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1" r:id="rId5"/>
  </p:sldMasterIdLst>
  <p:notesMasterIdLst>
    <p:notesMasterId r:id="rId15"/>
  </p:notesMasterIdLst>
  <p:handoutMasterIdLst>
    <p:handoutMasterId r:id="rId16"/>
  </p:handoutMasterIdLst>
  <p:sldIdLst>
    <p:sldId id="286" r:id="rId6"/>
    <p:sldId id="270" r:id="rId7"/>
    <p:sldId id="271" r:id="rId8"/>
    <p:sldId id="288" r:id="rId9"/>
    <p:sldId id="287" r:id="rId10"/>
    <p:sldId id="272" r:id="rId11"/>
    <p:sldId id="285" r:id="rId12"/>
    <p:sldId id="267" r:id="rId13"/>
    <p:sldId id="289" r:id="rId1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62633" autoAdjust="0"/>
  </p:normalViewPr>
  <p:slideViewPr>
    <p:cSldViewPr snapToGrid="0">
      <p:cViewPr varScale="1">
        <p:scale>
          <a:sx n="63" d="100"/>
          <a:sy n="63" d="100"/>
        </p:scale>
        <p:origin x="884" y="44"/>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3/3/2015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3/3/2015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6554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724297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8439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799" smtClean="0"/>
              <a:t>Click to edit Master subtitle style</a:t>
            </a:r>
            <a:endParaRPr lang="en-US"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999" dirty="0"/>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19042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900246"/>
          </a:xfrm>
          <a:prstGeom prst="rect">
            <a:avLst/>
          </a:prstGeom>
          <a:noFill/>
          <a:ln w="9525">
            <a:noFill/>
            <a:miter lim="800000"/>
            <a:headEnd/>
            <a:tailEnd/>
          </a:ln>
        </p:spPr>
        <p:txBody>
          <a:bodyPr wrap="square">
            <a:spAutoFit/>
          </a:bodyPr>
          <a:lstStyle/>
          <a:p>
            <a:pPr marL="0" lvl="1" defTabSz="913814">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319695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01082492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49769355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6369475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410393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3608195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68880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862021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805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2962535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839262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59" r:id="rId9"/>
    <p:sldLayoutId id="2147483860" r:id="rId10"/>
    <p:sldLayoutId id="2147483871" r:id="rId11"/>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4197222661"/>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Bill </a:t>
            </a:r>
            <a:r>
              <a:rPr lang="en-US" dirty="0" smtClean="0"/>
              <a:t>Wagner | Author, Consultant</a:t>
            </a:r>
            <a:endParaRPr lang="en-US" dirty="0"/>
          </a:p>
          <a:p>
            <a:r>
              <a:rPr lang="en-US" dirty="0" smtClean="0"/>
              <a:t>Anthony </a:t>
            </a:r>
            <a:r>
              <a:rPr lang="en-US" dirty="0"/>
              <a:t>D. </a:t>
            </a:r>
            <a:r>
              <a:rPr lang="en-US" dirty="0" smtClean="0"/>
              <a:t>Green | Managed </a:t>
            </a:r>
            <a:r>
              <a:rPr lang="en-US" dirty="0"/>
              <a:t>Languages Program </a:t>
            </a:r>
            <a:r>
              <a:rPr lang="en-US" dirty="0" smtClean="0"/>
              <a:t>Manager</a:t>
            </a:r>
            <a:endParaRPr lang="en-US" dirty="0"/>
          </a:p>
        </p:txBody>
      </p:sp>
      <p:sp>
        <p:nvSpPr>
          <p:cNvPr id="2" name="Title 1"/>
          <p:cNvSpPr>
            <a:spLocks noGrp="1"/>
          </p:cNvSpPr>
          <p:nvPr>
            <p:ph type="ctrTitle"/>
          </p:nvPr>
        </p:nvSpPr>
        <p:spPr>
          <a:solidFill>
            <a:srgbClr val="007233"/>
          </a:solidFill>
        </p:spPr>
        <p:txBody>
          <a:bodyPr/>
          <a:lstStyle/>
          <a:p>
            <a:r>
              <a:rPr lang="en-US" sz="4000" dirty="0"/>
              <a:t>Developer Productivity: What’s New in C# 6</a:t>
            </a:r>
            <a:endParaRPr lang="en-US" sz="3999" dirty="0"/>
          </a:p>
        </p:txBody>
      </p:sp>
    </p:spTree>
    <p:extLst>
      <p:ext uri="{BB962C8B-B14F-4D97-AF65-F5344CB8AC3E}">
        <p14:creationId xmlns:p14="http://schemas.microsoft.com/office/powerpoint/2010/main" val="808625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a:t>
            </a:r>
            <a:endParaRPr lang="en-US" dirty="0"/>
          </a:p>
        </p:txBody>
      </p:sp>
      <p:sp>
        <p:nvSpPr>
          <p:cNvPr id="9" name="Content Placeholder 8"/>
          <p:cNvSpPr>
            <a:spLocks noGrp="1"/>
          </p:cNvSpPr>
          <p:nvPr>
            <p:ph sz="quarter" idx="10"/>
          </p:nvPr>
        </p:nvSpPr>
        <p:spPr/>
        <p:txBody>
          <a:bodyPr/>
          <a:lstStyle/>
          <a:p>
            <a:r>
              <a:rPr lang="en-US" dirty="0"/>
              <a:t>Microsoft Program Manager</a:t>
            </a:r>
          </a:p>
          <a:p>
            <a:pPr lvl="1"/>
            <a:r>
              <a:rPr lang="en-US" dirty="0"/>
              <a:t>Managed Languages Team</a:t>
            </a:r>
          </a:p>
          <a:p>
            <a:r>
              <a:rPr lang="en-US" dirty="0"/>
              <a:t>Focus on Language APIs</a:t>
            </a:r>
          </a:p>
          <a:p>
            <a:pPr lvl="1"/>
            <a:r>
              <a:rPr lang="en-US" dirty="0"/>
              <a:t>Syntactic and semantic analysis tools</a:t>
            </a:r>
          </a:p>
          <a:p>
            <a:pPr lvl="1"/>
            <a:r>
              <a:rPr lang="en-US" dirty="0"/>
              <a:t>Diagnostics and </a:t>
            </a:r>
            <a:r>
              <a:rPr lang="en-US" dirty="0" err="1"/>
              <a:t>Refactorings</a:t>
            </a:r>
            <a:endParaRPr lang="en-US" dirty="0"/>
          </a:p>
          <a:p>
            <a:pPr lvl="1"/>
            <a:endParaRPr lang="en-US"/>
          </a:p>
          <a:p>
            <a:pPr marL="463550" lvl="1" indent="0">
              <a:buNone/>
            </a:pP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Developer Productivity: What's New in C# 6</a:t>
            </a:r>
          </a:p>
        </p:txBody>
      </p:sp>
      <p:graphicFrame>
        <p:nvGraphicFramePr>
          <p:cNvPr id="4" name="Content Placeholder 3"/>
          <p:cNvGraphicFramePr>
            <a:graphicFrameLocks noGrp="1"/>
          </p:cNvGraphicFramePr>
          <p:nvPr>
            <p:ph sz="quarter" idx="10"/>
            <p:extLst/>
          </p:nvPr>
        </p:nvGraphicFramePr>
        <p:xfrm>
          <a:off x="379314" y="1418160"/>
          <a:ext cx="11521532" cy="4604592"/>
        </p:xfrm>
        <a:graphic>
          <a:graphicData uri="http://schemas.openxmlformats.org/drawingml/2006/table">
            <a:tbl>
              <a:tblPr firstRow="1" bandRow="1">
                <a:tableStyleId>{5C22544A-7EE6-4342-B048-85BDC9FD1C3A}</a:tableStyleId>
              </a:tblPr>
              <a:tblGrid>
                <a:gridCol w="11521532">
                  <a:extLst>
                    <a:ext uri="{9D8B030D-6E8A-4147-A177-3AD203B41FA5}">
                      <a16:colId xmlns:a16="http://schemas.microsoft.com/office/drawing/2014/main" xmlns="" val="1632794655"/>
                    </a:ext>
                  </a:extLst>
                </a:gridCol>
              </a:tblGrid>
              <a:tr h="767432">
                <a:tc>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1789177411"/>
                  </a:ext>
                </a:extLst>
              </a:tr>
              <a:tr h="7674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t>C#</a:t>
                      </a:r>
                      <a:r>
                        <a:rPr lang="en-US" sz="2400" baseline="0" dirty="0" smtClean="0"/>
                        <a:t> features add productivity and conciseness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42815335"/>
                  </a:ext>
                </a:extLst>
              </a:tr>
              <a:tr h="767432">
                <a:tc>
                  <a:txBody>
                    <a:bodyPr/>
                    <a:lstStyle/>
                    <a:p>
                      <a:pPr marL="0" marR="0" indent="0" algn="l" defTabSz="913814"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2400" dirty="0" smtClean="0"/>
                        <a:t>Data Transfer Object Enhancements</a:t>
                      </a:r>
                    </a:p>
                  </a:txBody>
                  <a:tcPr marL="91416" marR="91416" marT="45708" marB="45708" anchor="ctr"/>
                </a:tc>
                <a:extLst>
                  <a:ext uri="{0D108BD9-81ED-4DB2-BD59-A6C34878D82A}">
                    <a16:rowId xmlns:a16="http://schemas.microsoft.com/office/drawing/2014/main" xmlns="" val="321066646"/>
                  </a:ext>
                </a:extLst>
              </a:tr>
              <a:tr h="7674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t>Handling Strings</a:t>
                      </a:r>
                      <a:r>
                        <a:rPr lang="en-US" sz="2400" baseline="0" dirty="0" smtClean="0"/>
                        <a:t> More Easily</a:t>
                      </a:r>
                      <a:endParaRPr lang="en-US" sz="2400" dirty="0" smtClean="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12060533"/>
                  </a:ext>
                </a:extLst>
              </a:tr>
              <a:tr h="7674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t>Exceptions</a:t>
                      </a:r>
                      <a:r>
                        <a:rPr lang="en-US" sz="2400" baseline="0" dirty="0" smtClean="0"/>
                        <a:t> and Error Handling Improvements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733235577"/>
                  </a:ext>
                </a:extLst>
              </a:tr>
              <a:tr h="7674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t>Adopting C# 6</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2343148695"/>
                  </a:ext>
                </a:extLst>
              </a:tr>
            </a:tbl>
          </a:graphicData>
        </a:graphic>
      </p:graphicFrame>
    </p:spTree>
    <p:extLst>
      <p:ext uri="{BB962C8B-B14F-4D97-AF65-F5344CB8AC3E}">
        <p14:creationId xmlns:p14="http://schemas.microsoft.com/office/powerpoint/2010/main" val="73589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126" indent="-914126"/>
            <a:r>
              <a:rPr lang="en-US" sz="2800" dirty="0" smtClean="0"/>
              <a:t>03 </a:t>
            </a:r>
            <a:r>
              <a:rPr lang="en-US" sz="2800" dirty="0"/>
              <a:t>| String handling</a:t>
            </a:r>
          </a:p>
        </p:txBody>
      </p:sp>
      <p:sp>
        <p:nvSpPr>
          <p:cNvPr id="4" name="Subtitle 3"/>
          <p:cNvSpPr>
            <a:spLocks noGrp="1"/>
          </p:cNvSpPr>
          <p:nvPr>
            <p:ph type="subTitle" idx="1"/>
          </p:nvPr>
        </p:nvSpPr>
        <p:spPr/>
        <p:txBody>
          <a:bodyPr/>
          <a:lstStyle/>
          <a:p>
            <a:r>
              <a:rPr lang="en-US" dirty="0"/>
              <a:t>Bill Wagner | Author, Consultant</a:t>
            </a:r>
          </a:p>
          <a:p>
            <a:r>
              <a:rPr lang="en-US" dirty="0"/>
              <a:t>Anthony D. Green | Managed Languages Program Manager</a:t>
            </a:r>
          </a:p>
        </p:txBody>
      </p:sp>
    </p:spTree>
    <p:extLst>
      <p:ext uri="{BB962C8B-B14F-4D97-AF65-F5344CB8AC3E}">
        <p14:creationId xmlns:p14="http://schemas.microsoft.com/office/powerpoint/2010/main" val="521904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String Support</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Key | ‘</a:t>
            </a:r>
            <a:r>
              <a:rPr lang="en-US" sz="2800" dirty="0" err="1" smtClean="0"/>
              <a:t>Stringly</a:t>
            </a:r>
            <a:r>
              <a:rPr lang="en-US" sz="2800" dirty="0" smtClean="0"/>
              <a:t> – typed’ APIs</a:t>
            </a:r>
          </a:p>
          <a:p>
            <a:r>
              <a:rPr lang="en-US" sz="2800" dirty="0" smtClean="0"/>
              <a:t>Key | Developer messages including symbol names</a:t>
            </a:r>
          </a:p>
          <a:p>
            <a:r>
              <a:rPr lang="en-US" sz="2800" dirty="0" smtClean="0"/>
              <a:t>Key | Formatted string and text output</a:t>
            </a:r>
            <a:endParaRPr lang="en-US" sz="2800"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a:t>
            </a:r>
            <a:r>
              <a:rPr lang="en-US" smtClean="0"/>
              <a:t>String manipulation</a:t>
            </a:r>
            <a:endParaRPr lang="en-US" dirty="0"/>
          </a:p>
        </p:txBody>
      </p:sp>
      <p:sp>
        <p:nvSpPr>
          <p:cNvPr id="6" name="Content Placeholder 5"/>
          <p:cNvSpPr txBox="1">
            <a:spLocks/>
          </p:cNvSpPr>
          <p:nvPr/>
        </p:nvSpPr>
        <p:spPr>
          <a:xfrm>
            <a:off x="5500052" y="4331425"/>
            <a:ext cx="5852160" cy="1447800"/>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override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ToString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X:F2</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Y:F2</a:t>
            </a:r>
            <a:r>
              <a:rPr lang="en-US" sz="160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Distance =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Distance:F2</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smtClean="0"/>
              <a:t>tdb.github.com</a:t>
            </a:r>
          </a:p>
          <a:p>
            <a:r>
              <a:rPr lang="en-US" dirty="0" smtClean="0"/>
              <a:t>Expression Bodied Members, Static </a:t>
            </a:r>
            <a:r>
              <a:rPr lang="en-US" dirty="0" err="1" smtClean="0"/>
              <a:t>Usings</a:t>
            </a:r>
            <a:r>
              <a:rPr lang="en-US" dirty="0" smtClean="0"/>
              <a:t>, and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654041"/>
      </p:ext>
    </p:extLst>
  </p:cSld>
  <p:clrMapOvr>
    <a:masterClrMapping/>
  </p:clrMapOvr>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230e9df3-be65-4c73-a93b-d1236ebd677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27aa9422-7f1f-4c84-9cdf-302b1a67e513"/>
    <ds:schemaRef ds:uri="http://schemas.microsoft.com/sharepoint/v3"/>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3169</TotalTime>
  <Words>196</Words>
  <Application>Microsoft Office PowerPoint</Application>
  <PresentationFormat>Custom</PresentationFormat>
  <Paragraphs>44</Paragraphs>
  <Slides>9</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Consolas</vt:lpstr>
      <vt:lpstr>Courier New</vt:lpstr>
      <vt:lpstr>Segoe UI</vt:lpstr>
      <vt:lpstr>Segoe UI Light</vt:lpstr>
      <vt:lpstr>Times New Roman</vt:lpstr>
      <vt:lpstr>1_Metro Presentation</vt:lpstr>
      <vt:lpstr>2_Office Theme</vt:lpstr>
      <vt:lpstr>Developer Productivity: What’s New in C# 6</vt:lpstr>
      <vt:lpstr>Meet Bill Wagner | @billwagner</vt:lpstr>
      <vt:lpstr>Meet Anthony D. Green</vt:lpstr>
      <vt:lpstr>Developer Productivity: What's New in C# 6</vt:lpstr>
      <vt:lpstr>PowerPoint Presentation</vt:lpstr>
      <vt:lpstr>String Support</vt:lpstr>
      <vt:lpstr>Features for String manipulation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Sine Rix</cp:lastModifiedBy>
  <cp:revision>70</cp:revision>
  <dcterms:created xsi:type="dcterms:W3CDTF">2012-08-31T00:35:42Z</dcterms:created>
  <dcterms:modified xsi:type="dcterms:W3CDTF">2015-03-04T00:24:47Z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