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1" r:id="rId5"/>
  </p:sldMasterIdLst>
  <p:notesMasterIdLst>
    <p:notesMasterId r:id="rId15"/>
  </p:notesMasterIdLst>
  <p:handoutMasterIdLst>
    <p:handoutMasterId r:id="rId16"/>
  </p:handoutMasterIdLst>
  <p:sldIdLst>
    <p:sldId id="287" r:id="rId6"/>
    <p:sldId id="270" r:id="rId7"/>
    <p:sldId id="271" r:id="rId8"/>
    <p:sldId id="288" r:id="rId9"/>
    <p:sldId id="289" r:id="rId10"/>
    <p:sldId id="272" r:id="rId11"/>
    <p:sldId id="285" r:id="rId12"/>
    <p:sldId id="267" r:id="rId13"/>
    <p:sldId id="286"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63" d="100"/>
          <a:sy n="63" d="100"/>
        </p:scale>
        <p:origin x="884" y="4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110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05449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858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539881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3792">
          <p15:clr>
            <a:srgbClr val="FBAE40"/>
          </p15:clr>
        </p15:guide>
        <p15:guide id="4294967295" pos="3839">
          <p15:clr>
            <a:srgbClr val="FBAE40"/>
          </p15:clr>
        </p15:guide>
        <p15:guide id="4294967295"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83193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1047807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3792">
          <p15:clr>
            <a:srgbClr val="FBAE40"/>
          </p15:clr>
        </p15:guide>
        <p15:guide id="4294967295" pos="3839">
          <p15:clr>
            <a:srgbClr val="FBAE40"/>
          </p15:clr>
        </p15:guide>
        <p15:guide id="4294967295"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9775569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8005640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74869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342204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68118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920520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85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715628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942684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047271600"/>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3995854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endParaRPr lang="en-US" dirty="0"/>
          </a:p>
        </p:txBody>
      </p:sp>
      <p:graphicFrame>
        <p:nvGraphicFramePr>
          <p:cNvPr id="4" name="Content Placeholder 3"/>
          <p:cNvGraphicFramePr>
            <a:graphicFrameLocks noGrp="1"/>
          </p:cNvGraphicFramePr>
          <p:nvPr>
            <p:ph sz="quarter" idx="10"/>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 xmlns:a16="http://schemas.microsoft.com/office/drawing/2014/main"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 xmlns:a16="http://schemas.microsoft.com/office/drawing/2014/main"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1176961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04 </a:t>
            </a:r>
            <a:r>
              <a:rPr lang="en-US" sz="2800" dirty="0"/>
              <a:t>| Exceptions and Error Handling</a:t>
            </a:r>
            <a:endParaRPr lang="en-US" sz="2800" dirty="0"/>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endParaRPr lang="en-US" dirty="0"/>
          </a:p>
        </p:txBody>
      </p:sp>
    </p:spTree>
    <p:extLst>
      <p:ext uri="{BB962C8B-B14F-4D97-AF65-F5344CB8AC3E}">
        <p14:creationId xmlns:p14="http://schemas.microsoft.com/office/powerpoint/2010/main" val="3407697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Exceptions and Error Handling</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Exception Type may not determine corrective action</a:t>
            </a:r>
            <a:endParaRPr lang="en-US" sz="2800" dirty="0"/>
          </a:p>
          <a:p>
            <a:r>
              <a:rPr lang="en-US" sz="2800" dirty="0" smtClean="0"/>
              <a:t>Key | Error and recovery during </a:t>
            </a:r>
            <a:r>
              <a:rPr lang="en-US" sz="2800" dirty="0" err="1" smtClean="0"/>
              <a:t>async</a:t>
            </a:r>
            <a:r>
              <a:rPr lang="en-US" sz="2800" dirty="0" smtClean="0"/>
              <a:t> operations</a:t>
            </a:r>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Exception Filters and enhanced await</a:t>
            </a:r>
            <a:endParaRPr lang="en-US" dirty="0"/>
          </a:p>
        </p:txBody>
      </p:sp>
      <p:sp>
        <p:nvSpPr>
          <p:cNvPr id="7" name="Content Placeholder 2"/>
          <p:cNvSpPr>
            <a:spLocks noGrp="1"/>
          </p:cNvSpPr>
          <p:nvPr>
            <p:ph idx="4294967295"/>
          </p:nvPr>
        </p:nvSpPr>
        <p:spPr>
          <a:xfrm>
            <a:off x="0" y="760614"/>
            <a:ext cx="7133244" cy="3708739"/>
          </a:xfrm>
          <a:prstGeom prst="rect">
            <a:avLst/>
          </a:prstGeom>
        </p:spPr>
        <p:txBody>
          <a:bodyPr>
            <a:normAutofit/>
          </a:bodyPr>
          <a:lstStyle/>
          <a:p>
            <a:pPr marL="0" marR="0" indent="0">
              <a:lnSpc>
                <a:spcPct val="107000"/>
              </a:lnSpc>
              <a:spcBef>
                <a:spcPts val="0"/>
              </a:spcBef>
              <a:spcAft>
                <a:spcPts val="0"/>
              </a:spcAft>
              <a:buNone/>
            </a:pP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failures = 0;</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try</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points =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SimulatedWebRequest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item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points)</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(item);</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catch</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TimeoutException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e) </a:t>
            </a:r>
            <a:r>
              <a:rPr lang="en-US" sz="1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when</a:t>
            </a:r>
            <a:r>
              <a:rPr lang="en-US" sz="1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(failures++ &lt; 10)</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A31515"/>
                </a:solidFill>
                <a:latin typeface="Consolas" panose="020B0609020204030204" pitchFamily="49" charset="0"/>
                <a:ea typeface="Calibri" panose="020F0502020204030204" pitchFamily="34" charset="0"/>
                <a:cs typeface="Consolas" panose="020B0609020204030204" pitchFamily="49" charset="0"/>
              </a:rPr>
              <a:t>"Timeout error: trying again"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800" dirty="0">
              <a:latin typeface="Consolas" panose="020B0609020204030204" pitchFamily="49" charset="0"/>
              <a:cs typeface="Consolas" panose="020B0609020204030204" pitchFamily="49" charset="0"/>
            </a:endParaRPr>
          </a:p>
        </p:txBody>
      </p:sp>
      <p:sp>
        <p:nvSpPr>
          <p:cNvPr id="8" name="Content Placeholder 2"/>
          <p:cNvSpPr>
            <a:spLocks noGrp="1"/>
          </p:cNvSpPr>
          <p:nvPr>
            <p:ph idx="4294967295"/>
          </p:nvPr>
        </p:nvSpPr>
        <p:spPr>
          <a:xfrm>
            <a:off x="6923062" y="3132667"/>
            <a:ext cx="5265763" cy="3725333"/>
          </a:xfrm>
          <a:prstGeom prst="rect">
            <a:avLst/>
          </a:prstGeom>
        </p:spPr>
        <p:txBody>
          <a:bodyPr/>
          <a:lstStyle/>
          <a:p>
            <a:pPr marL="0" marR="0" indent="0">
              <a:lnSpc>
                <a:spcPct val="107000"/>
              </a:lnSpc>
              <a:spcBef>
                <a:spcPts val="0"/>
              </a:spcBef>
              <a:spcAft>
                <a:spcPts val="0"/>
              </a:spcAft>
              <a:buNone/>
            </a:pP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private</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async</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static</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Task</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RunAsyncTest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DoWebbyThings</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catch</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Exception</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GenerateLog</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e.ToString</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US" sz="1800" dirty="0"/>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03966"/>
      </p:ext>
    </p:extLst>
  </p:cSld>
  <p:clrMapOvr>
    <a:masterClrMapping/>
  </p:clrMapOvr>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7aa9422-7f1f-4c84-9cdf-302b1a67e513"/>
    <ds:schemaRef ds:uri="http://www.w3.org/XML/1998/namespace"/>
    <ds:schemaRef ds:uri="http://purl.org/dc/dcmitype/"/>
  </ds:schemaRefs>
</ds:datastoreItem>
</file>

<file path=customXml/itemProps3.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3182</TotalTime>
  <Words>288</Words>
  <Application>Microsoft Office PowerPoint</Application>
  <PresentationFormat>Custom</PresentationFormat>
  <Paragraphs>63</Paragraphs>
  <Slides>9</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Consolas</vt:lpstr>
      <vt:lpstr>Courier New</vt:lpstr>
      <vt:lpstr>Segoe UI</vt:lpstr>
      <vt:lpstr>Segoe UI Light</vt:lpstr>
      <vt:lpstr>Times New Roman</vt:lpstr>
      <vt:lpstr>1_Metro Presentation</vt:lpstr>
      <vt:lpstr>2_Office Theme</vt:lpstr>
      <vt:lpstr>Developer Productivity: What’s New in C# 6</vt:lpstr>
      <vt:lpstr>Meet Bill Wagner | @billwagner</vt:lpstr>
      <vt:lpstr>Meet Anthony D. Green</vt:lpstr>
      <vt:lpstr>Developer Productivity: What's New in C# 6</vt:lpstr>
      <vt:lpstr>PowerPoint Presentation</vt:lpstr>
      <vt:lpstr>Exceptions and Error Handling</vt:lpstr>
      <vt:lpstr>Exception Filters and enhanced await</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Sine Rix</cp:lastModifiedBy>
  <cp:revision>71</cp:revision>
  <dcterms:created xsi:type="dcterms:W3CDTF">2012-08-31T00:35:42Z</dcterms:created>
  <dcterms:modified xsi:type="dcterms:W3CDTF">2015-03-04T00:19:23Z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