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Lst>
  <p:notesMasterIdLst>
    <p:notesMasterId r:id="rId17"/>
  </p:notesMasterIdLst>
  <p:handoutMasterIdLst>
    <p:handoutMasterId r:id="rId18"/>
  </p:handoutMasterIdLst>
  <p:sldIdLst>
    <p:sldId id="290" r:id="rId6"/>
    <p:sldId id="270" r:id="rId7"/>
    <p:sldId id="271" r:id="rId8"/>
    <p:sldId id="289" r:id="rId9"/>
    <p:sldId id="291" r:id="rId10"/>
    <p:sldId id="272" r:id="rId11"/>
    <p:sldId id="285" r:id="rId12"/>
    <p:sldId id="267" r:id="rId13"/>
    <p:sldId id="286" r:id="rId14"/>
    <p:sldId id="287" r:id="rId15"/>
    <p:sldId id="288"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63" d="100"/>
          <a:sy n="63" d="100"/>
        </p:scale>
        <p:origin x="884" y="4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92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07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7600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09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2216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63944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27167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9846037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95308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7129911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77857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70513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16664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08832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4069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264689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395412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9027427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1390626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err="1" smtClean="0"/>
              <a:t>nameof</a:t>
            </a:r>
            <a:endParaRPr lang="en-US" sz="2800" dirty="0" smtClean="0"/>
          </a:p>
          <a:p>
            <a:r>
              <a:rPr lang="en-US" sz="2800" dirty="0" smtClean="0"/>
              <a:t>Dictionary Initializers</a:t>
            </a:r>
          </a:p>
          <a:p>
            <a:r>
              <a:rPr lang="en-US" sz="2800" dirty="0" smtClean="0"/>
              <a:t>Exception Filters</a:t>
            </a:r>
          </a:p>
          <a:p>
            <a:r>
              <a:rPr lang="en-US" sz="2800" dirty="0" smtClean="0"/>
              <a:t>Await in Catch and Finally</a:t>
            </a:r>
          </a:p>
        </p:txBody>
      </p:sp>
    </p:spTree>
    <p:extLst>
      <p:ext uri="{BB962C8B-B14F-4D97-AF65-F5344CB8AC3E}">
        <p14:creationId xmlns:p14="http://schemas.microsoft.com/office/powerpoint/2010/main" val="1206554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3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endParaRPr lang="en-US" dirty="0"/>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 xmlns:a16="http://schemas.microsoft.com/office/drawing/2014/main"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 xmlns:a16="http://schemas.microsoft.com/office/drawing/2014/main"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2738260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05 </a:t>
            </a:r>
            <a:r>
              <a:rPr lang="en-US" sz="2800" dirty="0"/>
              <a:t>| Adoption Strategies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endParaRPr lang="en-US" dirty="0"/>
          </a:p>
        </p:txBody>
      </p:sp>
    </p:spTree>
    <p:extLst>
      <p:ext uri="{BB962C8B-B14F-4D97-AF65-F5344CB8AC3E}">
        <p14:creationId xmlns:p14="http://schemas.microsoft.com/office/powerpoint/2010/main" val="320262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Adoption Strategies</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Your existing code won’t break</a:t>
            </a:r>
            <a:endParaRPr lang="en-US" sz="2800" dirty="0"/>
          </a:p>
          <a:p>
            <a:r>
              <a:rPr lang="en-US" sz="2800" dirty="0" smtClean="0"/>
              <a:t>Key | No reason to bulk replace</a:t>
            </a:r>
          </a:p>
          <a:p>
            <a:r>
              <a:rPr lang="en-US" sz="2800" dirty="0" smtClean="0"/>
              <a:t>Key | Improve Readability with Adoption as you add features</a:t>
            </a:r>
          </a:p>
          <a:p>
            <a:r>
              <a:rPr lang="en-US" sz="2800" dirty="0" smtClean="0"/>
              <a:t>Key | Diagnostics and </a:t>
            </a:r>
            <a:r>
              <a:rPr lang="en-US" sz="2800" dirty="0" err="1" smtClean="0"/>
              <a:t>CodeFixes</a:t>
            </a:r>
            <a:r>
              <a:rPr lang="en-US" sz="2800" dirty="0" smtClean="0"/>
              <a:t> can automate the process</a:t>
            </a:r>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Thoughtful Adoption</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Any New Code Leverages the features that we’ve discussed</a:t>
            </a:r>
          </a:p>
          <a:p>
            <a:r>
              <a:rPr lang="en-US" sz="2800" dirty="0" smtClean="0"/>
              <a:t>Look for Diagnostics and Code Fixes</a:t>
            </a:r>
          </a:p>
          <a:p>
            <a:r>
              <a:rPr lang="en-US" sz="2800" dirty="0" smtClean="0"/>
              <a:t>Automate the process</a:t>
            </a:r>
          </a:p>
          <a:p>
            <a:r>
              <a:rPr lang="en-US" sz="2800" dirty="0" smtClean="0"/>
              <a:t>Only update when modifying the class</a:t>
            </a: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Expression Bodied Members</a:t>
            </a:r>
          </a:p>
          <a:p>
            <a:r>
              <a:rPr lang="en-US" sz="2800" dirty="0" smtClean="0"/>
              <a:t>Static </a:t>
            </a:r>
            <a:r>
              <a:rPr lang="en-US" sz="2800" dirty="0" err="1" smtClean="0"/>
              <a:t>Usings</a:t>
            </a:r>
            <a:endParaRPr lang="en-US" sz="2800" dirty="0" smtClean="0"/>
          </a:p>
          <a:p>
            <a:r>
              <a:rPr lang="en-US" sz="2800" dirty="0" smtClean="0"/>
              <a:t>Null Conditionals</a:t>
            </a:r>
          </a:p>
          <a:p>
            <a:r>
              <a:rPr lang="en-US" sz="2800" dirty="0" err="1" smtClean="0"/>
              <a:t>Readonly</a:t>
            </a:r>
            <a:r>
              <a:rPr lang="en-US" sz="2800" dirty="0" smtClean="0"/>
              <a:t> Properties and Initializers</a:t>
            </a:r>
          </a:p>
          <a:p>
            <a:r>
              <a:rPr lang="en-US" sz="2800" dirty="0" smtClean="0"/>
              <a:t>Dictionary Initializers</a:t>
            </a:r>
          </a:p>
        </p:txBody>
      </p:sp>
    </p:spTree>
    <p:extLst>
      <p:ext uri="{BB962C8B-B14F-4D97-AF65-F5344CB8AC3E}">
        <p14:creationId xmlns:p14="http://schemas.microsoft.com/office/powerpoint/2010/main" val="2328098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schemas.microsoft.com/office/infopath/2007/PartnerControls"/>
    <ds:schemaRef ds:uri="http://purl.org/dc/terms/"/>
    <ds:schemaRef ds:uri="http://schemas.microsoft.com/office/2006/documentManagement/types"/>
    <ds:schemaRef ds:uri="27aa9422-7f1f-4c84-9cdf-302b1a67e513"/>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3195</TotalTime>
  <Words>250</Words>
  <Application>Microsoft Office PowerPoint</Application>
  <PresentationFormat>Custom</PresentationFormat>
  <Paragraphs>58</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Adoption Strategies</vt:lpstr>
      <vt:lpstr>Thoughtful Adoption</vt:lpstr>
      <vt:lpstr>PowerPoint Presentation</vt:lpstr>
      <vt:lpstr>Feature Review</vt:lpstr>
      <vt:lpstr>Feature Review</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74</cp:revision>
  <dcterms:created xsi:type="dcterms:W3CDTF">2012-08-31T00:35:42Z</dcterms:created>
  <dcterms:modified xsi:type="dcterms:W3CDTF">2015-03-04T00:22:48Z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