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2" r:id="rId8"/>
    <p:sldId id="273" r:id="rId9"/>
    <p:sldId id="284" r:id="rId10"/>
    <p:sldId id="274"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326"/>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 do C# things:</a:t>
            </a:r>
          </a:p>
          <a:p>
            <a:r>
              <a:rPr lang="en-US" dirty="0" smtClean="0">
                <a:ea typeface="Segoe UI"/>
                <a:cs typeface="Segoe UI"/>
              </a:rPr>
              <a:t>.</a:t>
            </a:r>
            <a:r>
              <a:rPr lang="en-US" baseline="0" dirty="0" smtClean="0">
                <a:ea typeface="Segoe UI"/>
                <a:cs typeface="Segoe UI"/>
              </a:rPr>
              <a:t> I’m on the ECMA standards committee.</a:t>
            </a:r>
          </a:p>
          <a:p>
            <a:r>
              <a:rPr lang="en-US" baseline="0" dirty="0" smtClean="0">
                <a:ea typeface="Segoe UI"/>
                <a:cs typeface="Segoe UI"/>
              </a:rPr>
              <a:t>. I am also on the .NET Foundation Advisory Board</a:t>
            </a:r>
          </a:p>
          <a:p>
            <a:r>
              <a:rPr lang="en-US" baseline="0" dirty="0" smtClean="0">
                <a:ea typeface="Segoe UI"/>
                <a:cs typeface="Segoe UI"/>
              </a:rPr>
              <a:t>. I write, speak, and blog a lot about languages and such</a:t>
            </a:r>
          </a:p>
          <a:p>
            <a:endParaRPr lang="en-US" baseline="0" dirty="0" smtClean="0">
              <a:ea typeface="Segoe UI"/>
              <a:cs typeface="Segoe UI"/>
            </a:endParaRPr>
          </a:p>
          <a:p>
            <a:r>
              <a:rPr lang="en-US" baseline="0" dirty="0" smtClean="0">
                <a:ea typeface="Segoe UI"/>
                <a:cs typeface="Segoe UI"/>
              </a:rPr>
              <a:t>I also do </a:t>
            </a:r>
            <a:r>
              <a:rPr lang="en-US" baseline="0" dirty="0" err="1" smtClean="0">
                <a:ea typeface="Segoe UI"/>
                <a:cs typeface="Segoe UI"/>
              </a:rPr>
              <a:t>TypeScript</a:t>
            </a:r>
            <a:r>
              <a:rPr lang="en-US" baseline="0" dirty="0" smtClean="0">
                <a:ea typeface="Segoe UI"/>
                <a:cs typeface="Segoe UI"/>
              </a:rPr>
              <a:t> things, but that doesn’t apply here.</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r>
              <a:rPr lang="en-US" baseline="0" dirty="0" smtClean="0"/>
              <a:t> to discuss on this slide:</a:t>
            </a:r>
          </a:p>
          <a:p>
            <a:r>
              <a:rPr lang="en-US" baseline="0" dirty="0" smtClean="0"/>
              <a:t>. This release of the language doesn’t have a ‘theme’ as such.</a:t>
            </a:r>
          </a:p>
          <a:p>
            <a:r>
              <a:rPr lang="en-US" baseline="0" dirty="0" smtClean="0"/>
              <a:t>. Rather, the major work was re-implementing self-hosted compilers.</a:t>
            </a:r>
          </a:p>
          <a:p>
            <a:r>
              <a:rPr lang="en-US" baseline="0" dirty="0" smtClean="0"/>
              <a:t>.. And providing APIs for the IDE and the community.</a:t>
            </a:r>
          </a:p>
          <a:p>
            <a:r>
              <a:rPr lang="en-US" baseline="0" dirty="0" smtClean="0"/>
              <a:t>. The Language enhancements are a set of improvements that have two purposes:</a:t>
            </a:r>
          </a:p>
          <a:p>
            <a:pPr marL="228600" indent="-228600">
              <a:buAutoNum type="arabicPeriod"/>
            </a:pPr>
            <a:r>
              <a:rPr lang="en-US" baseline="0" dirty="0" smtClean="0"/>
              <a:t>VB and C# Co-Evolution proceeds by adding features previously available only in one language or the other</a:t>
            </a:r>
          </a:p>
          <a:p>
            <a:pPr marL="228600" indent="-228600">
              <a:buAutoNum type="arabicPeriod"/>
            </a:pPr>
            <a:r>
              <a:rPr lang="en-US" baseline="0" dirty="0" smtClean="0"/>
              <a:t>Language enhancements that improve productivity for the programming tasks that are common in 2015 and beyond. (Think web, </a:t>
            </a:r>
            <a:r>
              <a:rPr lang="en-US" baseline="0" dirty="0" err="1" smtClean="0"/>
              <a:t>RESTful</a:t>
            </a:r>
            <a:r>
              <a:rPr lang="en-US" baseline="0" dirty="0" smtClean="0"/>
              <a:t> services, distributed applications)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 module</a:t>
            </a:r>
            <a:r>
              <a:rPr lang="en-US" baseline="0" dirty="0" smtClean="0"/>
              <a:t> should be an overview of what is new, and how developers can learn these features. I’m going to keep the decks really short: just showing an example of each feature. During the slides I want to introduce the syntax, and briefly say why the feature was added, and why I’m excited about its addition.</a:t>
            </a:r>
          </a:p>
          <a:p>
            <a:endParaRPr lang="en-US" baseline="0" dirty="0" smtClean="0"/>
          </a:p>
          <a:p>
            <a:r>
              <a:rPr lang="en-US" baseline="0" dirty="0" smtClean="0"/>
              <a:t>Then, let’s leap into demo and spend most of the time in the IDE discussing the feature.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C# 6 adds many new features that will make developers more productive. In this opening module, we highlight three of those features and explain how they can make your code more concise and easier to read and understand. In this opening session, we’ll highlight three of those features and discuss the benefits of the conciseness. The features discussed in this module are: </a:t>
            </a:r>
          </a:p>
          <a:p>
            <a:pPr lvl="0"/>
            <a:r>
              <a:rPr lang="en-US" sz="900" kern="1200" dirty="0" smtClean="0">
                <a:solidFill>
                  <a:schemeClr val="tx1"/>
                </a:solidFill>
                <a:effectLst/>
                <a:latin typeface="Segoe UI" pitchFamily="34" charset="0"/>
                <a:ea typeface="+mn-ea"/>
                <a:cs typeface="+mn-cs"/>
              </a:rPr>
              <a:t>Expression Bodied Members</a:t>
            </a:r>
          </a:p>
          <a:p>
            <a:pPr lvl="0"/>
            <a:r>
              <a:rPr lang="en-US" sz="900" kern="1200" dirty="0" smtClean="0">
                <a:solidFill>
                  <a:schemeClr val="tx1"/>
                </a:solidFill>
                <a:effectLst/>
                <a:latin typeface="Segoe UI" pitchFamily="34" charset="0"/>
                <a:ea typeface="+mn-ea"/>
                <a:cs typeface="+mn-cs"/>
              </a:rPr>
              <a:t>Static </a:t>
            </a:r>
            <a:r>
              <a:rPr lang="en-US" sz="900" kern="1200" dirty="0" err="1" smtClean="0">
                <a:solidFill>
                  <a:schemeClr val="tx1"/>
                </a:solidFill>
                <a:effectLst/>
                <a:latin typeface="Segoe UI" pitchFamily="34" charset="0"/>
                <a:ea typeface="+mn-ea"/>
                <a:cs typeface="+mn-cs"/>
              </a:rPr>
              <a:t>usings</a:t>
            </a:r>
            <a:endParaRPr lang="en-US" sz="900" kern="1200" dirty="0" smtClean="0">
              <a:solidFill>
                <a:schemeClr val="tx1"/>
              </a:solidFill>
              <a:effectLst/>
              <a:latin typeface="Segoe UI" pitchFamily="34" charset="0"/>
              <a:ea typeface="+mn-ea"/>
              <a:cs typeface="+mn-cs"/>
            </a:endParaRPr>
          </a:p>
          <a:p>
            <a:pPr lvl="0"/>
            <a:r>
              <a:rPr lang="en-US" sz="900" kern="1200" dirty="0" smtClean="0">
                <a:solidFill>
                  <a:schemeClr val="tx1"/>
                </a:solidFill>
                <a:effectLst/>
                <a:latin typeface="Segoe UI" pitchFamily="34" charset="0"/>
                <a:ea typeface="+mn-ea"/>
                <a:cs typeface="+mn-cs"/>
              </a:rPr>
              <a:t>Null </a:t>
            </a:r>
            <a:r>
              <a:rPr lang="en-US" sz="900" kern="1200" dirty="0" err="1" smtClean="0">
                <a:solidFill>
                  <a:schemeClr val="tx1"/>
                </a:solidFill>
                <a:effectLst/>
                <a:latin typeface="Segoe UI" pitchFamily="34" charset="0"/>
                <a:ea typeface="+mn-ea"/>
                <a:cs typeface="+mn-cs"/>
              </a:rPr>
              <a:t>Condtionals</a:t>
            </a:r>
            <a:endParaRPr lang="en-US" sz="900" kern="120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 @</a:t>
            </a:r>
            <a:r>
              <a:rPr lang="en-US" dirty="0" err="1" smtClean="0"/>
              <a:t>IDontKnow</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Lambdas, Lambdas, Lambdas</a:t>
            </a:r>
          </a:p>
          <a:p>
            <a:pPr lvl="1"/>
            <a:r>
              <a:rPr lang="en-US" dirty="0" smtClean="0"/>
              <a:t>You’re bio and picture is on an internal site</a:t>
            </a:r>
          </a:p>
          <a:p>
            <a:pPr lvl="1"/>
            <a:r>
              <a:rPr lang="en-US" dirty="0" smtClean="0"/>
              <a:t>I don’t have access.</a:t>
            </a:r>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67" y="4107561"/>
            <a:ext cx="254227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77672" y="2124296"/>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M1: C# Features Add Productivity and Conciseness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296</TotalTime>
  <Words>670</Words>
  <Application>Microsoft Office PowerPoint</Application>
  <PresentationFormat>Custom</PresentationFormat>
  <Paragraphs>104</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 @IDontKnow</vt:lpstr>
      <vt:lpstr>Preparing for C# 6</vt:lpstr>
      <vt:lpstr>Additional Resources </vt:lpstr>
      <vt:lpstr>What’s new in C# 6 Agenda</vt:lpstr>
      <vt:lpstr>M1: C# Features Add Productivity and Conciseness</vt:lpstr>
      <vt:lpstr>Features for concise code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52</cp:revision>
  <dcterms:created xsi:type="dcterms:W3CDTF">2012-08-31T00:35:42Z</dcterms:created>
  <dcterms:modified xsi:type="dcterms:W3CDTF">2015-02-27T15:14:27Z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