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56" d="100"/>
          <a:sy n="56" d="100"/>
        </p:scale>
        <p:origin x="163" y="3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Another set of the features that provide better support for creating Data Transfer Object types. These types are more and more of our work, as we create types whose purpose is to transfer between programs connected on the internet. Two features in particular make it easier to create these types of objects concisely and correctly:</a:t>
            </a:r>
          </a:p>
          <a:p>
            <a:pPr lvl="0"/>
            <a:r>
              <a:rPr lang="en-US" sz="900" kern="1200" dirty="0" err="1" smtClean="0">
                <a:solidFill>
                  <a:schemeClr val="tx1"/>
                </a:solidFill>
                <a:effectLst/>
                <a:latin typeface="Segoe UI" pitchFamily="34" charset="0"/>
                <a:ea typeface="+mn-ea"/>
                <a:cs typeface="+mn-cs"/>
              </a:rPr>
              <a:t>Readonly</a:t>
            </a:r>
            <a:r>
              <a:rPr lang="en-US" sz="900" kern="1200" dirty="0" smtClean="0">
                <a:solidFill>
                  <a:schemeClr val="tx1"/>
                </a:solidFill>
                <a:effectLst/>
                <a:latin typeface="Segoe UI" pitchFamily="34" charset="0"/>
                <a:ea typeface="+mn-ea"/>
                <a:cs typeface="+mn-cs"/>
              </a:rPr>
              <a:t> Properties</a:t>
            </a:r>
          </a:p>
          <a:p>
            <a:pPr lvl="0"/>
            <a:r>
              <a:rPr lang="en-US" sz="900" kern="1200" smtClean="0">
                <a:solidFill>
                  <a:schemeClr val="tx1"/>
                </a:solidFill>
                <a:effectLst/>
                <a:latin typeface="Segoe UI" pitchFamily="34" charset="0"/>
                <a:ea typeface="+mn-ea"/>
                <a:cs typeface="+mn-cs"/>
              </a:rPr>
              <a:t>Dictionary Initializers</a:t>
            </a:r>
            <a:endParaRPr lang="en-US" sz="900" kern="120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features</a:t>
            </a:r>
            <a:r>
              <a:rPr lang="en-US" baseline="0" dirty="0" smtClean="0"/>
              <a:t> are important for developers because more of the software we write represents services that run as part of a distributed system across machines. </a:t>
            </a:r>
          </a:p>
          <a:p>
            <a:r>
              <a:rPr lang="en-US" baseline="0" dirty="0" smtClean="0"/>
              <a:t>Maybe different services running in a data center (or cloud).</a:t>
            </a:r>
          </a:p>
          <a:p>
            <a:r>
              <a:rPr lang="en-US" baseline="0" dirty="0" smtClean="0"/>
              <a:t>Maybe data center (or cloud) communicating with client devices.</a:t>
            </a:r>
          </a:p>
          <a:p>
            <a:endParaRPr lang="en-US" baseline="0" dirty="0" smtClean="0"/>
          </a:p>
          <a:p>
            <a:r>
              <a:rPr lang="en-US" baseline="0" dirty="0" smtClean="0"/>
              <a:t>In these cases, not every type we create follows OO paradigms where we encapsulate data and behavior. Many types are data only, for </a:t>
            </a:r>
            <a:r>
              <a:rPr lang="en-US" baseline="0" smtClean="0"/>
              <a:t>over-the-wire transfer.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 @</a:t>
            </a:r>
            <a:r>
              <a:rPr lang="en-US" dirty="0" err="1" smtClean="0"/>
              <a:t>IDontKnow</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Lambdas, Lambdas, Lambdas</a:t>
            </a:r>
          </a:p>
          <a:p>
            <a:pPr lvl="1"/>
            <a:r>
              <a:rPr lang="en-US" dirty="0" smtClean="0"/>
              <a:t>You’re bio and picture is on an internal site</a:t>
            </a:r>
          </a:p>
          <a:p>
            <a:pPr lvl="1"/>
            <a:r>
              <a:rPr lang="en-US" dirty="0" smtClean="0"/>
              <a:t>I don’t have access.</a:t>
            </a:r>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67" y="4107561"/>
            <a:ext cx="254227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M2: Support for Data Transfer Objects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64024" y="2752093"/>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2924</TotalTime>
  <Words>548</Words>
  <Application>Microsoft Office PowerPoint</Application>
  <PresentationFormat>Custom</PresentationFormat>
  <Paragraphs>86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 @IDontKnow</vt:lpstr>
      <vt:lpstr>M2: Support for Data Transfer Objects</vt:lpstr>
      <vt:lpstr>What’s new in C# 6 Agenda</vt:lpstr>
      <vt:lpstr>Data Transfer Object Support</vt:lpstr>
      <vt:lpstr>Additional Resources </vt:lpstr>
      <vt:lpstr>Features for Data Transfer Objects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58</cp:revision>
  <dcterms:created xsi:type="dcterms:W3CDTF">2012-08-31T00:35:42Z</dcterms:created>
  <dcterms:modified xsi:type="dcterms:W3CDTF">2015-02-27T15:23:15Z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