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More and more we work with ‘string-</a:t>
            </a:r>
            <a:r>
              <a:rPr lang="en-US" sz="900" kern="1200" dirty="0" err="1" smtClean="0">
                <a:solidFill>
                  <a:schemeClr val="tx1"/>
                </a:solidFill>
                <a:effectLst/>
                <a:latin typeface="Segoe UI" pitchFamily="34" charset="0"/>
                <a:ea typeface="+mn-ea"/>
                <a:cs typeface="+mn-cs"/>
              </a:rPr>
              <a:t>ly</a:t>
            </a:r>
            <a:r>
              <a:rPr lang="en-US" sz="900" kern="1200" dirty="0" smtClean="0">
                <a:solidFill>
                  <a:schemeClr val="tx1"/>
                </a:solidFill>
                <a:effectLst/>
                <a:latin typeface="Segoe UI" pitchFamily="34" charset="0"/>
                <a:ea typeface="+mn-ea"/>
                <a:cs typeface="+mn-cs"/>
              </a:rPr>
              <a:t> typed’ APIs. We work extensively with human readable text in all of our programs. Modern programs mix symbols and strings. These two features go a long way to make it easier to work with this mechanisms: </a:t>
            </a:r>
          </a:p>
          <a:p>
            <a:pPr lvl="0"/>
            <a:r>
              <a:rPr lang="en-US" sz="900" kern="1200" dirty="0" err="1" smtClean="0">
                <a:solidFill>
                  <a:schemeClr val="tx1"/>
                </a:solidFill>
                <a:effectLst/>
                <a:latin typeface="Segoe UI" pitchFamily="34" charset="0"/>
                <a:ea typeface="+mn-ea"/>
                <a:cs typeface="+mn-cs"/>
              </a:rPr>
              <a:t>Nameof</a:t>
            </a:r>
            <a:endParaRPr lang="en-US" sz="900" kern="1200" dirty="0" smtClean="0">
              <a:solidFill>
                <a:schemeClr val="tx1"/>
              </a:solidFill>
              <a:effectLst/>
              <a:latin typeface="Segoe UI" pitchFamily="34" charset="0"/>
              <a:ea typeface="+mn-ea"/>
              <a:cs typeface="+mn-cs"/>
            </a:endParaRPr>
          </a:p>
          <a:p>
            <a:pPr lvl="0"/>
            <a:r>
              <a:rPr lang="en-US" sz="900" kern="1200" dirty="0" smtClean="0">
                <a:solidFill>
                  <a:schemeClr val="tx1"/>
                </a:solidFill>
                <a:effectLst/>
                <a:latin typeface="Segoe UI" pitchFamily="34" charset="0"/>
                <a:ea typeface="+mn-ea"/>
                <a:cs typeface="+mn-cs"/>
              </a:rPr>
              <a:t>String interpolation</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keys for this session are to discuss how the new features make it easier to work with code when we need to use strings to identify symbols. </a:t>
            </a:r>
          </a:p>
          <a:p>
            <a:endParaRPr lang="en-US" dirty="0" smtClean="0"/>
          </a:p>
          <a:p>
            <a:r>
              <a:rPr lang="en-US" dirty="0" smtClean="0"/>
              <a:t>This would include APIs that works with XAML</a:t>
            </a:r>
            <a:r>
              <a:rPr lang="en-US" baseline="0" dirty="0" smtClean="0"/>
              <a:t> (</a:t>
            </a:r>
            <a:r>
              <a:rPr lang="en-US" baseline="0" dirty="0" err="1" smtClean="0"/>
              <a:t>INotifyPropertyChanged</a:t>
            </a:r>
            <a:r>
              <a:rPr lang="en-US" baseline="0" dirty="0" smtClean="0"/>
              <a:t>) some exception messages, and developer notifications.</a:t>
            </a:r>
          </a:p>
          <a:p>
            <a:endParaRPr lang="en-US" baseline="0" dirty="0" smtClean="0"/>
          </a:p>
          <a:p>
            <a:r>
              <a:rPr lang="en-US" baseline="0" dirty="0" smtClean="0"/>
              <a:t>The other set of language changes make it much easier to write code that presents information for humans.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 @</a:t>
            </a:r>
            <a:r>
              <a:rPr lang="en-US" dirty="0" err="1" smtClean="0"/>
              <a:t>IDontKnow</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Lambdas, Lambdas, Lambdas</a:t>
            </a:r>
          </a:p>
          <a:p>
            <a:pPr lvl="1"/>
            <a:r>
              <a:rPr lang="en-US" dirty="0" smtClean="0"/>
              <a:t>You’re bio and picture is on an internal site</a:t>
            </a:r>
          </a:p>
          <a:p>
            <a:pPr lvl="1"/>
            <a:r>
              <a:rPr lang="en-US" dirty="0" smtClean="0"/>
              <a:t>I don’t have access.</a:t>
            </a:r>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267" y="4107561"/>
            <a:ext cx="254227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M3: String handling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464024" y="3395559"/>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Content Placeholder 5"/>
          <p:cNvSpPr txBox="1">
            <a:spLocks/>
          </p:cNvSpPr>
          <p:nvPr/>
        </p:nvSpPr>
        <p:spPr>
          <a:xfrm>
            <a:off x="5500052" y="4331425"/>
            <a:ext cx="5852160"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customXml/itemProps3.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3155</TotalTime>
  <Words>430</Words>
  <Application>Microsoft Office PowerPoint</Application>
  <PresentationFormat>Custom</PresentationFormat>
  <Paragraphs>74</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Developer Productivity: What’s New in C# 6</vt:lpstr>
      <vt:lpstr>Meet Bill Wagner | @billwagner</vt:lpstr>
      <vt:lpstr>Meet Anthony D. Green | @IDontKnow</vt:lpstr>
      <vt:lpstr>M3: String handling</vt:lpstr>
      <vt:lpstr>What’s new in C# 6 Agenda</vt:lpstr>
      <vt:lpstr>String Support</vt:lpstr>
      <vt:lpstr>Additional Resources </vt:lpstr>
      <vt:lpstr>Features for String manipulation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64</cp:revision>
  <dcterms:created xsi:type="dcterms:W3CDTF">2012-08-31T00:35:42Z</dcterms:created>
  <dcterms:modified xsi:type="dcterms:W3CDTF">2015-02-27T19:29:27Z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