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4" r:id="rId8"/>
    <p:sldId id="284" r:id="rId9"/>
    <p:sldId id="272" r:id="rId10"/>
    <p:sldId id="273"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1714"/>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2/27/2015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2/27/2015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a:t>
            </a:r>
            <a:r>
              <a:rPr lang="en-US" baseline="0" dirty="0" smtClean="0">
                <a:ea typeface="Segoe UI"/>
                <a:cs typeface="Segoe UI"/>
              </a:rPr>
              <a:t> left these slides in, just to say hello again.</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It’s easy to write programs when everything works correctly. Our code often becomes more unwieldy when we have to recover from errors or mistaken assumptions. These two features give us more robust idioms when we encounter problems:</a:t>
            </a:r>
          </a:p>
          <a:p>
            <a:pPr lvl="0"/>
            <a:r>
              <a:rPr lang="en-US" sz="900" kern="1200" dirty="0" smtClean="0">
                <a:solidFill>
                  <a:schemeClr val="tx1"/>
                </a:solidFill>
                <a:effectLst/>
                <a:latin typeface="Segoe UI" pitchFamily="34" charset="0"/>
                <a:ea typeface="+mn-ea"/>
                <a:cs typeface="+mn-cs"/>
              </a:rPr>
              <a:t>Exception Filters</a:t>
            </a:r>
          </a:p>
          <a:p>
            <a:pPr lvl="0"/>
            <a:r>
              <a:rPr lang="en-US" sz="900" kern="1200" dirty="0" smtClean="0">
                <a:solidFill>
                  <a:schemeClr val="tx1"/>
                </a:solidFill>
                <a:effectLst/>
                <a:latin typeface="Segoe UI" pitchFamily="34" charset="0"/>
                <a:ea typeface="+mn-ea"/>
                <a:cs typeface="+mn-cs"/>
              </a:rPr>
              <a:t>Await in Catch and Finally</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second module. It’s Data Transfer</a:t>
            </a:r>
            <a:r>
              <a:rPr lang="en-US" baseline="0" dirty="0" smtClean="0"/>
              <a:t> Enhancement.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keys for this session are to understand the new language features and how that will change error handling, and make it easier to write </a:t>
            </a:r>
            <a:r>
              <a:rPr lang="en-US" baseline="0" dirty="0" err="1" smtClean="0"/>
              <a:t>async</a:t>
            </a:r>
            <a:r>
              <a:rPr lang="en-US" baseline="0" dirty="0" smtClean="0"/>
              <a:t> code that is robust in the face of error conditions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features.</a:t>
            </a:r>
          </a:p>
          <a:p>
            <a:endParaRPr lang="en-US" dirty="0" smtClean="0"/>
          </a:p>
          <a:p>
            <a:r>
              <a:rPr lang="en-US" dirty="0" smtClean="0"/>
              <a:t>Await</a:t>
            </a:r>
            <a:r>
              <a:rPr lang="en-US" baseline="0" dirty="0" smtClean="0"/>
              <a:t> in catch in finally is an interesting case. Many </a:t>
            </a:r>
            <a:r>
              <a:rPr lang="en-US" baseline="0" dirty="0" err="1" smtClean="0"/>
              <a:t>devs</a:t>
            </a:r>
            <a:r>
              <a:rPr lang="en-US" baseline="0" dirty="0" smtClean="0"/>
              <a:t> thought it was already there.  On one level, it is a simple feature: it just works. On another level, it’s pretty crazy, because it really complicates the internal state machine, and when tasks fault or when the </a:t>
            </a:r>
            <a:r>
              <a:rPr lang="en-US" baseline="0" dirty="0" err="1" smtClean="0"/>
              <a:t>async</a:t>
            </a:r>
            <a:r>
              <a:rPr lang="en-US" baseline="0" dirty="0" smtClean="0"/>
              <a:t> work happens during a finally clause. Make sure (during the demo) to discuss when an awaited task in a finally clause faults.</a:t>
            </a:r>
          </a:p>
          <a:p>
            <a:endParaRPr lang="en-US" baseline="0" dirty="0" smtClean="0"/>
          </a:p>
          <a:p>
            <a:r>
              <a:rPr lang="en-US" baseline="0" dirty="0" smtClean="0"/>
              <a:t>Exception filters are super cool and have many uses:</a:t>
            </a:r>
          </a:p>
          <a:p>
            <a:r>
              <a:rPr lang="en-US" baseline="0" dirty="0" smtClean="0"/>
              <a:t>. Recovery when some property of an exception has a given value (say an HTTP failure status code.)</a:t>
            </a:r>
          </a:p>
          <a:p>
            <a:r>
              <a:rPr lang="en-US" baseline="0" dirty="0" smtClean="0"/>
              <a:t>. Logging (always return false on the filter function)</a:t>
            </a:r>
          </a:p>
          <a:p>
            <a:r>
              <a:rPr lang="en-US" baseline="0" dirty="0" smtClean="0"/>
              <a:t>. Only catch exceptions when a debugger is not attached. (Hat tip to Corey Smith, a VB MVP.)</a:t>
            </a:r>
          </a:p>
          <a:p>
            <a:endParaRPr lang="en-US" baseline="0" dirty="0" smtClean="0"/>
          </a:p>
          <a:p>
            <a:r>
              <a:rPr lang="en-US" baseline="0" dirty="0" smtClean="0"/>
              <a:t>Also, note that Exception filters are one of those features where C# is catching up to VB.NET. It’s not always C# that </a:t>
            </a:r>
            <a:r>
              <a:rPr lang="en-US" baseline="0" smtClean="0"/>
              <a:t>gets features first.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 @</a:t>
            </a:r>
            <a:r>
              <a:rPr lang="en-US" dirty="0" err="1" smtClean="0"/>
              <a:t>IDontKnow</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Lambdas, Lambdas, Lambdas</a:t>
            </a:r>
          </a:p>
          <a:p>
            <a:pPr lvl="1"/>
            <a:r>
              <a:rPr lang="en-US" dirty="0" smtClean="0"/>
              <a:t>You’re bio and picture is on an internal site</a:t>
            </a:r>
          </a:p>
          <a:p>
            <a:pPr lvl="1"/>
            <a:r>
              <a:rPr lang="en-US" dirty="0" smtClean="0"/>
              <a:t>I don’t have access.</a:t>
            </a:r>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267" y="4107561"/>
            <a:ext cx="254227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M4: Exceptions and Error Handling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514824" y="4631693"/>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Exceptions and Error Handling</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a:t>
            </a:r>
            <a:r>
              <a:rPr lang="en-US" sz="2800" dirty="0" smtClean="0"/>
              <a:t>| Exception Type may not determine corrective action</a:t>
            </a:r>
            <a:endParaRPr lang="en-US" sz="2800" dirty="0"/>
          </a:p>
          <a:p>
            <a:r>
              <a:rPr lang="en-US" sz="2800" dirty="0" smtClean="0"/>
              <a:t>Key | Error and recovery </a:t>
            </a:r>
            <a:r>
              <a:rPr lang="en-US" sz="2800" dirty="0" smtClean="0"/>
              <a:t>during </a:t>
            </a:r>
            <a:r>
              <a:rPr lang="en-US" sz="2800" dirty="0" err="1" smtClean="0"/>
              <a:t>async</a:t>
            </a:r>
            <a:r>
              <a:rPr lang="en-US" sz="2800" dirty="0" smtClean="0"/>
              <a:t> operations</a:t>
            </a:r>
            <a:endParaRPr lang="en-US" sz="2800"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Exception Filters and enhanced await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7" name="Content Placeholder 2"/>
          <p:cNvSpPr>
            <a:spLocks noGrp="1"/>
          </p:cNvSpPr>
          <p:nvPr>
            <p:ph idx="4294967295"/>
          </p:nvPr>
        </p:nvSpPr>
        <p:spPr>
          <a:xfrm>
            <a:off x="0" y="760614"/>
            <a:ext cx="7133244" cy="3708739"/>
          </a:xfrm>
          <a:prstGeom prst="rect">
            <a:avLst/>
          </a:prstGeom>
        </p:spPr>
        <p:txBody>
          <a:bodyPr>
            <a:normAutofit/>
          </a:bodyPr>
          <a:lstStyle/>
          <a:p>
            <a:pPr marL="0" marR="0" indent="0">
              <a:lnSpc>
                <a:spcPct val="107000"/>
              </a:lnSpc>
              <a:spcBef>
                <a:spcPts val="0"/>
              </a:spcBef>
              <a:spcAft>
                <a:spcPts val="0"/>
              </a:spcAft>
              <a:buNone/>
            </a:pP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failures = 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try</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 =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SimulatedWebRequest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item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points)</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Console</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(item);</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catch</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TimeoutException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e) </a:t>
            </a:r>
            <a:r>
              <a:rPr lang="en-US" sz="1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when</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(failures++ &lt; 10)</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A31515"/>
                </a:solidFill>
                <a:latin typeface="Consolas" panose="020B0609020204030204" pitchFamily="49" charset="0"/>
                <a:ea typeface="Calibri" panose="020F0502020204030204" pitchFamily="34" charset="0"/>
                <a:cs typeface="Consolas" panose="020B0609020204030204" pitchFamily="49" charset="0"/>
              </a:rPr>
              <a:t>"Timeout error: trying again"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800" dirty="0">
              <a:latin typeface="Consolas" panose="020B0609020204030204" pitchFamily="49" charset="0"/>
              <a:cs typeface="Consolas" panose="020B0609020204030204" pitchFamily="49" charset="0"/>
            </a:endParaRPr>
          </a:p>
        </p:txBody>
      </p:sp>
      <p:sp>
        <p:nvSpPr>
          <p:cNvPr id="8" name="Content Placeholder 2"/>
          <p:cNvSpPr>
            <a:spLocks noGrp="1"/>
          </p:cNvSpPr>
          <p:nvPr>
            <p:ph idx="4294967295"/>
          </p:nvPr>
        </p:nvSpPr>
        <p:spPr>
          <a:xfrm>
            <a:off x="6923062" y="3132667"/>
            <a:ext cx="5265763" cy="3725333"/>
          </a:xfrm>
          <a:prstGeom prst="rect">
            <a:avLst/>
          </a:prstGeom>
        </p:spPr>
        <p:txBody>
          <a:bodyPr/>
          <a:lstStyle/>
          <a:p>
            <a:pPr marL="0" marR="0" indent="0">
              <a:lnSpc>
                <a:spcPct val="107000"/>
              </a:lnSpc>
              <a:spcBef>
                <a:spcPts val="0"/>
              </a:spcBef>
              <a:spcAft>
                <a:spcPts val="0"/>
              </a:spcAft>
              <a:buNone/>
            </a:pP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async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static</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Task</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RunAsyncTest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DoWebbyThings</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catch</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Exception</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GenerateLog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e.ToString</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throw</a:t>
            </a: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sharepoint/v3"/>
    <ds:schemaRef ds:uri="230e9df3-be65-4c73-a93b-d1236ebd677e"/>
    <ds:schemaRef ds:uri="http://schemas.microsoft.com/office/infopath/2007/PartnerControls"/>
    <ds:schemaRef ds:uri="http://www.w3.org/XML/1998/namespace"/>
    <ds:schemaRef ds:uri="http://schemas.openxmlformats.org/package/2006/metadata/core-properties"/>
    <ds:schemaRef ds:uri="27aa9422-7f1f-4c84-9cdf-302b1a67e51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3178</TotalTime>
  <Words>668</Words>
  <Application>Microsoft Office PowerPoint</Application>
  <PresentationFormat>Custom</PresentationFormat>
  <Paragraphs>99</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Developer Productivity: What’s New in C# 6</vt:lpstr>
      <vt:lpstr>Meet Bill Wagner | @billwagner</vt:lpstr>
      <vt:lpstr>Meet Anthony D. Green | @IDontKnow</vt:lpstr>
      <vt:lpstr>M4: Exceptions and Error Handling</vt:lpstr>
      <vt:lpstr>What’s new in C# 6 Agenda</vt:lpstr>
      <vt:lpstr>Exceptions and Error Handling</vt:lpstr>
      <vt:lpstr>Additional Resources </vt:lpstr>
      <vt:lpstr>Exception Filters and enhanced await</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67</cp:revision>
  <dcterms:created xsi:type="dcterms:W3CDTF">2012-08-31T00:35:42Z</dcterms:created>
  <dcterms:modified xsi:type="dcterms:W3CDTF">2015-02-27T19:38:36Z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