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1FE40-4C7D-3B25-B85D-03E36049BF83}" v="4" dt="2019-11-10T12:14:02.280"/>
    <p1510:client id="{B2AC982D-727D-4030-A45A-D2E63ACB9B17}" v="9" dt="2019-11-10T12:16:06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leen Dollard" userId="S::kdollard@microsoft.com::0e099197-7e30-40b4-b137-48962f86e452" providerId="AD" clId="Web-{6C91FE40-4C7D-3B25-B85D-03E36049BF83}"/>
    <pc:docChg chg="modSld">
      <pc:chgData name="Kathleen Dollard" userId="S::kdollard@microsoft.com::0e099197-7e30-40b4-b137-48962f86e452" providerId="AD" clId="Web-{6C91FE40-4C7D-3B25-B85D-03E36049BF83}" dt="2019-11-10T12:14:02.280" v="3" actId="20577"/>
      <pc:docMkLst>
        <pc:docMk/>
      </pc:docMkLst>
      <pc:sldChg chg="modSp">
        <pc:chgData name="Kathleen Dollard" userId="S::kdollard@microsoft.com::0e099197-7e30-40b4-b137-48962f86e452" providerId="AD" clId="Web-{6C91FE40-4C7D-3B25-B85D-03E36049BF83}" dt="2019-11-10T12:14:02.280" v="2" actId="20577"/>
        <pc:sldMkLst>
          <pc:docMk/>
          <pc:sldMk cId="3271505646" sldId="262"/>
        </pc:sldMkLst>
        <pc:spChg chg="mod">
          <ac:chgData name="Kathleen Dollard" userId="S::kdollard@microsoft.com::0e099197-7e30-40b4-b137-48962f86e452" providerId="AD" clId="Web-{6C91FE40-4C7D-3B25-B85D-03E36049BF83}" dt="2019-11-10T12:14:02.280" v="2" actId="20577"/>
          <ac:spMkLst>
            <pc:docMk/>
            <pc:sldMk cId="3271505646" sldId="262"/>
            <ac:spMk id="3" creationId="{300A18F0-579D-F04B-8BE6-38415E67D136}"/>
          </ac:spMkLst>
        </pc:spChg>
      </pc:sldChg>
    </pc:docChg>
  </pc:docChgLst>
  <pc:docChgLst>
    <pc:chgData name="Kathleen Dollard" userId="0e099197-7e30-40b4-b137-48962f86e452" providerId="ADAL" clId="{B2AC982D-727D-4030-A45A-D2E63ACB9B17}"/>
    <pc:docChg chg="undo custSel modSld">
      <pc:chgData name="Kathleen Dollard" userId="0e099197-7e30-40b4-b137-48962f86e452" providerId="ADAL" clId="{B2AC982D-727D-4030-A45A-D2E63ACB9B17}" dt="2019-11-10T12:16:06.686" v="8" actId="2711"/>
      <pc:docMkLst>
        <pc:docMk/>
      </pc:docMkLst>
      <pc:sldChg chg="modSp mod">
        <pc:chgData name="Kathleen Dollard" userId="0e099197-7e30-40b4-b137-48962f86e452" providerId="ADAL" clId="{B2AC982D-727D-4030-A45A-D2E63ACB9B17}" dt="2019-11-10T12:16:06.686" v="8" actId="2711"/>
        <pc:sldMkLst>
          <pc:docMk/>
          <pc:sldMk cId="3271505646" sldId="262"/>
        </pc:sldMkLst>
        <pc:spChg chg="mod">
          <ac:chgData name="Kathleen Dollard" userId="0e099197-7e30-40b4-b137-48962f86e452" providerId="ADAL" clId="{B2AC982D-727D-4030-A45A-D2E63ACB9B17}" dt="2019-11-10T12:16:06.686" v="8" actId="2711"/>
          <ac:spMkLst>
            <pc:docMk/>
            <pc:sldMk cId="3271505646" sldId="262"/>
            <ac:spMk id="3" creationId="{300A18F0-579D-F04B-8BE6-38415E67D1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41B9-92AD-814F-B068-2975C6603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0728E-2DA2-4C4D-8241-2CD177570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B9708-0F0F-0B4E-B5E3-0FC4B4FB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4682-B574-FD41-84CB-867E92E7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865BD-31AB-124F-ADD1-ADBA2B85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7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2140-25CB-6E4D-9D57-47F9BC55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AC7C4-F2CD-D141-AC00-FA1D61D29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E1B3-34E4-5649-BDC4-8AA091CE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1CC2-1236-C440-BAC4-2C45D36F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39FE-2410-3149-8386-30EAD2C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7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B45BD-B3A2-1F41-B564-5617B4146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5A7A6-26AC-CA47-9863-0A17439C2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F9F9-AAE2-784A-86DE-62B73E75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EDCDD-21BB-DA46-AC37-98189083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9E8CE-9A25-EF40-AE9E-55F6A2FE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0D4B-99AD-8C4E-ADB7-B9991C8E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3233-AE93-5F44-B9B1-779ABE31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CD6D-185A-CC4D-90EC-35D990AA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760F-27E3-A945-96DF-6FFEE2AF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69BDF-9DE5-8E4A-92BE-1B635E8F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0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752B-473F-8542-A593-4D554395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3FEB1-8CCB-D144-AC99-5C0FCFE3F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473E4-F389-3047-A5C8-6023C630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4F2C-EC5F-AF4B-8E19-4A7800A9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1C87A-57C3-E845-8E08-84BCA5C2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C142-7440-F040-B0E2-C93D121E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A9E1-61F6-ED43-A9D3-1FF5E51A3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B2237-A8BB-F84E-AD05-ABE5BED11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6B3FB-835C-7B45-8543-801ABB81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AE5C2-74E2-404A-A8F0-6AB7483A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BFDD6-5CC5-F044-BBD1-6A1A29A1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0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7D32-8610-154F-98C5-2706052E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ABDB1-0263-6741-8C9D-9FA2488CF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44916-57C0-F14D-B4A3-1064222B3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E515E-17C0-B246-81D4-2F2BB7E41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B8460-3AF7-E64E-AECE-0832AF906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3192B-5BC8-2B41-8714-7D662C79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8B1D0-9B6E-5743-9057-71C31929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59904-1F85-124B-8353-E87D92BA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1F05-A5B6-6F46-B1F2-59561100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45945-889E-5148-9ECE-48D16250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60509-BECC-C043-84BA-487212C8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D688F-E6B4-614B-AFDD-A859A62F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9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9C7F1-AF25-4344-8CE1-1765CDD9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49D35-B92F-4343-A576-42568407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81B3E-EB4A-8D45-9185-C4035A33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0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46BC-023E-F244-944D-A79343BD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68CD-985E-134A-A8A3-7EDD4DE10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03C73-3F3C-E146-963A-14661C0B6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9AA5-3217-0B40-98AE-BCEDB745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4B999-E1A5-FD4B-823D-8EF612A2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2771D-98C3-B34D-9947-203FB9E8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6F3A-EFAA-6C48-82F5-35B9CCCB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73423-0F89-2B48-900C-8907CABAB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B0CFA-1D40-E240-8496-D69C7470B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ED5AA-D243-3341-802B-5AADE1AD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21392-09A5-9947-9C0E-878808A7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9800E-ABCB-D34C-8DB2-500664B4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22E27-F392-EC4D-A3D9-FD140EBF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F2D48-EF43-4843-858A-4D448524E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F0E2C-DC2B-024E-8C11-26E2D75CD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E812B-8A2C-674E-8F1A-EFC3B890114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29CF6-6C95-544A-9411-DD6BA2822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539CE-7536-8847-B0EB-194875259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7267-722E-B34E-8680-3D12B2502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Iterators, generics, interfaces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63C16-FD9E-A943-824D-0C01DCDE6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Plug, play, and reuse</a:t>
            </a:r>
          </a:p>
        </p:txBody>
      </p:sp>
    </p:spTree>
    <p:extLst>
      <p:ext uri="{BB962C8B-B14F-4D97-AF65-F5344CB8AC3E}">
        <p14:creationId xmlns:p14="http://schemas.microsoft.com/office/powerpoint/2010/main" val="174487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233E-F5C5-E645-9AAB-F659802F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D001-9C9A-3A4F-B030-B2B70EC9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method that returns an object that can enumerate a sequence</a:t>
            </a:r>
          </a:p>
          <a:p>
            <a:pPr lvl="1"/>
            <a:r>
              <a:rPr lang="en-US"/>
              <a:t>Contains “yield return” instead of “return”</a:t>
            </a:r>
          </a:p>
          <a:p>
            <a:pPr lvl="1"/>
            <a:r>
              <a:rPr lang="en-US"/>
              <a:t>May generate sequence</a:t>
            </a:r>
          </a:p>
          <a:p>
            <a:pPr lvl="1"/>
            <a:r>
              <a:rPr lang="en-US"/>
              <a:t>May transform an input sequence</a:t>
            </a:r>
          </a:p>
          <a:p>
            <a:pPr lvl="1"/>
            <a:r>
              <a:rPr lang="en-US"/>
              <a:t>Usually doesn’t rely on allocated memory</a:t>
            </a:r>
          </a:p>
        </p:txBody>
      </p:sp>
    </p:spTree>
    <p:extLst>
      <p:ext uri="{BB962C8B-B14F-4D97-AF65-F5344CB8AC3E}">
        <p14:creationId xmlns:p14="http://schemas.microsoft.com/office/powerpoint/2010/main" val="212406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FE14-71AF-AF4B-84A0-B2F5322A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794D-3940-6C4A-A633-0D1F2B16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Generic type definition: A type definition where one or more type arguments are declared.</a:t>
            </a:r>
          </a:p>
          <a:p>
            <a:r>
              <a:rPr lang="en-US"/>
              <a:t>Open generic type: A type where at least one type argument is not specified.</a:t>
            </a:r>
          </a:p>
          <a:p>
            <a:r>
              <a:rPr lang="en-US"/>
              <a:t>Closed generic type: An instantiation of an open generic type, where all type arguments have been specified.</a:t>
            </a:r>
          </a:p>
          <a:p>
            <a:r>
              <a:rPr lang="en-US"/>
              <a:t>Generic member: Analogous members exist, such as generic member definition, open generic member, and closed generic member.</a:t>
            </a:r>
          </a:p>
        </p:txBody>
      </p:sp>
    </p:spTree>
    <p:extLst>
      <p:ext uri="{BB962C8B-B14F-4D97-AF65-F5344CB8AC3E}">
        <p14:creationId xmlns:p14="http://schemas.microsoft.com/office/powerpoint/2010/main" val="357081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1939-957D-864D-ABA9-9F4965F4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6A27-4FAD-5E4C-861F-9B28ABF5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Interface: an abstract type that has no instance data members.</a:t>
            </a:r>
          </a:p>
          <a:p>
            <a:pPr lvl="1"/>
            <a:r>
              <a:rPr lang="en-US"/>
              <a:t>Yes, that’s a new definition as of C# 8 (more on this later)</a:t>
            </a:r>
          </a:p>
          <a:p>
            <a:r>
              <a:rPr lang="en-US"/>
              <a:t>Used to define behavior that is shared among types unrelated by inheritance</a:t>
            </a:r>
          </a:p>
        </p:txBody>
      </p:sp>
    </p:spTree>
    <p:extLst>
      <p:ext uri="{BB962C8B-B14F-4D97-AF65-F5344CB8AC3E}">
        <p14:creationId xmlns:p14="http://schemas.microsoft.com/office/powerpoint/2010/main" val="61211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4E5B-BA09-9B40-A789-C20570A9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Lots of demos,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6FE7-BF95-FC4E-B6D6-AB1B9B73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5A23-B72E-3444-BD8E-DE02E6B2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Iterators: What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BA6A-49F3-0145-AD80-B18703A8F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Iterators operate on sequences of objects</a:t>
            </a:r>
          </a:p>
          <a:p>
            <a:r>
              <a:rPr lang="en-US"/>
              <a:t>Iterators need not create temporary storage for sequences</a:t>
            </a:r>
          </a:p>
          <a:p>
            <a:r>
              <a:rPr lang="en-US"/>
              <a:t>Iterators can hide the underlying collection type</a:t>
            </a:r>
          </a:p>
          <a:p>
            <a:endParaRPr lang="en-US"/>
          </a:p>
          <a:p>
            <a:r>
              <a:rPr lang="en-US"/>
              <a:t>Effective small building blocks for manipulating collections.</a:t>
            </a:r>
          </a:p>
        </p:txBody>
      </p:sp>
    </p:spTree>
    <p:extLst>
      <p:ext uri="{BB962C8B-B14F-4D97-AF65-F5344CB8AC3E}">
        <p14:creationId xmlns:p14="http://schemas.microsoft.com/office/powerpoint/2010/main" val="3187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1A9F-9C15-CC4B-BAC1-A0CE670B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Generics: what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18F0-579D-F04B-8BE6-38415E67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Generic instantiation:</a:t>
            </a:r>
          </a:p>
          <a:p>
            <a:pPr lvl="1"/>
            <a:r>
              <a:rPr lang="en-US"/>
              <a:t>One instance for all reference types, but no type erasure</a:t>
            </a:r>
          </a:p>
          <a:p>
            <a:pPr lvl="1"/>
            <a:r>
              <a:rPr lang="en-US"/>
              <a:t>Unique instance for each value type, so no boxing.</a:t>
            </a:r>
          </a:p>
          <a:p>
            <a:r>
              <a:rPr lang="en-US"/>
              <a:t>Prefer generic methods over generic types</a:t>
            </a:r>
          </a:p>
          <a:p>
            <a:pPr lvl="1"/>
            <a:r>
              <a:rPr lang="en-US"/>
              <a:t>Consider whether a generic type stores data members of a type argument</a:t>
            </a:r>
          </a:p>
          <a:p>
            <a:r>
              <a:rPr lang="en-US"/>
              <a:t>Using object often indicates where generics should be used</a:t>
            </a:r>
          </a:p>
          <a:p>
            <a:r>
              <a:rPr lang="en-US"/>
              <a:t>Copy / Paste / substitute type is a clear indication for using generics</a:t>
            </a:r>
          </a:p>
        </p:txBody>
      </p:sp>
    </p:spTree>
    <p:extLst>
      <p:ext uri="{BB962C8B-B14F-4D97-AF65-F5344CB8AC3E}">
        <p14:creationId xmlns:p14="http://schemas.microsoft.com/office/powerpoint/2010/main" val="327150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3311-F655-EE48-90CE-AE51313E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Interfaces: what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6CA31-31F9-B349-B4A0-678648BFD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Interfaces can be “mixed in” to an inheritance hierarchy</a:t>
            </a:r>
          </a:p>
          <a:p>
            <a:pPr lvl="1"/>
            <a:r>
              <a:rPr lang="en-US"/>
              <a:t>Cross-cutting behavior</a:t>
            </a:r>
          </a:p>
          <a:p>
            <a:pPr lvl="1"/>
            <a:r>
              <a:rPr lang="en-US"/>
              <a:t>“can do” not “is a"</a:t>
            </a:r>
          </a:p>
          <a:p>
            <a:r>
              <a:rPr lang="en-US"/>
              <a:t>Interfaces can be implemented by value types</a:t>
            </a:r>
          </a:p>
          <a:p>
            <a:r>
              <a:rPr lang="en-US"/>
              <a:t>Interfaces + generics can avoid boxing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7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6" ma:contentTypeDescription="Create a new document." ma:contentTypeScope="" ma:versionID="4677366f1ec88b108cc9809d67224d75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7dbf3602f5ca62d07a3562e26ed70b78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Spec_x0020_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Spec_x0020_Status" ma:index="23" nillable="true" ma:displayName="Status" ma:default="Draft" ma:format="Dropdown" ma:internalName="Spec_x0020_Status">
      <xsd:simpleType>
        <xsd:restriction base="dms:Choice">
          <xsd:enumeration value="Draft"/>
          <xsd:enumeration value="Review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pec_x0020_Status xmlns="569b343d-e775-480b-9b2b-6a6986deb9b0">Draft</Spec_x0020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7D375F-5ED9-4141-9EC7-D42870E1BCB3}">
  <ds:schemaRefs>
    <ds:schemaRef ds:uri="11245976-3b4d-4794-a754-317688483df2"/>
    <ds:schemaRef ds:uri="569b343d-e775-480b-9b2b-6a6986deb9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4DA45FA-6272-4C3F-A630-D2DB16596BE5}">
  <ds:schemaRefs>
    <ds:schemaRef ds:uri="11245976-3b4d-4794-a754-317688483df2"/>
    <ds:schemaRef ds:uri="569b343d-e775-480b-9b2b-6a6986deb9b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6DE62CC-C001-46FE-BDDA-67A7593174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Iterators, generics, interfaces</vt:lpstr>
      <vt:lpstr>Iterator: definition</vt:lpstr>
      <vt:lpstr>Generics: definition</vt:lpstr>
      <vt:lpstr>Interface: definition</vt:lpstr>
      <vt:lpstr>Lots of demos, discussions</vt:lpstr>
      <vt:lpstr>Iterators: What to remember</vt:lpstr>
      <vt:lpstr>Generics: what to remember</vt:lpstr>
      <vt:lpstr>Interfaces: what to remember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Iterators, generics, interfaces</dc:title>
  <dc:creator>Bill Wagner</dc:creator>
  <cp:revision>1</cp:revision>
  <dcterms:created xsi:type="dcterms:W3CDTF">2019-11-10T10:01:33Z</dcterms:created>
  <dcterms:modified xsi:type="dcterms:W3CDTF">2019-11-10T12:16:28Z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2019-11-10T10:01:35Z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72e349ed-fd16-4ae1-bde5-0000facd3096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0x01010022F88B0CCF1BBA489747F146E6B5E06D</vt:lpwstr>
  </property>
</Properties>
</file>