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10357" r:id="rId5"/>
    <p:sldId id="10370" r:id="rId6"/>
    <p:sldId id="103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BB7CC2-366A-448F-AC74-C03D86C69B0B}">
          <p14:sldIdLst>
            <p14:sldId id="10357"/>
            <p14:sldId id="10370"/>
            <p14:sldId id="10366"/>
          </p14:sldIdLst>
        </p14:section>
        <p14:section name="Untitled Section" id="{6A82C1C8-4395-4E75-919A-A6ECE4D7B0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8C"/>
    <a:srgbClr val="00BCF2"/>
    <a:srgbClr val="E5CDE3"/>
    <a:srgbClr val="CC9CC9"/>
    <a:srgbClr val="9B4F96"/>
    <a:srgbClr val="61BB46"/>
    <a:srgbClr val="E5B52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BA2DEA-6414-47AF-950C-76250F989EA9}" v="8" dt="2019-11-10T11:47:35.570"/>
    <p1510:client id="{F1564D91-4551-49ED-A204-571BAB45DF74}" v="4" dt="2019-11-10T11:52:58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417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leen Dollard" userId="0e099197-7e30-40b4-b137-48962f86e452" providerId="ADAL" clId="{CBBA2DEA-6414-47AF-950C-76250F989EA9}"/>
    <pc:docChg chg="custSel addSld delSld modSld sldOrd modSection">
      <pc:chgData name="Kathleen Dollard" userId="0e099197-7e30-40b4-b137-48962f86e452" providerId="ADAL" clId="{CBBA2DEA-6414-47AF-950C-76250F989EA9}" dt="2019-11-10T11:47:37.571" v="152" actId="729"/>
      <pc:docMkLst>
        <pc:docMk/>
      </pc:docMkLst>
      <pc:sldChg chg="delSp mod">
        <pc:chgData name="Kathleen Dollard" userId="0e099197-7e30-40b4-b137-48962f86e452" providerId="ADAL" clId="{CBBA2DEA-6414-47AF-950C-76250F989EA9}" dt="2019-11-10T11:38:00.845" v="7" actId="478"/>
        <pc:sldMkLst>
          <pc:docMk/>
          <pc:sldMk cId="3216514754" sldId="259"/>
        </pc:sldMkLst>
        <pc:spChg chg="del">
          <ac:chgData name="Kathleen Dollard" userId="0e099197-7e30-40b4-b137-48962f86e452" providerId="ADAL" clId="{CBBA2DEA-6414-47AF-950C-76250F989EA9}" dt="2019-11-10T11:38:00.845" v="7" actId="478"/>
          <ac:spMkLst>
            <pc:docMk/>
            <pc:sldMk cId="3216514754" sldId="259"/>
            <ac:spMk id="9" creationId="{07E833CC-57F7-4D97-9586-E1F2E18AB62F}"/>
          </ac:spMkLst>
        </pc:spChg>
      </pc:sldChg>
      <pc:sldChg chg="modSp modAnim">
        <pc:chgData name="Kathleen Dollard" userId="0e099197-7e30-40b4-b137-48962f86e452" providerId="ADAL" clId="{CBBA2DEA-6414-47AF-950C-76250F989EA9}" dt="2019-11-10T11:37:06.684" v="6" actId="20577"/>
        <pc:sldMkLst>
          <pc:docMk/>
          <pc:sldMk cId="2873793282" sldId="10347"/>
        </pc:sldMkLst>
        <pc:spChg chg="mod">
          <ac:chgData name="Kathleen Dollard" userId="0e099197-7e30-40b4-b137-48962f86e452" providerId="ADAL" clId="{CBBA2DEA-6414-47AF-950C-76250F989EA9}" dt="2019-11-10T11:37:06.684" v="6" actId="20577"/>
          <ac:spMkLst>
            <pc:docMk/>
            <pc:sldMk cId="2873793282" sldId="10347"/>
            <ac:spMk id="7" creationId="{E6CE19E5-2A1D-43F2-B8DE-461894FF0C15}"/>
          </ac:spMkLst>
        </pc:spChg>
      </pc:sldChg>
      <pc:sldChg chg="delSp mod">
        <pc:chgData name="Kathleen Dollard" userId="0e099197-7e30-40b4-b137-48962f86e452" providerId="ADAL" clId="{CBBA2DEA-6414-47AF-950C-76250F989EA9}" dt="2019-11-10T11:38:06.843" v="8" actId="478"/>
        <pc:sldMkLst>
          <pc:docMk/>
          <pc:sldMk cId="742814254" sldId="10351"/>
        </pc:sldMkLst>
        <pc:spChg chg="del">
          <ac:chgData name="Kathleen Dollard" userId="0e099197-7e30-40b4-b137-48962f86e452" providerId="ADAL" clId="{CBBA2DEA-6414-47AF-950C-76250F989EA9}" dt="2019-11-10T11:38:06.843" v="8" actId="478"/>
          <ac:spMkLst>
            <pc:docMk/>
            <pc:sldMk cId="742814254" sldId="10351"/>
            <ac:spMk id="7" creationId="{B3EFE6CC-8241-427F-B56E-9ECD829397CE}"/>
          </ac:spMkLst>
        </pc:spChg>
      </pc:sldChg>
      <pc:sldChg chg="addSp delSp modSp mod">
        <pc:chgData name="Kathleen Dollard" userId="0e099197-7e30-40b4-b137-48962f86e452" providerId="ADAL" clId="{CBBA2DEA-6414-47AF-950C-76250F989EA9}" dt="2019-11-10T11:43:48.438" v="144" actId="1076"/>
        <pc:sldMkLst>
          <pc:docMk/>
          <pc:sldMk cId="3721110975" sldId="10352"/>
        </pc:sldMkLst>
        <pc:spChg chg="del">
          <ac:chgData name="Kathleen Dollard" userId="0e099197-7e30-40b4-b137-48962f86e452" providerId="ADAL" clId="{CBBA2DEA-6414-47AF-950C-76250F989EA9}" dt="2019-11-10T11:43:29.462" v="140" actId="478"/>
          <ac:spMkLst>
            <pc:docMk/>
            <pc:sldMk cId="3721110975" sldId="10352"/>
            <ac:spMk id="2" creationId="{547A8764-2320-4B59-9C04-EE3FEA33D86F}"/>
          </ac:spMkLst>
        </pc:spChg>
        <pc:spChg chg="mod">
          <ac:chgData name="Kathleen Dollard" userId="0e099197-7e30-40b4-b137-48962f86e452" providerId="ADAL" clId="{CBBA2DEA-6414-47AF-950C-76250F989EA9}" dt="2019-11-10T11:43:48.438" v="144" actId="1076"/>
          <ac:spMkLst>
            <pc:docMk/>
            <pc:sldMk cId="3721110975" sldId="10352"/>
            <ac:spMk id="7" creationId="{A77DB628-358B-4978-8E82-21DA22E0CEBF}"/>
          </ac:spMkLst>
        </pc:spChg>
        <pc:spChg chg="add mod">
          <ac:chgData name="Kathleen Dollard" userId="0e099197-7e30-40b4-b137-48962f86e452" providerId="ADAL" clId="{CBBA2DEA-6414-47AF-950C-76250F989EA9}" dt="2019-11-10T11:43:29.462" v="140" actId="478"/>
          <ac:spMkLst>
            <pc:docMk/>
            <pc:sldMk cId="3721110975" sldId="10352"/>
            <ac:spMk id="8" creationId="{9C0A87CA-941B-4591-98D9-6C87769C467C}"/>
          </ac:spMkLst>
        </pc:spChg>
        <pc:picChg chg="mod">
          <ac:chgData name="Kathleen Dollard" userId="0e099197-7e30-40b4-b137-48962f86e452" providerId="ADAL" clId="{CBBA2DEA-6414-47AF-950C-76250F989EA9}" dt="2019-11-10T11:43:40.190" v="143" actId="1076"/>
          <ac:picMkLst>
            <pc:docMk/>
            <pc:sldMk cId="3721110975" sldId="10352"/>
            <ac:picMk id="6" creationId="{12D334FE-9501-4318-9A99-3DC6FDB564D7}"/>
          </ac:picMkLst>
        </pc:picChg>
      </pc:sldChg>
      <pc:sldChg chg="delSp modSp mod">
        <pc:chgData name="Kathleen Dollard" userId="0e099197-7e30-40b4-b137-48962f86e452" providerId="ADAL" clId="{CBBA2DEA-6414-47AF-950C-76250F989EA9}" dt="2019-11-10T11:40:19.712" v="131" actId="1035"/>
        <pc:sldMkLst>
          <pc:docMk/>
          <pc:sldMk cId="1529361579" sldId="10353"/>
        </pc:sldMkLst>
        <pc:spChg chg="del mod">
          <ac:chgData name="Kathleen Dollard" userId="0e099197-7e30-40b4-b137-48962f86e452" providerId="ADAL" clId="{CBBA2DEA-6414-47AF-950C-76250F989EA9}" dt="2019-11-10T11:38:17.903" v="10" actId="478"/>
          <ac:spMkLst>
            <pc:docMk/>
            <pc:sldMk cId="1529361579" sldId="10353"/>
            <ac:spMk id="13" creationId="{69ADEDFF-6FCD-416E-B09D-87202A7C8CE9}"/>
          </ac:spMkLst>
        </pc:spChg>
        <pc:spChg chg="mod">
          <ac:chgData name="Kathleen Dollard" userId="0e099197-7e30-40b4-b137-48962f86e452" providerId="ADAL" clId="{CBBA2DEA-6414-47AF-950C-76250F989EA9}" dt="2019-11-10T11:40:19.712" v="131" actId="1035"/>
          <ac:spMkLst>
            <pc:docMk/>
            <pc:sldMk cId="1529361579" sldId="10353"/>
            <ac:spMk id="15" creationId="{0C549AA8-F6EF-4FEF-9528-D61B1D4C16DF}"/>
          </ac:spMkLst>
        </pc:spChg>
      </pc:sldChg>
      <pc:sldChg chg="delSp modSp mod">
        <pc:chgData name="Kathleen Dollard" userId="0e099197-7e30-40b4-b137-48962f86e452" providerId="ADAL" clId="{CBBA2DEA-6414-47AF-950C-76250F989EA9}" dt="2019-11-10T11:42:03.674" v="139" actId="1076"/>
        <pc:sldMkLst>
          <pc:docMk/>
          <pc:sldMk cId="887751342" sldId="10354"/>
        </pc:sldMkLst>
        <pc:spChg chg="mod">
          <ac:chgData name="Kathleen Dollard" userId="0e099197-7e30-40b4-b137-48962f86e452" providerId="ADAL" clId="{CBBA2DEA-6414-47AF-950C-76250F989EA9}" dt="2019-11-10T11:42:03.674" v="139" actId="1076"/>
          <ac:spMkLst>
            <pc:docMk/>
            <pc:sldMk cId="887751342" sldId="10354"/>
            <ac:spMk id="3" creationId="{3ECA5BCA-6ABB-4117-B046-BB38E7FC79C0}"/>
          </ac:spMkLst>
        </pc:spChg>
        <pc:spChg chg="del">
          <ac:chgData name="Kathleen Dollard" userId="0e099197-7e30-40b4-b137-48962f86e452" providerId="ADAL" clId="{CBBA2DEA-6414-47AF-950C-76250F989EA9}" dt="2019-11-10T11:38:24.893" v="11" actId="478"/>
          <ac:spMkLst>
            <pc:docMk/>
            <pc:sldMk cId="887751342" sldId="10354"/>
            <ac:spMk id="10" creationId="{7BDFCD9D-9FF6-46A4-A125-9F7F46BD55CD}"/>
          </ac:spMkLst>
        </pc:spChg>
        <pc:picChg chg="mod ord modCrop">
          <ac:chgData name="Kathleen Dollard" userId="0e099197-7e30-40b4-b137-48962f86e452" providerId="ADAL" clId="{CBBA2DEA-6414-47AF-950C-76250F989EA9}" dt="2019-11-10T11:41:57.503" v="138" actId="1076"/>
          <ac:picMkLst>
            <pc:docMk/>
            <pc:sldMk cId="887751342" sldId="10354"/>
            <ac:picMk id="9" creationId="{38D40D03-1370-482F-8370-0C5B73423201}"/>
          </ac:picMkLst>
        </pc:picChg>
      </pc:sldChg>
      <pc:sldChg chg="mod ord modShow">
        <pc:chgData name="Kathleen Dollard" userId="0e099197-7e30-40b4-b137-48962f86e452" providerId="ADAL" clId="{CBBA2DEA-6414-47AF-950C-76250F989EA9}" dt="2019-11-10T11:47:23.695" v="149" actId="729"/>
        <pc:sldMkLst>
          <pc:docMk/>
          <pc:sldMk cId="1158565893" sldId="10356"/>
        </pc:sldMkLst>
      </pc:sldChg>
      <pc:sldChg chg="mod modShow">
        <pc:chgData name="Kathleen Dollard" userId="0e099197-7e30-40b4-b137-48962f86e452" providerId="ADAL" clId="{CBBA2DEA-6414-47AF-950C-76250F989EA9}" dt="2019-11-10T11:47:23.695" v="149" actId="729"/>
        <pc:sldMkLst>
          <pc:docMk/>
          <pc:sldMk cId="3295524421" sldId="10359"/>
        </pc:sldMkLst>
      </pc:sldChg>
      <pc:sldChg chg="del">
        <pc:chgData name="Kathleen Dollard" userId="0e099197-7e30-40b4-b137-48962f86e452" providerId="ADAL" clId="{CBBA2DEA-6414-47AF-950C-76250F989EA9}" dt="2019-11-10T11:44:11.152" v="145" actId="47"/>
        <pc:sldMkLst>
          <pc:docMk/>
          <pc:sldMk cId="3737585945" sldId="10360"/>
        </pc:sldMkLst>
      </pc:sldChg>
      <pc:sldChg chg="mod modShow">
        <pc:chgData name="Kathleen Dollard" userId="0e099197-7e30-40b4-b137-48962f86e452" providerId="ADAL" clId="{CBBA2DEA-6414-47AF-950C-76250F989EA9}" dt="2019-11-10T11:47:23.695" v="149" actId="729"/>
        <pc:sldMkLst>
          <pc:docMk/>
          <pc:sldMk cId="1076754642" sldId="10364"/>
        </pc:sldMkLst>
      </pc:sldChg>
      <pc:sldChg chg="mod modShow">
        <pc:chgData name="Kathleen Dollard" userId="0e099197-7e30-40b4-b137-48962f86e452" providerId="ADAL" clId="{CBBA2DEA-6414-47AF-950C-76250F989EA9}" dt="2019-11-10T11:47:27.186" v="150" actId="729"/>
        <pc:sldMkLst>
          <pc:docMk/>
          <pc:sldMk cId="2480937647" sldId="10366"/>
        </pc:sldMkLst>
      </pc:sldChg>
      <pc:sldChg chg="mod modShow">
        <pc:chgData name="Kathleen Dollard" userId="0e099197-7e30-40b4-b137-48962f86e452" providerId="ADAL" clId="{CBBA2DEA-6414-47AF-950C-76250F989EA9}" dt="2019-11-10T11:47:23.695" v="149" actId="729"/>
        <pc:sldMkLst>
          <pc:docMk/>
          <pc:sldMk cId="2963551481" sldId="10367"/>
        </pc:sldMkLst>
      </pc:sldChg>
      <pc:sldChg chg="mod modShow">
        <pc:chgData name="Kathleen Dollard" userId="0e099197-7e30-40b4-b137-48962f86e452" providerId="ADAL" clId="{CBBA2DEA-6414-47AF-950C-76250F989EA9}" dt="2019-11-10T11:47:23.695" v="149" actId="729"/>
        <pc:sldMkLst>
          <pc:docMk/>
          <pc:sldMk cId="2174041634" sldId="10368"/>
        </pc:sldMkLst>
      </pc:sldChg>
      <pc:sldChg chg="delSp mod modShow">
        <pc:chgData name="Kathleen Dollard" userId="0e099197-7e30-40b4-b137-48962f86e452" providerId="ADAL" clId="{CBBA2DEA-6414-47AF-950C-76250F989EA9}" dt="2019-11-10T11:47:23.695" v="149" actId="729"/>
        <pc:sldMkLst>
          <pc:docMk/>
          <pc:sldMk cId="2068888376" sldId="10369"/>
        </pc:sldMkLst>
        <pc:spChg chg="del">
          <ac:chgData name="Kathleen Dollard" userId="0e099197-7e30-40b4-b137-48962f86e452" providerId="ADAL" clId="{CBBA2DEA-6414-47AF-950C-76250F989EA9}" dt="2019-11-10T11:45:05.746" v="146" actId="478"/>
          <ac:spMkLst>
            <pc:docMk/>
            <pc:sldMk cId="2068888376" sldId="10369"/>
            <ac:spMk id="7" creationId="{76ECC273-D805-49EE-87F3-D8F16A319435}"/>
          </ac:spMkLst>
        </pc:spChg>
      </pc:sldChg>
      <pc:sldChg chg="add mod modShow">
        <pc:chgData name="Kathleen Dollard" userId="0e099197-7e30-40b4-b137-48962f86e452" providerId="ADAL" clId="{CBBA2DEA-6414-47AF-950C-76250F989EA9}" dt="2019-11-10T11:47:37.571" v="152" actId="729"/>
        <pc:sldMkLst>
          <pc:docMk/>
          <pc:sldMk cId="2481161526" sldId="10370"/>
        </pc:sldMkLst>
      </pc:sldChg>
    </pc:docChg>
  </pc:docChgLst>
  <pc:docChgLst>
    <pc:chgData name="Kathleen Dollard" userId="0e099197-7e30-40b4-b137-48962f86e452" providerId="ADAL" clId="{F1564D91-4551-49ED-A204-571BAB45DF74}"/>
    <pc:docChg chg="delSld modSld modSection">
      <pc:chgData name="Kathleen Dollard" userId="0e099197-7e30-40b4-b137-48962f86e452" providerId="ADAL" clId="{F1564D91-4551-49ED-A204-571BAB45DF74}" dt="2019-11-10T11:52:58.903" v="3" actId="47"/>
      <pc:docMkLst>
        <pc:docMk/>
      </pc:docMkLst>
      <pc:sldChg chg="del">
        <pc:chgData name="Kathleen Dollard" userId="0e099197-7e30-40b4-b137-48962f86e452" providerId="ADAL" clId="{F1564D91-4551-49ED-A204-571BAB45DF74}" dt="2019-11-10T11:52:50.727" v="0" actId="47"/>
        <pc:sldMkLst>
          <pc:docMk/>
          <pc:sldMk cId="876989104" sldId="256"/>
        </pc:sldMkLst>
      </pc:sldChg>
      <pc:sldChg chg="del">
        <pc:chgData name="Kathleen Dollard" userId="0e099197-7e30-40b4-b137-48962f86e452" providerId="ADAL" clId="{F1564D91-4551-49ED-A204-571BAB45DF74}" dt="2019-11-10T11:52:50.727" v="0" actId="47"/>
        <pc:sldMkLst>
          <pc:docMk/>
          <pc:sldMk cId="1773867867" sldId="258"/>
        </pc:sldMkLst>
      </pc:sldChg>
      <pc:sldChg chg="del">
        <pc:chgData name="Kathleen Dollard" userId="0e099197-7e30-40b4-b137-48962f86e452" providerId="ADAL" clId="{F1564D91-4551-49ED-A204-571BAB45DF74}" dt="2019-11-10T11:52:50.727" v="0" actId="47"/>
        <pc:sldMkLst>
          <pc:docMk/>
          <pc:sldMk cId="3216514754" sldId="259"/>
        </pc:sldMkLst>
      </pc:sldChg>
      <pc:sldChg chg="del">
        <pc:chgData name="Kathleen Dollard" userId="0e099197-7e30-40b4-b137-48962f86e452" providerId="ADAL" clId="{F1564D91-4551-49ED-A204-571BAB45DF74}" dt="2019-11-10T11:52:50.727" v="0" actId="47"/>
        <pc:sldMkLst>
          <pc:docMk/>
          <pc:sldMk cId="2873793282" sldId="10347"/>
        </pc:sldMkLst>
      </pc:sldChg>
      <pc:sldChg chg="del">
        <pc:chgData name="Kathleen Dollard" userId="0e099197-7e30-40b4-b137-48962f86e452" providerId="ADAL" clId="{F1564D91-4551-49ED-A204-571BAB45DF74}" dt="2019-11-10T11:52:50.727" v="0" actId="47"/>
        <pc:sldMkLst>
          <pc:docMk/>
          <pc:sldMk cId="742814254" sldId="10351"/>
        </pc:sldMkLst>
      </pc:sldChg>
      <pc:sldChg chg="del">
        <pc:chgData name="Kathleen Dollard" userId="0e099197-7e30-40b4-b137-48962f86e452" providerId="ADAL" clId="{F1564D91-4551-49ED-A204-571BAB45DF74}" dt="2019-11-10T11:52:50.727" v="0" actId="47"/>
        <pc:sldMkLst>
          <pc:docMk/>
          <pc:sldMk cId="3721110975" sldId="10352"/>
        </pc:sldMkLst>
      </pc:sldChg>
      <pc:sldChg chg="del">
        <pc:chgData name="Kathleen Dollard" userId="0e099197-7e30-40b4-b137-48962f86e452" providerId="ADAL" clId="{F1564D91-4551-49ED-A204-571BAB45DF74}" dt="2019-11-10T11:52:50.727" v="0" actId="47"/>
        <pc:sldMkLst>
          <pc:docMk/>
          <pc:sldMk cId="1529361579" sldId="10353"/>
        </pc:sldMkLst>
      </pc:sldChg>
      <pc:sldChg chg="del">
        <pc:chgData name="Kathleen Dollard" userId="0e099197-7e30-40b4-b137-48962f86e452" providerId="ADAL" clId="{F1564D91-4551-49ED-A204-571BAB45DF74}" dt="2019-11-10T11:52:50.727" v="0" actId="47"/>
        <pc:sldMkLst>
          <pc:docMk/>
          <pc:sldMk cId="887751342" sldId="10354"/>
        </pc:sldMkLst>
      </pc:sldChg>
      <pc:sldChg chg="del">
        <pc:chgData name="Kathleen Dollard" userId="0e099197-7e30-40b4-b137-48962f86e452" providerId="ADAL" clId="{F1564D91-4551-49ED-A204-571BAB45DF74}" dt="2019-11-10T11:52:58.903" v="3" actId="47"/>
        <pc:sldMkLst>
          <pc:docMk/>
          <pc:sldMk cId="1158565893" sldId="10356"/>
        </pc:sldMkLst>
      </pc:sldChg>
      <pc:sldChg chg="del">
        <pc:chgData name="Kathleen Dollard" userId="0e099197-7e30-40b4-b137-48962f86e452" providerId="ADAL" clId="{F1564D91-4551-49ED-A204-571BAB45DF74}" dt="2019-11-10T11:52:58.903" v="3" actId="47"/>
        <pc:sldMkLst>
          <pc:docMk/>
          <pc:sldMk cId="3295524421" sldId="10359"/>
        </pc:sldMkLst>
      </pc:sldChg>
      <pc:sldChg chg="del">
        <pc:chgData name="Kathleen Dollard" userId="0e099197-7e30-40b4-b137-48962f86e452" providerId="ADAL" clId="{F1564D91-4551-49ED-A204-571BAB45DF74}" dt="2019-11-10T11:52:50.727" v="0" actId="47"/>
        <pc:sldMkLst>
          <pc:docMk/>
          <pc:sldMk cId="3327721350" sldId="10362"/>
        </pc:sldMkLst>
      </pc:sldChg>
      <pc:sldChg chg="del">
        <pc:chgData name="Kathleen Dollard" userId="0e099197-7e30-40b4-b137-48962f86e452" providerId="ADAL" clId="{F1564D91-4551-49ED-A204-571BAB45DF74}" dt="2019-11-10T11:52:52.737" v="1" actId="47"/>
        <pc:sldMkLst>
          <pc:docMk/>
          <pc:sldMk cId="889228980" sldId="10363"/>
        </pc:sldMkLst>
      </pc:sldChg>
      <pc:sldChg chg="del">
        <pc:chgData name="Kathleen Dollard" userId="0e099197-7e30-40b4-b137-48962f86e452" providerId="ADAL" clId="{F1564D91-4551-49ED-A204-571BAB45DF74}" dt="2019-11-10T11:52:58.903" v="3" actId="47"/>
        <pc:sldMkLst>
          <pc:docMk/>
          <pc:sldMk cId="1076754642" sldId="10364"/>
        </pc:sldMkLst>
      </pc:sldChg>
      <pc:sldChg chg="mod modShow">
        <pc:chgData name="Kathleen Dollard" userId="0e099197-7e30-40b4-b137-48962f86e452" providerId="ADAL" clId="{F1564D91-4551-49ED-A204-571BAB45DF74}" dt="2019-11-10T11:52:54.459" v="2" actId="729"/>
        <pc:sldMkLst>
          <pc:docMk/>
          <pc:sldMk cId="2480937647" sldId="10366"/>
        </pc:sldMkLst>
      </pc:sldChg>
      <pc:sldChg chg="del">
        <pc:chgData name="Kathleen Dollard" userId="0e099197-7e30-40b4-b137-48962f86e452" providerId="ADAL" clId="{F1564D91-4551-49ED-A204-571BAB45DF74}" dt="2019-11-10T11:52:58.903" v="3" actId="47"/>
        <pc:sldMkLst>
          <pc:docMk/>
          <pc:sldMk cId="2963551481" sldId="10367"/>
        </pc:sldMkLst>
      </pc:sldChg>
      <pc:sldChg chg="del">
        <pc:chgData name="Kathleen Dollard" userId="0e099197-7e30-40b4-b137-48962f86e452" providerId="ADAL" clId="{F1564D91-4551-49ED-A204-571BAB45DF74}" dt="2019-11-10T11:52:58.903" v="3" actId="47"/>
        <pc:sldMkLst>
          <pc:docMk/>
          <pc:sldMk cId="2174041634" sldId="10368"/>
        </pc:sldMkLst>
      </pc:sldChg>
      <pc:sldChg chg="del">
        <pc:chgData name="Kathleen Dollard" userId="0e099197-7e30-40b4-b137-48962f86e452" providerId="ADAL" clId="{F1564D91-4551-49ED-A204-571BAB45DF74}" dt="2019-11-10T11:52:58.903" v="3" actId="47"/>
        <pc:sldMkLst>
          <pc:docMk/>
          <pc:sldMk cId="2068888376" sldId="103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CFC71-249D-4BC7-852C-BEC4FA4445C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2C74E-F782-4E8E-930A-01AFD8CA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2C74E-F782-4E8E-930A-01AFD8CA28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8F54-E29E-4AB3-996A-48044B349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94E4B-6513-4C93-9814-4C8FD9518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DF5FE-A906-40F6-BEB8-B7F11C9F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A1CA-5E75-4A06-A225-577419E82AA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9AE37-665B-4844-9F42-2D2169DC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5C511-6330-4925-926A-4271B6F8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3D4-6AB9-4025-A5DC-23A2C696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6AFC-6E1E-4022-92A5-B8EEB835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37580-0BF7-4ABD-9D16-45B1AE63B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44D5-DBEB-4C80-969C-CF8A6CCE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A1CA-5E75-4A06-A225-577419E82AA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0E160-4594-485E-9076-F4E3DECE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2B472-5F42-476F-9177-2F1C54E7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3D4-6AB9-4025-A5DC-23A2C696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ABEB2-DD06-44EC-B250-3C0C6D28D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3DB8F-09D3-494B-95E2-046E3176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30B3D-09DF-49A1-909A-FC59F0F9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A1CA-5E75-4A06-A225-577419E82AA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9F573-C21C-489A-B118-79AE37FD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4F000-838A-4295-9831-A9D1F377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3D4-6AB9-4025-A5DC-23A2C696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2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E54F-7E29-4FD6-BD6F-CAD20C0A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EC2E-42C8-46DB-809D-E1B4D6A3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E5FA-59C7-44E1-AF1E-D854FAD8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A1CA-5E75-4A06-A225-577419E82AA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0F07F-D999-40E9-816B-AF9641B2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4A3A-D8F0-4209-A3F6-3155592B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3D4-6AB9-4025-A5DC-23A2C696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9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34EA-B8BA-4B2E-9CDC-544914DC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3E6ED-1987-4624-A293-326ADF8D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A9E35-A63E-429B-B18D-1D2A196B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A1CA-5E75-4A06-A225-577419E82AA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FED2-9D07-471A-9A84-9238F4F1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5FACD-3B57-4C3D-9160-B9117A5F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3D4-6AB9-4025-A5DC-23A2C696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4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7B15-A36D-4803-ABCE-A7A7B8E6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CD82-524E-4210-A84D-13D7925D9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5D3F3-1B38-4D8D-9936-9CDEBEE22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E9B0A-5995-4A05-88E9-50792059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A1CA-5E75-4A06-A225-577419E82AA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7C33B-7922-4A03-AA2A-307BECA8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D293E-82C2-46A2-B7B9-543AC00C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3D4-6AB9-4025-A5DC-23A2C696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8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B7DA-3B78-4270-AEC8-18ACEE8E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BA25A-74E0-4872-9834-88EA1894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7E93D-E86B-4864-9E4F-90843AB31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30CE9-3A76-44BD-8022-B26630A91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91E7A-874F-4BA4-8757-ABC66C9A5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1350E-6436-431D-A6CE-CABBD539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A1CA-5E75-4A06-A225-577419E82AA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055EC-8672-4003-A474-5DD0BFCF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A4A6C-5614-4151-8489-F3AAAB1A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3D4-6AB9-4025-A5DC-23A2C696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0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7556-CDAF-460D-B922-3413A4BE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D4283-0C27-4172-9270-B88BBD09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A1CA-5E75-4A06-A225-577419E82AA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2318E-0872-42E3-8723-328D33F5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959F1-C00C-49D1-80A4-FABF0B8D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3D4-6AB9-4025-A5DC-23A2C696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5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CC011-FEA0-4710-B5C4-21EB42E1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A1CA-5E75-4A06-A225-577419E82AA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71EB8-A670-4D4F-A4A4-4F82077E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60596-9542-4579-9B76-BBBBA072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3D4-6AB9-4025-A5DC-23A2C696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5AD8-BF40-4CC5-B87C-B045E7E1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5407-C30E-4313-B663-D82904A6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DB8FA-5B9B-420D-A21C-9C69084E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28E48-14B3-4DDE-B46E-6667437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A1CA-5E75-4A06-A225-577419E82AA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4EDF6-0AD4-46D6-824E-73CF10E9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1441C-D5BB-43CF-9401-D22A96D8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3D4-6AB9-4025-A5DC-23A2C696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7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D481-5230-4A41-81A1-9B23952E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0EB2B-BA5F-4CFF-94BD-0444AB8FE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A54F2-82B2-4C40-9C78-381D4F4E0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E6894-99C4-4FE7-8F25-084EA832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A1CA-5E75-4A06-A225-577419E82AA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3DB34-B87C-4969-8EC9-55EB7A84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88D4D-0A6D-4702-A38E-A96E6E9D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83D4-6AB9-4025-A5DC-23A2C696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6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E0ED8-E202-411B-BE95-1B40F3F5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C0F8D-09F0-48BA-B232-EC9F4E173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C901-D82D-46E4-9A0D-1EBE3BBEC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BA1CA-5E75-4A06-A225-577419E82AA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AB0B5-47C2-46C1-BFC9-D32850261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6F03-04DB-4C2D-ADAC-5763A21DD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D83D4-6AB9-4025-A5DC-23A2C696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5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2960&amp;picture=help&amp;large=1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and together face art sketch drawing illustration glasses assembly head conceptual photomontage organ puzzle jigsaw comics emotion cartoon assemble puzzle piece jigsaw puzzle">
            <a:extLst>
              <a:ext uri="{FF2B5EF4-FFF2-40B4-BE49-F238E27FC236}">
                <a16:creationId xmlns:a16="http://schemas.microsoft.com/office/drawing/2014/main" id="{425520E7-5873-4E46-A9A7-FCC986281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386" y="1"/>
            <a:ext cx="10287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332C29-79ED-4BE4-A3B6-1C811DACF754}"/>
              </a:ext>
            </a:extLst>
          </p:cNvPr>
          <p:cNvSpPr/>
          <p:nvPr/>
        </p:nvSpPr>
        <p:spPr>
          <a:xfrm rot="16200000">
            <a:off x="-1043333" y="2346059"/>
            <a:ext cx="404950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DEMO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15B546-9A5D-400C-83FC-DFFD29FB238B}"/>
              </a:ext>
            </a:extLst>
          </p:cNvPr>
          <p:cNvSpPr txBox="1"/>
          <p:nvPr/>
        </p:nvSpPr>
        <p:spPr>
          <a:xfrm>
            <a:off x="270639" y="5402308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Puzzles!!</a:t>
            </a:r>
          </a:p>
        </p:txBody>
      </p:sp>
    </p:spTree>
    <p:extLst>
      <p:ext uri="{BB962C8B-B14F-4D97-AF65-F5344CB8AC3E}">
        <p14:creationId xmlns:p14="http://schemas.microsoft.com/office/powerpoint/2010/main" val="65057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CC287D09-3511-4929-A795-406C082CE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30400" y="0"/>
            <a:ext cx="8566150" cy="68529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1A98E5-684C-410C-AFE2-1692647CA9F4}"/>
              </a:ext>
            </a:extLst>
          </p:cNvPr>
          <p:cNvSpPr/>
          <p:nvPr/>
        </p:nvSpPr>
        <p:spPr>
          <a:xfrm>
            <a:off x="1708150" y="5549900"/>
            <a:ext cx="4032250" cy="130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lunch bag">
            <a:extLst>
              <a:ext uri="{FF2B5EF4-FFF2-40B4-BE49-F238E27FC236}">
                <a16:creationId xmlns:a16="http://schemas.microsoft.com/office/drawing/2014/main" id="{C0791660-4F06-4749-9C3B-B84185FAA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5" t="9091" r="26880" b="-1"/>
          <a:stretch/>
        </p:blipFill>
        <p:spPr bwMode="auto">
          <a:xfrm>
            <a:off x="5386388" y="1"/>
            <a:ext cx="68056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Freeform 8">
            <a:extLst>
              <a:ext uri="{FF2B5EF4-FFF2-40B4-BE49-F238E27FC236}">
                <a16:creationId xmlns:a16="http://schemas.microsoft.com/office/drawing/2014/main" id="{90A18C7B-0D7F-4F18-B1DC-9891A5E84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Freeform: Shape 74">
            <a:extLst>
              <a:ext uri="{FF2B5EF4-FFF2-40B4-BE49-F238E27FC236}">
                <a16:creationId xmlns:a16="http://schemas.microsoft.com/office/drawing/2014/main" id="{947F665A-84A4-4D6A-92C0-19161B032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8657061" cy="6858478"/>
          </a:xfrm>
          <a:custGeom>
            <a:avLst/>
            <a:gdLst>
              <a:gd name="connsiteX0" fmla="*/ 579009 w 8657061"/>
              <a:gd name="connsiteY0" fmla="*/ 0 h 6858478"/>
              <a:gd name="connsiteX1" fmla="*/ 4408881 w 8657061"/>
              <a:gd name="connsiteY1" fmla="*/ 0 h 6858478"/>
              <a:gd name="connsiteX2" fmla="*/ 5475109 w 8657061"/>
              <a:gd name="connsiteY2" fmla="*/ 0 h 6858478"/>
              <a:gd name="connsiteX3" fmla="*/ 5480686 w 8657061"/>
              <a:gd name="connsiteY3" fmla="*/ 0 h 6858478"/>
              <a:gd name="connsiteX4" fmla="*/ 8657061 w 8657061"/>
              <a:gd name="connsiteY4" fmla="*/ 6858478 h 6858478"/>
              <a:gd name="connsiteX5" fmla="*/ 1232506 w 8657061"/>
              <a:gd name="connsiteY5" fmla="*/ 6858478 h 6858478"/>
              <a:gd name="connsiteX6" fmla="*/ 1232766 w 8657061"/>
              <a:gd name="connsiteY6" fmla="*/ 6857916 h 6858478"/>
              <a:gd name="connsiteX7" fmla="*/ 579009 w 8657061"/>
              <a:gd name="connsiteY7" fmla="*/ 6857916 h 6858478"/>
              <a:gd name="connsiteX8" fmla="*/ 579009 w 8657061"/>
              <a:gd name="connsiteY8" fmla="*/ 6858478 h 6858478"/>
              <a:gd name="connsiteX9" fmla="*/ 0 w 8657061"/>
              <a:gd name="connsiteY9" fmla="*/ 6858478 h 6858478"/>
              <a:gd name="connsiteX10" fmla="*/ 0 w 8657061"/>
              <a:gd name="connsiteY10" fmla="*/ 479 h 6858478"/>
              <a:gd name="connsiteX11" fmla="*/ 579009 w 8657061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57061" h="6858478">
                <a:moveTo>
                  <a:pt x="579009" y="0"/>
                </a:moveTo>
                <a:lnTo>
                  <a:pt x="4408881" y="0"/>
                </a:lnTo>
                <a:lnTo>
                  <a:pt x="5475109" y="0"/>
                </a:lnTo>
                <a:lnTo>
                  <a:pt x="5480686" y="0"/>
                </a:lnTo>
                <a:lnTo>
                  <a:pt x="8657061" y="6858478"/>
                </a:lnTo>
                <a:lnTo>
                  <a:pt x="1232506" y="6858478"/>
                </a:lnTo>
                <a:lnTo>
                  <a:pt x="1232766" y="6857916"/>
                </a:lnTo>
                <a:lnTo>
                  <a:pt x="579009" y="6857916"/>
                </a:lnTo>
                <a:lnTo>
                  <a:pt x="579009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579009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9FA13-13CC-44B9-ABA2-16EA5924CBEE}"/>
              </a:ext>
            </a:extLst>
          </p:cNvPr>
          <p:cNvSpPr txBox="1"/>
          <p:nvPr/>
        </p:nvSpPr>
        <p:spPr>
          <a:xfrm>
            <a:off x="804671" y="2033574"/>
            <a:ext cx="5742603" cy="3854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Lunch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0937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6" ma:contentTypeDescription="Create a new document." ma:contentTypeScope="" ma:versionID="4677366f1ec88b108cc9809d67224d75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7dbf3602f5ca62d07a3562e26ed70b78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Spec_x0020_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Spec_x0020_Status" ma:index="23" nillable="true" ma:displayName="Status" ma:default="Draft" ma:format="Dropdown" ma:internalName="Spec_x0020_Status">
      <xsd:simpleType>
        <xsd:restriction base="dms:Choice">
          <xsd:enumeration value="Draft"/>
          <xsd:enumeration value="Review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pec_x0020_Status xmlns="569b343d-e775-480b-9b2b-6a6986deb9b0">Draft</Spec_x0020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A5CCD3-1227-4420-A09F-2A5E55E84BC8}">
  <ds:schemaRefs>
    <ds:schemaRef ds:uri="11245976-3b4d-4794-a754-317688483df2"/>
    <ds:schemaRef ds:uri="569b343d-e775-480b-9b2b-6a6986deb9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63DFE84-6F1D-4DFE-A745-352D07AB50B0}">
  <ds:schemaRefs>
    <ds:schemaRef ds:uri="11245976-3b4d-4794-a754-317688483df2"/>
    <ds:schemaRef ds:uri="569b343d-e775-480b-9b2b-6a6986deb9b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5DB899D-1162-4546-86CE-3A06D0238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Better C# Developer </dc:title>
  <dc:creator>Kathleen Dollard</dc:creator>
  <cp:revision>1</cp:revision>
  <dcterms:created xsi:type="dcterms:W3CDTF">2019-11-04T01:13:41Z</dcterms:created>
  <dcterms:modified xsi:type="dcterms:W3CDTF">2019-11-10T11:53:27Z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kdollard@microsoft.com</vt:lpwstr>
  </property>
  <property fmtid="{D5CDD505-2E9C-101B-9397-08002B2CF9AE}" pid="5" name="MSIP_Label_f42aa342-8706-4288-bd11-ebb85995028c_SetDate">
    <vt:lpwstr>2019-11-04T18:33:11.4172433Z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cd2d6311-750b-40fb-84f7-2bda39377fb6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0x01010022F88B0CCF1BBA489747F146E6B5E06D</vt:lpwstr>
  </property>
</Properties>
</file>