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1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rawing5.xml" ContentType="application/vnd.ms-office.drawingml.diagramDrawing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73" r:id="rId5"/>
    <p:sldId id="269" r:id="rId6"/>
    <p:sldId id="262" r:id="rId7"/>
    <p:sldId id="263" r:id="rId8"/>
    <p:sldId id="264" r:id="rId9"/>
    <p:sldId id="272" r:id="rId10"/>
    <p:sldId id="266" r:id="rId11"/>
    <p:sldId id="275" r:id="rId12"/>
    <p:sldId id="277" r:id="rId13"/>
    <p:sldId id="279" r:id="rId14"/>
    <p:sldId id="283" r:id="rId15"/>
    <p:sldId id="282" r:id="rId16"/>
    <p:sldId id="276" r:id="rId17"/>
    <p:sldId id="258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8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222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4" Type="http://schemas.openxmlformats.org/officeDocument/2006/relationships/image" Target="../media/image4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F5B7DF-A1C6-4193-B42A-C56995EB08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BD726F5-F6EB-4482-9D76-7005C35C0C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Concurrency</a:t>
          </a:r>
        </a:p>
      </dgm:t>
    </dgm:pt>
    <dgm:pt modelId="{786D9748-22B9-4BA0-9D78-B9FD4055F51E}" type="parTrans" cxnId="{787BEF9C-4B78-4276-9A43-4E2E54D17A6B}">
      <dgm:prSet/>
      <dgm:spPr/>
      <dgm:t>
        <a:bodyPr/>
        <a:lstStyle/>
        <a:p>
          <a:endParaRPr lang="en-US"/>
        </a:p>
      </dgm:t>
    </dgm:pt>
    <dgm:pt modelId="{8B1681E6-94E9-40B5-899A-D4BD4F4E5110}" type="sibTrans" cxnId="{787BEF9C-4B78-4276-9A43-4E2E54D17A6B}">
      <dgm:prSet/>
      <dgm:spPr/>
      <dgm:t>
        <a:bodyPr/>
        <a:lstStyle/>
        <a:p>
          <a:endParaRPr lang="en-US"/>
        </a:p>
      </dgm:t>
    </dgm:pt>
    <dgm:pt modelId="{90E8BDD5-FD18-4720-847E-9EAEEE7446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State preserving (history)</a:t>
          </a:r>
        </a:p>
      </dgm:t>
    </dgm:pt>
    <dgm:pt modelId="{194209B5-0AEF-445F-BBFF-3823BBCB6749}" type="parTrans" cxnId="{B84FC613-32B8-452D-BF6B-9B66FF8A2244}">
      <dgm:prSet/>
      <dgm:spPr/>
      <dgm:t>
        <a:bodyPr/>
        <a:lstStyle/>
        <a:p>
          <a:endParaRPr lang="en-US"/>
        </a:p>
      </dgm:t>
    </dgm:pt>
    <dgm:pt modelId="{C4183F4E-1592-445D-B3EF-801F365FEC41}" type="sibTrans" cxnId="{B84FC613-32B8-452D-BF6B-9B66FF8A2244}">
      <dgm:prSet/>
      <dgm:spPr/>
      <dgm:t>
        <a:bodyPr/>
        <a:lstStyle/>
        <a:p>
          <a:endParaRPr lang="en-US"/>
        </a:p>
      </dgm:t>
    </dgm:pt>
    <dgm:pt modelId="{EE247D82-1C34-4668-9662-605F51D4C8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Testing (purity)</a:t>
          </a:r>
        </a:p>
      </dgm:t>
    </dgm:pt>
    <dgm:pt modelId="{B4CE5C39-CD7C-4A9D-AE94-35E3EC106BF2}" type="parTrans" cxnId="{BAB4F31D-A3F3-4A6D-9822-423CF7CCBCC6}">
      <dgm:prSet/>
      <dgm:spPr/>
      <dgm:t>
        <a:bodyPr/>
        <a:lstStyle/>
        <a:p>
          <a:endParaRPr lang="en-US"/>
        </a:p>
      </dgm:t>
    </dgm:pt>
    <dgm:pt modelId="{363EAFE7-5A42-4187-996D-4EC4EBED5354}" type="sibTrans" cxnId="{BAB4F31D-A3F3-4A6D-9822-423CF7CCBCC6}">
      <dgm:prSet/>
      <dgm:spPr/>
      <dgm:t>
        <a:bodyPr/>
        <a:lstStyle/>
        <a:p>
          <a:endParaRPr lang="en-US"/>
        </a:p>
      </dgm:t>
    </dgm:pt>
    <dgm:pt modelId="{0A9D1116-241E-4931-AD2E-C93F4422EE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Usable as hash keys</a:t>
          </a:r>
        </a:p>
      </dgm:t>
    </dgm:pt>
    <dgm:pt modelId="{53DBA02D-11B0-4B9A-A415-114473D077E8}" type="parTrans" cxnId="{2CE43B77-3373-462D-B650-7DD53D528A8E}">
      <dgm:prSet/>
      <dgm:spPr/>
      <dgm:t>
        <a:bodyPr/>
        <a:lstStyle/>
        <a:p>
          <a:endParaRPr lang="en-US"/>
        </a:p>
      </dgm:t>
    </dgm:pt>
    <dgm:pt modelId="{89956EC8-E9E7-4AF9-B200-C72FB1307333}" type="sibTrans" cxnId="{2CE43B77-3373-462D-B650-7DD53D528A8E}">
      <dgm:prSet/>
      <dgm:spPr/>
      <dgm:t>
        <a:bodyPr/>
        <a:lstStyle/>
        <a:p>
          <a:endParaRPr lang="en-US"/>
        </a:p>
      </dgm:t>
    </dgm:pt>
    <dgm:pt modelId="{A6D87C0F-C635-4053-A7A8-3816EFDF405A}" type="pres">
      <dgm:prSet presAssocID="{D5F5B7DF-A1C6-4193-B42A-C56995EB0843}" presName="root" presStyleCnt="0">
        <dgm:presLayoutVars>
          <dgm:dir/>
          <dgm:resizeHandles val="exact"/>
        </dgm:presLayoutVars>
      </dgm:prSet>
      <dgm:spPr/>
    </dgm:pt>
    <dgm:pt modelId="{3B82B964-3803-4A07-908B-5506B07F9736}" type="pres">
      <dgm:prSet presAssocID="{0BD726F5-F6EB-4482-9D76-7005C35C0C0C}" presName="compNode" presStyleCnt="0"/>
      <dgm:spPr/>
    </dgm:pt>
    <dgm:pt modelId="{5D402C06-530A-4E17-AC83-433434383826}" type="pres">
      <dgm:prSet presAssocID="{0BD726F5-F6EB-4482-9D76-7005C35C0C0C}" presName="bgRect" presStyleLbl="bgShp" presStyleIdx="0" presStyleCnt="4"/>
      <dgm:spPr/>
    </dgm:pt>
    <dgm:pt modelId="{CBC6584D-2DCD-4369-BA29-C09385BB20FA}" type="pres">
      <dgm:prSet presAssocID="{0BD726F5-F6EB-4482-9D76-7005C35C0C0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"/>
        </a:ext>
      </dgm:extLst>
    </dgm:pt>
    <dgm:pt modelId="{AE9E0E7D-9518-4703-A91C-51F4007A81BC}" type="pres">
      <dgm:prSet presAssocID="{0BD726F5-F6EB-4482-9D76-7005C35C0C0C}" presName="spaceRect" presStyleCnt="0"/>
      <dgm:spPr/>
    </dgm:pt>
    <dgm:pt modelId="{689A5430-21F8-4A1E-A0C6-391577EEE9DD}" type="pres">
      <dgm:prSet presAssocID="{0BD726F5-F6EB-4482-9D76-7005C35C0C0C}" presName="parTx" presStyleLbl="revTx" presStyleIdx="0" presStyleCnt="4">
        <dgm:presLayoutVars>
          <dgm:chMax val="0"/>
          <dgm:chPref val="0"/>
        </dgm:presLayoutVars>
      </dgm:prSet>
      <dgm:spPr/>
    </dgm:pt>
    <dgm:pt modelId="{B84DB31F-6013-48A4-BB38-D1E49699EF7E}" type="pres">
      <dgm:prSet presAssocID="{8B1681E6-94E9-40B5-899A-D4BD4F4E5110}" presName="sibTrans" presStyleCnt="0"/>
      <dgm:spPr/>
    </dgm:pt>
    <dgm:pt modelId="{0AC638F0-283C-4C17-BEA8-479FE361AEA5}" type="pres">
      <dgm:prSet presAssocID="{0A9D1116-241E-4931-AD2E-C93F4422EEB0}" presName="compNode" presStyleCnt="0"/>
      <dgm:spPr/>
    </dgm:pt>
    <dgm:pt modelId="{9B2D3BE1-8BBF-426E-8B09-A2BA3749E10A}" type="pres">
      <dgm:prSet presAssocID="{0A9D1116-241E-4931-AD2E-C93F4422EEB0}" presName="bgRect" presStyleLbl="bgShp" presStyleIdx="1" presStyleCnt="4"/>
      <dgm:spPr/>
    </dgm:pt>
    <dgm:pt modelId="{3C3AAAF7-C4ED-4C8D-AE8B-0148A12EFC65}" type="pres">
      <dgm:prSet presAssocID="{0A9D1116-241E-4931-AD2E-C93F4422EEB0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solidFill>
            <a:srgbClr val="FF0000">
              <a:alpha val="0"/>
            </a:srgbClr>
          </a:solidFill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BD664CFA-2C45-41E0-B3E6-A829D86EB171}" type="pres">
      <dgm:prSet presAssocID="{0A9D1116-241E-4931-AD2E-C93F4422EEB0}" presName="spaceRect" presStyleCnt="0"/>
      <dgm:spPr/>
    </dgm:pt>
    <dgm:pt modelId="{1A4693B5-FDF3-472A-ADD7-10CE94830BAD}" type="pres">
      <dgm:prSet presAssocID="{0A9D1116-241E-4931-AD2E-C93F4422EEB0}" presName="parTx" presStyleLbl="revTx" presStyleIdx="1" presStyleCnt="4">
        <dgm:presLayoutVars>
          <dgm:chMax val="0"/>
          <dgm:chPref val="0"/>
        </dgm:presLayoutVars>
      </dgm:prSet>
      <dgm:spPr/>
    </dgm:pt>
    <dgm:pt modelId="{2D50A52C-B1AB-4C9F-A9B6-8AB9A7B0EA6C}" type="pres">
      <dgm:prSet presAssocID="{89956EC8-E9E7-4AF9-B200-C72FB1307333}" presName="sibTrans" presStyleCnt="0"/>
      <dgm:spPr/>
    </dgm:pt>
    <dgm:pt modelId="{1C7BB623-9A34-416C-9674-0096DA3CDF28}" type="pres">
      <dgm:prSet presAssocID="{90E8BDD5-FD18-4720-847E-9EAEEE744629}" presName="compNode" presStyleCnt="0"/>
      <dgm:spPr/>
    </dgm:pt>
    <dgm:pt modelId="{76E70894-CBD2-4CAD-9518-BA18BC2E1EBB}" type="pres">
      <dgm:prSet presAssocID="{90E8BDD5-FD18-4720-847E-9EAEEE744629}" presName="bgRect" presStyleLbl="bgShp" presStyleIdx="2" presStyleCnt="4"/>
      <dgm:spPr/>
    </dgm:pt>
    <dgm:pt modelId="{C3BC3578-FBB0-41E3-9CAB-B6D3581AE844}" type="pres">
      <dgm:prSet presAssocID="{90E8BDD5-FD18-4720-847E-9EAEEE74462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story"/>
        </a:ext>
      </dgm:extLst>
    </dgm:pt>
    <dgm:pt modelId="{00BF8BE0-037F-4B09-9D9C-416371CE6B68}" type="pres">
      <dgm:prSet presAssocID="{90E8BDD5-FD18-4720-847E-9EAEEE744629}" presName="spaceRect" presStyleCnt="0"/>
      <dgm:spPr/>
    </dgm:pt>
    <dgm:pt modelId="{2FA9B686-92BF-45E4-9C6B-78F163A65174}" type="pres">
      <dgm:prSet presAssocID="{90E8BDD5-FD18-4720-847E-9EAEEE744629}" presName="parTx" presStyleLbl="revTx" presStyleIdx="2" presStyleCnt="4">
        <dgm:presLayoutVars>
          <dgm:chMax val="0"/>
          <dgm:chPref val="0"/>
        </dgm:presLayoutVars>
      </dgm:prSet>
      <dgm:spPr/>
    </dgm:pt>
    <dgm:pt modelId="{B24BE8B4-E7A1-4244-A98F-3BBF77868AF9}" type="pres">
      <dgm:prSet presAssocID="{C4183F4E-1592-445D-B3EF-801F365FEC41}" presName="sibTrans" presStyleCnt="0"/>
      <dgm:spPr/>
    </dgm:pt>
    <dgm:pt modelId="{6C99F086-C110-41C6-9536-CEA4B04CACC1}" type="pres">
      <dgm:prSet presAssocID="{EE247D82-1C34-4668-9662-605F51D4C812}" presName="compNode" presStyleCnt="0"/>
      <dgm:spPr/>
    </dgm:pt>
    <dgm:pt modelId="{EADD741D-0A5B-41FB-B7A2-74BD73B17301}" type="pres">
      <dgm:prSet presAssocID="{EE247D82-1C34-4668-9662-605F51D4C812}" presName="bgRect" presStyleLbl="bgShp" presStyleIdx="3" presStyleCnt="4"/>
      <dgm:spPr/>
    </dgm:pt>
    <dgm:pt modelId="{5D3975B3-291A-40D9-8495-CFB93AA1168C}" type="pres">
      <dgm:prSet presAssocID="{EE247D82-1C34-4668-9662-605F51D4C8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Plan"/>
        </a:ext>
      </dgm:extLst>
    </dgm:pt>
    <dgm:pt modelId="{C788BCB4-A44B-4962-9539-84BC64CCC696}" type="pres">
      <dgm:prSet presAssocID="{EE247D82-1C34-4668-9662-605F51D4C812}" presName="spaceRect" presStyleCnt="0"/>
      <dgm:spPr/>
    </dgm:pt>
    <dgm:pt modelId="{2BBF5FEB-F613-4633-92FE-4B626EE7DEF8}" type="pres">
      <dgm:prSet presAssocID="{EE247D82-1C34-4668-9662-605F51D4C81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84FC613-32B8-452D-BF6B-9B66FF8A2244}" srcId="{D5F5B7DF-A1C6-4193-B42A-C56995EB0843}" destId="{90E8BDD5-FD18-4720-847E-9EAEEE744629}" srcOrd="2" destOrd="0" parTransId="{194209B5-0AEF-445F-BBFF-3823BBCB6749}" sibTransId="{C4183F4E-1592-445D-B3EF-801F365FEC41}"/>
    <dgm:cxn modelId="{BAB4F31D-A3F3-4A6D-9822-423CF7CCBCC6}" srcId="{D5F5B7DF-A1C6-4193-B42A-C56995EB0843}" destId="{EE247D82-1C34-4668-9662-605F51D4C812}" srcOrd="3" destOrd="0" parTransId="{B4CE5C39-CD7C-4A9D-AE94-35E3EC106BF2}" sibTransId="{363EAFE7-5A42-4187-996D-4EC4EBED5354}"/>
    <dgm:cxn modelId="{EB920D44-4F6B-4399-BC4F-991DDB285C65}" type="presOf" srcId="{90E8BDD5-FD18-4720-847E-9EAEEE744629}" destId="{2FA9B686-92BF-45E4-9C6B-78F163A65174}" srcOrd="0" destOrd="0" presId="urn:microsoft.com/office/officeart/2018/2/layout/IconVerticalSolidList"/>
    <dgm:cxn modelId="{EBC92245-84A5-4E93-9CC8-6445845172CE}" type="presOf" srcId="{0BD726F5-F6EB-4482-9D76-7005C35C0C0C}" destId="{689A5430-21F8-4A1E-A0C6-391577EEE9DD}" srcOrd="0" destOrd="0" presId="urn:microsoft.com/office/officeart/2018/2/layout/IconVerticalSolidList"/>
    <dgm:cxn modelId="{2CE43B77-3373-462D-B650-7DD53D528A8E}" srcId="{D5F5B7DF-A1C6-4193-B42A-C56995EB0843}" destId="{0A9D1116-241E-4931-AD2E-C93F4422EEB0}" srcOrd="1" destOrd="0" parTransId="{53DBA02D-11B0-4B9A-A415-114473D077E8}" sibTransId="{89956EC8-E9E7-4AF9-B200-C72FB1307333}"/>
    <dgm:cxn modelId="{5B43B588-5462-4171-9CD9-1F4768D6EFD0}" type="presOf" srcId="{EE247D82-1C34-4668-9662-605F51D4C812}" destId="{2BBF5FEB-F613-4633-92FE-4B626EE7DEF8}" srcOrd="0" destOrd="0" presId="urn:microsoft.com/office/officeart/2018/2/layout/IconVerticalSolidList"/>
    <dgm:cxn modelId="{787BEF9C-4B78-4276-9A43-4E2E54D17A6B}" srcId="{D5F5B7DF-A1C6-4193-B42A-C56995EB0843}" destId="{0BD726F5-F6EB-4482-9D76-7005C35C0C0C}" srcOrd="0" destOrd="0" parTransId="{786D9748-22B9-4BA0-9D78-B9FD4055F51E}" sibTransId="{8B1681E6-94E9-40B5-899A-D4BD4F4E5110}"/>
    <dgm:cxn modelId="{05CFF7BA-B899-4A8A-8723-D86972868F0F}" type="presOf" srcId="{0A9D1116-241E-4931-AD2E-C93F4422EEB0}" destId="{1A4693B5-FDF3-472A-ADD7-10CE94830BAD}" srcOrd="0" destOrd="0" presId="urn:microsoft.com/office/officeart/2018/2/layout/IconVerticalSolidList"/>
    <dgm:cxn modelId="{C2ECDFC4-59A7-4AFC-AC99-DF3EFC7B5E24}" type="presOf" srcId="{D5F5B7DF-A1C6-4193-B42A-C56995EB0843}" destId="{A6D87C0F-C635-4053-A7A8-3816EFDF405A}" srcOrd="0" destOrd="0" presId="urn:microsoft.com/office/officeart/2018/2/layout/IconVerticalSolidList"/>
    <dgm:cxn modelId="{DFE2AD99-CD6F-4FF3-B076-033F33D73758}" type="presParOf" srcId="{A6D87C0F-C635-4053-A7A8-3816EFDF405A}" destId="{3B82B964-3803-4A07-908B-5506B07F9736}" srcOrd="0" destOrd="0" presId="urn:microsoft.com/office/officeart/2018/2/layout/IconVerticalSolidList"/>
    <dgm:cxn modelId="{3F9CB3F5-4E84-419F-A26F-5650AF9BDD12}" type="presParOf" srcId="{3B82B964-3803-4A07-908B-5506B07F9736}" destId="{5D402C06-530A-4E17-AC83-433434383826}" srcOrd="0" destOrd="0" presId="urn:microsoft.com/office/officeart/2018/2/layout/IconVerticalSolidList"/>
    <dgm:cxn modelId="{F34F1989-85BC-4CCC-9422-5FBE0092CE6B}" type="presParOf" srcId="{3B82B964-3803-4A07-908B-5506B07F9736}" destId="{CBC6584D-2DCD-4369-BA29-C09385BB20FA}" srcOrd="1" destOrd="0" presId="urn:microsoft.com/office/officeart/2018/2/layout/IconVerticalSolidList"/>
    <dgm:cxn modelId="{FF677CC2-AA21-48B7-90CB-571768917548}" type="presParOf" srcId="{3B82B964-3803-4A07-908B-5506B07F9736}" destId="{AE9E0E7D-9518-4703-A91C-51F4007A81BC}" srcOrd="2" destOrd="0" presId="urn:microsoft.com/office/officeart/2018/2/layout/IconVerticalSolidList"/>
    <dgm:cxn modelId="{230100BD-B49E-43D9-93C8-0D211D12E13B}" type="presParOf" srcId="{3B82B964-3803-4A07-908B-5506B07F9736}" destId="{689A5430-21F8-4A1E-A0C6-391577EEE9DD}" srcOrd="3" destOrd="0" presId="urn:microsoft.com/office/officeart/2018/2/layout/IconVerticalSolidList"/>
    <dgm:cxn modelId="{9B7795F2-FDEF-4A10-B619-48E9288A2F9F}" type="presParOf" srcId="{A6D87C0F-C635-4053-A7A8-3816EFDF405A}" destId="{B84DB31F-6013-48A4-BB38-D1E49699EF7E}" srcOrd="1" destOrd="0" presId="urn:microsoft.com/office/officeart/2018/2/layout/IconVerticalSolidList"/>
    <dgm:cxn modelId="{5F0959E8-B1C5-4B14-BD0E-7F29D8D775F3}" type="presParOf" srcId="{A6D87C0F-C635-4053-A7A8-3816EFDF405A}" destId="{0AC638F0-283C-4C17-BEA8-479FE361AEA5}" srcOrd="2" destOrd="0" presId="urn:microsoft.com/office/officeart/2018/2/layout/IconVerticalSolidList"/>
    <dgm:cxn modelId="{82B8984B-C9CF-4DA7-A0D4-469CAEE3574F}" type="presParOf" srcId="{0AC638F0-283C-4C17-BEA8-479FE361AEA5}" destId="{9B2D3BE1-8BBF-426E-8B09-A2BA3749E10A}" srcOrd="0" destOrd="0" presId="urn:microsoft.com/office/officeart/2018/2/layout/IconVerticalSolidList"/>
    <dgm:cxn modelId="{7D9613AF-1342-4975-A5AF-9447D1F70D02}" type="presParOf" srcId="{0AC638F0-283C-4C17-BEA8-479FE361AEA5}" destId="{3C3AAAF7-C4ED-4C8D-AE8B-0148A12EFC65}" srcOrd="1" destOrd="0" presId="urn:microsoft.com/office/officeart/2018/2/layout/IconVerticalSolidList"/>
    <dgm:cxn modelId="{33C109C6-3469-48BC-BAB5-C99985DE0023}" type="presParOf" srcId="{0AC638F0-283C-4C17-BEA8-479FE361AEA5}" destId="{BD664CFA-2C45-41E0-B3E6-A829D86EB171}" srcOrd="2" destOrd="0" presId="urn:microsoft.com/office/officeart/2018/2/layout/IconVerticalSolidList"/>
    <dgm:cxn modelId="{8A0A3B31-2541-4FD3-9BE6-FF3E67A9C233}" type="presParOf" srcId="{0AC638F0-283C-4C17-BEA8-479FE361AEA5}" destId="{1A4693B5-FDF3-472A-ADD7-10CE94830BAD}" srcOrd="3" destOrd="0" presId="urn:microsoft.com/office/officeart/2018/2/layout/IconVerticalSolidList"/>
    <dgm:cxn modelId="{4ADECF16-1F53-4216-88CB-FA723A42D61E}" type="presParOf" srcId="{A6D87C0F-C635-4053-A7A8-3816EFDF405A}" destId="{2D50A52C-B1AB-4C9F-A9B6-8AB9A7B0EA6C}" srcOrd="3" destOrd="0" presId="urn:microsoft.com/office/officeart/2018/2/layout/IconVerticalSolidList"/>
    <dgm:cxn modelId="{363C84A7-BC5A-47C3-B52F-49CDFB8EA041}" type="presParOf" srcId="{A6D87C0F-C635-4053-A7A8-3816EFDF405A}" destId="{1C7BB623-9A34-416C-9674-0096DA3CDF28}" srcOrd="4" destOrd="0" presId="urn:microsoft.com/office/officeart/2018/2/layout/IconVerticalSolidList"/>
    <dgm:cxn modelId="{61C7565F-65A7-42B9-A079-B332BA7BD3FB}" type="presParOf" srcId="{1C7BB623-9A34-416C-9674-0096DA3CDF28}" destId="{76E70894-CBD2-4CAD-9518-BA18BC2E1EBB}" srcOrd="0" destOrd="0" presId="urn:microsoft.com/office/officeart/2018/2/layout/IconVerticalSolidList"/>
    <dgm:cxn modelId="{F3E5B91A-A94C-47A5-B891-73B11BBAA0C1}" type="presParOf" srcId="{1C7BB623-9A34-416C-9674-0096DA3CDF28}" destId="{C3BC3578-FBB0-41E3-9CAB-B6D3581AE844}" srcOrd="1" destOrd="0" presId="urn:microsoft.com/office/officeart/2018/2/layout/IconVerticalSolidList"/>
    <dgm:cxn modelId="{81E55348-5503-464E-8006-45B8C19200D0}" type="presParOf" srcId="{1C7BB623-9A34-416C-9674-0096DA3CDF28}" destId="{00BF8BE0-037F-4B09-9D9C-416371CE6B68}" srcOrd="2" destOrd="0" presId="urn:microsoft.com/office/officeart/2018/2/layout/IconVerticalSolidList"/>
    <dgm:cxn modelId="{D5113C77-9F22-41B2-8DAD-CE24277FF752}" type="presParOf" srcId="{1C7BB623-9A34-416C-9674-0096DA3CDF28}" destId="{2FA9B686-92BF-45E4-9C6B-78F163A65174}" srcOrd="3" destOrd="0" presId="urn:microsoft.com/office/officeart/2018/2/layout/IconVerticalSolidList"/>
    <dgm:cxn modelId="{53C015B2-8C71-46B4-91AF-825B5F3571DC}" type="presParOf" srcId="{A6D87C0F-C635-4053-A7A8-3816EFDF405A}" destId="{B24BE8B4-E7A1-4244-A98F-3BBF77868AF9}" srcOrd="5" destOrd="0" presId="urn:microsoft.com/office/officeart/2018/2/layout/IconVerticalSolidList"/>
    <dgm:cxn modelId="{9FC8985F-46F6-43E2-BB98-D2F7B529B6F1}" type="presParOf" srcId="{A6D87C0F-C635-4053-A7A8-3816EFDF405A}" destId="{6C99F086-C110-41C6-9536-CEA4B04CACC1}" srcOrd="6" destOrd="0" presId="urn:microsoft.com/office/officeart/2018/2/layout/IconVerticalSolidList"/>
    <dgm:cxn modelId="{1D9BCFF3-EAAA-4313-8A73-F7F560ABFFD1}" type="presParOf" srcId="{6C99F086-C110-41C6-9536-CEA4B04CACC1}" destId="{EADD741D-0A5B-41FB-B7A2-74BD73B17301}" srcOrd="0" destOrd="0" presId="urn:microsoft.com/office/officeart/2018/2/layout/IconVerticalSolidList"/>
    <dgm:cxn modelId="{4D7BB649-FA86-4E28-9FAB-EF90B0304B13}" type="presParOf" srcId="{6C99F086-C110-41C6-9536-CEA4B04CACC1}" destId="{5D3975B3-291A-40D9-8495-CFB93AA1168C}" srcOrd="1" destOrd="0" presId="urn:microsoft.com/office/officeart/2018/2/layout/IconVerticalSolidList"/>
    <dgm:cxn modelId="{0A84E783-CD70-469B-95C4-B5A05C1ECCA9}" type="presParOf" srcId="{6C99F086-C110-41C6-9536-CEA4B04CACC1}" destId="{C788BCB4-A44B-4962-9539-84BC64CCC696}" srcOrd="2" destOrd="0" presId="urn:microsoft.com/office/officeart/2018/2/layout/IconVerticalSolidList"/>
    <dgm:cxn modelId="{A25A791B-CD0B-4527-BBBE-E3C03AFE02C3}" type="presParOf" srcId="{6C99F086-C110-41C6-9536-CEA4B04CACC1}" destId="{2BBF5FEB-F613-4633-92FE-4B626EE7DE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8D4908-81E1-48ED-98F2-8AD59988253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3D1D806-EE67-4ABE-B5C7-930EF7F0464D}">
      <dgm:prSet/>
      <dgm:spPr/>
      <dgm:t>
        <a:bodyPr/>
        <a:lstStyle/>
        <a:p>
          <a:r>
            <a:rPr lang="en-US"/>
            <a:t>Concurrency</a:t>
          </a:r>
        </a:p>
      </dgm:t>
    </dgm:pt>
    <dgm:pt modelId="{B6B92F07-9E02-49BC-B5D7-80975F95CD50}" type="parTrans" cxnId="{1FA05A75-329F-4D0B-8061-0873C2561E0A}">
      <dgm:prSet/>
      <dgm:spPr/>
      <dgm:t>
        <a:bodyPr/>
        <a:lstStyle/>
        <a:p>
          <a:endParaRPr lang="en-US"/>
        </a:p>
      </dgm:t>
    </dgm:pt>
    <dgm:pt modelId="{DE5BD2D1-5072-48CB-9E90-DF17A445D21B}" type="sibTrans" cxnId="{1FA05A75-329F-4D0B-8061-0873C2561E0A}">
      <dgm:prSet/>
      <dgm:spPr/>
      <dgm:t>
        <a:bodyPr/>
        <a:lstStyle/>
        <a:p>
          <a:endParaRPr lang="en-US"/>
        </a:p>
      </dgm:t>
    </dgm:pt>
    <dgm:pt modelId="{8DB539A4-E01F-4418-901C-48B8CD2786B1}">
      <dgm:prSet/>
      <dgm:spPr/>
      <dgm:t>
        <a:bodyPr/>
        <a:lstStyle/>
        <a:p>
          <a:r>
            <a:rPr lang="en-US"/>
            <a:t>Immutable values for dictionaries</a:t>
          </a:r>
        </a:p>
      </dgm:t>
    </dgm:pt>
    <dgm:pt modelId="{C4F2C182-BEE4-44A4-A4D8-FC2BDDFD570F}" type="parTrans" cxnId="{471FE539-BE9A-4B0F-BA07-9E2FB734168B}">
      <dgm:prSet/>
      <dgm:spPr/>
      <dgm:t>
        <a:bodyPr/>
        <a:lstStyle/>
        <a:p>
          <a:endParaRPr lang="en-US"/>
        </a:p>
      </dgm:t>
    </dgm:pt>
    <dgm:pt modelId="{410F9197-21EE-4C45-AE1C-6DD655ADD48E}" type="sibTrans" cxnId="{471FE539-BE9A-4B0F-BA07-9E2FB734168B}">
      <dgm:prSet/>
      <dgm:spPr/>
      <dgm:t>
        <a:bodyPr/>
        <a:lstStyle/>
        <a:p>
          <a:endParaRPr lang="en-US"/>
        </a:p>
      </dgm:t>
    </dgm:pt>
    <dgm:pt modelId="{67DAC86B-A25C-4E82-B8F9-1E774D7794B6}">
      <dgm:prSet/>
      <dgm:spPr/>
      <dgm:t>
        <a:bodyPr/>
        <a:lstStyle/>
        <a:p>
          <a:r>
            <a:rPr lang="en-US"/>
            <a:t>State preserving (history)</a:t>
          </a:r>
        </a:p>
      </dgm:t>
    </dgm:pt>
    <dgm:pt modelId="{ECAA072A-A440-4BEF-BD59-97EA7725A59C}" type="parTrans" cxnId="{770155AB-97C7-425D-91C9-1BCB38C39114}">
      <dgm:prSet/>
      <dgm:spPr/>
      <dgm:t>
        <a:bodyPr/>
        <a:lstStyle/>
        <a:p>
          <a:endParaRPr lang="en-US"/>
        </a:p>
      </dgm:t>
    </dgm:pt>
    <dgm:pt modelId="{2F9CD81F-BE68-4D27-9E1C-1972F51860A7}" type="sibTrans" cxnId="{770155AB-97C7-425D-91C9-1BCB38C39114}">
      <dgm:prSet/>
      <dgm:spPr/>
      <dgm:t>
        <a:bodyPr/>
        <a:lstStyle/>
        <a:p>
          <a:endParaRPr lang="en-US"/>
        </a:p>
      </dgm:t>
    </dgm:pt>
    <dgm:pt modelId="{130547FA-4902-4311-8D3F-0211DF77E893}">
      <dgm:prSet/>
      <dgm:spPr/>
      <dgm:t>
        <a:bodyPr/>
        <a:lstStyle/>
        <a:p>
          <a:r>
            <a:rPr lang="en-US"/>
            <a:t>Testing (purity)</a:t>
          </a:r>
        </a:p>
      </dgm:t>
    </dgm:pt>
    <dgm:pt modelId="{84FC7A93-291E-4B40-B45E-F81FA8F50019}" type="parTrans" cxnId="{DC58807E-ABB6-4A51-998F-BCE7DE33D86C}">
      <dgm:prSet/>
      <dgm:spPr/>
      <dgm:t>
        <a:bodyPr/>
        <a:lstStyle/>
        <a:p>
          <a:endParaRPr lang="en-US"/>
        </a:p>
      </dgm:t>
    </dgm:pt>
    <dgm:pt modelId="{7DA747C4-A8AB-4863-AE06-A11677BC2928}" type="sibTrans" cxnId="{DC58807E-ABB6-4A51-998F-BCE7DE33D86C}">
      <dgm:prSet/>
      <dgm:spPr/>
      <dgm:t>
        <a:bodyPr/>
        <a:lstStyle/>
        <a:p>
          <a:endParaRPr lang="en-US"/>
        </a:p>
      </dgm:t>
    </dgm:pt>
    <dgm:pt modelId="{7868EB25-E38F-46C0-B345-760BAED06CCE}" type="pres">
      <dgm:prSet presAssocID="{258D4908-81E1-48ED-98F2-8AD599882532}" presName="root" presStyleCnt="0">
        <dgm:presLayoutVars>
          <dgm:dir/>
          <dgm:resizeHandles val="exact"/>
        </dgm:presLayoutVars>
      </dgm:prSet>
      <dgm:spPr/>
    </dgm:pt>
    <dgm:pt modelId="{4DFB050D-7DCA-4461-BF61-1B193A034120}" type="pres">
      <dgm:prSet presAssocID="{83D1D806-EE67-4ABE-B5C7-930EF7F0464D}" presName="compNode" presStyleCnt="0"/>
      <dgm:spPr/>
    </dgm:pt>
    <dgm:pt modelId="{E06929B7-116B-45A0-8BE2-DC76AA815B65}" type="pres">
      <dgm:prSet presAssocID="{83D1D806-EE67-4ABE-B5C7-930EF7F0464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"/>
        </a:ext>
      </dgm:extLst>
    </dgm:pt>
    <dgm:pt modelId="{F6695AF7-6379-4B22-BE93-80FE4C44EE64}" type="pres">
      <dgm:prSet presAssocID="{83D1D806-EE67-4ABE-B5C7-930EF7F0464D}" presName="spaceRect" presStyleCnt="0"/>
      <dgm:spPr/>
    </dgm:pt>
    <dgm:pt modelId="{35AFD59E-E5E2-4C28-BA72-6EB65BE28ADF}" type="pres">
      <dgm:prSet presAssocID="{83D1D806-EE67-4ABE-B5C7-930EF7F0464D}" presName="textRect" presStyleLbl="revTx" presStyleIdx="0" presStyleCnt="4">
        <dgm:presLayoutVars>
          <dgm:chMax val="1"/>
          <dgm:chPref val="1"/>
        </dgm:presLayoutVars>
      </dgm:prSet>
      <dgm:spPr/>
    </dgm:pt>
    <dgm:pt modelId="{BB3C2E68-76AF-461E-A5CC-124459584919}" type="pres">
      <dgm:prSet presAssocID="{DE5BD2D1-5072-48CB-9E90-DF17A445D21B}" presName="sibTrans" presStyleCnt="0"/>
      <dgm:spPr/>
    </dgm:pt>
    <dgm:pt modelId="{69C53C60-0FF1-4506-9799-CD4B2DE502D6}" type="pres">
      <dgm:prSet presAssocID="{8DB539A4-E01F-4418-901C-48B8CD2786B1}" presName="compNode" presStyleCnt="0"/>
      <dgm:spPr/>
    </dgm:pt>
    <dgm:pt modelId="{D2FDEDFE-5241-48C3-B5F5-981DB0F4D0DF}" type="pres">
      <dgm:prSet presAssocID="{8DB539A4-E01F-4418-901C-48B8CD2786B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tionary"/>
        </a:ext>
      </dgm:extLst>
    </dgm:pt>
    <dgm:pt modelId="{6728A80C-3E1C-4EFA-B7F6-88178F15267D}" type="pres">
      <dgm:prSet presAssocID="{8DB539A4-E01F-4418-901C-48B8CD2786B1}" presName="spaceRect" presStyleCnt="0"/>
      <dgm:spPr/>
    </dgm:pt>
    <dgm:pt modelId="{11C2BC97-7CD6-4F42-A2B9-95354D9260F5}" type="pres">
      <dgm:prSet presAssocID="{8DB539A4-E01F-4418-901C-48B8CD2786B1}" presName="textRect" presStyleLbl="revTx" presStyleIdx="1" presStyleCnt="4">
        <dgm:presLayoutVars>
          <dgm:chMax val="1"/>
          <dgm:chPref val="1"/>
        </dgm:presLayoutVars>
      </dgm:prSet>
      <dgm:spPr/>
    </dgm:pt>
    <dgm:pt modelId="{0CF4D3C4-B94A-471A-99E9-C44876247D98}" type="pres">
      <dgm:prSet presAssocID="{410F9197-21EE-4C45-AE1C-6DD655ADD48E}" presName="sibTrans" presStyleCnt="0"/>
      <dgm:spPr/>
    </dgm:pt>
    <dgm:pt modelId="{41CEE700-7842-4CC9-956A-89F1F00E4010}" type="pres">
      <dgm:prSet presAssocID="{67DAC86B-A25C-4E82-B8F9-1E774D7794B6}" presName="compNode" presStyleCnt="0"/>
      <dgm:spPr/>
    </dgm:pt>
    <dgm:pt modelId="{DE08C1D6-8C69-4AA1-B1AC-34D4C04C17C5}" type="pres">
      <dgm:prSet presAssocID="{67DAC86B-A25C-4E82-B8F9-1E774D7794B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story"/>
        </a:ext>
      </dgm:extLst>
    </dgm:pt>
    <dgm:pt modelId="{B1343813-E68B-478A-B265-F478092F6E36}" type="pres">
      <dgm:prSet presAssocID="{67DAC86B-A25C-4E82-B8F9-1E774D7794B6}" presName="spaceRect" presStyleCnt="0"/>
      <dgm:spPr/>
    </dgm:pt>
    <dgm:pt modelId="{D4CEAB97-8494-4A3C-BC8C-983943881FEF}" type="pres">
      <dgm:prSet presAssocID="{67DAC86B-A25C-4E82-B8F9-1E774D7794B6}" presName="textRect" presStyleLbl="revTx" presStyleIdx="2" presStyleCnt="4">
        <dgm:presLayoutVars>
          <dgm:chMax val="1"/>
          <dgm:chPref val="1"/>
        </dgm:presLayoutVars>
      </dgm:prSet>
      <dgm:spPr/>
    </dgm:pt>
    <dgm:pt modelId="{F65DFB5C-D2A5-472A-9EEF-8C10063375F5}" type="pres">
      <dgm:prSet presAssocID="{2F9CD81F-BE68-4D27-9E1C-1972F51860A7}" presName="sibTrans" presStyleCnt="0"/>
      <dgm:spPr/>
    </dgm:pt>
    <dgm:pt modelId="{8AD23B93-5639-4007-8499-AE68D8F43F33}" type="pres">
      <dgm:prSet presAssocID="{130547FA-4902-4311-8D3F-0211DF77E893}" presName="compNode" presStyleCnt="0"/>
      <dgm:spPr/>
    </dgm:pt>
    <dgm:pt modelId="{F17FBBAF-A792-410D-84DC-5BD05E807FAA}" type="pres">
      <dgm:prSet presAssocID="{130547FA-4902-4311-8D3F-0211DF77E89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Plan"/>
        </a:ext>
      </dgm:extLst>
    </dgm:pt>
    <dgm:pt modelId="{3A4CE22D-30C0-4901-8258-59AB45036F29}" type="pres">
      <dgm:prSet presAssocID="{130547FA-4902-4311-8D3F-0211DF77E893}" presName="spaceRect" presStyleCnt="0"/>
      <dgm:spPr/>
    </dgm:pt>
    <dgm:pt modelId="{93B9827D-CB08-4D86-9077-C27C75412157}" type="pres">
      <dgm:prSet presAssocID="{130547FA-4902-4311-8D3F-0211DF77E89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7284624-A9C7-4D2C-96D9-78D503621E01}" type="presOf" srcId="{130547FA-4902-4311-8D3F-0211DF77E893}" destId="{93B9827D-CB08-4D86-9077-C27C75412157}" srcOrd="0" destOrd="0" presId="urn:microsoft.com/office/officeart/2018/2/layout/IconLabelList"/>
    <dgm:cxn modelId="{471FE539-BE9A-4B0F-BA07-9E2FB734168B}" srcId="{258D4908-81E1-48ED-98F2-8AD599882532}" destId="{8DB539A4-E01F-4418-901C-48B8CD2786B1}" srcOrd="1" destOrd="0" parTransId="{C4F2C182-BEE4-44A4-A4D8-FC2BDDFD570F}" sibTransId="{410F9197-21EE-4C45-AE1C-6DD655ADD48E}"/>
    <dgm:cxn modelId="{1FA05A75-329F-4D0B-8061-0873C2561E0A}" srcId="{258D4908-81E1-48ED-98F2-8AD599882532}" destId="{83D1D806-EE67-4ABE-B5C7-930EF7F0464D}" srcOrd="0" destOrd="0" parTransId="{B6B92F07-9E02-49BC-B5D7-80975F95CD50}" sibTransId="{DE5BD2D1-5072-48CB-9E90-DF17A445D21B}"/>
    <dgm:cxn modelId="{62013C7E-E682-488E-AFE1-317BAFDD9D78}" type="presOf" srcId="{83D1D806-EE67-4ABE-B5C7-930EF7F0464D}" destId="{35AFD59E-E5E2-4C28-BA72-6EB65BE28ADF}" srcOrd="0" destOrd="0" presId="urn:microsoft.com/office/officeart/2018/2/layout/IconLabelList"/>
    <dgm:cxn modelId="{DC58807E-ABB6-4A51-998F-BCE7DE33D86C}" srcId="{258D4908-81E1-48ED-98F2-8AD599882532}" destId="{130547FA-4902-4311-8D3F-0211DF77E893}" srcOrd="3" destOrd="0" parTransId="{84FC7A93-291E-4B40-B45E-F81FA8F50019}" sibTransId="{7DA747C4-A8AB-4863-AE06-A11677BC2928}"/>
    <dgm:cxn modelId="{C7C14392-A8A8-45ED-A621-8CC777D99215}" type="presOf" srcId="{258D4908-81E1-48ED-98F2-8AD599882532}" destId="{7868EB25-E38F-46C0-B345-760BAED06CCE}" srcOrd="0" destOrd="0" presId="urn:microsoft.com/office/officeart/2018/2/layout/IconLabelList"/>
    <dgm:cxn modelId="{1E09E9A3-AE58-43A2-BD40-E38CFCDC91BF}" type="presOf" srcId="{67DAC86B-A25C-4E82-B8F9-1E774D7794B6}" destId="{D4CEAB97-8494-4A3C-BC8C-983943881FEF}" srcOrd="0" destOrd="0" presId="urn:microsoft.com/office/officeart/2018/2/layout/IconLabelList"/>
    <dgm:cxn modelId="{770155AB-97C7-425D-91C9-1BCB38C39114}" srcId="{258D4908-81E1-48ED-98F2-8AD599882532}" destId="{67DAC86B-A25C-4E82-B8F9-1E774D7794B6}" srcOrd="2" destOrd="0" parTransId="{ECAA072A-A440-4BEF-BD59-97EA7725A59C}" sibTransId="{2F9CD81F-BE68-4D27-9E1C-1972F51860A7}"/>
    <dgm:cxn modelId="{38F2C2B3-BAA8-47DE-A7E8-EE300FEFF142}" type="presOf" srcId="{8DB539A4-E01F-4418-901C-48B8CD2786B1}" destId="{11C2BC97-7CD6-4F42-A2B9-95354D9260F5}" srcOrd="0" destOrd="0" presId="urn:microsoft.com/office/officeart/2018/2/layout/IconLabelList"/>
    <dgm:cxn modelId="{7FFFAC5F-9D39-4DDB-9C31-D64D9A5C4673}" type="presParOf" srcId="{7868EB25-E38F-46C0-B345-760BAED06CCE}" destId="{4DFB050D-7DCA-4461-BF61-1B193A034120}" srcOrd="0" destOrd="0" presId="urn:microsoft.com/office/officeart/2018/2/layout/IconLabelList"/>
    <dgm:cxn modelId="{060366A0-378D-4679-A62D-47759F42AF81}" type="presParOf" srcId="{4DFB050D-7DCA-4461-BF61-1B193A034120}" destId="{E06929B7-116B-45A0-8BE2-DC76AA815B65}" srcOrd="0" destOrd="0" presId="urn:microsoft.com/office/officeart/2018/2/layout/IconLabelList"/>
    <dgm:cxn modelId="{15489406-2A15-45C4-9C03-4DFD459F2D68}" type="presParOf" srcId="{4DFB050D-7DCA-4461-BF61-1B193A034120}" destId="{F6695AF7-6379-4B22-BE93-80FE4C44EE64}" srcOrd="1" destOrd="0" presId="urn:microsoft.com/office/officeart/2018/2/layout/IconLabelList"/>
    <dgm:cxn modelId="{1F289D15-1A9D-45F3-95B2-1B3C4881435F}" type="presParOf" srcId="{4DFB050D-7DCA-4461-BF61-1B193A034120}" destId="{35AFD59E-E5E2-4C28-BA72-6EB65BE28ADF}" srcOrd="2" destOrd="0" presId="urn:microsoft.com/office/officeart/2018/2/layout/IconLabelList"/>
    <dgm:cxn modelId="{084D3C9E-F19D-4DD0-81B8-8F6C6C83FA41}" type="presParOf" srcId="{7868EB25-E38F-46C0-B345-760BAED06CCE}" destId="{BB3C2E68-76AF-461E-A5CC-124459584919}" srcOrd="1" destOrd="0" presId="urn:microsoft.com/office/officeart/2018/2/layout/IconLabelList"/>
    <dgm:cxn modelId="{F89DB4DE-2D79-48A9-9D3B-66B3248C73DA}" type="presParOf" srcId="{7868EB25-E38F-46C0-B345-760BAED06CCE}" destId="{69C53C60-0FF1-4506-9799-CD4B2DE502D6}" srcOrd="2" destOrd="0" presId="urn:microsoft.com/office/officeart/2018/2/layout/IconLabelList"/>
    <dgm:cxn modelId="{5F6B9E2D-865F-4EBA-AD0C-6B54A8FA0852}" type="presParOf" srcId="{69C53C60-0FF1-4506-9799-CD4B2DE502D6}" destId="{D2FDEDFE-5241-48C3-B5F5-981DB0F4D0DF}" srcOrd="0" destOrd="0" presId="urn:microsoft.com/office/officeart/2018/2/layout/IconLabelList"/>
    <dgm:cxn modelId="{FAAABF2C-4836-4160-A717-FE446E9C1D14}" type="presParOf" srcId="{69C53C60-0FF1-4506-9799-CD4B2DE502D6}" destId="{6728A80C-3E1C-4EFA-B7F6-88178F15267D}" srcOrd="1" destOrd="0" presId="urn:microsoft.com/office/officeart/2018/2/layout/IconLabelList"/>
    <dgm:cxn modelId="{20F0B880-D5E4-414B-B677-FDD8F27AF7A6}" type="presParOf" srcId="{69C53C60-0FF1-4506-9799-CD4B2DE502D6}" destId="{11C2BC97-7CD6-4F42-A2B9-95354D9260F5}" srcOrd="2" destOrd="0" presId="urn:microsoft.com/office/officeart/2018/2/layout/IconLabelList"/>
    <dgm:cxn modelId="{BC304A9C-0DC8-4E54-9179-E3564ED3AB4C}" type="presParOf" srcId="{7868EB25-E38F-46C0-B345-760BAED06CCE}" destId="{0CF4D3C4-B94A-471A-99E9-C44876247D98}" srcOrd="3" destOrd="0" presId="urn:microsoft.com/office/officeart/2018/2/layout/IconLabelList"/>
    <dgm:cxn modelId="{2A8A4E8C-214A-494C-AB76-36E8AF7A27F1}" type="presParOf" srcId="{7868EB25-E38F-46C0-B345-760BAED06CCE}" destId="{41CEE700-7842-4CC9-956A-89F1F00E4010}" srcOrd="4" destOrd="0" presId="urn:microsoft.com/office/officeart/2018/2/layout/IconLabelList"/>
    <dgm:cxn modelId="{C67BFBA7-CAC1-4842-B8AC-277528C73C39}" type="presParOf" srcId="{41CEE700-7842-4CC9-956A-89F1F00E4010}" destId="{DE08C1D6-8C69-4AA1-B1AC-34D4C04C17C5}" srcOrd="0" destOrd="0" presId="urn:microsoft.com/office/officeart/2018/2/layout/IconLabelList"/>
    <dgm:cxn modelId="{48F3FB9D-3E5F-4C73-8056-E896A74BA8F4}" type="presParOf" srcId="{41CEE700-7842-4CC9-956A-89F1F00E4010}" destId="{B1343813-E68B-478A-B265-F478092F6E36}" srcOrd="1" destOrd="0" presId="urn:microsoft.com/office/officeart/2018/2/layout/IconLabelList"/>
    <dgm:cxn modelId="{450B34E3-2FC8-4EC5-9FA4-1DF81424A978}" type="presParOf" srcId="{41CEE700-7842-4CC9-956A-89F1F00E4010}" destId="{D4CEAB97-8494-4A3C-BC8C-983943881FEF}" srcOrd="2" destOrd="0" presId="urn:microsoft.com/office/officeart/2018/2/layout/IconLabelList"/>
    <dgm:cxn modelId="{53E481D9-B4AE-40D0-A6B0-FA0F4E139518}" type="presParOf" srcId="{7868EB25-E38F-46C0-B345-760BAED06CCE}" destId="{F65DFB5C-D2A5-472A-9EEF-8C10063375F5}" srcOrd="5" destOrd="0" presId="urn:microsoft.com/office/officeart/2018/2/layout/IconLabelList"/>
    <dgm:cxn modelId="{4C82FC90-656B-4689-875E-D5C172B55C21}" type="presParOf" srcId="{7868EB25-E38F-46C0-B345-760BAED06CCE}" destId="{8AD23B93-5639-4007-8499-AE68D8F43F33}" srcOrd="6" destOrd="0" presId="urn:microsoft.com/office/officeart/2018/2/layout/IconLabelList"/>
    <dgm:cxn modelId="{0D849277-C6AD-4BD3-994E-B5B7F4E68B03}" type="presParOf" srcId="{8AD23B93-5639-4007-8499-AE68D8F43F33}" destId="{F17FBBAF-A792-410D-84DC-5BD05E807FAA}" srcOrd="0" destOrd="0" presId="urn:microsoft.com/office/officeart/2018/2/layout/IconLabelList"/>
    <dgm:cxn modelId="{213A4F61-7BF5-408B-9A35-CF8636434FE1}" type="presParOf" srcId="{8AD23B93-5639-4007-8499-AE68D8F43F33}" destId="{3A4CE22D-30C0-4901-8258-59AB45036F29}" srcOrd="1" destOrd="0" presId="urn:microsoft.com/office/officeart/2018/2/layout/IconLabelList"/>
    <dgm:cxn modelId="{D440C879-D755-4D0D-B4CD-311855E4DD65}" type="presParOf" srcId="{8AD23B93-5639-4007-8499-AE68D8F43F33}" destId="{93B9827D-CB08-4D86-9077-C27C7541215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0882BB-EDDC-4849-977B-C079869E6AB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90BC21C-DD7E-4BE0-BDC5-FD16196BCA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Less choices in doing things right</a:t>
          </a:r>
        </a:p>
      </dgm:t>
    </dgm:pt>
    <dgm:pt modelId="{DE32BE5F-FDEA-4983-BAC5-C2F58F762EEE}" type="parTrans" cxnId="{9F403065-0601-4666-B64E-7221F3E150A7}">
      <dgm:prSet/>
      <dgm:spPr/>
      <dgm:t>
        <a:bodyPr/>
        <a:lstStyle/>
        <a:p>
          <a:endParaRPr lang="en-US"/>
        </a:p>
      </dgm:t>
    </dgm:pt>
    <dgm:pt modelId="{2C7EAD6A-EF65-4FAD-BF76-2ABEF9E174EB}" type="sibTrans" cxnId="{9F403065-0601-4666-B64E-7221F3E150A7}">
      <dgm:prSet/>
      <dgm:spPr/>
      <dgm:t>
        <a:bodyPr/>
        <a:lstStyle/>
        <a:p>
          <a:endParaRPr lang="en-US"/>
        </a:p>
      </dgm:t>
    </dgm:pt>
    <dgm:pt modelId="{9BCA6328-5A9E-433C-A805-1F3D8CC45D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Copying – memory churn</a:t>
          </a:r>
        </a:p>
      </dgm:t>
    </dgm:pt>
    <dgm:pt modelId="{23BC1F7A-4C28-4294-898F-88E097DC37A0}" type="parTrans" cxnId="{F52A6AF0-0DB5-4243-A3E5-FD55E82220DD}">
      <dgm:prSet/>
      <dgm:spPr/>
      <dgm:t>
        <a:bodyPr/>
        <a:lstStyle/>
        <a:p>
          <a:endParaRPr lang="en-US"/>
        </a:p>
      </dgm:t>
    </dgm:pt>
    <dgm:pt modelId="{DA7E5D3A-9B97-438E-AFB9-D3633B721A44}" type="sibTrans" cxnId="{F52A6AF0-0DB5-4243-A3E5-FD55E82220DD}">
      <dgm:prSet/>
      <dgm:spPr/>
      <dgm:t>
        <a:bodyPr/>
        <a:lstStyle/>
        <a:p>
          <a:endParaRPr lang="en-US"/>
        </a:p>
      </dgm:t>
    </dgm:pt>
    <dgm:pt modelId="{6331CD88-FCA1-4346-AB74-1FEC693679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Requires DTOs</a:t>
          </a:r>
        </a:p>
      </dgm:t>
    </dgm:pt>
    <dgm:pt modelId="{4009A772-DE19-4300-BD97-FA688EA38AE1}" type="parTrans" cxnId="{F4D7FD2A-B329-4384-B4FF-59739A979F22}">
      <dgm:prSet/>
      <dgm:spPr/>
      <dgm:t>
        <a:bodyPr/>
        <a:lstStyle/>
        <a:p>
          <a:endParaRPr lang="en-US"/>
        </a:p>
      </dgm:t>
    </dgm:pt>
    <dgm:pt modelId="{E0DB0B07-B4AE-4BF1-A051-3F70F61B906E}" type="sibTrans" cxnId="{F4D7FD2A-B329-4384-B4FF-59739A979F22}">
      <dgm:prSet/>
      <dgm:spPr/>
      <dgm:t>
        <a:bodyPr/>
        <a:lstStyle/>
        <a:p>
          <a:endParaRPr lang="en-US"/>
        </a:p>
      </dgm:t>
    </dgm:pt>
    <dgm:pt modelId="{3AABA5B7-FF1D-41C4-AC36-1BFA917D29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Incompatibility with some ORM</a:t>
          </a:r>
        </a:p>
      </dgm:t>
    </dgm:pt>
    <dgm:pt modelId="{32C08015-DD75-4F20-AEE1-159430C90E96}" type="parTrans" cxnId="{64774341-88DA-49C3-BB12-432C1EFFBED8}">
      <dgm:prSet/>
      <dgm:spPr/>
      <dgm:t>
        <a:bodyPr/>
        <a:lstStyle/>
        <a:p>
          <a:endParaRPr lang="en-US"/>
        </a:p>
      </dgm:t>
    </dgm:pt>
    <dgm:pt modelId="{E2AB8261-9A5E-43AC-A751-B37939367EBC}" type="sibTrans" cxnId="{64774341-88DA-49C3-BB12-432C1EFFBED8}">
      <dgm:prSet/>
      <dgm:spPr/>
      <dgm:t>
        <a:bodyPr/>
        <a:lstStyle/>
        <a:p>
          <a:endParaRPr lang="en-US"/>
        </a:p>
      </dgm:t>
    </dgm:pt>
    <dgm:pt modelId="{F10B8B5B-35C1-4985-AEE0-4DA335ABA5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Inflexible design</a:t>
          </a:r>
        </a:p>
      </dgm:t>
    </dgm:pt>
    <dgm:pt modelId="{D4DBD7EC-1D6A-4158-8E83-90FFAA291058}" type="parTrans" cxnId="{76BA50AC-AE90-4048-9815-B18F081DF018}">
      <dgm:prSet/>
      <dgm:spPr/>
      <dgm:t>
        <a:bodyPr/>
        <a:lstStyle/>
        <a:p>
          <a:endParaRPr lang="en-US"/>
        </a:p>
      </dgm:t>
    </dgm:pt>
    <dgm:pt modelId="{5F01FA33-09E9-4ADB-A259-7BEDB8B17963}" type="sibTrans" cxnId="{76BA50AC-AE90-4048-9815-B18F081DF018}">
      <dgm:prSet/>
      <dgm:spPr/>
      <dgm:t>
        <a:bodyPr/>
        <a:lstStyle/>
        <a:p>
          <a:endParaRPr lang="en-US"/>
        </a:p>
      </dgm:t>
    </dgm:pt>
    <dgm:pt modelId="{733648A1-F29F-45D7-A0CF-7AEBFBB7246F}" type="pres">
      <dgm:prSet presAssocID="{B50882BB-EDDC-4849-977B-C079869E6AB7}" presName="root" presStyleCnt="0">
        <dgm:presLayoutVars>
          <dgm:dir/>
          <dgm:resizeHandles val="exact"/>
        </dgm:presLayoutVars>
      </dgm:prSet>
      <dgm:spPr/>
    </dgm:pt>
    <dgm:pt modelId="{5C3CA945-0179-4C5E-8354-04B5643EDE57}" type="pres">
      <dgm:prSet presAssocID="{490BC21C-DD7E-4BE0-BDC5-FD16196BCA81}" presName="compNode" presStyleCnt="0"/>
      <dgm:spPr/>
    </dgm:pt>
    <dgm:pt modelId="{F38C741F-36F2-46CD-B3E7-7EF5184B4348}" type="pres">
      <dgm:prSet presAssocID="{490BC21C-DD7E-4BE0-BDC5-FD16196BCA8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1A150BC9-A23D-4CF2-9F4B-5562B717EFDD}" type="pres">
      <dgm:prSet presAssocID="{490BC21C-DD7E-4BE0-BDC5-FD16196BCA81}" presName="spaceRect" presStyleCnt="0"/>
      <dgm:spPr/>
    </dgm:pt>
    <dgm:pt modelId="{5570C29B-DD5D-4099-9ED7-F78FA2EE76DA}" type="pres">
      <dgm:prSet presAssocID="{490BC21C-DD7E-4BE0-BDC5-FD16196BCA81}" presName="textRect" presStyleLbl="revTx" presStyleIdx="0" presStyleCnt="5">
        <dgm:presLayoutVars>
          <dgm:chMax val="1"/>
          <dgm:chPref val="1"/>
        </dgm:presLayoutVars>
      </dgm:prSet>
      <dgm:spPr/>
    </dgm:pt>
    <dgm:pt modelId="{B14485E7-726B-48B7-AA61-5CB9B2E517FB}" type="pres">
      <dgm:prSet presAssocID="{2C7EAD6A-EF65-4FAD-BF76-2ABEF9E174EB}" presName="sibTrans" presStyleCnt="0"/>
      <dgm:spPr/>
    </dgm:pt>
    <dgm:pt modelId="{9AF5069D-6F47-4878-B07C-419010481925}" type="pres">
      <dgm:prSet presAssocID="{9BCA6328-5A9E-433C-A805-1F3D8CC45D5A}" presName="compNode" presStyleCnt="0"/>
      <dgm:spPr/>
    </dgm:pt>
    <dgm:pt modelId="{9BAF2D01-922C-4B7C-9F87-304D57FBD7CE}" type="pres">
      <dgm:prSet presAssocID="{9BCA6328-5A9E-433C-A805-1F3D8CC45D5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hotocopier"/>
        </a:ext>
      </dgm:extLst>
    </dgm:pt>
    <dgm:pt modelId="{7CFBF1A5-42FF-47E8-817D-1E6CAFE68A8D}" type="pres">
      <dgm:prSet presAssocID="{9BCA6328-5A9E-433C-A805-1F3D8CC45D5A}" presName="spaceRect" presStyleCnt="0"/>
      <dgm:spPr/>
    </dgm:pt>
    <dgm:pt modelId="{0A63D8B0-4C3E-4EC6-BB5D-479B73C3A9AC}" type="pres">
      <dgm:prSet presAssocID="{9BCA6328-5A9E-433C-A805-1F3D8CC45D5A}" presName="textRect" presStyleLbl="revTx" presStyleIdx="1" presStyleCnt="5">
        <dgm:presLayoutVars>
          <dgm:chMax val="1"/>
          <dgm:chPref val="1"/>
        </dgm:presLayoutVars>
      </dgm:prSet>
      <dgm:spPr/>
    </dgm:pt>
    <dgm:pt modelId="{5FE2F749-F072-40C1-A9F9-F3D759860F51}" type="pres">
      <dgm:prSet presAssocID="{DA7E5D3A-9B97-438E-AFB9-D3633B721A44}" presName="sibTrans" presStyleCnt="0"/>
      <dgm:spPr/>
    </dgm:pt>
    <dgm:pt modelId="{711E2966-D1E0-4AE2-AD35-24F9AC4A48A8}" type="pres">
      <dgm:prSet presAssocID="{6331CD88-FCA1-4346-AB74-1FEC693679CE}" presName="compNode" presStyleCnt="0"/>
      <dgm:spPr/>
    </dgm:pt>
    <dgm:pt modelId="{EAD10F61-853B-4ED0-9FF5-798DD4F4FAF7}" type="pres">
      <dgm:prSet presAssocID="{6331CD88-FCA1-4346-AB74-1FEC693679C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210DEA91-7FCA-41A7-9298-B7257CB5C669}" type="pres">
      <dgm:prSet presAssocID="{6331CD88-FCA1-4346-AB74-1FEC693679CE}" presName="spaceRect" presStyleCnt="0"/>
      <dgm:spPr/>
    </dgm:pt>
    <dgm:pt modelId="{550D6B36-BAAD-48E9-B47A-5F18BA4D5E89}" type="pres">
      <dgm:prSet presAssocID="{6331CD88-FCA1-4346-AB74-1FEC693679CE}" presName="textRect" presStyleLbl="revTx" presStyleIdx="2" presStyleCnt="5">
        <dgm:presLayoutVars>
          <dgm:chMax val="1"/>
          <dgm:chPref val="1"/>
        </dgm:presLayoutVars>
      </dgm:prSet>
      <dgm:spPr/>
    </dgm:pt>
    <dgm:pt modelId="{9B641417-EE12-43EC-A1EF-84EF08F00274}" type="pres">
      <dgm:prSet presAssocID="{E0DB0B07-B4AE-4BF1-A051-3F70F61B906E}" presName="sibTrans" presStyleCnt="0"/>
      <dgm:spPr/>
    </dgm:pt>
    <dgm:pt modelId="{25181B1D-6481-404C-B453-D3A57DBD2722}" type="pres">
      <dgm:prSet presAssocID="{3AABA5B7-FF1D-41C4-AC36-1BFA917D29CA}" presName="compNode" presStyleCnt="0"/>
      <dgm:spPr/>
    </dgm:pt>
    <dgm:pt modelId="{8765AC2C-72D1-48C6-A7E5-F5E9CABA392C}" type="pres">
      <dgm:prSet presAssocID="{3AABA5B7-FF1D-41C4-AC36-1BFA917D29C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B1A9D1BB-CF58-455F-B54C-90F8DABF8DE2}" type="pres">
      <dgm:prSet presAssocID="{3AABA5B7-FF1D-41C4-AC36-1BFA917D29CA}" presName="spaceRect" presStyleCnt="0"/>
      <dgm:spPr/>
    </dgm:pt>
    <dgm:pt modelId="{6038BCEF-ED79-477E-8DBE-70CDAEF58603}" type="pres">
      <dgm:prSet presAssocID="{3AABA5B7-FF1D-41C4-AC36-1BFA917D29CA}" presName="textRect" presStyleLbl="revTx" presStyleIdx="3" presStyleCnt="5">
        <dgm:presLayoutVars>
          <dgm:chMax val="1"/>
          <dgm:chPref val="1"/>
        </dgm:presLayoutVars>
      </dgm:prSet>
      <dgm:spPr/>
    </dgm:pt>
    <dgm:pt modelId="{2E5D3435-13B6-45F2-871A-BF48706B0F1E}" type="pres">
      <dgm:prSet presAssocID="{E2AB8261-9A5E-43AC-A751-B37939367EBC}" presName="sibTrans" presStyleCnt="0"/>
      <dgm:spPr/>
    </dgm:pt>
    <dgm:pt modelId="{50EA4489-A386-4E00-81EE-F302403A693A}" type="pres">
      <dgm:prSet presAssocID="{F10B8B5B-35C1-4985-AEE0-4DA335ABA54F}" presName="compNode" presStyleCnt="0"/>
      <dgm:spPr/>
    </dgm:pt>
    <dgm:pt modelId="{593B50B3-B01C-4048-A6D8-143B53CC60E1}" type="pres">
      <dgm:prSet presAssocID="{F10B8B5B-35C1-4985-AEE0-4DA335ABA54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ymnast Rings"/>
        </a:ext>
      </dgm:extLst>
    </dgm:pt>
    <dgm:pt modelId="{162C56C7-E250-47B4-AA41-4607EB9DFC53}" type="pres">
      <dgm:prSet presAssocID="{F10B8B5B-35C1-4985-AEE0-4DA335ABA54F}" presName="spaceRect" presStyleCnt="0"/>
      <dgm:spPr/>
    </dgm:pt>
    <dgm:pt modelId="{8344F37B-A408-4CE0-ACF5-9BBE1ABB3F4A}" type="pres">
      <dgm:prSet presAssocID="{F10B8B5B-35C1-4985-AEE0-4DA335ABA54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60BB11D-19D8-4E70-9FB4-278817EABFAC}" type="presOf" srcId="{3AABA5B7-FF1D-41C4-AC36-1BFA917D29CA}" destId="{6038BCEF-ED79-477E-8DBE-70CDAEF58603}" srcOrd="0" destOrd="0" presId="urn:microsoft.com/office/officeart/2018/2/layout/IconLabelList"/>
    <dgm:cxn modelId="{F4D7FD2A-B329-4384-B4FF-59739A979F22}" srcId="{B50882BB-EDDC-4849-977B-C079869E6AB7}" destId="{6331CD88-FCA1-4346-AB74-1FEC693679CE}" srcOrd="2" destOrd="0" parTransId="{4009A772-DE19-4300-BD97-FA688EA38AE1}" sibTransId="{E0DB0B07-B4AE-4BF1-A051-3F70F61B906E}"/>
    <dgm:cxn modelId="{BA9B522E-0834-4BAD-8B6A-7AAE9A8D1B04}" type="presOf" srcId="{9BCA6328-5A9E-433C-A805-1F3D8CC45D5A}" destId="{0A63D8B0-4C3E-4EC6-BB5D-479B73C3A9AC}" srcOrd="0" destOrd="0" presId="urn:microsoft.com/office/officeart/2018/2/layout/IconLabelList"/>
    <dgm:cxn modelId="{59A6742F-ACBC-47DB-B932-2A288E706B50}" type="presOf" srcId="{F10B8B5B-35C1-4985-AEE0-4DA335ABA54F}" destId="{8344F37B-A408-4CE0-ACF5-9BBE1ABB3F4A}" srcOrd="0" destOrd="0" presId="urn:microsoft.com/office/officeart/2018/2/layout/IconLabelList"/>
    <dgm:cxn modelId="{E9A24836-5C16-437F-AD55-D882ADBE9957}" type="presOf" srcId="{6331CD88-FCA1-4346-AB74-1FEC693679CE}" destId="{550D6B36-BAAD-48E9-B47A-5F18BA4D5E89}" srcOrd="0" destOrd="0" presId="urn:microsoft.com/office/officeart/2018/2/layout/IconLabelList"/>
    <dgm:cxn modelId="{64774341-88DA-49C3-BB12-432C1EFFBED8}" srcId="{B50882BB-EDDC-4849-977B-C079869E6AB7}" destId="{3AABA5B7-FF1D-41C4-AC36-1BFA917D29CA}" srcOrd="3" destOrd="0" parTransId="{32C08015-DD75-4F20-AEE1-159430C90E96}" sibTransId="{E2AB8261-9A5E-43AC-A751-B37939367EBC}"/>
    <dgm:cxn modelId="{9F403065-0601-4666-B64E-7221F3E150A7}" srcId="{B50882BB-EDDC-4849-977B-C079869E6AB7}" destId="{490BC21C-DD7E-4BE0-BDC5-FD16196BCA81}" srcOrd="0" destOrd="0" parTransId="{DE32BE5F-FDEA-4983-BAC5-C2F58F762EEE}" sibTransId="{2C7EAD6A-EF65-4FAD-BF76-2ABEF9E174EB}"/>
    <dgm:cxn modelId="{76BA50AC-AE90-4048-9815-B18F081DF018}" srcId="{B50882BB-EDDC-4849-977B-C079869E6AB7}" destId="{F10B8B5B-35C1-4985-AEE0-4DA335ABA54F}" srcOrd="4" destOrd="0" parTransId="{D4DBD7EC-1D6A-4158-8E83-90FFAA291058}" sibTransId="{5F01FA33-09E9-4ADB-A259-7BEDB8B17963}"/>
    <dgm:cxn modelId="{47DA0FED-48D4-4026-8899-F5E06FD05497}" type="presOf" srcId="{490BC21C-DD7E-4BE0-BDC5-FD16196BCA81}" destId="{5570C29B-DD5D-4099-9ED7-F78FA2EE76DA}" srcOrd="0" destOrd="0" presId="urn:microsoft.com/office/officeart/2018/2/layout/IconLabelList"/>
    <dgm:cxn modelId="{F52A6AF0-0DB5-4243-A3E5-FD55E82220DD}" srcId="{B50882BB-EDDC-4849-977B-C079869E6AB7}" destId="{9BCA6328-5A9E-433C-A805-1F3D8CC45D5A}" srcOrd="1" destOrd="0" parTransId="{23BC1F7A-4C28-4294-898F-88E097DC37A0}" sibTransId="{DA7E5D3A-9B97-438E-AFB9-D3633B721A44}"/>
    <dgm:cxn modelId="{3E49D7FB-B7AB-4187-BA0D-EE7B480C43E2}" type="presOf" srcId="{B50882BB-EDDC-4849-977B-C079869E6AB7}" destId="{733648A1-F29F-45D7-A0CF-7AEBFBB7246F}" srcOrd="0" destOrd="0" presId="urn:microsoft.com/office/officeart/2018/2/layout/IconLabelList"/>
    <dgm:cxn modelId="{98AFF1CE-CF64-47C5-80CC-7B9934D8545E}" type="presParOf" srcId="{733648A1-F29F-45D7-A0CF-7AEBFBB7246F}" destId="{5C3CA945-0179-4C5E-8354-04B5643EDE57}" srcOrd="0" destOrd="0" presId="urn:microsoft.com/office/officeart/2018/2/layout/IconLabelList"/>
    <dgm:cxn modelId="{326F2204-D6FF-45BE-8B01-D97D4C467F27}" type="presParOf" srcId="{5C3CA945-0179-4C5E-8354-04B5643EDE57}" destId="{F38C741F-36F2-46CD-B3E7-7EF5184B4348}" srcOrd="0" destOrd="0" presId="urn:microsoft.com/office/officeart/2018/2/layout/IconLabelList"/>
    <dgm:cxn modelId="{E4C06091-82E7-4E62-8069-AEA053C0555B}" type="presParOf" srcId="{5C3CA945-0179-4C5E-8354-04B5643EDE57}" destId="{1A150BC9-A23D-4CF2-9F4B-5562B717EFDD}" srcOrd="1" destOrd="0" presId="urn:microsoft.com/office/officeart/2018/2/layout/IconLabelList"/>
    <dgm:cxn modelId="{A3DABB6E-A17A-4DFD-999A-295A3BFF1E7F}" type="presParOf" srcId="{5C3CA945-0179-4C5E-8354-04B5643EDE57}" destId="{5570C29B-DD5D-4099-9ED7-F78FA2EE76DA}" srcOrd="2" destOrd="0" presId="urn:microsoft.com/office/officeart/2018/2/layout/IconLabelList"/>
    <dgm:cxn modelId="{0699F9D4-7863-4023-9EB5-46CCE25ACFCD}" type="presParOf" srcId="{733648A1-F29F-45D7-A0CF-7AEBFBB7246F}" destId="{B14485E7-726B-48B7-AA61-5CB9B2E517FB}" srcOrd="1" destOrd="0" presId="urn:microsoft.com/office/officeart/2018/2/layout/IconLabelList"/>
    <dgm:cxn modelId="{13B60D55-A953-4CAC-ACA6-C1D5E320237A}" type="presParOf" srcId="{733648A1-F29F-45D7-A0CF-7AEBFBB7246F}" destId="{9AF5069D-6F47-4878-B07C-419010481925}" srcOrd="2" destOrd="0" presId="urn:microsoft.com/office/officeart/2018/2/layout/IconLabelList"/>
    <dgm:cxn modelId="{FEE5E63D-6938-4587-95A3-E0F0D88864BC}" type="presParOf" srcId="{9AF5069D-6F47-4878-B07C-419010481925}" destId="{9BAF2D01-922C-4B7C-9F87-304D57FBD7CE}" srcOrd="0" destOrd="0" presId="urn:microsoft.com/office/officeart/2018/2/layout/IconLabelList"/>
    <dgm:cxn modelId="{FB3D07F4-4139-46FE-ABAE-A4E35CDA39F2}" type="presParOf" srcId="{9AF5069D-6F47-4878-B07C-419010481925}" destId="{7CFBF1A5-42FF-47E8-817D-1E6CAFE68A8D}" srcOrd="1" destOrd="0" presId="urn:microsoft.com/office/officeart/2018/2/layout/IconLabelList"/>
    <dgm:cxn modelId="{4990EBE4-E9AF-4601-BB23-DD8D3A79FE8B}" type="presParOf" srcId="{9AF5069D-6F47-4878-B07C-419010481925}" destId="{0A63D8B0-4C3E-4EC6-BB5D-479B73C3A9AC}" srcOrd="2" destOrd="0" presId="urn:microsoft.com/office/officeart/2018/2/layout/IconLabelList"/>
    <dgm:cxn modelId="{4226EC90-7A96-434A-B652-3350190355A1}" type="presParOf" srcId="{733648A1-F29F-45D7-A0CF-7AEBFBB7246F}" destId="{5FE2F749-F072-40C1-A9F9-F3D759860F51}" srcOrd="3" destOrd="0" presId="urn:microsoft.com/office/officeart/2018/2/layout/IconLabelList"/>
    <dgm:cxn modelId="{47ACE35B-5E6A-4EE8-9558-427FEAFC1045}" type="presParOf" srcId="{733648A1-F29F-45D7-A0CF-7AEBFBB7246F}" destId="{711E2966-D1E0-4AE2-AD35-24F9AC4A48A8}" srcOrd="4" destOrd="0" presId="urn:microsoft.com/office/officeart/2018/2/layout/IconLabelList"/>
    <dgm:cxn modelId="{76E46F48-B7C8-4E39-B1C8-B5D97F04932C}" type="presParOf" srcId="{711E2966-D1E0-4AE2-AD35-24F9AC4A48A8}" destId="{EAD10F61-853B-4ED0-9FF5-798DD4F4FAF7}" srcOrd="0" destOrd="0" presId="urn:microsoft.com/office/officeart/2018/2/layout/IconLabelList"/>
    <dgm:cxn modelId="{86913222-8639-48BD-89E0-33625EB2DC6F}" type="presParOf" srcId="{711E2966-D1E0-4AE2-AD35-24F9AC4A48A8}" destId="{210DEA91-7FCA-41A7-9298-B7257CB5C669}" srcOrd="1" destOrd="0" presId="urn:microsoft.com/office/officeart/2018/2/layout/IconLabelList"/>
    <dgm:cxn modelId="{9F4C8844-D6B6-47C5-8DED-A45403B0CE2B}" type="presParOf" srcId="{711E2966-D1E0-4AE2-AD35-24F9AC4A48A8}" destId="{550D6B36-BAAD-48E9-B47A-5F18BA4D5E89}" srcOrd="2" destOrd="0" presId="urn:microsoft.com/office/officeart/2018/2/layout/IconLabelList"/>
    <dgm:cxn modelId="{E404A738-EF79-45F3-A8F9-3DC72189B44D}" type="presParOf" srcId="{733648A1-F29F-45D7-A0CF-7AEBFBB7246F}" destId="{9B641417-EE12-43EC-A1EF-84EF08F00274}" srcOrd="5" destOrd="0" presId="urn:microsoft.com/office/officeart/2018/2/layout/IconLabelList"/>
    <dgm:cxn modelId="{0C157070-3F49-4FB8-8FB3-C0AFA11BB506}" type="presParOf" srcId="{733648A1-F29F-45D7-A0CF-7AEBFBB7246F}" destId="{25181B1D-6481-404C-B453-D3A57DBD2722}" srcOrd="6" destOrd="0" presId="urn:microsoft.com/office/officeart/2018/2/layout/IconLabelList"/>
    <dgm:cxn modelId="{C61D4876-292E-4483-AF74-4C429703A90E}" type="presParOf" srcId="{25181B1D-6481-404C-B453-D3A57DBD2722}" destId="{8765AC2C-72D1-48C6-A7E5-F5E9CABA392C}" srcOrd="0" destOrd="0" presId="urn:microsoft.com/office/officeart/2018/2/layout/IconLabelList"/>
    <dgm:cxn modelId="{47D3B4D5-0AB6-48AC-8B75-A1DA2CD885B1}" type="presParOf" srcId="{25181B1D-6481-404C-B453-D3A57DBD2722}" destId="{B1A9D1BB-CF58-455F-B54C-90F8DABF8DE2}" srcOrd="1" destOrd="0" presId="urn:microsoft.com/office/officeart/2018/2/layout/IconLabelList"/>
    <dgm:cxn modelId="{F1A65765-7FF2-430E-A244-FD1F522E86FC}" type="presParOf" srcId="{25181B1D-6481-404C-B453-D3A57DBD2722}" destId="{6038BCEF-ED79-477E-8DBE-70CDAEF58603}" srcOrd="2" destOrd="0" presId="urn:microsoft.com/office/officeart/2018/2/layout/IconLabelList"/>
    <dgm:cxn modelId="{4FDC05FB-9CC7-4BB9-83FE-D345490CB714}" type="presParOf" srcId="{733648A1-F29F-45D7-A0CF-7AEBFBB7246F}" destId="{2E5D3435-13B6-45F2-871A-BF48706B0F1E}" srcOrd="7" destOrd="0" presId="urn:microsoft.com/office/officeart/2018/2/layout/IconLabelList"/>
    <dgm:cxn modelId="{12D8B494-6343-4207-9C6D-80DC9D260028}" type="presParOf" srcId="{733648A1-F29F-45D7-A0CF-7AEBFBB7246F}" destId="{50EA4489-A386-4E00-81EE-F302403A693A}" srcOrd="8" destOrd="0" presId="urn:microsoft.com/office/officeart/2018/2/layout/IconLabelList"/>
    <dgm:cxn modelId="{1DBB7A9E-571C-4A5C-977C-B0C80F921D52}" type="presParOf" srcId="{50EA4489-A386-4E00-81EE-F302403A693A}" destId="{593B50B3-B01C-4048-A6D8-143B53CC60E1}" srcOrd="0" destOrd="0" presId="urn:microsoft.com/office/officeart/2018/2/layout/IconLabelList"/>
    <dgm:cxn modelId="{FC2D9DD6-7EAB-4279-8258-2E6919DA6FFB}" type="presParOf" srcId="{50EA4489-A386-4E00-81EE-F302403A693A}" destId="{162C56C7-E250-47B4-AA41-4607EB9DFC53}" srcOrd="1" destOrd="0" presId="urn:microsoft.com/office/officeart/2018/2/layout/IconLabelList"/>
    <dgm:cxn modelId="{374E6EC7-7F19-49CF-8CC2-285268061F13}" type="presParOf" srcId="{50EA4489-A386-4E00-81EE-F302403A693A}" destId="{8344F37B-A408-4CE0-ACF5-9BBE1ABB3F4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C88FAB-6DBB-4291-A504-B6FBEC8920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249DFA9-B010-44D6-9529-CE0473C8B184}">
      <dgm:prSet/>
      <dgm:spPr/>
      <dgm:t>
        <a:bodyPr/>
        <a:lstStyle/>
        <a:p>
          <a:r>
            <a:rPr lang="en-US"/>
            <a:t>Generics for type safety</a:t>
          </a:r>
        </a:p>
      </dgm:t>
    </dgm:pt>
    <dgm:pt modelId="{21B8F45F-9C20-4F23-ABA3-10E670981349}" type="parTrans" cxnId="{A1436E3E-8E6C-4B2C-912A-A8624C6A6E28}">
      <dgm:prSet/>
      <dgm:spPr/>
      <dgm:t>
        <a:bodyPr/>
        <a:lstStyle/>
        <a:p>
          <a:endParaRPr lang="en-US"/>
        </a:p>
      </dgm:t>
    </dgm:pt>
    <dgm:pt modelId="{9497A861-8A82-46E1-8449-D799C6A86B13}" type="sibTrans" cxnId="{A1436E3E-8E6C-4B2C-912A-A8624C6A6E28}">
      <dgm:prSet/>
      <dgm:spPr/>
      <dgm:t>
        <a:bodyPr/>
        <a:lstStyle/>
        <a:p>
          <a:endParaRPr lang="en-US"/>
        </a:p>
      </dgm:t>
    </dgm:pt>
    <dgm:pt modelId="{6D205434-0570-45DA-A9FC-10358C285520}">
      <dgm:prSet/>
      <dgm:spPr/>
      <dgm:t>
        <a:bodyPr/>
        <a:lstStyle/>
        <a:p>
          <a:r>
            <a:rPr lang="en-US"/>
            <a:t>Interfaces and base classes for shape enforcement</a:t>
          </a:r>
        </a:p>
      </dgm:t>
    </dgm:pt>
    <dgm:pt modelId="{3B0B2441-363A-4421-8635-2812F2CEB1A8}" type="parTrans" cxnId="{83F23561-771B-4665-923D-68396834AA1E}">
      <dgm:prSet/>
      <dgm:spPr/>
      <dgm:t>
        <a:bodyPr/>
        <a:lstStyle/>
        <a:p>
          <a:endParaRPr lang="en-US"/>
        </a:p>
      </dgm:t>
    </dgm:pt>
    <dgm:pt modelId="{BD337546-2BD4-4D6E-AC16-2A378ACBD759}" type="sibTrans" cxnId="{83F23561-771B-4665-923D-68396834AA1E}">
      <dgm:prSet/>
      <dgm:spPr/>
      <dgm:t>
        <a:bodyPr/>
        <a:lstStyle/>
        <a:p>
          <a:endParaRPr lang="en-US"/>
        </a:p>
      </dgm:t>
    </dgm:pt>
    <dgm:pt modelId="{8D81CF56-DCA6-4F0A-94D9-0D6A508B5E6D}">
      <dgm:prSet/>
      <dgm:spPr/>
      <dgm:t>
        <a:bodyPr/>
        <a:lstStyle/>
        <a:p>
          <a:r>
            <a:rPr lang="en-US"/>
            <a:t>Primitive type rules</a:t>
          </a:r>
        </a:p>
      </dgm:t>
    </dgm:pt>
    <dgm:pt modelId="{4E4643B1-8F1D-4700-ADC8-7AF51F584EC0}" type="parTrans" cxnId="{54BFB33C-8270-45C4-B951-200FE2C122C1}">
      <dgm:prSet/>
      <dgm:spPr/>
      <dgm:t>
        <a:bodyPr/>
        <a:lstStyle/>
        <a:p>
          <a:endParaRPr lang="en-US"/>
        </a:p>
      </dgm:t>
    </dgm:pt>
    <dgm:pt modelId="{2DEE018D-CC5A-4210-A07B-C3B2E1669124}" type="sibTrans" cxnId="{54BFB33C-8270-45C4-B951-200FE2C122C1}">
      <dgm:prSet/>
      <dgm:spPr/>
      <dgm:t>
        <a:bodyPr/>
        <a:lstStyle/>
        <a:p>
          <a:endParaRPr lang="en-US"/>
        </a:p>
      </dgm:t>
    </dgm:pt>
    <dgm:pt modelId="{C4F63F08-23BD-4200-BEFE-A9BE435CC4AD}">
      <dgm:prSet/>
      <dgm:spPr/>
      <dgm:t>
        <a:bodyPr/>
        <a:lstStyle/>
        <a:p>
          <a:r>
            <a:rPr lang="en-US"/>
            <a:t>Implicit conversions</a:t>
          </a:r>
        </a:p>
      </dgm:t>
    </dgm:pt>
    <dgm:pt modelId="{FB80A754-B4A8-4592-88FB-7013AAB1D7EA}" type="parTrans" cxnId="{739C6C96-8CCC-448A-8841-A37B42C7E5BD}">
      <dgm:prSet/>
      <dgm:spPr/>
      <dgm:t>
        <a:bodyPr/>
        <a:lstStyle/>
        <a:p>
          <a:endParaRPr lang="en-US"/>
        </a:p>
      </dgm:t>
    </dgm:pt>
    <dgm:pt modelId="{D7C899EA-1F02-4B77-9B22-8766D4E78A5F}" type="sibTrans" cxnId="{739C6C96-8CCC-448A-8841-A37B42C7E5BD}">
      <dgm:prSet/>
      <dgm:spPr/>
      <dgm:t>
        <a:bodyPr/>
        <a:lstStyle/>
        <a:p>
          <a:endParaRPr lang="en-US"/>
        </a:p>
      </dgm:t>
    </dgm:pt>
    <dgm:pt modelId="{E8C48AC5-50DA-46AE-BB7B-B8E581982A9D}">
      <dgm:prSet/>
      <dgm:spPr/>
      <dgm:t>
        <a:bodyPr/>
        <a:lstStyle/>
        <a:p>
          <a:r>
            <a:rPr lang="en-US"/>
            <a:t>Many more</a:t>
          </a:r>
        </a:p>
      </dgm:t>
    </dgm:pt>
    <dgm:pt modelId="{49BD1A44-C9B3-4CAD-A698-048882B16E1F}" type="parTrans" cxnId="{B5B8A5A5-DB80-4AEF-A1F8-6967C8791EAE}">
      <dgm:prSet/>
      <dgm:spPr/>
      <dgm:t>
        <a:bodyPr/>
        <a:lstStyle/>
        <a:p>
          <a:endParaRPr lang="en-US"/>
        </a:p>
      </dgm:t>
    </dgm:pt>
    <dgm:pt modelId="{71E2759F-ACBC-46E3-9B26-FE9C2AF8D239}" type="sibTrans" cxnId="{B5B8A5A5-DB80-4AEF-A1F8-6967C8791EAE}">
      <dgm:prSet/>
      <dgm:spPr/>
      <dgm:t>
        <a:bodyPr/>
        <a:lstStyle/>
        <a:p>
          <a:endParaRPr lang="en-US"/>
        </a:p>
      </dgm:t>
    </dgm:pt>
    <dgm:pt modelId="{1A892A9A-004F-49DC-8F59-DD380C550C32}" type="pres">
      <dgm:prSet presAssocID="{26C88FAB-6DBB-4291-A504-B6FBEC892064}" presName="root" presStyleCnt="0">
        <dgm:presLayoutVars>
          <dgm:dir/>
          <dgm:resizeHandles val="exact"/>
        </dgm:presLayoutVars>
      </dgm:prSet>
      <dgm:spPr/>
    </dgm:pt>
    <dgm:pt modelId="{F1B29574-9D3A-47FB-A5F8-168B185C1FF7}" type="pres">
      <dgm:prSet presAssocID="{9249DFA9-B010-44D6-9529-CE0473C8B184}" presName="compNode" presStyleCnt="0"/>
      <dgm:spPr/>
    </dgm:pt>
    <dgm:pt modelId="{F3686261-1F81-4C43-A19C-09C2778BBB90}" type="pres">
      <dgm:prSet presAssocID="{9249DFA9-B010-44D6-9529-CE0473C8B184}" presName="bgRect" presStyleLbl="bgShp" presStyleIdx="0" presStyleCnt="5"/>
      <dgm:spPr/>
    </dgm:pt>
    <dgm:pt modelId="{C7AC8BC8-5107-4D7A-8E03-18305AD6A916}" type="pres">
      <dgm:prSet presAssocID="{9249DFA9-B010-44D6-9529-CE0473C8B18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0E620740-F891-4691-BF53-448C58A9A122}" type="pres">
      <dgm:prSet presAssocID="{9249DFA9-B010-44D6-9529-CE0473C8B184}" presName="spaceRect" presStyleCnt="0"/>
      <dgm:spPr/>
    </dgm:pt>
    <dgm:pt modelId="{47B78284-484B-4CA6-8255-B19E2FBF5017}" type="pres">
      <dgm:prSet presAssocID="{9249DFA9-B010-44D6-9529-CE0473C8B184}" presName="parTx" presStyleLbl="revTx" presStyleIdx="0" presStyleCnt="5">
        <dgm:presLayoutVars>
          <dgm:chMax val="0"/>
          <dgm:chPref val="0"/>
        </dgm:presLayoutVars>
      </dgm:prSet>
      <dgm:spPr/>
    </dgm:pt>
    <dgm:pt modelId="{0E2C0BD0-5EDD-48D7-9108-1D4D851C80F4}" type="pres">
      <dgm:prSet presAssocID="{9497A861-8A82-46E1-8449-D799C6A86B13}" presName="sibTrans" presStyleCnt="0"/>
      <dgm:spPr/>
    </dgm:pt>
    <dgm:pt modelId="{6BC2D77D-1620-4D56-AB31-2CF6F98C34B1}" type="pres">
      <dgm:prSet presAssocID="{6D205434-0570-45DA-A9FC-10358C285520}" presName="compNode" presStyleCnt="0"/>
      <dgm:spPr/>
    </dgm:pt>
    <dgm:pt modelId="{CF01299E-066E-4C01-8BC4-4E43CAC95670}" type="pres">
      <dgm:prSet presAssocID="{6D205434-0570-45DA-A9FC-10358C285520}" presName="bgRect" presStyleLbl="bgShp" presStyleIdx="1" presStyleCnt="5"/>
      <dgm:spPr/>
    </dgm:pt>
    <dgm:pt modelId="{62FDD230-0A97-4CB9-BBC0-0D7B7ABFCA96}" type="pres">
      <dgm:prSet presAssocID="{6D205434-0570-45DA-A9FC-10358C28552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isleys"/>
        </a:ext>
      </dgm:extLst>
    </dgm:pt>
    <dgm:pt modelId="{A1EAA591-BC86-4311-BFE3-0FD98FAFDB98}" type="pres">
      <dgm:prSet presAssocID="{6D205434-0570-45DA-A9FC-10358C285520}" presName="spaceRect" presStyleCnt="0"/>
      <dgm:spPr/>
    </dgm:pt>
    <dgm:pt modelId="{47CBD9DB-1C4F-4F94-80BE-17D4AA3AB72D}" type="pres">
      <dgm:prSet presAssocID="{6D205434-0570-45DA-A9FC-10358C285520}" presName="parTx" presStyleLbl="revTx" presStyleIdx="1" presStyleCnt="5">
        <dgm:presLayoutVars>
          <dgm:chMax val="0"/>
          <dgm:chPref val="0"/>
        </dgm:presLayoutVars>
      </dgm:prSet>
      <dgm:spPr/>
    </dgm:pt>
    <dgm:pt modelId="{CA1584FC-C404-4849-887B-8674B83E1FB4}" type="pres">
      <dgm:prSet presAssocID="{BD337546-2BD4-4D6E-AC16-2A378ACBD759}" presName="sibTrans" presStyleCnt="0"/>
      <dgm:spPr/>
    </dgm:pt>
    <dgm:pt modelId="{0295F920-339D-489A-9D0B-909A4BE0B9D9}" type="pres">
      <dgm:prSet presAssocID="{8D81CF56-DCA6-4F0A-94D9-0D6A508B5E6D}" presName="compNode" presStyleCnt="0"/>
      <dgm:spPr/>
    </dgm:pt>
    <dgm:pt modelId="{20356B72-6620-4E9B-B24B-E9CAD47F77CE}" type="pres">
      <dgm:prSet presAssocID="{8D81CF56-DCA6-4F0A-94D9-0D6A508B5E6D}" presName="bgRect" presStyleLbl="bgShp" presStyleIdx="2" presStyleCnt="5"/>
      <dgm:spPr/>
    </dgm:pt>
    <dgm:pt modelId="{DC79C5BE-4AD9-4F42-8AE8-2874A1C5B04E}" type="pres">
      <dgm:prSet presAssocID="{8D81CF56-DCA6-4F0A-94D9-0D6A508B5E6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4B869F7-43EA-4155-BF43-ECB225F2A049}" type="pres">
      <dgm:prSet presAssocID="{8D81CF56-DCA6-4F0A-94D9-0D6A508B5E6D}" presName="spaceRect" presStyleCnt="0"/>
      <dgm:spPr/>
    </dgm:pt>
    <dgm:pt modelId="{2CC0BB53-7FAD-4557-9E5A-182068913810}" type="pres">
      <dgm:prSet presAssocID="{8D81CF56-DCA6-4F0A-94D9-0D6A508B5E6D}" presName="parTx" presStyleLbl="revTx" presStyleIdx="2" presStyleCnt="5">
        <dgm:presLayoutVars>
          <dgm:chMax val="0"/>
          <dgm:chPref val="0"/>
        </dgm:presLayoutVars>
      </dgm:prSet>
      <dgm:spPr/>
    </dgm:pt>
    <dgm:pt modelId="{3590FAD6-6504-43FB-A282-62A96E419901}" type="pres">
      <dgm:prSet presAssocID="{2DEE018D-CC5A-4210-A07B-C3B2E1669124}" presName="sibTrans" presStyleCnt="0"/>
      <dgm:spPr/>
    </dgm:pt>
    <dgm:pt modelId="{0D375A83-210A-429C-ABC7-96A1D398CF2C}" type="pres">
      <dgm:prSet presAssocID="{C4F63F08-23BD-4200-BEFE-A9BE435CC4AD}" presName="compNode" presStyleCnt="0"/>
      <dgm:spPr/>
    </dgm:pt>
    <dgm:pt modelId="{D4CC5A2E-B079-4BDF-8778-1B93D9E758EC}" type="pres">
      <dgm:prSet presAssocID="{C4F63F08-23BD-4200-BEFE-A9BE435CC4AD}" presName="bgRect" presStyleLbl="bgShp" presStyleIdx="3" presStyleCnt="5"/>
      <dgm:spPr/>
    </dgm:pt>
    <dgm:pt modelId="{34F8C2EB-317D-46A9-ACEF-04037AA1DCAF}" type="pres">
      <dgm:prSet presAssocID="{C4F63F08-23BD-4200-BEFE-A9BE435CC4A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394074E-E449-43F2-9916-2E13EAFCD512}" type="pres">
      <dgm:prSet presAssocID="{C4F63F08-23BD-4200-BEFE-A9BE435CC4AD}" presName="spaceRect" presStyleCnt="0"/>
      <dgm:spPr/>
    </dgm:pt>
    <dgm:pt modelId="{BF8B532B-2A0A-468E-BEDD-8CB64E94FE85}" type="pres">
      <dgm:prSet presAssocID="{C4F63F08-23BD-4200-BEFE-A9BE435CC4AD}" presName="parTx" presStyleLbl="revTx" presStyleIdx="3" presStyleCnt="5">
        <dgm:presLayoutVars>
          <dgm:chMax val="0"/>
          <dgm:chPref val="0"/>
        </dgm:presLayoutVars>
      </dgm:prSet>
      <dgm:spPr/>
    </dgm:pt>
    <dgm:pt modelId="{370A57F5-8682-45DB-8603-0A850C83C155}" type="pres">
      <dgm:prSet presAssocID="{D7C899EA-1F02-4B77-9B22-8766D4E78A5F}" presName="sibTrans" presStyleCnt="0"/>
      <dgm:spPr/>
    </dgm:pt>
    <dgm:pt modelId="{B0DA181B-6D0D-4736-AEF1-38F772B0C043}" type="pres">
      <dgm:prSet presAssocID="{E8C48AC5-50DA-46AE-BB7B-B8E581982A9D}" presName="compNode" presStyleCnt="0"/>
      <dgm:spPr/>
    </dgm:pt>
    <dgm:pt modelId="{57EB6508-8502-46A2-9BBA-335DBEDA41FD}" type="pres">
      <dgm:prSet presAssocID="{E8C48AC5-50DA-46AE-BB7B-B8E581982A9D}" presName="bgRect" presStyleLbl="bgShp" presStyleIdx="4" presStyleCnt="5"/>
      <dgm:spPr/>
    </dgm:pt>
    <dgm:pt modelId="{3056096C-3D95-4B2E-844D-35AE2C513D66}" type="pres">
      <dgm:prSet presAssocID="{E8C48AC5-50DA-46AE-BB7B-B8E581982A9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scellaneous"/>
        </a:ext>
      </dgm:extLst>
    </dgm:pt>
    <dgm:pt modelId="{4C2B1C33-0DF7-4C02-B593-59D965F35429}" type="pres">
      <dgm:prSet presAssocID="{E8C48AC5-50DA-46AE-BB7B-B8E581982A9D}" presName="spaceRect" presStyleCnt="0"/>
      <dgm:spPr/>
    </dgm:pt>
    <dgm:pt modelId="{25182E17-B141-452E-89B2-0A8B630F9789}" type="pres">
      <dgm:prSet presAssocID="{E8C48AC5-50DA-46AE-BB7B-B8E581982A9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2A63B29-6B09-4222-96AC-2E0683ADE0AC}" type="presOf" srcId="{C4F63F08-23BD-4200-BEFE-A9BE435CC4AD}" destId="{BF8B532B-2A0A-468E-BEDD-8CB64E94FE85}" srcOrd="0" destOrd="0" presId="urn:microsoft.com/office/officeart/2018/2/layout/IconVerticalSolidList"/>
    <dgm:cxn modelId="{54BFB33C-8270-45C4-B951-200FE2C122C1}" srcId="{26C88FAB-6DBB-4291-A504-B6FBEC892064}" destId="{8D81CF56-DCA6-4F0A-94D9-0D6A508B5E6D}" srcOrd="2" destOrd="0" parTransId="{4E4643B1-8F1D-4700-ADC8-7AF51F584EC0}" sibTransId="{2DEE018D-CC5A-4210-A07B-C3B2E1669124}"/>
    <dgm:cxn modelId="{A1436E3E-8E6C-4B2C-912A-A8624C6A6E28}" srcId="{26C88FAB-6DBB-4291-A504-B6FBEC892064}" destId="{9249DFA9-B010-44D6-9529-CE0473C8B184}" srcOrd="0" destOrd="0" parTransId="{21B8F45F-9C20-4F23-ABA3-10E670981349}" sibTransId="{9497A861-8A82-46E1-8449-D799C6A86B13}"/>
    <dgm:cxn modelId="{83F23561-771B-4665-923D-68396834AA1E}" srcId="{26C88FAB-6DBB-4291-A504-B6FBEC892064}" destId="{6D205434-0570-45DA-A9FC-10358C285520}" srcOrd="1" destOrd="0" parTransId="{3B0B2441-363A-4421-8635-2812F2CEB1A8}" sibTransId="{BD337546-2BD4-4D6E-AC16-2A378ACBD759}"/>
    <dgm:cxn modelId="{001CF055-199D-4AC9-A833-ACCE13F6AF94}" type="presOf" srcId="{8D81CF56-DCA6-4F0A-94D9-0D6A508B5E6D}" destId="{2CC0BB53-7FAD-4557-9E5A-182068913810}" srcOrd="0" destOrd="0" presId="urn:microsoft.com/office/officeart/2018/2/layout/IconVerticalSolidList"/>
    <dgm:cxn modelId="{82A4ED8B-058A-4E7E-BB55-7EA9806B0452}" type="presOf" srcId="{26C88FAB-6DBB-4291-A504-B6FBEC892064}" destId="{1A892A9A-004F-49DC-8F59-DD380C550C32}" srcOrd="0" destOrd="0" presId="urn:microsoft.com/office/officeart/2018/2/layout/IconVerticalSolidList"/>
    <dgm:cxn modelId="{739C6C96-8CCC-448A-8841-A37B42C7E5BD}" srcId="{26C88FAB-6DBB-4291-A504-B6FBEC892064}" destId="{C4F63F08-23BD-4200-BEFE-A9BE435CC4AD}" srcOrd="3" destOrd="0" parTransId="{FB80A754-B4A8-4592-88FB-7013AAB1D7EA}" sibTransId="{D7C899EA-1F02-4B77-9B22-8766D4E78A5F}"/>
    <dgm:cxn modelId="{B5B8A5A5-DB80-4AEF-A1F8-6967C8791EAE}" srcId="{26C88FAB-6DBB-4291-A504-B6FBEC892064}" destId="{E8C48AC5-50DA-46AE-BB7B-B8E581982A9D}" srcOrd="4" destOrd="0" parTransId="{49BD1A44-C9B3-4CAD-A698-048882B16E1F}" sibTransId="{71E2759F-ACBC-46E3-9B26-FE9C2AF8D239}"/>
    <dgm:cxn modelId="{C63DB2B2-7592-4360-9E61-AF0B77D7CB89}" type="presOf" srcId="{6D205434-0570-45DA-A9FC-10358C285520}" destId="{47CBD9DB-1C4F-4F94-80BE-17D4AA3AB72D}" srcOrd="0" destOrd="0" presId="urn:microsoft.com/office/officeart/2018/2/layout/IconVerticalSolidList"/>
    <dgm:cxn modelId="{537BCAC1-E8F7-4C9F-A8E1-9A47056B16B3}" type="presOf" srcId="{9249DFA9-B010-44D6-9529-CE0473C8B184}" destId="{47B78284-484B-4CA6-8255-B19E2FBF5017}" srcOrd="0" destOrd="0" presId="urn:microsoft.com/office/officeart/2018/2/layout/IconVerticalSolidList"/>
    <dgm:cxn modelId="{75BD46E0-A734-4683-8390-8EFEB31D8DB1}" type="presOf" srcId="{E8C48AC5-50DA-46AE-BB7B-B8E581982A9D}" destId="{25182E17-B141-452E-89B2-0A8B630F9789}" srcOrd="0" destOrd="0" presId="urn:microsoft.com/office/officeart/2018/2/layout/IconVerticalSolidList"/>
    <dgm:cxn modelId="{AA702D7A-2A5B-4837-8BF1-C03A7754744C}" type="presParOf" srcId="{1A892A9A-004F-49DC-8F59-DD380C550C32}" destId="{F1B29574-9D3A-47FB-A5F8-168B185C1FF7}" srcOrd="0" destOrd="0" presId="urn:microsoft.com/office/officeart/2018/2/layout/IconVerticalSolidList"/>
    <dgm:cxn modelId="{87929F28-6999-49E6-8998-565982987D5B}" type="presParOf" srcId="{F1B29574-9D3A-47FB-A5F8-168B185C1FF7}" destId="{F3686261-1F81-4C43-A19C-09C2778BBB90}" srcOrd="0" destOrd="0" presId="urn:microsoft.com/office/officeart/2018/2/layout/IconVerticalSolidList"/>
    <dgm:cxn modelId="{568D6C78-1D94-4659-BBB8-491D39067216}" type="presParOf" srcId="{F1B29574-9D3A-47FB-A5F8-168B185C1FF7}" destId="{C7AC8BC8-5107-4D7A-8E03-18305AD6A916}" srcOrd="1" destOrd="0" presId="urn:microsoft.com/office/officeart/2018/2/layout/IconVerticalSolidList"/>
    <dgm:cxn modelId="{15457AC6-CB76-4C2F-846A-198E1972BFC5}" type="presParOf" srcId="{F1B29574-9D3A-47FB-A5F8-168B185C1FF7}" destId="{0E620740-F891-4691-BF53-448C58A9A122}" srcOrd="2" destOrd="0" presId="urn:microsoft.com/office/officeart/2018/2/layout/IconVerticalSolidList"/>
    <dgm:cxn modelId="{AF44F304-E4CC-488B-A359-9EE11754FCF2}" type="presParOf" srcId="{F1B29574-9D3A-47FB-A5F8-168B185C1FF7}" destId="{47B78284-484B-4CA6-8255-B19E2FBF5017}" srcOrd="3" destOrd="0" presId="urn:microsoft.com/office/officeart/2018/2/layout/IconVerticalSolidList"/>
    <dgm:cxn modelId="{0EE744C6-4CB2-42C4-A8D0-7350DCBAF458}" type="presParOf" srcId="{1A892A9A-004F-49DC-8F59-DD380C550C32}" destId="{0E2C0BD0-5EDD-48D7-9108-1D4D851C80F4}" srcOrd="1" destOrd="0" presId="urn:microsoft.com/office/officeart/2018/2/layout/IconVerticalSolidList"/>
    <dgm:cxn modelId="{730B4659-45E3-4BD8-9260-3BC2BE9E50E6}" type="presParOf" srcId="{1A892A9A-004F-49DC-8F59-DD380C550C32}" destId="{6BC2D77D-1620-4D56-AB31-2CF6F98C34B1}" srcOrd="2" destOrd="0" presId="urn:microsoft.com/office/officeart/2018/2/layout/IconVerticalSolidList"/>
    <dgm:cxn modelId="{66398BAD-6BC5-48FA-B6A3-3767E02B6CDA}" type="presParOf" srcId="{6BC2D77D-1620-4D56-AB31-2CF6F98C34B1}" destId="{CF01299E-066E-4C01-8BC4-4E43CAC95670}" srcOrd="0" destOrd="0" presId="urn:microsoft.com/office/officeart/2018/2/layout/IconVerticalSolidList"/>
    <dgm:cxn modelId="{8DBDFDD0-54B2-45B4-88DA-C13AB9837653}" type="presParOf" srcId="{6BC2D77D-1620-4D56-AB31-2CF6F98C34B1}" destId="{62FDD230-0A97-4CB9-BBC0-0D7B7ABFCA96}" srcOrd="1" destOrd="0" presId="urn:microsoft.com/office/officeart/2018/2/layout/IconVerticalSolidList"/>
    <dgm:cxn modelId="{48DF1273-240F-424A-B374-34CC00B90268}" type="presParOf" srcId="{6BC2D77D-1620-4D56-AB31-2CF6F98C34B1}" destId="{A1EAA591-BC86-4311-BFE3-0FD98FAFDB98}" srcOrd="2" destOrd="0" presId="urn:microsoft.com/office/officeart/2018/2/layout/IconVerticalSolidList"/>
    <dgm:cxn modelId="{122BE6E0-6E04-452E-9BA8-8EE22543C97C}" type="presParOf" srcId="{6BC2D77D-1620-4D56-AB31-2CF6F98C34B1}" destId="{47CBD9DB-1C4F-4F94-80BE-17D4AA3AB72D}" srcOrd="3" destOrd="0" presId="urn:microsoft.com/office/officeart/2018/2/layout/IconVerticalSolidList"/>
    <dgm:cxn modelId="{28E2907F-1706-4FE5-A002-070526C28234}" type="presParOf" srcId="{1A892A9A-004F-49DC-8F59-DD380C550C32}" destId="{CA1584FC-C404-4849-887B-8674B83E1FB4}" srcOrd="3" destOrd="0" presId="urn:microsoft.com/office/officeart/2018/2/layout/IconVerticalSolidList"/>
    <dgm:cxn modelId="{9F9850DF-EBB3-44DD-8CAE-A907316CA5E8}" type="presParOf" srcId="{1A892A9A-004F-49DC-8F59-DD380C550C32}" destId="{0295F920-339D-489A-9D0B-909A4BE0B9D9}" srcOrd="4" destOrd="0" presId="urn:microsoft.com/office/officeart/2018/2/layout/IconVerticalSolidList"/>
    <dgm:cxn modelId="{BF0A8463-497A-4685-B8C8-DA863D3F8F14}" type="presParOf" srcId="{0295F920-339D-489A-9D0B-909A4BE0B9D9}" destId="{20356B72-6620-4E9B-B24B-E9CAD47F77CE}" srcOrd="0" destOrd="0" presId="urn:microsoft.com/office/officeart/2018/2/layout/IconVerticalSolidList"/>
    <dgm:cxn modelId="{CD115E03-BA53-4DF9-BC84-8B13723D8DF7}" type="presParOf" srcId="{0295F920-339D-489A-9D0B-909A4BE0B9D9}" destId="{DC79C5BE-4AD9-4F42-8AE8-2874A1C5B04E}" srcOrd="1" destOrd="0" presId="urn:microsoft.com/office/officeart/2018/2/layout/IconVerticalSolidList"/>
    <dgm:cxn modelId="{A2A92919-3172-4C26-80DF-58C2075B10E6}" type="presParOf" srcId="{0295F920-339D-489A-9D0B-909A4BE0B9D9}" destId="{B4B869F7-43EA-4155-BF43-ECB225F2A049}" srcOrd="2" destOrd="0" presId="urn:microsoft.com/office/officeart/2018/2/layout/IconVerticalSolidList"/>
    <dgm:cxn modelId="{E97D6F3D-BE83-4D4F-A65C-54194FF3B438}" type="presParOf" srcId="{0295F920-339D-489A-9D0B-909A4BE0B9D9}" destId="{2CC0BB53-7FAD-4557-9E5A-182068913810}" srcOrd="3" destOrd="0" presId="urn:microsoft.com/office/officeart/2018/2/layout/IconVerticalSolidList"/>
    <dgm:cxn modelId="{61A53F78-67BA-4018-A323-B644E33329BF}" type="presParOf" srcId="{1A892A9A-004F-49DC-8F59-DD380C550C32}" destId="{3590FAD6-6504-43FB-A282-62A96E419901}" srcOrd="5" destOrd="0" presId="urn:microsoft.com/office/officeart/2018/2/layout/IconVerticalSolidList"/>
    <dgm:cxn modelId="{CCE7DB01-7905-470E-81F2-0E2B787FB08F}" type="presParOf" srcId="{1A892A9A-004F-49DC-8F59-DD380C550C32}" destId="{0D375A83-210A-429C-ABC7-96A1D398CF2C}" srcOrd="6" destOrd="0" presId="urn:microsoft.com/office/officeart/2018/2/layout/IconVerticalSolidList"/>
    <dgm:cxn modelId="{D7916F91-5D5E-4C10-AE9F-CB95092D272C}" type="presParOf" srcId="{0D375A83-210A-429C-ABC7-96A1D398CF2C}" destId="{D4CC5A2E-B079-4BDF-8778-1B93D9E758EC}" srcOrd="0" destOrd="0" presId="urn:microsoft.com/office/officeart/2018/2/layout/IconVerticalSolidList"/>
    <dgm:cxn modelId="{5518FAE4-1A75-4B5F-A776-86745FF30623}" type="presParOf" srcId="{0D375A83-210A-429C-ABC7-96A1D398CF2C}" destId="{34F8C2EB-317D-46A9-ACEF-04037AA1DCAF}" srcOrd="1" destOrd="0" presId="urn:microsoft.com/office/officeart/2018/2/layout/IconVerticalSolidList"/>
    <dgm:cxn modelId="{2A90EF46-A243-4404-868E-CE415818A4CD}" type="presParOf" srcId="{0D375A83-210A-429C-ABC7-96A1D398CF2C}" destId="{3394074E-E449-43F2-9916-2E13EAFCD512}" srcOrd="2" destOrd="0" presId="urn:microsoft.com/office/officeart/2018/2/layout/IconVerticalSolidList"/>
    <dgm:cxn modelId="{3CEE5C25-0C58-4F92-8E55-D37C73773464}" type="presParOf" srcId="{0D375A83-210A-429C-ABC7-96A1D398CF2C}" destId="{BF8B532B-2A0A-468E-BEDD-8CB64E94FE85}" srcOrd="3" destOrd="0" presId="urn:microsoft.com/office/officeart/2018/2/layout/IconVerticalSolidList"/>
    <dgm:cxn modelId="{B78ECBC6-6F28-428C-8847-EEAB764AE6CC}" type="presParOf" srcId="{1A892A9A-004F-49DC-8F59-DD380C550C32}" destId="{370A57F5-8682-45DB-8603-0A850C83C155}" srcOrd="7" destOrd="0" presId="urn:microsoft.com/office/officeart/2018/2/layout/IconVerticalSolidList"/>
    <dgm:cxn modelId="{10293210-59C9-4EE9-BE4B-4F6E16F4DFB9}" type="presParOf" srcId="{1A892A9A-004F-49DC-8F59-DD380C550C32}" destId="{B0DA181B-6D0D-4736-AEF1-38F772B0C043}" srcOrd="8" destOrd="0" presId="urn:microsoft.com/office/officeart/2018/2/layout/IconVerticalSolidList"/>
    <dgm:cxn modelId="{E5423007-7EEB-4505-93CD-5469F9E19A76}" type="presParOf" srcId="{B0DA181B-6D0D-4736-AEF1-38F772B0C043}" destId="{57EB6508-8502-46A2-9BBA-335DBEDA41FD}" srcOrd="0" destOrd="0" presId="urn:microsoft.com/office/officeart/2018/2/layout/IconVerticalSolidList"/>
    <dgm:cxn modelId="{6533691B-7AD8-4FAF-96A3-01748CABAF67}" type="presParOf" srcId="{B0DA181B-6D0D-4736-AEF1-38F772B0C043}" destId="{3056096C-3D95-4B2E-844D-35AE2C513D66}" srcOrd="1" destOrd="0" presId="urn:microsoft.com/office/officeart/2018/2/layout/IconVerticalSolidList"/>
    <dgm:cxn modelId="{93FCA335-0A1D-4AC6-89B7-F0F4560FC5B7}" type="presParOf" srcId="{B0DA181B-6D0D-4736-AEF1-38F772B0C043}" destId="{4C2B1C33-0DF7-4C02-B593-59D965F35429}" srcOrd="2" destOrd="0" presId="urn:microsoft.com/office/officeart/2018/2/layout/IconVerticalSolidList"/>
    <dgm:cxn modelId="{432FD2DB-5B64-4CFA-B900-07C89C5E728B}" type="presParOf" srcId="{B0DA181B-6D0D-4736-AEF1-38F772B0C043}" destId="{25182E17-B141-452E-89B2-0A8B630F97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C99891-E703-4255-930B-3DF48A140A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49CACC7-125E-4403-9E61-60F75F95FF3B}">
      <dgm:prSet/>
      <dgm:spPr/>
      <dgm:t>
        <a:bodyPr/>
        <a:lstStyle/>
        <a:p>
          <a:r>
            <a:rPr lang="en-US"/>
            <a:t>Nullable before C# 8.0</a:t>
          </a:r>
        </a:p>
      </dgm:t>
    </dgm:pt>
    <dgm:pt modelId="{CA18CA27-3370-4E9D-A0A6-4DE22884AE06}" type="parTrans" cxnId="{E604BC50-3B5D-4B48-8900-EF327A7FC35C}">
      <dgm:prSet/>
      <dgm:spPr/>
      <dgm:t>
        <a:bodyPr/>
        <a:lstStyle/>
        <a:p>
          <a:endParaRPr lang="en-US"/>
        </a:p>
      </dgm:t>
    </dgm:pt>
    <dgm:pt modelId="{40390C02-313F-4CC3-B1D6-3386CBE8BB61}" type="sibTrans" cxnId="{E604BC50-3B5D-4B48-8900-EF327A7FC35C}">
      <dgm:prSet/>
      <dgm:spPr/>
      <dgm:t>
        <a:bodyPr/>
        <a:lstStyle/>
        <a:p>
          <a:endParaRPr lang="en-US"/>
        </a:p>
      </dgm:t>
    </dgm:pt>
    <dgm:pt modelId="{8963F89B-D4F4-40C4-B55B-D93A75F5B916}">
      <dgm:prSet/>
      <dgm:spPr/>
      <dgm:t>
        <a:bodyPr/>
        <a:lstStyle/>
        <a:p>
          <a:r>
            <a:rPr lang="en-US"/>
            <a:t>Purity</a:t>
          </a:r>
        </a:p>
      </dgm:t>
    </dgm:pt>
    <dgm:pt modelId="{A9404375-418C-4AE5-8771-6CC7759DA246}" type="parTrans" cxnId="{AD772DD9-23DC-42E5-B815-8D7911654A50}">
      <dgm:prSet/>
      <dgm:spPr/>
      <dgm:t>
        <a:bodyPr/>
        <a:lstStyle/>
        <a:p>
          <a:endParaRPr lang="en-US"/>
        </a:p>
      </dgm:t>
    </dgm:pt>
    <dgm:pt modelId="{6B7D21E1-CF7A-4949-A742-CD96EDDE39D5}" type="sibTrans" cxnId="{AD772DD9-23DC-42E5-B815-8D7911654A50}">
      <dgm:prSet/>
      <dgm:spPr/>
      <dgm:t>
        <a:bodyPr/>
        <a:lstStyle/>
        <a:p>
          <a:endParaRPr lang="en-US"/>
        </a:p>
      </dgm:t>
    </dgm:pt>
    <dgm:pt modelId="{F02ACBE1-A577-4B7F-9285-1BBC001CEE01}" type="pres">
      <dgm:prSet presAssocID="{6FC99891-E703-4255-930B-3DF48A140A73}" presName="root" presStyleCnt="0">
        <dgm:presLayoutVars>
          <dgm:dir/>
          <dgm:resizeHandles val="exact"/>
        </dgm:presLayoutVars>
      </dgm:prSet>
      <dgm:spPr/>
    </dgm:pt>
    <dgm:pt modelId="{6874560B-2194-46EA-B74A-F28891BFF109}" type="pres">
      <dgm:prSet presAssocID="{149CACC7-125E-4403-9E61-60F75F95FF3B}" presName="compNode" presStyleCnt="0"/>
      <dgm:spPr/>
    </dgm:pt>
    <dgm:pt modelId="{6972C0AE-40B0-4B18-91D0-84413B77AA51}" type="pres">
      <dgm:prSet presAssocID="{149CACC7-125E-4403-9E61-60F75F95FF3B}" presName="bgRect" presStyleLbl="bgShp" presStyleIdx="0" presStyleCnt="2"/>
      <dgm:spPr/>
    </dgm:pt>
    <dgm:pt modelId="{B7A61691-2A4E-4CB9-9371-98C3986A9242}" type="pres">
      <dgm:prSet presAssocID="{149CACC7-125E-4403-9E61-60F75F95FF3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FaceWhite"/>
        </a:ext>
      </dgm:extLst>
    </dgm:pt>
    <dgm:pt modelId="{EFA70505-0F88-435C-8B35-4B78D8F3F6BF}" type="pres">
      <dgm:prSet presAssocID="{149CACC7-125E-4403-9E61-60F75F95FF3B}" presName="spaceRect" presStyleCnt="0"/>
      <dgm:spPr/>
    </dgm:pt>
    <dgm:pt modelId="{16C71F3F-3FD4-4D6D-8540-0387E4897D08}" type="pres">
      <dgm:prSet presAssocID="{149CACC7-125E-4403-9E61-60F75F95FF3B}" presName="parTx" presStyleLbl="revTx" presStyleIdx="0" presStyleCnt="2">
        <dgm:presLayoutVars>
          <dgm:chMax val="0"/>
          <dgm:chPref val="0"/>
        </dgm:presLayoutVars>
      </dgm:prSet>
      <dgm:spPr/>
    </dgm:pt>
    <dgm:pt modelId="{31D3F957-FF64-4830-9FD3-7BE7B09D265B}" type="pres">
      <dgm:prSet presAssocID="{40390C02-313F-4CC3-B1D6-3386CBE8BB61}" presName="sibTrans" presStyleCnt="0"/>
      <dgm:spPr/>
    </dgm:pt>
    <dgm:pt modelId="{3A11DDA9-4BD3-40D8-8C5C-D4F14719F349}" type="pres">
      <dgm:prSet presAssocID="{8963F89B-D4F4-40C4-B55B-D93A75F5B916}" presName="compNode" presStyleCnt="0"/>
      <dgm:spPr/>
    </dgm:pt>
    <dgm:pt modelId="{3A99D8A1-5331-42D9-AA70-0AC3FB6FBDC8}" type="pres">
      <dgm:prSet presAssocID="{8963F89B-D4F4-40C4-B55B-D93A75F5B916}" presName="bgRect" presStyleLbl="bgShp" presStyleIdx="1" presStyleCnt="2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</dgm:pt>
    <dgm:pt modelId="{031EBE9A-273F-43DE-9BD5-2C623E23839D}" type="pres">
      <dgm:prSet presAssocID="{8963F89B-D4F4-40C4-B55B-D93A75F5B91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37DFF913-3690-45E6-9670-1AAA8D0200DF}" type="pres">
      <dgm:prSet presAssocID="{8963F89B-D4F4-40C4-B55B-D93A75F5B916}" presName="spaceRect" presStyleCnt="0"/>
      <dgm:spPr/>
    </dgm:pt>
    <dgm:pt modelId="{0CACB91F-414F-47E6-A6DB-63754136AA7D}" type="pres">
      <dgm:prSet presAssocID="{8963F89B-D4F4-40C4-B55B-D93A75F5B91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3DE2B08-0217-43FD-889D-390DC624E7B0}" type="presOf" srcId="{149CACC7-125E-4403-9E61-60F75F95FF3B}" destId="{16C71F3F-3FD4-4D6D-8540-0387E4897D08}" srcOrd="0" destOrd="0" presId="urn:microsoft.com/office/officeart/2018/2/layout/IconVerticalSolidList"/>
    <dgm:cxn modelId="{B0261864-426E-4402-A2C8-A7F751E7C34F}" type="presOf" srcId="{6FC99891-E703-4255-930B-3DF48A140A73}" destId="{F02ACBE1-A577-4B7F-9285-1BBC001CEE01}" srcOrd="0" destOrd="0" presId="urn:microsoft.com/office/officeart/2018/2/layout/IconVerticalSolidList"/>
    <dgm:cxn modelId="{E604BC50-3B5D-4B48-8900-EF327A7FC35C}" srcId="{6FC99891-E703-4255-930B-3DF48A140A73}" destId="{149CACC7-125E-4403-9E61-60F75F95FF3B}" srcOrd="0" destOrd="0" parTransId="{CA18CA27-3370-4E9D-A0A6-4DE22884AE06}" sibTransId="{40390C02-313F-4CC3-B1D6-3386CBE8BB61}"/>
    <dgm:cxn modelId="{615F8EBA-5DFC-4D00-A3BB-376A2D9CFE78}" type="presOf" srcId="{8963F89B-D4F4-40C4-B55B-D93A75F5B916}" destId="{0CACB91F-414F-47E6-A6DB-63754136AA7D}" srcOrd="0" destOrd="0" presId="urn:microsoft.com/office/officeart/2018/2/layout/IconVerticalSolidList"/>
    <dgm:cxn modelId="{AD772DD9-23DC-42E5-B815-8D7911654A50}" srcId="{6FC99891-E703-4255-930B-3DF48A140A73}" destId="{8963F89B-D4F4-40C4-B55B-D93A75F5B916}" srcOrd="1" destOrd="0" parTransId="{A9404375-418C-4AE5-8771-6CC7759DA246}" sibTransId="{6B7D21E1-CF7A-4949-A742-CD96EDDE39D5}"/>
    <dgm:cxn modelId="{9F4E8961-8703-45C8-AE7A-CF56C00CA8A0}" type="presParOf" srcId="{F02ACBE1-A577-4B7F-9285-1BBC001CEE01}" destId="{6874560B-2194-46EA-B74A-F28891BFF109}" srcOrd="0" destOrd="0" presId="urn:microsoft.com/office/officeart/2018/2/layout/IconVerticalSolidList"/>
    <dgm:cxn modelId="{E6911022-F4A6-4CC3-9CD0-0E0697C83CA8}" type="presParOf" srcId="{6874560B-2194-46EA-B74A-F28891BFF109}" destId="{6972C0AE-40B0-4B18-91D0-84413B77AA51}" srcOrd="0" destOrd="0" presId="urn:microsoft.com/office/officeart/2018/2/layout/IconVerticalSolidList"/>
    <dgm:cxn modelId="{027D2ECE-EA94-4B00-B2BD-6C49F3F96B49}" type="presParOf" srcId="{6874560B-2194-46EA-B74A-F28891BFF109}" destId="{B7A61691-2A4E-4CB9-9371-98C3986A9242}" srcOrd="1" destOrd="0" presId="urn:microsoft.com/office/officeart/2018/2/layout/IconVerticalSolidList"/>
    <dgm:cxn modelId="{8D03CC3B-67A0-4555-9672-9B02F1C64F6A}" type="presParOf" srcId="{6874560B-2194-46EA-B74A-F28891BFF109}" destId="{EFA70505-0F88-435C-8B35-4B78D8F3F6BF}" srcOrd="2" destOrd="0" presId="urn:microsoft.com/office/officeart/2018/2/layout/IconVerticalSolidList"/>
    <dgm:cxn modelId="{481B3F15-0E6A-4EA4-83A7-538402D05813}" type="presParOf" srcId="{6874560B-2194-46EA-B74A-F28891BFF109}" destId="{16C71F3F-3FD4-4D6D-8540-0387E4897D08}" srcOrd="3" destOrd="0" presId="urn:microsoft.com/office/officeart/2018/2/layout/IconVerticalSolidList"/>
    <dgm:cxn modelId="{120E64F3-578B-4FFA-A114-7869D5B1231D}" type="presParOf" srcId="{F02ACBE1-A577-4B7F-9285-1BBC001CEE01}" destId="{31D3F957-FF64-4830-9FD3-7BE7B09D265B}" srcOrd="1" destOrd="0" presId="urn:microsoft.com/office/officeart/2018/2/layout/IconVerticalSolidList"/>
    <dgm:cxn modelId="{F4E474B0-4F0E-41EE-9447-36BC1BA18E6C}" type="presParOf" srcId="{F02ACBE1-A577-4B7F-9285-1BBC001CEE01}" destId="{3A11DDA9-4BD3-40D8-8C5C-D4F14719F349}" srcOrd="2" destOrd="0" presId="urn:microsoft.com/office/officeart/2018/2/layout/IconVerticalSolidList"/>
    <dgm:cxn modelId="{1AB77B69-163C-4DF0-A37B-E8B8D94456BC}" type="presParOf" srcId="{3A11DDA9-4BD3-40D8-8C5C-D4F14719F349}" destId="{3A99D8A1-5331-42D9-AA70-0AC3FB6FBDC8}" srcOrd="0" destOrd="0" presId="urn:microsoft.com/office/officeart/2018/2/layout/IconVerticalSolidList"/>
    <dgm:cxn modelId="{E9525441-2E66-42A5-A38F-E03AA6C5E984}" type="presParOf" srcId="{3A11DDA9-4BD3-40D8-8C5C-D4F14719F349}" destId="{031EBE9A-273F-43DE-9BD5-2C623E23839D}" srcOrd="1" destOrd="0" presId="urn:microsoft.com/office/officeart/2018/2/layout/IconVerticalSolidList"/>
    <dgm:cxn modelId="{1178F3A0-47EA-42A7-BBC3-BC8A4CAEF2A5}" type="presParOf" srcId="{3A11DDA9-4BD3-40D8-8C5C-D4F14719F349}" destId="{37DFF913-3690-45E6-9670-1AAA8D0200DF}" srcOrd="2" destOrd="0" presId="urn:microsoft.com/office/officeart/2018/2/layout/IconVerticalSolidList"/>
    <dgm:cxn modelId="{84819DD8-E119-4723-A950-A493D6296E38}" type="presParOf" srcId="{3A11DDA9-4BD3-40D8-8C5C-D4F14719F349}" destId="{0CACB91F-414F-47E6-A6DB-63754136AA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02C06-530A-4E17-AC83-433434383826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C6584D-2DCD-4369-BA29-C09385BB20FA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A5430-21F8-4A1E-A0C6-391577EEE9DD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Concurrency</a:t>
          </a:r>
        </a:p>
      </dsp:txBody>
      <dsp:txXfrm>
        <a:off x="1429899" y="2442"/>
        <a:ext cx="5083704" cy="1238008"/>
      </dsp:txXfrm>
    </dsp:sp>
    <dsp:sp modelId="{9B2D3BE1-8BBF-426E-8B09-A2BA3749E10A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3AAAF7-C4ED-4C8D-AE8B-0148A12EFC6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FF0000">
              <a:alpha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693B5-FDF3-472A-ADD7-10CE94830BAD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Usable as hash keys</a:t>
          </a:r>
        </a:p>
      </dsp:txBody>
      <dsp:txXfrm>
        <a:off x="1429899" y="1549953"/>
        <a:ext cx="5083704" cy="1238008"/>
      </dsp:txXfrm>
    </dsp:sp>
    <dsp:sp modelId="{76E70894-CBD2-4CAD-9518-BA18BC2E1EBB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BC3578-FBB0-41E3-9CAB-B6D3581AE844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9B686-92BF-45E4-9C6B-78F163A65174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State preserving (history)</a:t>
          </a:r>
        </a:p>
      </dsp:txBody>
      <dsp:txXfrm>
        <a:off x="1429899" y="3097464"/>
        <a:ext cx="5083704" cy="1238008"/>
      </dsp:txXfrm>
    </dsp:sp>
    <dsp:sp modelId="{EADD741D-0A5B-41FB-B7A2-74BD73B17301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3975B3-291A-40D9-8495-CFB93AA1168C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F5FEB-F613-4633-92FE-4B626EE7DEF8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Testing (purity)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929B7-116B-45A0-8BE2-DC76AA815B65}">
      <dsp:nvSpPr>
        <dsp:cNvPr id="0" name=""/>
        <dsp:cNvSpPr/>
      </dsp:nvSpPr>
      <dsp:spPr>
        <a:xfrm>
          <a:off x="1076213" y="326402"/>
          <a:ext cx="1207710" cy="1207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FD59E-E5E2-4C28-BA72-6EB65BE28ADF}">
      <dsp:nvSpPr>
        <dsp:cNvPr id="0" name=""/>
        <dsp:cNvSpPr/>
      </dsp:nvSpPr>
      <dsp:spPr>
        <a:xfrm>
          <a:off x="338168" y="1887237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Concurrency</a:t>
          </a:r>
        </a:p>
      </dsp:txBody>
      <dsp:txXfrm>
        <a:off x="338168" y="1887237"/>
        <a:ext cx="2683800" cy="720000"/>
      </dsp:txXfrm>
    </dsp:sp>
    <dsp:sp modelId="{D2FDEDFE-5241-48C3-B5F5-981DB0F4D0DF}">
      <dsp:nvSpPr>
        <dsp:cNvPr id="0" name=""/>
        <dsp:cNvSpPr/>
      </dsp:nvSpPr>
      <dsp:spPr>
        <a:xfrm>
          <a:off x="4229679" y="326402"/>
          <a:ext cx="1207710" cy="1207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2BC97-7CD6-4F42-A2B9-95354D9260F5}">
      <dsp:nvSpPr>
        <dsp:cNvPr id="0" name=""/>
        <dsp:cNvSpPr/>
      </dsp:nvSpPr>
      <dsp:spPr>
        <a:xfrm>
          <a:off x="3491634" y="1887237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Immutable values for dictionaries</a:t>
          </a:r>
        </a:p>
      </dsp:txBody>
      <dsp:txXfrm>
        <a:off x="3491634" y="1887237"/>
        <a:ext cx="2683800" cy="720000"/>
      </dsp:txXfrm>
    </dsp:sp>
    <dsp:sp modelId="{DE08C1D6-8C69-4AA1-B1AC-34D4C04C17C5}">
      <dsp:nvSpPr>
        <dsp:cNvPr id="0" name=""/>
        <dsp:cNvSpPr/>
      </dsp:nvSpPr>
      <dsp:spPr>
        <a:xfrm>
          <a:off x="1076213" y="3278188"/>
          <a:ext cx="1207710" cy="1207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EAB97-8494-4A3C-BC8C-983943881FEF}">
      <dsp:nvSpPr>
        <dsp:cNvPr id="0" name=""/>
        <dsp:cNvSpPr/>
      </dsp:nvSpPr>
      <dsp:spPr>
        <a:xfrm>
          <a:off x="338168" y="4839023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State preserving (history)</a:t>
          </a:r>
        </a:p>
      </dsp:txBody>
      <dsp:txXfrm>
        <a:off x="338168" y="4839023"/>
        <a:ext cx="2683800" cy="720000"/>
      </dsp:txXfrm>
    </dsp:sp>
    <dsp:sp modelId="{F17FBBAF-A792-410D-84DC-5BD05E807FAA}">
      <dsp:nvSpPr>
        <dsp:cNvPr id="0" name=""/>
        <dsp:cNvSpPr/>
      </dsp:nvSpPr>
      <dsp:spPr>
        <a:xfrm>
          <a:off x="4229679" y="3278188"/>
          <a:ext cx="1207710" cy="1207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9827D-CB08-4D86-9077-C27C75412157}">
      <dsp:nvSpPr>
        <dsp:cNvPr id="0" name=""/>
        <dsp:cNvSpPr/>
      </dsp:nvSpPr>
      <dsp:spPr>
        <a:xfrm>
          <a:off x="3491634" y="4839023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Testing (purity)</a:t>
          </a:r>
        </a:p>
      </dsp:txBody>
      <dsp:txXfrm>
        <a:off x="3491634" y="4839023"/>
        <a:ext cx="26838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8C741F-36F2-46CD-B3E7-7EF5184B4348}">
      <dsp:nvSpPr>
        <dsp:cNvPr id="0" name=""/>
        <dsp:cNvSpPr/>
      </dsp:nvSpPr>
      <dsp:spPr>
        <a:xfrm>
          <a:off x="736801" y="83458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0C29B-DD5D-4099-9ED7-F78FA2EE76DA}">
      <dsp:nvSpPr>
        <dsp:cNvPr id="0" name=""/>
        <dsp:cNvSpPr/>
      </dsp:nvSpPr>
      <dsp:spPr>
        <a:xfrm>
          <a:off x="241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Less choices in doing things right</a:t>
          </a:r>
        </a:p>
      </dsp:txBody>
      <dsp:txXfrm>
        <a:off x="241801" y="1997713"/>
        <a:ext cx="1800000" cy="720000"/>
      </dsp:txXfrm>
    </dsp:sp>
    <dsp:sp modelId="{9BAF2D01-922C-4B7C-9F87-304D57FBD7CE}">
      <dsp:nvSpPr>
        <dsp:cNvPr id="0" name=""/>
        <dsp:cNvSpPr/>
      </dsp:nvSpPr>
      <dsp:spPr>
        <a:xfrm>
          <a:off x="2851801" y="83458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3D8B0-4C3E-4EC6-BB5D-479B73C3A9AC}">
      <dsp:nvSpPr>
        <dsp:cNvPr id="0" name=""/>
        <dsp:cNvSpPr/>
      </dsp:nvSpPr>
      <dsp:spPr>
        <a:xfrm>
          <a:off x="2356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Copying – memory churn</a:t>
          </a:r>
        </a:p>
      </dsp:txBody>
      <dsp:txXfrm>
        <a:off x="2356801" y="1997713"/>
        <a:ext cx="1800000" cy="720000"/>
      </dsp:txXfrm>
    </dsp:sp>
    <dsp:sp modelId="{EAD10F61-853B-4ED0-9FF5-798DD4F4FAF7}">
      <dsp:nvSpPr>
        <dsp:cNvPr id="0" name=""/>
        <dsp:cNvSpPr/>
      </dsp:nvSpPr>
      <dsp:spPr>
        <a:xfrm>
          <a:off x="4966802" y="83458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D6B36-BAAD-48E9-B47A-5F18BA4D5E89}">
      <dsp:nvSpPr>
        <dsp:cNvPr id="0" name=""/>
        <dsp:cNvSpPr/>
      </dsp:nvSpPr>
      <dsp:spPr>
        <a:xfrm>
          <a:off x="4471802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Requires DTOs</a:t>
          </a:r>
        </a:p>
      </dsp:txBody>
      <dsp:txXfrm>
        <a:off x="4471802" y="1997713"/>
        <a:ext cx="1800000" cy="720000"/>
      </dsp:txXfrm>
    </dsp:sp>
    <dsp:sp modelId="{8765AC2C-72D1-48C6-A7E5-F5E9CABA392C}">
      <dsp:nvSpPr>
        <dsp:cNvPr id="0" name=""/>
        <dsp:cNvSpPr/>
      </dsp:nvSpPr>
      <dsp:spPr>
        <a:xfrm>
          <a:off x="1794301" y="316771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8BCEF-ED79-477E-8DBE-70CDAEF58603}">
      <dsp:nvSpPr>
        <dsp:cNvPr id="0" name=""/>
        <dsp:cNvSpPr/>
      </dsp:nvSpPr>
      <dsp:spPr>
        <a:xfrm>
          <a:off x="1299301" y="43308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Incompatibility with some ORM</a:t>
          </a:r>
        </a:p>
      </dsp:txBody>
      <dsp:txXfrm>
        <a:off x="1299301" y="4330838"/>
        <a:ext cx="1800000" cy="720000"/>
      </dsp:txXfrm>
    </dsp:sp>
    <dsp:sp modelId="{593B50B3-B01C-4048-A6D8-143B53CC60E1}">
      <dsp:nvSpPr>
        <dsp:cNvPr id="0" name=""/>
        <dsp:cNvSpPr/>
      </dsp:nvSpPr>
      <dsp:spPr>
        <a:xfrm>
          <a:off x="3909302" y="3167713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4F37B-A408-4CE0-ACF5-9BBE1ABB3F4A}">
      <dsp:nvSpPr>
        <dsp:cNvPr id="0" name=""/>
        <dsp:cNvSpPr/>
      </dsp:nvSpPr>
      <dsp:spPr>
        <a:xfrm>
          <a:off x="3414302" y="43308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Inflexible design</a:t>
          </a:r>
        </a:p>
      </dsp:txBody>
      <dsp:txXfrm>
        <a:off x="3414302" y="4330838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686261-1F81-4C43-A19C-09C2778BBB90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AC8BC8-5107-4D7A-8E03-18305AD6A916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78284-484B-4CA6-8255-B19E2FBF5017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Generics for type safety</a:t>
          </a:r>
        </a:p>
      </dsp:txBody>
      <dsp:txXfrm>
        <a:off x="1131174" y="4597"/>
        <a:ext cx="5382429" cy="979371"/>
      </dsp:txXfrm>
    </dsp:sp>
    <dsp:sp modelId="{CF01299E-066E-4C01-8BC4-4E43CAC95670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FDD230-0A97-4CB9-BBC0-0D7B7ABFCA96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BD9DB-1C4F-4F94-80BE-17D4AA3AB72D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Interfaces and base classes for shape enforcement</a:t>
          </a:r>
        </a:p>
      </dsp:txBody>
      <dsp:txXfrm>
        <a:off x="1131174" y="1228812"/>
        <a:ext cx="5382429" cy="979371"/>
      </dsp:txXfrm>
    </dsp:sp>
    <dsp:sp modelId="{20356B72-6620-4E9B-B24B-E9CAD47F77CE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9C5BE-4AD9-4F42-8AE8-2874A1C5B04E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0BB53-7FAD-4557-9E5A-182068913810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Primitive type rules</a:t>
          </a:r>
        </a:p>
      </dsp:txBody>
      <dsp:txXfrm>
        <a:off x="1131174" y="2453027"/>
        <a:ext cx="5382429" cy="979371"/>
      </dsp:txXfrm>
    </dsp:sp>
    <dsp:sp modelId="{D4CC5A2E-B079-4BDF-8778-1B93D9E758EC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8C2EB-317D-46A9-ACEF-04037AA1DCAF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8B532B-2A0A-468E-BEDD-8CB64E94FE85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Implicit conversions</a:t>
          </a:r>
        </a:p>
      </dsp:txBody>
      <dsp:txXfrm>
        <a:off x="1131174" y="3677241"/>
        <a:ext cx="5382429" cy="979371"/>
      </dsp:txXfrm>
    </dsp:sp>
    <dsp:sp modelId="{57EB6508-8502-46A2-9BBA-335DBEDA41FD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6096C-3D95-4B2E-844D-35AE2C513D66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182E17-B141-452E-89B2-0A8B630F9789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Many more</a:t>
          </a:r>
        </a:p>
      </dsp:txBody>
      <dsp:txXfrm>
        <a:off x="1131174" y="4901456"/>
        <a:ext cx="5382429" cy="9793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2C0AE-40B0-4B18-91D0-84413B77AA51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A61691-2A4E-4CB9-9371-98C3986A9242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71F3F-3FD4-4D6D-8540-0387E4897D08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Nullable before C# 8.0</a:t>
          </a:r>
        </a:p>
      </dsp:txBody>
      <dsp:txXfrm>
        <a:off x="2039300" y="956381"/>
        <a:ext cx="4474303" cy="1765627"/>
      </dsp:txXfrm>
    </dsp:sp>
    <dsp:sp modelId="{3A99D8A1-5331-42D9-AA70-0AC3FB6FBDC8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</dsp:sp>
    <dsp:sp modelId="{031EBE9A-273F-43DE-9BD5-2C623E23839D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CB91F-414F-47E6-A6DB-63754136AA7D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Purity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27C2-4B2B-432A-8CCB-D2F1C2ED4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7CEC8-AD1F-4310-B06B-67EBB3EAC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AF291-8751-447A-8732-67A2D1FE9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15EE-529A-4A7F-AEBE-7CF5C9746218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48548-F62B-45CA-B47F-D02E6B5C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0852C-E3FE-4B5A-AECF-797D3C80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C860-66AF-4510-ADE5-26FE2F470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2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5730-C504-4D8E-AC73-B1D01E911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19B6F-2A74-493B-B6DF-61274048B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7F6CE-75BB-4FA8-86E4-2DC5D4BE4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15EE-529A-4A7F-AEBE-7CF5C9746218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86572-1AEF-4776-933A-296A7CB8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87FCE-203B-4405-B05E-DA9A826B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C860-66AF-4510-ADE5-26FE2F470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6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3EF6E-E980-4344-8E45-D8632897D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FA492-C1A5-4D6C-996A-E92822F7A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E8435-1A50-485A-9E3E-71A1146B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15EE-529A-4A7F-AEBE-7CF5C9746218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0D2C3-5408-4F41-ADE8-F6193BD1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DDAA4-148E-4F97-8463-7D2681EE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C860-66AF-4510-ADE5-26FE2F470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0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0934E-9605-40B8-9F2D-23F33E25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90EC9-B16A-42AB-A4DA-18A692969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60C9A-2608-46B0-8DAA-1C5AD3A41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15EE-529A-4A7F-AEBE-7CF5C9746218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F007D-14B8-4957-A6C3-184D3875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8117F-23D0-4C5E-8B9B-590D6914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C860-66AF-4510-ADE5-26FE2F470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6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697F-39A0-497C-BB53-805B1B971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25020-0226-49D9-A424-BDAC0C14B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45C32-6DD8-4E6A-A2EE-3DD9FB29B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15EE-529A-4A7F-AEBE-7CF5C9746218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A4DA4-215C-4D34-B86C-97DCC2BCA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C4E3D-868C-4A21-B0BF-8F477DE9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C860-66AF-4510-ADE5-26FE2F470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9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8CA1-28ED-488A-9F4E-9337FCBF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1A378-6D51-4D94-B673-F3BA69CEF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54610-EE0A-4F35-A109-B09CB6C0C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1EBBC-7509-4F69-919E-F9927D656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15EE-529A-4A7F-AEBE-7CF5C9746218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0E9BC-4E58-4B34-9C06-298BD7DF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5202A-31D2-411C-94F2-CA22A1B3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C860-66AF-4510-ADE5-26FE2F470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1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87AF-D077-4A97-B40F-A6A338BE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0AC8D-44AB-4B45-87E4-CF191965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15AA2-FA1E-4944-8333-B2C2321C2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DEB3F-B139-41CE-B336-555453DDB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E252AB-A1BE-4C0F-B37E-024B026B0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110FA-147C-42B9-8F07-10FAA011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15EE-529A-4A7F-AEBE-7CF5C9746218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F7FFE4-1F44-403E-84BA-3EFD2315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052A5-62E3-463F-8A9A-8412112E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C860-66AF-4510-ADE5-26FE2F470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4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DEDA-C2AD-4597-BDE1-EFC5BA8A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0044E-0357-4D62-B15C-0AD6540E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15EE-529A-4A7F-AEBE-7CF5C9746218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DA3C8-6F4B-4A1A-8318-8BB5FF00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84A18-E8A6-4606-B143-71E1B2AD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C860-66AF-4510-ADE5-26FE2F470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5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502CE3-A978-4018-889C-F43097A5E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15EE-529A-4A7F-AEBE-7CF5C9746218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4492F-8615-40AD-BCB8-973C79C6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575A9-59D1-44A2-9712-3855413C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C860-66AF-4510-ADE5-26FE2F470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7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E4D1-D685-4421-97E0-26D95A778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74446-6A99-488B-BB86-892689B98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2A9C3-4024-466D-8253-0E5B61ED1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770C1-78C1-417B-8CC7-92FBABBA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15EE-529A-4A7F-AEBE-7CF5C9746218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73BDC-C30E-4B61-B995-F7F7E462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17430-0CE7-4691-8AE0-7752019B6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C860-66AF-4510-ADE5-26FE2F470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6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674A4-960B-48A1-8CE1-EDC0B4D3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D5066F-3528-4002-93B1-DB9C6B8ED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0DF48-F2DC-4D71-A83F-1629EB19D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17482-ABA6-453F-9B31-5D5F3FBA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15EE-529A-4A7F-AEBE-7CF5C9746218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8B7A0-22EB-409D-A6B7-8C37D725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4F9F2-38C9-486A-B25C-C1C64B0D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C860-66AF-4510-ADE5-26FE2F470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5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F09EB1-1884-4CC5-9468-29ECB520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8FC86-A260-4147-BF72-A28D3F694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3C07C-9C1C-4D5D-B125-BEFCEB165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915EE-529A-4A7F-AEBE-7CF5C9746218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55B3F-C753-47F6-9404-C4042F575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5E7B5-3C0C-45B2-A482-2866A2ED5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AC860-66AF-4510-ADE5-26FE2F470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3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thleendollard" TargetMode="External"/><Relationship Id="rId2" Type="http://schemas.openxmlformats.org/officeDocument/2006/relationships/hyperlink" Target="mailto:Kathleen.dollard@Microsoft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.wikipedia.org/wiki/File:Twitter_bird_logo.png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github.com/billwagne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opedia.com/definition/25619/immutable-type-c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CD68-BBBA-4A1C-B8A0-F19E17229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80842"/>
          </a:xfrm>
        </p:spPr>
        <p:txBody>
          <a:bodyPr>
            <a:normAutofit/>
          </a:bodyPr>
          <a:lstStyle/>
          <a:p>
            <a:r>
              <a:rPr lang="en-US" dirty="0"/>
              <a:t>Immutability</a:t>
            </a:r>
            <a:br>
              <a:rPr lang="en-US" dirty="0"/>
            </a:br>
            <a:r>
              <a:rPr lang="en-US" sz="4000" i="1" dirty="0"/>
              <a:t>A few ways to partner with your compiler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57D538A-20EC-4A26-BCFE-C7EE1DCB2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652865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Kathleen Dollard </a:t>
            </a:r>
          </a:p>
          <a:p>
            <a:pPr algn="l"/>
            <a:r>
              <a:rPr lang="en-US" dirty="0">
                <a:hlinkClick r:id="rId2"/>
              </a:rPr>
              <a:t>kathleen.dollard@Microsoft.com</a:t>
            </a:r>
            <a:endParaRPr lang="en-US" dirty="0"/>
          </a:p>
          <a:p>
            <a:pPr algn="l"/>
            <a:r>
              <a:rPr lang="en-US" dirty="0">
                <a:hlinkClick r:id="rId3"/>
              </a:rPr>
              <a:t>https://github.com/kathleendollard</a:t>
            </a:r>
            <a:endParaRPr lang="en-US" dirty="0"/>
          </a:p>
          <a:p>
            <a:pPr algn="l"/>
            <a:r>
              <a:rPr lang="en-US" dirty="0"/>
              <a:t>    @</a:t>
            </a:r>
            <a:r>
              <a:rPr lang="en-US" dirty="0" err="1"/>
              <a:t>KathleenDollard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9" name="Subtitle 7">
            <a:extLst>
              <a:ext uri="{FF2B5EF4-FFF2-40B4-BE49-F238E27FC236}">
                <a16:creationId xmlns:a16="http://schemas.microsoft.com/office/drawing/2014/main" id="{5587D138-1CCB-4675-95F7-E28074DCFA2F}"/>
              </a:ext>
            </a:extLst>
          </p:cNvPr>
          <p:cNvSpPr txBox="1">
            <a:spLocks/>
          </p:cNvSpPr>
          <p:nvPr/>
        </p:nvSpPr>
        <p:spPr>
          <a:xfrm>
            <a:off x="6391469" y="3602038"/>
            <a:ext cx="4652865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Bill Wagner</a:t>
            </a:r>
          </a:p>
          <a:p>
            <a:pPr algn="r"/>
            <a:r>
              <a:rPr lang="en-US" dirty="0">
                <a:hlinkClick r:id="rId2"/>
              </a:rPr>
              <a:t>wiwagn@Microsoft.com</a:t>
            </a:r>
            <a:endParaRPr lang="en-US" dirty="0"/>
          </a:p>
          <a:p>
            <a:pPr algn="r"/>
            <a:r>
              <a:rPr lang="en-US" dirty="0">
                <a:hlinkClick r:id="rId4"/>
              </a:rPr>
              <a:t>https://github.com/billwagner</a:t>
            </a:r>
            <a:r>
              <a:rPr lang="en-US" dirty="0"/>
              <a:t> </a:t>
            </a:r>
          </a:p>
          <a:p>
            <a:pPr algn="r"/>
            <a:r>
              <a:rPr lang="en-US" dirty="0"/>
              <a:t>@</a:t>
            </a:r>
            <a:r>
              <a:rPr lang="en-US" dirty="0" err="1"/>
              <a:t>BillWagner</a:t>
            </a:r>
            <a:endParaRPr lang="en-US" dirty="0"/>
          </a:p>
        </p:txBody>
      </p:sp>
      <p:pic>
        <p:nvPicPr>
          <p:cNvPr id="11" name="Picture 10" descr="A picture containing ax&#10;&#10;Description automatically generated">
            <a:extLst>
              <a:ext uri="{FF2B5EF4-FFF2-40B4-BE49-F238E27FC236}">
                <a16:creationId xmlns:a16="http://schemas.microsoft.com/office/drawing/2014/main" id="{EEB0A1B5-3924-40AC-80B6-EC0CEE1C12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524000" y="4863188"/>
            <a:ext cx="399138" cy="324632"/>
          </a:xfrm>
          <a:prstGeom prst="rect">
            <a:avLst/>
          </a:prstGeom>
        </p:spPr>
      </p:pic>
      <p:pic>
        <p:nvPicPr>
          <p:cNvPr id="13" name="Picture 12" descr="A picture containing ax&#10;&#10;Description automatically generated">
            <a:extLst>
              <a:ext uri="{FF2B5EF4-FFF2-40B4-BE49-F238E27FC236}">
                <a16:creationId xmlns:a16="http://schemas.microsoft.com/office/drawing/2014/main" id="{E4F41541-FAE9-4B8D-955F-30502069A4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910735" y="4863188"/>
            <a:ext cx="399138" cy="32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89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83E212-1502-407C-A344-18A778CF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730" y="146888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/>
              <a:t>Take-away</a:t>
            </a:r>
            <a:br>
              <a:rPr lang="en-US" sz="6000" b="1" dirty="0"/>
            </a:br>
            <a:br>
              <a:rPr lang="en-US" sz="6000" dirty="0"/>
            </a:br>
            <a:endParaRPr lang="en-US" sz="6000" dirty="0"/>
          </a:p>
        </p:txBody>
      </p:sp>
      <p:sp>
        <p:nvSpPr>
          <p:cNvPr id="21" name="Freeform: Shape 1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14">
            <a:extLst>
              <a:ext uri="{FF2B5EF4-FFF2-40B4-BE49-F238E27FC236}">
                <a16:creationId xmlns:a16="http://schemas.microsoft.com/office/drawing/2014/main" id="{0C3929EE-08F2-4EED-9080-813E0DA5B4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10" r="16655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3688997-677B-4455-8254-7743658B4BDD}"/>
              </a:ext>
            </a:extLst>
          </p:cNvPr>
          <p:cNvSpPr/>
          <p:nvPr/>
        </p:nvSpPr>
        <p:spPr>
          <a:xfrm>
            <a:off x="4549283" y="4764373"/>
            <a:ext cx="69347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200" dirty="0"/>
              <a:t>Immutable classes need immutability all the way down 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10519579-602C-4FAA-A576-50B1958E75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68" r="21098" b="-1"/>
          <a:stretch/>
        </p:blipFill>
        <p:spPr>
          <a:xfrm>
            <a:off x="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11773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C8DB-8754-4F4E-9900-FA06AD1C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or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34DF1-7729-44FD-9BB2-EB35F2C14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Rename the more immutable class to Account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Make another class for Person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Include a first name and last name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Add a property to the Account class for a person</a:t>
            </a:r>
          </a:p>
          <a:p>
            <a:r>
              <a:rPr lang="en-US" dirty="0"/>
              <a:t>Add a collection to your Account for Pet Names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6C764D70-4889-460E-B1BB-33D8B320FD59}"/>
              </a:ext>
            </a:extLst>
          </p:cNvPr>
          <p:cNvSpPr/>
          <p:nvPr/>
        </p:nvSpPr>
        <p:spPr>
          <a:xfrm>
            <a:off x="8078135" y="513323"/>
            <a:ext cx="4113865" cy="2471099"/>
          </a:xfrm>
          <a:prstGeom prst="leftArrow">
            <a:avLst>
              <a:gd name="adj1" fmla="val 50000"/>
              <a:gd name="adj2" fmla="val 334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dirty="0"/>
              <a:t>How does collection affect Account immutability?</a:t>
            </a:r>
          </a:p>
        </p:txBody>
      </p:sp>
    </p:spTree>
    <p:extLst>
      <p:ext uri="{BB962C8B-B14F-4D97-AF65-F5344CB8AC3E}">
        <p14:creationId xmlns:p14="http://schemas.microsoft.com/office/powerpoint/2010/main" val="94476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83E212-1502-407C-A344-18A778CF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730" y="146888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/>
              <a:t>Take-away</a:t>
            </a:r>
            <a:br>
              <a:rPr lang="en-US" sz="6000" b="1" dirty="0"/>
            </a:br>
            <a:br>
              <a:rPr lang="en-US" sz="6000" dirty="0"/>
            </a:br>
            <a:endParaRPr lang="en-US" sz="6000" dirty="0"/>
          </a:p>
        </p:txBody>
      </p:sp>
      <p:sp>
        <p:nvSpPr>
          <p:cNvPr id="21" name="Freeform: Shape 1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14">
            <a:extLst>
              <a:ext uri="{FF2B5EF4-FFF2-40B4-BE49-F238E27FC236}">
                <a16:creationId xmlns:a16="http://schemas.microsoft.com/office/drawing/2014/main" id="{0C3929EE-08F2-4EED-9080-813E0DA5B4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10" r="16655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010EEA-BB33-44A4-941D-B7CAE7AAD2C0}"/>
              </a:ext>
            </a:extLst>
          </p:cNvPr>
          <p:cNvSpPr/>
          <p:nvPr/>
        </p:nvSpPr>
        <p:spPr>
          <a:xfrm>
            <a:off x="6167848" y="224124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sz="4200" dirty="0"/>
            </a:br>
            <a:br>
              <a:rPr lang="en-US" sz="4200" dirty="0"/>
            </a:br>
            <a:r>
              <a:rPr lang="en-US" sz="4200" dirty="0"/>
              <a:t>Use care with lists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10519579-602C-4FAA-A576-50B1958E75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68" r="21098" b="-1"/>
          <a:stretch/>
        </p:blipFill>
        <p:spPr>
          <a:xfrm>
            <a:off x="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3248E73C-5288-4CD8-BEEA-8A160ED724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18" r="19148" b="-1"/>
          <a:stretch/>
        </p:blipFill>
        <p:spPr>
          <a:xfrm>
            <a:off x="-12046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4841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C8DB-8754-4F4E-9900-FA06AD1C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or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34DF1-7729-44FD-9BB2-EB35F2C14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Rename the more immutable class to Account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Make another class for Person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Include a first name and last name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Add a property to the Account class for a person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Add a collection to your Account for Pet Names</a:t>
            </a:r>
          </a:p>
          <a:p>
            <a:r>
              <a:rPr lang="en-US" dirty="0"/>
              <a:t>Create a copy with a single item changed</a:t>
            </a:r>
            <a:br>
              <a:rPr lang="en-US" dirty="0"/>
            </a:br>
            <a:r>
              <a:rPr lang="en-US" dirty="0"/>
              <a:t> and any item changed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0316592A-DEB1-4869-B1AE-6A11DF48B6ED}"/>
              </a:ext>
            </a:extLst>
          </p:cNvPr>
          <p:cNvSpPr/>
          <p:nvPr/>
        </p:nvSpPr>
        <p:spPr>
          <a:xfrm>
            <a:off x="7006659" y="957901"/>
            <a:ext cx="5185339" cy="2471099"/>
          </a:xfrm>
          <a:prstGeom prst="leftArrow">
            <a:avLst>
              <a:gd name="adj1" fmla="val 50000"/>
              <a:gd name="adj2" fmla="val 334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dirty="0"/>
              <a:t>These methods are often named “With” and are with-</a:t>
            </a:r>
            <a:r>
              <a:rPr lang="en-US" sz="2400" dirty="0" err="1"/>
              <a:t>ers</a:t>
            </a:r>
            <a:endParaRPr lang="en-US" sz="2400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30F918C9-A75C-4488-9846-92DBDEC469C4}"/>
              </a:ext>
            </a:extLst>
          </p:cNvPr>
          <p:cNvSpPr/>
          <p:nvPr/>
        </p:nvSpPr>
        <p:spPr>
          <a:xfrm>
            <a:off x="7006661" y="3705864"/>
            <a:ext cx="5185339" cy="2471099"/>
          </a:xfrm>
          <a:prstGeom prst="leftArrow">
            <a:avLst>
              <a:gd name="adj1" fmla="val 50000"/>
              <a:gd name="adj2" fmla="val 334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dirty="0"/>
              <a:t>Beware the meaning of null</a:t>
            </a:r>
          </a:p>
        </p:txBody>
      </p:sp>
    </p:spTree>
    <p:extLst>
      <p:ext uri="{BB962C8B-B14F-4D97-AF65-F5344CB8AC3E}">
        <p14:creationId xmlns:p14="http://schemas.microsoft.com/office/powerpoint/2010/main" val="326461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FA9AB-F812-4543-946A-0CE9FDCBE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78" r="35495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Title 4">
            <a:extLst>
              <a:ext uri="{FF2B5EF4-FFF2-40B4-BE49-F238E27FC236}">
                <a16:creationId xmlns:a16="http://schemas.microsoft.com/office/drawing/2014/main" id="{F9F19A41-F9B2-4F34-964D-28CFFE3C772D}"/>
              </a:ext>
            </a:extLst>
          </p:cNvPr>
          <p:cNvSpPr txBox="1">
            <a:spLocks/>
          </p:cNvSpPr>
          <p:nvPr/>
        </p:nvSpPr>
        <p:spPr>
          <a:xfrm>
            <a:off x="7546730" y="146888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/>
              <a:t>Take-away</a:t>
            </a:r>
            <a:br>
              <a:rPr lang="en-US" sz="6000" b="1"/>
            </a:br>
            <a:br>
              <a:rPr lang="en-US" sz="6000"/>
            </a:br>
            <a:endParaRPr lang="en-US" sz="6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F7F7EE-014A-4B19-9262-B86182E6FADD}"/>
              </a:ext>
            </a:extLst>
          </p:cNvPr>
          <p:cNvSpPr/>
          <p:nvPr/>
        </p:nvSpPr>
        <p:spPr>
          <a:xfrm>
            <a:off x="4549283" y="4764373"/>
            <a:ext cx="69347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200" dirty="0"/>
              <a:t>With-</a:t>
            </a:r>
            <a:r>
              <a:rPr lang="en-US" sz="4200" dirty="0" err="1"/>
              <a:t>ers</a:t>
            </a:r>
            <a:r>
              <a:rPr lang="en-US" sz="4200" dirty="0"/>
              <a:t> make copying </a:t>
            </a:r>
            <a:br>
              <a:rPr lang="en-US" sz="4200" dirty="0"/>
            </a:br>
            <a:r>
              <a:rPr lang="en-US" sz="4200" dirty="0"/>
              <a:t>with changes easy</a:t>
            </a:r>
          </a:p>
        </p:txBody>
      </p:sp>
    </p:spTree>
    <p:extLst>
      <p:ext uri="{BB962C8B-B14F-4D97-AF65-F5344CB8AC3E}">
        <p14:creationId xmlns:p14="http://schemas.microsoft.com/office/powerpoint/2010/main" val="2732226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C8DB-8754-4F4E-9900-FA06AD1C0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Puzzle or 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34DF1-7729-44FD-9BB2-EB35F2C14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Rename the more immutable class to Account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Make another class for Person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Include a first name and last name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Add a property to the Account class for a person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Add a collection to your Account for Pet Names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Create a copy with a single item changed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any item changed</a:t>
            </a:r>
          </a:p>
          <a:p>
            <a:r>
              <a:rPr lang="en-US" dirty="0"/>
              <a:t>Find a way to force a change to an instance of your immutable class</a:t>
            </a:r>
          </a:p>
        </p:txBody>
      </p:sp>
    </p:spTree>
    <p:extLst>
      <p:ext uri="{BB962C8B-B14F-4D97-AF65-F5344CB8AC3E}">
        <p14:creationId xmlns:p14="http://schemas.microsoft.com/office/powerpoint/2010/main" val="3786146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00AA6A1-1EB7-48A4-9B9D-C3B1F461D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3" b="124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36A76F-C599-44AC-962A-28BAAFA9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Protect from Murphy</a:t>
            </a:r>
            <a:br>
              <a:rPr lang="en-US" sz="4000"/>
            </a:br>
            <a:r>
              <a:rPr lang="en-US" sz="4000"/>
              <a:t>not Machiavelli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9D59BD-B745-480F-A7CB-99DD8D665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039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256EA-8334-4CC0-9DF6-9ACF228A1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Partner with your compiler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35370E5-A240-47A5-9831-63CD7321E9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48906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0080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7EBB8-2ED3-43D0-A370-74D75FA3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Where your compiler doesn’t help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410E26-02F5-4865-B1E0-62E7906ADF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1746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286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DCE042-9718-4B89-80C2-33B163C1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Define immutable type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2E37CA7-C24B-4E99-B055-C8405B7E2362}"/>
              </a:ext>
            </a:extLst>
          </p:cNvPr>
          <p:cNvSpPr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dirty="0">
                <a:effectLst/>
              </a:rPr>
              <a:t>An </a:t>
            </a:r>
            <a:r>
              <a:rPr lang="en-US" sz="2400" b="1" dirty="0">
                <a:effectLst/>
              </a:rPr>
              <a:t>immutable type</a:t>
            </a:r>
            <a:r>
              <a:rPr lang="en-US" sz="2400" b="0" dirty="0">
                <a:effectLst/>
              </a:rPr>
              <a:t>, in the context of C#, is a </a:t>
            </a:r>
            <a:r>
              <a:rPr lang="en-US" sz="2400" b="1" dirty="0">
                <a:effectLst/>
              </a:rPr>
              <a:t>type of object whose data cannot be changed after its creation</a:t>
            </a:r>
            <a:r>
              <a:rPr lang="en-US" sz="2400" b="0" dirty="0">
                <a:effectLst/>
              </a:rPr>
              <a:t>. An immutable type sets the property or state of the object as read only because it cannot be modified after it is assigned during initialization.</a:t>
            </a:r>
          </a:p>
          <a:p>
            <a:pPr fontAlgn="b">
              <a:lnSpc>
                <a:spcPct val="90000"/>
              </a:lnSpc>
              <a:spcAft>
                <a:spcPts val="600"/>
              </a:spcAft>
            </a:pPr>
            <a:r>
              <a:rPr lang="en-US" sz="2400" b="1" i="0" u="none" strike="noStrike" dirty="0">
                <a:effectLst/>
                <a:hlinkClick r:id="rId2"/>
              </a:rPr>
              <a:t>What is Immutable Type? - Definition from Techopedia</a:t>
            </a:r>
            <a:endParaRPr lang="en-US" sz="2400" b="1" i="0" dirty="0">
              <a:effectLst/>
            </a:endParaRPr>
          </a:p>
          <a:p>
            <a:pPr fontAlgn="b">
              <a:lnSpc>
                <a:spcPct val="90000"/>
              </a:lnSpc>
              <a:spcAft>
                <a:spcPts val="600"/>
              </a:spcAft>
            </a:pPr>
            <a:r>
              <a:rPr lang="en-US" sz="2400" b="0" i="0" dirty="0">
                <a:effectLst/>
              </a:rPr>
              <a:t>www.techopedia.com/definition/25619/immutable-type-c</a:t>
            </a:r>
          </a:p>
        </p:txBody>
      </p:sp>
    </p:spTree>
    <p:extLst>
      <p:ext uri="{BB962C8B-B14F-4D97-AF65-F5344CB8AC3E}">
        <p14:creationId xmlns:p14="http://schemas.microsoft.com/office/powerpoint/2010/main" val="231002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C6799-9B89-498B-883C-CE243FD4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Benefits of Immutability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505BE4-1D58-43A1-971C-4CEBFCE712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66360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89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C6799-9B89-498B-883C-CE243FD4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Benefits of Immutability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362AE476-1F6E-41F7-AB85-0241545A8D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097275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286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F79E3-7CB8-4908-BB4A-67307898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Cost for immutability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1C3C22-EF2E-4C7B-98FB-C20419B725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647197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031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4B61-C9B9-40AF-9F9F-C4A6999A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– Build the most immutable class </a:t>
            </a:r>
            <a:br>
              <a:rPr lang="en-US" dirty="0"/>
            </a:br>
            <a:r>
              <a:rPr lang="en-US" sz="3200" dirty="0"/>
              <a:t>that this code can use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1D0D0-F75C-4D71-8863-38873CE3C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0738" y="1828059"/>
            <a:ext cx="51311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First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Test()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Class1()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= 42,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“B65"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6C484-976A-485A-B533-8D5256602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8059"/>
            <a:ext cx="5181600" cy="439565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Second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Test()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Class2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: 42,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“B65"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22F4A71-16EA-4320-93C2-C010AB17427B}"/>
              </a:ext>
            </a:extLst>
          </p:cNvPr>
          <p:cNvCxnSpPr/>
          <p:nvPr/>
        </p:nvCxnSpPr>
        <p:spPr>
          <a:xfrm>
            <a:off x="750627" y="1690688"/>
            <a:ext cx="104405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4C0C1C-F1C5-43B5-AFFB-D5E3B876CD6F}"/>
              </a:ext>
            </a:extLst>
          </p:cNvPr>
          <p:cNvCxnSpPr>
            <a:cxnSpLocks/>
          </p:cNvCxnSpPr>
          <p:nvPr/>
        </p:nvCxnSpPr>
        <p:spPr>
          <a:xfrm>
            <a:off x="5963234" y="1690688"/>
            <a:ext cx="0" cy="3980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27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4B61-C9B9-40AF-9F9F-C4A6999A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– Build the most immutable class </a:t>
            </a:r>
            <a:br>
              <a:rPr lang="en-US" dirty="0"/>
            </a:br>
            <a:r>
              <a:rPr lang="en-US" sz="3200" dirty="0"/>
              <a:t>that this code can use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1D0D0-F75C-4D71-8863-38873CE3C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3080" y="1825625"/>
            <a:ext cx="5181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First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Test()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Class1()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42,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“B65"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6C484-976A-485A-B533-8D5256602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8060"/>
            <a:ext cx="5181600" cy="439565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Second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Test()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Class2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42,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“B65"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22F4A71-16EA-4320-93C2-C010AB17427B}"/>
              </a:ext>
            </a:extLst>
          </p:cNvPr>
          <p:cNvCxnSpPr/>
          <p:nvPr/>
        </p:nvCxnSpPr>
        <p:spPr>
          <a:xfrm>
            <a:off x="750627" y="1690688"/>
            <a:ext cx="104405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4C0C1C-F1C5-43B5-AFFB-D5E3B876CD6F}"/>
              </a:ext>
            </a:extLst>
          </p:cNvPr>
          <p:cNvCxnSpPr>
            <a:cxnSpLocks/>
          </p:cNvCxnSpPr>
          <p:nvPr/>
        </p:nvCxnSpPr>
        <p:spPr>
          <a:xfrm>
            <a:off x="5963234" y="1690688"/>
            <a:ext cx="0" cy="3980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00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83E212-1502-407C-A344-18A778CF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429000"/>
            <a:ext cx="5796678" cy="21683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dirty="0"/>
              <a:t>Initializers are at odds with immutability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AA8548-A1C1-4D49-BCC3-6F91C92C2E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93" r="20293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925D9ABB-C2F8-4BB8-BC61-91E14F4057F3}"/>
              </a:ext>
            </a:extLst>
          </p:cNvPr>
          <p:cNvSpPr txBox="1">
            <a:spLocks/>
          </p:cNvSpPr>
          <p:nvPr/>
        </p:nvSpPr>
        <p:spPr>
          <a:xfrm>
            <a:off x="7621697" y="380998"/>
            <a:ext cx="4882475" cy="2111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700" b="1" dirty="0"/>
              <a:t>Take-away</a:t>
            </a:r>
            <a:br>
              <a:rPr lang="en-US" sz="4700" b="1" dirty="0"/>
            </a:br>
            <a:br>
              <a:rPr lang="en-US" sz="4700" dirty="0"/>
            </a:br>
            <a:endParaRPr lang="en-US" sz="4700" dirty="0"/>
          </a:p>
        </p:txBody>
      </p:sp>
    </p:spTree>
    <p:extLst>
      <p:ext uri="{BB962C8B-B14F-4D97-AF65-F5344CB8AC3E}">
        <p14:creationId xmlns:p14="http://schemas.microsoft.com/office/powerpoint/2010/main" val="1800238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C8DB-8754-4F4E-9900-FA06AD1C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Puzzle or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34DF1-7729-44FD-9BB2-EB35F2C14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Rename the more immutable class to Account</a:t>
            </a:r>
          </a:p>
          <a:p>
            <a:r>
              <a:rPr lang="en-US" dirty="0"/>
              <a:t>Make another class for Person</a:t>
            </a:r>
          </a:p>
          <a:p>
            <a:pPr lvl="1"/>
            <a:r>
              <a:rPr lang="en-US" dirty="0"/>
              <a:t>Include a first name and last name</a:t>
            </a:r>
          </a:p>
          <a:p>
            <a:r>
              <a:rPr lang="en-US" dirty="0"/>
              <a:t>Add a property to the Account class for a person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FF2F863B-B181-48D2-AA12-DC43FA7F2A80}"/>
              </a:ext>
            </a:extLst>
          </p:cNvPr>
          <p:cNvSpPr/>
          <p:nvPr/>
        </p:nvSpPr>
        <p:spPr>
          <a:xfrm>
            <a:off x="8055696" y="227222"/>
            <a:ext cx="4136304" cy="2471099"/>
          </a:xfrm>
          <a:prstGeom prst="leftArrow">
            <a:avLst>
              <a:gd name="adj1" fmla="val 50000"/>
              <a:gd name="adj2" fmla="val 334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dirty="0"/>
              <a:t>How does the new class’s immutability affect Account?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BC7484CE-98C3-40B8-B99A-6A7662BC24ED}"/>
              </a:ext>
            </a:extLst>
          </p:cNvPr>
          <p:cNvSpPr/>
          <p:nvPr/>
        </p:nvSpPr>
        <p:spPr>
          <a:xfrm>
            <a:off x="8055696" y="3152440"/>
            <a:ext cx="4136304" cy="2314787"/>
          </a:xfrm>
          <a:prstGeom prst="leftArrow">
            <a:avLst>
              <a:gd name="adj1" fmla="val 50000"/>
              <a:gd name="adj2" fmla="val 36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dirty="0"/>
              <a:t>Is your class sealed?</a:t>
            </a:r>
          </a:p>
          <a:p>
            <a:pPr lvl="1"/>
            <a:r>
              <a:rPr lang="en-US" sz="2400" dirty="0"/>
              <a:t>Is the new class sealed?</a:t>
            </a:r>
          </a:p>
        </p:txBody>
      </p:sp>
    </p:spTree>
    <p:extLst>
      <p:ext uri="{BB962C8B-B14F-4D97-AF65-F5344CB8AC3E}">
        <p14:creationId xmlns:p14="http://schemas.microsoft.com/office/powerpoint/2010/main" val="240672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6" ma:contentTypeDescription="Create a new document." ma:contentTypeScope="" ma:versionID="4677366f1ec88b108cc9809d67224d75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7dbf3602f5ca62d07a3562e26ed70b78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Spec_x0020_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Spec_x0020_Status" ma:index="23" nillable="true" ma:displayName="Status" ma:default="Draft" ma:format="Dropdown" ma:internalName="Spec_x0020_Status">
      <xsd:simpleType>
        <xsd:restriction base="dms:Choice">
          <xsd:enumeration value="Draft"/>
          <xsd:enumeration value="Review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ec_x0020_Status xmlns="569b343d-e775-480b-9b2b-6a6986deb9b0">Draft</Spec_x0020_Status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A28C25A-63CE-4565-967F-4602D89F1A6A}"/>
</file>

<file path=customXml/itemProps2.xml><?xml version="1.0" encoding="utf-8"?>
<ds:datastoreItem xmlns:ds="http://schemas.openxmlformats.org/officeDocument/2006/customXml" ds:itemID="{E41D00F7-3028-453A-991E-5623EBE96D24}"/>
</file>

<file path=customXml/itemProps3.xml><?xml version="1.0" encoding="utf-8"?>
<ds:datastoreItem xmlns:ds="http://schemas.openxmlformats.org/officeDocument/2006/customXml" ds:itemID="{28783924-DD04-4D85-B078-2B89D4EE120A}"/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659</Words>
  <Application>Microsoft Office PowerPoint</Application>
  <PresentationFormat>Widescreen</PresentationFormat>
  <Paragraphs>125</Paragraphs>
  <Slides>18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Immutability A few ways to partner with your compiler</vt:lpstr>
      <vt:lpstr>Define immutable type</vt:lpstr>
      <vt:lpstr>Benefits of Immutability</vt:lpstr>
      <vt:lpstr>Benefits of Immutability</vt:lpstr>
      <vt:lpstr>Cost for immutability</vt:lpstr>
      <vt:lpstr>Lab – Build the most immutable class  that this code can use </vt:lpstr>
      <vt:lpstr>Lab – Build the most immutable class  that this code can use </vt:lpstr>
      <vt:lpstr>Initializers are at odds with immutability</vt:lpstr>
      <vt:lpstr>Puzzle or Lab</vt:lpstr>
      <vt:lpstr>Take-away  </vt:lpstr>
      <vt:lpstr>Puzzle or Lab</vt:lpstr>
      <vt:lpstr>Take-away  </vt:lpstr>
      <vt:lpstr>Puzzle or Lab</vt:lpstr>
      <vt:lpstr>PowerPoint Presentation</vt:lpstr>
      <vt:lpstr>Puzzle or Lab</vt:lpstr>
      <vt:lpstr>Protect from Murphy not Machiavelli</vt:lpstr>
      <vt:lpstr>Partner with your compiler</vt:lpstr>
      <vt:lpstr>Where your compiler doesn’t help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Immutability A few ways to partner with your compiler</dc:title>
  <dc:creator>Kathleen Dollard</dc:creator>
  <cp:lastModifiedBy>Kathleen Dollard</cp:lastModifiedBy>
  <cp:revision>3</cp:revision>
  <dcterms:created xsi:type="dcterms:W3CDTF">2019-11-11T08:08:16Z</dcterms:created>
  <dcterms:modified xsi:type="dcterms:W3CDTF">2019-11-11T08:53:21Z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kdollard@microsoft.com</vt:lpwstr>
  </property>
  <property fmtid="{D5CDD505-2E9C-101B-9397-08002B2CF9AE}" pid="5" name="MSIP_Label_f42aa342-8706-4288-bd11-ebb85995028c_SetDate">
    <vt:lpwstr>2019-11-11T08:53:20.6280789Z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398d21ee-e373-4346-be6b-da159a0cb70c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0x01010022F88B0CCF1BBA489747F146E6B5E06D</vt:lpwstr>
  </property>
</Properties>
</file>