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41B9-92AD-814F-B068-2975C6603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0728E-2DA2-4C4D-8241-2CD177570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9708-0F0F-0B4E-B5E3-0FC4B4FB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4682-B574-FD41-84CB-867E92E7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865BD-31AB-124F-ADD1-ADBA2B85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7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2140-25CB-6E4D-9D57-47F9BC55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AC7C4-F2CD-D141-AC00-FA1D61D29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E1B3-34E4-5649-BDC4-8AA091CE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1CC2-1236-C440-BAC4-2C45D36F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39FE-2410-3149-8386-30EAD2C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B45BD-B3A2-1F41-B564-5617B4146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5A7A6-26AC-CA47-9863-0A17439C2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F9F9-AAE2-784A-86DE-62B73E75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EDCDD-21BB-DA46-AC37-98189083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E8CE-9A25-EF40-AE9E-55F6A2FE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0D4B-99AD-8C4E-ADB7-B9991C8E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3233-AE93-5F44-B9B1-779ABE31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CD6D-185A-CC4D-90EC-35D990AA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760F-27E3-A945-96DF-6FFEE2AF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9BDF-9DE5-8E4A-92BE-1B635E8F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0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752B-473F-8542-A593-4D554395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3FEB1-8CCB-D144-AC99-5C0FCFE3F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473E4-F389-3047-A5C8-6023C630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4F2C-EC5F-AF4B-8E19-4A7800A9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1C87A-57C3-E845-8E08-84BCA5C2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C142-7440-F040-B0E2-C93D121E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A9E1-61F6-ED43-A9D3-1FF5E51A3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B2237-A8BB-F84E-AD05-ABE5BED11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6B3FB-835C-7B45-8543-801ABB81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AE5C2-74E2-404A-A8F0-6AB7483A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BFDD6-5CC5-F044-BBD1-6A1A29A1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0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7D32-8610-154F-98C5-2706052E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ABDB1-0263-6741-8C9D-9FA2488CF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44916-57C0-F14D-B4A3-1064222B3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E515E-17C0-B246-81D4-2F2BB7E41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B8460-3AF7-E64E-AECE-0832AF906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3192B-5BC8-2B41-8714-7D662C79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8B1D0-9B6E-5743-9057-71C31929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59904-1F85-124B-8353-E87D92BA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1F05-A5B6-6F46-B1F2-59561100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45945-889E-5148-9ECE-48D16250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60509-BECC-C043-84BA-487212C8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D688F-E6B4-614B-AFDD-A859A62F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9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9C7F1-AF25-4344-8CE1-1765CDD9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49D35-B92F-4343-A576-42568407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81B3E-EB4A-8D45-9185-C4035A33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0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46BC-023E-F244-944D-A79343BD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68CD-985E-134A-A8A3-7EDD4DE1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03C73-3F3C-E146-963A-14661C0B6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9AA5-3217-0B40-98AE-BCEDB745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4B999-E1A5-FD4B-823D-8EF612A2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2771D-98C3-B34D-9947-203FB9E8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6F3A-EFAA-6C48-82F5-35B9CCCB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73423-0F89-2B48-900C-8907CABAB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B0CFA-1D40-E240-8496-D69C7470B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ED5AA-D243-3341-802B-5AADE1AD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812B-8A2C-674E-8F1A-EFC3B890114D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21392-09A5-9947-9C0E-878808A7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9800E-ABCB-D34C-8DB2-500664B4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22E27-F392-EC4D-A3D9-FD140EBF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F2D48-EF43-4843-858A-4D448524E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F0E2C-DC2B-024E-8C11-26E2D75CD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E812B-8A2C-674E-8F1A-EFC3B890114D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29CF6-6C95-544A-9411-DD6BA2822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539CE-7536-8847-B0EB-194875259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AC5-815B-694A-9B08-CDEAEE0A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7267-722E-B34E-8680-3D12B250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 safe to escape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63C16-FD9E-A943-824D-0C01DCDE6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Values, copies, and allocations</a:t>
            </a:r>
            <a:br>
              <a:rPr lang="en-US" dirty="0"/>
            </a:br>
            <a:r>
              <a:rPr lang="en-US" dirty="0"/>
              <a:t>Oh my</a:t>
            </a:r>
          </a:p>
        </p:txBody>
      </p:sp>
    </p:spTree>
    <p:extLst>
      <p:ext uri="{BB962C8B-B14F-4D97-AF65-F5344CB8AC3E}">
        <p14:creationId xmlns:p14="http://schemas.microsoft.com/office/powerpoint/2010/main" val="174487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233E-F5C5-E645-9AAB-F659802F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D001-9C9A-3A4F-B030-B2B70EC9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Allocations (and garbage collections) take time</a:t>
            </a:r>
          </a:p>
          <a:p>
            <a:r>
              <a:rPr lang="en-US" dirty="0"/>
              <a:t>Copying value types takes time</a:t>
            </a:r>
          </a:p>
          <a:p>
            <a:r>
              <a:rPr lang="en-US" dirty="0"/>
              <a:t>Boxing causes both (and in sneaky ways)</a:t>
            </a:r>
          </a:p>
          <a:p>
            <a:r>
              <a:rPr lang="en-US" dirty="0"/>
              <a:t>Unsafe code is unsafe</a:t>
            </a:r>
          </a:p>
          <a:p>
            <a:pPr lvl="1"/>
            <a:r>
              <a:rPr lang="en-US" dirty="0"/>
              <a:t>Well, of course</a:t>
            </a:r>
          </a:p>
        </p:txBody>
      </p:sp>
    </p:spTree>
    <p:extLst>
      <p:ext uri="{BB962C8B-B14F-4D97-AF65-F5344CB8AC3E}">
        <p14:creationId xmlns:p14="http://schemas.microsoft.com/office/powerpoint/2010/main" val="212406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FE14-71AF-AF4B-84A0-B2F5322A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Myth: ”Structs are stored on the 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794D-3940-6C4A-A633-0D1F2B16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examples where structs are on the heap</a:t>
            </a:r>
          </a:p>
          <a:p>
            <a:r>
              <a:rPr lang="en-US" dirty="0"/>
              <a:t>Why do we want structs on the stack anyway?</a:t>
            </a:r>
          </a:p>
        </p:txBody>
      </p:sp>
    </p:spTree>
    <p:extLst>
      <p:ext uri="{BB962C8B-B14F-4D97-AF65-F5344CB8AC3E}">
        <p14:creationId xmlns:p14="http://schemas.microsoft.com/office/powerpoint/2010/main" val="357081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1939-957D-864D-ABA9-9F4965F4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safe to escape means ”on the 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6A27-4FAD-5E4C-861F-9B28ABF5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 struct types avoid the generalized problems</a:t>
            </a:r>
          </a:p>
          <a:p>
            <a:pPr lvl="1"/>
            <a:r>
              <a:rPr lang="en-US" dirty="0"/>
              <a:t>Must be on the stack</a:t>
            </a:r>
          </a:p>
          <a:p>
            <a:pPr lvl="1"/>
            <a:r>
              <a:rPr lang="en-US" dirty="0"/>
              <a:t>Can be passed by reference, not value</a:t>
            </a:r>
          </a:p>
          <a:p>
            <a:pPr lvl="1"/>
            <a:r>
              <a:rPr lang="en-US" dirty="0"/>
              <a:t>Cannot be boxed</a:t>
            </a:r>
          </a:p>
          <a:p>
            <a:r>
              <a:rPr lang="en-US" dirty="0"/>
              <a:t>Ref struct types and unsafe code</a:t>
            </a:r>
          </a:p>
          <a:p>
            <a:pPr lvl="1"/>
            <a:r>
              <a:rPr lang="en-US" dirty="0"/>
              <a:t>Let’s write </a:t>
            </a:r>
            <a:r>
              <a:rPr lang="en-US" dirty="0" err="1"/>
              <a:t>verifyably</a:t>
            </a:r>
            <a:r>
              <a:rPr lang="en-US" dirty="0"/>
              <a:t> safe code that’s as fast as unsafe code</a:t>
            </a:r>
          </a:p>
          <a:p>
            <a:pPr lvl="1"/>
            <a:r>
              <a:rPr lang="en-US" dirty="0" err="1"/>
              <a:t>Stackalloc</a:t>
            </a:r>
            <a:r>
              <a:rPr lang="en-US" dirty="0"/>
              <a:t> Span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1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4E5B-BA09-9B40-A789-C20570A9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demos,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6FE7-BF95-FC4E-B6D6-AB1B9B73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5A23-B72E-3444-BD8E-DE02E6B2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BA6A-49F3-0145-AD80-B18703A8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Span&lt;T&gt; and </a:t>
            </a:r>
            <a:r>
              <a:rPr lang="en-US" dirty="0" err="1"/>
              <a:t>ReadonlySpan</a:t>
            </a:r>
            <a:r>
              <a:rPr lang="en-US" dirty="0"/>
              <a:t>&lt;T&gt;</a:t>
            </a:r>
          </a:p>
          <a:p>
            <a:r>
              <a:rPr lang="en-US" dirty="0"/>
              <a:t>Consider replacing unsafe code with modern safe equivalent</a:t>
            </a:r>
          </a:p>
          <a:p>
            <a:r>
              <a:rPr lang="en-US" dirty="0"/>
              <a:t>Avoid writing new unsafe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/>
              <a:t>Most of all</a:t>
            </a:r>
            <a:endParaRPr lang="en-US" dirty="0"/>
          </a:p>
          <a:p>
            <a:r>
              <a:rPr lang="en-US" dirty="0"/>
              <a:t>Be happy for ASP.NET Core and .NET Core speed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3187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6" ma:contentTypeDescription="Create a new document." ma:contentTypeScope="" ma:versionID="4677366f1ec88b108cc9809d67224d75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7dbf3602f5ca62d07a3562e26ed70b78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Spec_x0020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Spec_x0020_Status" ma:index="23" nillable="true" ma:displayName="Status" ma:default="Draft" ma:format="Dropdown" ma:internalName="Spec_x0020_Status">
      <xsd:simpleType>
        <xsd:restriction base="dms:Choice">
          <xsd:enumeration value="Draft"/>
          <xsd:enumeration value="Review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pec_x0020_Status xmlns="569b343d-e775-480b-9b2b-6a6986deb9b0">Draft</Spec_x0020_Status>
  </documentManagement>
</p:properties>
</file>

<file path=customXml/itemProps1.xml><?xml version="1.0" encoding="utf-8"?>
<ds:datastoreItem xmlns:ds="http://schemas.openxmlformats.org/officeDocument/2006/customXml" ds:itemID="{AB87E575-2001-4122-9BFE-664B7CBD63FB}"/>
</file>

<file path=customXml/itemProps2.xml><?xml version="1.0" encoding="utf-8"?>
<ds:datastoreItem xmlns:ds="http://schemas.openxmlformats.org/officeDocument/2006/customXml" ds:itemID="{079FCECD-7E02-4B1C-8AFE-60685FA791BD}"/>
</file>

<file path=customXml/itemProps3.xml><?xml version="1.0" encoding="utf-8"?>
<ds:datastoreItem xmlns:ds="http://schemas.openxmlformats.org/officeDocument/2006/customXml" ds:itemID="{A01587E3-C47C-4354-9796-BC08DBC07541}"/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174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Ref safe to escape</vt:lpstr>
      <vt:lpstr>Generalized background</vt:lpstr>
      <vt:lpstr>Myth: ”Structs are stored on the stack”</vt:lpstr>
      <vt:lpstr>Ref safe to escape means ”on the stack”</vt:lpstr>
      <vt:lpstr>Lots of demos, discussions</vt:lpstr>
      <vt:lpstr>So what?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Iterators, generics, interfaces</dc:title>
  <dc:creator>Bill Wagner</dc:creator>
  <cp:lastModifiedBy>Bill Wagner</cp:lastModifiedBy>
  <cp:revision>4</cp:revision>
  <dcterms:created xsi:type="dcterms:W3CDTF">2019-11-10T10:01:33Z</dcterms:created>
  <dcterms:modified xsi:type="dcterms:W3CDTF">2019-11-10T10:28:19Z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2019-11-10T10:01:35Z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72e349ed-fd16-4ae1-bde5-0000facd3096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0x01010022F88B0CCF1BBA489747F146E6B5E06D</vt:lpwstr>
  </property>
</Properties>
</file>