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52029-B1EA-4C10-B362-D907566E37B5}" v="692" dt="2019-11-13T10:32:26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5FE52029-B1EA-4C10-B362-D907566E37B5}"/>
    <pc:docChg chg="undo custSel addSld modSld">
      <pc:chgData name="Kathleen Dollard" userId="0e099197-7e30-40b4-b137-48962f86e452" providerId="ADAL" clId="{5FE52029-B1EA-4C10-B362-D907566E37B5}" dt="2019-11-13T10:32:26.287" v="700" actId="20577"/>
      <pc:docMkLst>
        <pc:docMk/>
      </pc:docMkLst>
      <pc:sldChg chg="modSp mod">
        <pc:chgData name="Kathleen Dollard" userId="0e099197-7e30-40b4-b137-48962f86e452" providerId="ADAL" clId="{5FE52029-B1EA-4C10-B362-D907566E37B5}" dt="2019-11-13T09:15:58.744" v="695" actId="20577"/>
        <pc:sldMkLst>
          <pc:docMk/>
          <pc:sldMk cId="1744870223" sldId="256"/>
        </pc:sldMkLst>
        <pc:spChg chg="mod">
          <ac:chgData name="Kathleen Dollard" userId="0e099197-7e30-40b4-b137-48962f86e452" providerId="ADAL" clId="{5FE52029-B1EA-4C10-B362-D907566E37B5}" dt="2019-11-13T09:15:58.744" v="695" actId="20577"/>
          <ac:spMkLst>
            <pc:docMk/>
            <pc:sldMk cId="1744870223" sldId="256"/>
            <ac:spMk id="2" creationId="{A20A7267-722E-B34E-8680-3D12B250214C}"/>
          </ac:spMkLst>
        </pc:spChg>
      </pc:sldChg>
      <pc:sldChg chg="modSp add mod">
        <pc:chgData name="Kathleen Dollard" userId="0e099197-7e30-40b4-b137-48962f86e452" providerId="ADAL" clId="{5FE52029-B1EA-4C10-B362-D907566E37B5}" dt="2019-11-13T08:28:52.939" v="1" actId="400"/>
        <pc:sldMkLst>
          <pc:docMk/>
          <pc:sldMk cId="1486812539" sldId="260"/>
        </pc:sldMkLst>
        <pc:spChg chg="mod">
          <ac:chgData name="Kathleen Dollard" userId="0e099197-7e30-40b4-b137-48962f86e452" providerId="ADAL" clId="{5FE52029-B1EA-4C10-B362-D907566E37B5}" dt="2019-11-13T08:28:52.939" v="1" actId="400"/>
          <ac:spMkLst>
            <pc:docMk/>
            <pc:sldMk cId="1486812539" sldId="260"/>
            <ac:spMk id="2" creationId="{75B61939-957D-864D-ABA9-9F4965F4D9D9}"/>
          </ac:spMkLst>
        </pc:spChg>
      </pc:sldChg>
      <pc:sldChg chg="modSp add mod modAnim">
        <pc:chgData name="Kathleen Dollard" userId="0e099197-7e30-40b4-b137-48962f86e452" providerId="ADAL" clId="{5FE52029-B1EA-4C10-B362-D907566E37B5}" dt="2019-11-13T08:48:51.820" v="693" actId="20577"/>
        <pc:sldMkLst>
          <pc:docMk/>
          <pc:sldMk cId="1652851548" sldId="261"/>
        </pc:sldMkLst>
        <pc:spChg chg="mod">
          <ac:chgData name="Kathleen Dollard" userId="0e099197-7e30-40b4-b137-48962f86e452" providerId="ADAL" clId="{5FE52029-B1EA-4C10-B362-D907566E37B5}" dt="2019-11-13T08:29:26.658" v="28" actId="400"/>
          <ac:spMkLst>
            <pc:docMk/>
            <pc:sldMk cId="1652851548" sldId="261"/>
            <ac:spMk id="2" creationId="{75B61939-957D-864D-ABA9-9F4965F4D9D9}"/>
          </ac:spMkLst>
        </pc:spChg>
        <pc:spChg chg="mod">
          <ac:chgData name="Kathleen Dollard" userId="0e099197-7e30-40b4-b137-48962f86e452" providerId="ADAL" clId="{5FE52029-B1EA-4C10-B362-D907566E37B5}" dt="2019-11-13T08:48:51.820" v="693" actId="20577"/>
          <ac:spMkLst>
            <pc:docMk/>
            <pc:sldMk cId="1652851548" sldId="261"/>
            <ac:spMk id="3" creationId="{F31F6A27-4FAD-5E4C-861F-9B28ABF5CA36}"/>
          </ac:spMkLst>
        </pc:spChg>
      </pc:sldChg>
      <pc:sldChg chg="addSp delSp modSp new mod modClrScheme modAnim chgLayout">
        <pc:chgData name="Kathleen Dollard" userId="0e099197-7e30-40b4-b137-48962f86e452" providerId="ADAL" clId="{5FE52029-B1EA-4C10-B362-D907566E37B5}" dt="2019-11-13T10:32:26.287" v="700" actId="20577"/>
        <pc:sldMkLst>
          <pc:docMk/>
          <pc:sldMk cId="2468861904" sldId="262"/>
        </pc:sldMkLst>
        <pc:spChg chg="del mod ord">
          <ac:chgData name="Kathleen Dollard" userId="0e099197-7e30-40b4-b137-48962f86e452" providerId="ADAL" clId="{5FE52029-B1EA-4C10-B362-D907566E37B5}" dt="2019-11-13T08:31:38.916" v="314" actId="700"/>
          <ac:spMkLst>
            <pc:docMk/>
            <pc:sldMk cId="2468861904" sldId="262"/>
            <ac:spMk id="2" creationId="{ABA9CE56-CCD3-48B3-BF0E-1D9B7E87C293}"/>
          </ac:spMkLst>
        </pc:spChg>
        <pc:spChg chg="del">
          <ac:chgData name="Kathleen Dollard" userId="0e099197-7e30-40b4-b137-48962f86e452" providerId="ADAL" clId="{5FE52029-B1EA-4C10-B362-D907566E37B5}" dt="2019-11-13T08:31:38.916" v="314" actId="700"/>
          <ac:spMkLst>
            <pc:docMk/>
            <pc:sldMk cId="2468861904" sldId="262"/>
            <ac:spMk id="3" creationId="{D9E1E4B7-2E51-47F8-A772-6F3057A7CD5B}"/>
          </ac:spMkLst>
        </pc:spChg>
        <pc:spChg chg="add mod ord">
          <ac:chgData name="Kathleen Dollard" userId="0e099197-7e30-40b4-b137-48962f86e452" providerId="ADAL" clId="{5FE52029-B1EA-4C10-B362-D907566E37B5}" dt="2019-11-13T08:31:38.916" v="314" actId="700"/>
          <ac:spMkLst>
            <pc:docMk/>
            <pc:sldMk cId="2468861904" sldId="262"/>
            <ac:spMk id="4" creationId="{7793CB02-DDC2-4DAF-9E77-77CE98F79F0E}"/>
          </ac:spMkLst>
        </pc:spChg>
        <pc:spChg chg="add mod">
          <ac:chgData name="Kathleen Dollard" userId="0e099197-7e30-40b4-b137-48962f86e452" providerId="ADAL" clId="{5FE52029-B1EA-4C10-B362-D907566E37B5}" dt="2019-11-13T08:32:35.073" v="340" actId="120"/>
          <ac:spMkLst>
            <pc:docMk/>
            <pc:sldMk cId="2468861904" sldId="262"/>
            <ac:spMk id="5" creationId="{F68CC9F0-C9B1-4248-9F5B-839B8AF5B0E2}"/>
          </ac:spMkLst>
        </pc:spChg>
        <pc:spChg chg="add del mod">
          <ac:chgData name="Kathleen Dollard" userId="0e099197-7e30-40b4-b137-48962f86e452" providerId="ADAL" clId="{5FE52029-B1EA-4C10-B362-D907566E37B5}" dt="2019-11-13T08:32:24.259" v="331" actId="478"/>
          <ac:spMkLst>
            <pc:docMk/>
            <pc:sldMk cId="2468861904" sldId="262"/>
            <ac:spMk id="6" creationId="{B8584113-F559-4699-AC3D-3D98966BC869}"/>
          </ac:spMkLst>
        </pc:spChg>
        <pc:spChg chg="add del mod">
          <ac:chgData name="Kathleen Dollard" userId="0e099197-7e30-40b4-b137-48962f86e452" providerId="ADAL" clId="{5FE52029-B1EA-4C10-B362-D907566E37B5}" dt="2019-11-13T08:32:24.259" v="331" actId="478"/>
          <ac:spMkLst>
            <pc:docMk/>
            <pc:sldMk cId="2468861904" sldId="262"/>
            <ac:spMk id="7" creationId="{8619F5DC-0B8C-4BF6-BDF3-DF3E367001A1}"/>
          </ac:spMkLst>
        </pc:spChg>
        <pc:spChg chg="add del mod">
          <ac:chgData name="Kathleen Dollard" userId="0e099197-7e30-40b4-b137-48962f86e452" providerId="ADAL" clId="{5FE52029-B1EA-4C10-B362-D907566E37B5}" dt="2019-11-13T08:32:24.259" v="331" actId="478"/>
          <ac:spMkLst>
            <pc:docMk/>
            <pc:sldMk cId="2468861904" sldId="262"/>
            <ac:spMk id="8" creationId="{A53DD0E3-0E89-4004-9159-E8F18E187CDA}"/>
          </ac:spMkLst>
        </pc:spChg>
        <pc:spChg chg="add mod">
          <ac:chgData name="Kathleen Dollard" userId="0e099197-7e30-40b4-b137-48962f86e452" providerId="ADAL" clId="{5FE52029-B1EA-4C10-B362-D907566E37B5}" dt="2019-11-13T10:32:26.287" v="700" actId="20577"/>
          <ac:spMkLst>
            <pc:docMk/>
            <pc:sldMk cId="2468861904" sldId="262"/>
            <ac:spMk id="9" creationId="{4055EA2B-FB20-41DD-87A3-720F02434A28}"/>
          </ac:spMkLst>
        </pc:spChg>
        <pc:spChg chg="add mod">
          <ac:chgData name="Kathleen Dollard" userId="0e099197-7e30-40b4-b137-48962f86e452" providerId="ADAL" clId="{5FE52029-B1EA-4C10-B362-D907566E37B5}" dt="2019-11-13T10:32:20.648" v="697" actId="20577"/>
          <ac:spMkLst>
            <pc:docMk/>
            <pc:sldMk cId="2468861904" sldId="262"/>
            <ac:spMk id="10" creationId="{29A8AECC-B881-430F-85EA-A538BD8F3A6C}"/>
          </ac:spMkLst>
        </pc:spChg>
        <pc:spChg chg="add mod">
          <ac:chgData name="Kathleen Dollard" userId="0e099197-7e30-40b4-b137-48962f86e452" providerId="ADAL" clId="{5FE52029-B1EA-4C10-B362-D907566E37B5}" dt="2019-11-13T08:43:02.065" v="442" actId="20577"/>
          <ac:spMkLst>
            <pc:docMk/>
            <pc:sldMk cId="2468861904" sldId="262"/>
            <ac:spMk id="11" creationId="{1B42670D-5C98-4586-A5BE-532822D05D7D}"/>
          </ac:spMkLst>
        </pc:spChg>
        <pc:spChg chg="add mod ord">
          <ac:chgData name="Kathleen Dollard" userId="0e099197-7e30-40b4-b137-48962f86e452" providerId="ADAL" clId="{5FE52029-B1EA-4C10-B362-D907566E37B5}" dt="2019-11-13T08:40:27.861" v="415" actId="164"/>
          <ac:spMkLst>
            <pc:docMk/>
            <pc:sldMk cId="2468861904" sldId="262"/>
            <ac:spMk id="30" creationId="{D205BC47-EBD4-4A0F-8BD7-AE816670B6F2}"/>
          </ac:spMkLst>
        </pc:spChg>
        <pc:spChg chg="add mod ord">
          <ac:chgData name="Kathleen Dollard" userId="0e099197-7e30-40b4-b137-48962f86e452" providerId="ADAL" clId="{5FE52029-B1EA-4C10-B362-D907566E37B5}" dt="2019-11-13T08:40:33.162" v="416" actId="164"/>
          <ac:spMkLst>
            <pc:docMk/>
            <pc:sldMk cId="2468861904" sldId="262"/>
            <ac:spMk id="31" creationId="{16A6509B-0047-4249-9A09-56C82ED82616}"/>
          </ac:spMkLst>
        </pc:spChg>
        <pc:grpChg chg="add mod ord">
          <ac:chgData name="Kathleen Dollard" userId="0e099197-7e30-40b4-b137-48962f86e452" providerId="ADAL" clId="{5FE52029-B1EA-4C10-B362-D907566E37B5}" dt="2019-11-13T08:41:52.472" v="424" actId="171"/>
          <ac:grpSpMkLst>
            <pc:docMk/>
            <pc:sldMk cId="2468861904" sldId="262"/>
            <ac:grpSpMk id="32" creationId="{2C321A18-E5DC-4901-BECC-BBFF22866ED6}"/>
          </ac:grpSpMkLst>
        </pc:grpChg>
        <pc:grpChg chg="add mod">
          <ac:chgData name="Kathleen Dollard" userId="0e099197-7e30-40b4-b137-48962f86e452" providerId="ADAL" clId="{5FE52029-B1EA-4C10-B362-D907566E37B5}" dt="2019-11-13T08:42:05.387" v="427" actId="1038"/>
          <ac:grpSpMkLst>
            <pc:docMk/>
            <pc:sldMk cId="2468861904" sldId="262"/>
            <ac:grpSpMk id="33" creationId="{31585A58-7231-4E32-B3D6-FB297788190B}"/>
          </ac:grpSpMkLst>
        </pc:grpChg>
        <pc:picChg chg="add del mod">
          <ac:chgData name="Kathleen Dollard" userId="0e099197-7e30-40b4-b137-48962f86e452" providerId="ADAL" clId="{5FE52029-B1EA-4C10-B362-D907566E37B5}" dt="2019-11-13T08:34:52.714" v="370" actId="478"/>
          <ac:picMkLst>
            <pc:docMk/>
            <pc:sldMk cId="2468861904" sldId="262"/>
            <ac:picMk id="25" creationId="{F3C7F721-0B61-46D4-9410-A32619E4B161}"/>
          </ac:picMkLst>
        </pc:picChg>
        <pc:picChg chg="add mod">
          <ac:chgData name="Kathleen Dollard" userId="0e099197-7e30-40b4-b137-48962f86e452" providerId="ADAL" clId="{5FE52029-B1EA-4C10-B362-D907566E37B5}" dt="2019-11-13T08:40:33.162" v="416" actId="164"/>
          <ac:picMkLst>
            <pc:docMk/>
            <pc:sldMk cId="2468861904" sldId="262"/>
            <ac:picMk id="27" creationId="{BBC3D6DF-FD27-4569-AD26-76208B9A3E57}"/>
          </ac:picMkLst>
        </pc:picChg>
        <pc:picChg chg="add mod">
          <ac:chgData name="Kathleen Dollard" userId="0e099197-7e30-40b4-b137-48962f86e452" providerId="ADAL" clId="{5FE52029-B1EA-4C10-B362-D907566E37B5}" dt="2019-11-13T08:40:27.861" v="415" actId="164"/>
          <ac:picMkLst>
            <pc:docMk/>
            <pc:sldMk cId="2468861904" sldId="262"/>
            <ac:picMk id="29" creationId="{415AF7E6-1AFF-4E80-93DA-1121CBAEC8EC}"/>
          </ac:picMkLst>
        </pc:picChg>
        <pc:cxnChg chg="add mod">
          <ac:chgData name="Kathleen Dollard" userId="0e099197-7e30-40b4-b137-48962f86e452" providerId="ADAL" clId="{5FE52029-B1EA-4C10-B362-D907566E37B5}" dt="2019-11-13T08:33:47.439" v="361" actId="14100"/>
          <ac:cxnSpMkLst>
            <pc:docMk/>
            <pc:sldMk cId="2468861904" sldId="262"/>
            <ac:cxnSpMk id="13" creationId="{26D78A32-1EB5-409D-B93F-C8EC2AD33401}"/>
          </ac:cxnSpMkLst>
        </pc:cxnChg>
        <pc:cxnChg chg="add mod">
          <ac:chgData name="Kathleen Dollard" userId="0e099197-7e30-40b4-b137-48962f86e452" providerId="ADAL" clId="{5FE52029-B1EA-4C10-B362-D907566E37B5}" dt="2019-11-13T08:33:54.439" v="363" actId="14100"/>
          <ac:cxnSpMkLst>
            <pc:docMk/>
            <pc:sldMk cId="2468861904" sldId="262"/>
            <ac:cxnSpMk id="14" creationId="{EC348E93-4390-40D3-8E3A-14E747B95A8D}"/>
          </ac:cxnSpMkLst>
        </pc:cxnChg>
        <pc:cxnChg chg="add mod">
          <ac:chgData name="Kathleen Dollard" userId="0e099197-7e30-40b4-b137-48962f86e452" providerId="ADAL" clId="{5FE52029-B1EA-4C10-B362-D907566E37B5}" dt="2019-11-13T08:34:02.292" v="365" actId="14100"/>
          <ac:cxnSpMkLst>
            <pc:docMk/>
            <pc:sldMk cId="2468861904" sldId="262"/>
            <ac:cxnSpMk id="15" creationId="{F0E4ED75-1BB0-44DB-A4F1-DD8740A21700}"/>
          </ac:cxnSpMkLst>
        </pc:cxnChg>
        <pc:cxnChg chg="add mod">
          <ac:chgData name="Kathleen Dollard" userId="0e099197-7e30-40b4-b137-48962f86e452" providerId="ADAL" clId="{5FE52029-B1EA-4C10-B362-D907566E37B5}" dt="2019-11-13T08:33:42.931" v="360" actId="14100"/>
          <ac:cxnSpMkLst>
            <pc:docMk/>
            <pc:sldMk cId="2468861904" sldId="262"/>
            <ac:cxnSpMk id="16" creationId="{F1C0E498-8173-45CA-BF2B-2677A7FF3F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41B9-92AD-814F-B068-2975C6603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0728E-2DA2-4C4D-8241-2CD17757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9708-0F0F-0B4E-B5E3-0FC4B4FB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4682-B574-FD41-84CB-867E92E7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65BD-31AB-124F-ADD1-ADBA2B8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2140-25CB-6E4D-9D57-47F9BC55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AC7C4-F2CD-D141-AC00-FA1D61D2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E1B3-34E4-5649-BDC4-8AA091C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1CC2-1236-C440-BAC4-2C45D36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39FE-2410-3149-8386-30EAD2C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B45BD-B3A2-1F41-B564-5617B414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5A7A6-26AC-CA47-9863-0A17439C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F9F9-AAE2-784A-86DE-62B73E75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DCDD-21BB-DA46-AC37-98189083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E8CE-9A25-EF40-AE9E-55F6A2FE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D4B-99AD-8C4E-ADB7-B9991C8E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233-AE93-5F44-B9B1-779ABE3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CD6D-185A-CC4D-90EC-35D990AA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760F-27E3-A945-96DF-6FFEE2AF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9BDF-9DE5-8E4A-92BE-1B635E8F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52B-473F-8542-A593-4D554395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3FEB1-8CCB-D144-AC99-5C0FCFE3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73E4-F389-3047-A5C8-6023C630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4F2C-EC5F-AF4B-8E19-4A7800A9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C87A-57C3-E845-8E08-84BCA5C2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C142-7440-F040-B0E2-C93D121E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A9E1-61F6-ED43-A9D3-1FF5E51A3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2237-A8BB-F84E-AD05-ABE5BED1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B3FB-835C-7B45-8543-801ABB81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E5C2-74E2-404A-A8F0-6AB7483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FDD6-5CC5-F044-BBD1-6A1A29A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7D32-8610-154F-98C5-2706052E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BDB1-0263-6741-8C9D-9FA2488C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4916-57C0-F14D-B4A3-1064222B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515E-17C0-B246-81D4-2F2BB7E4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8460-3AF7-E64E-AECE-0832AF90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192B-5BC8-2B41-8714-7D662C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8B1D0-9B6E-5743-9057-71C3192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59904-1F85-124B-8353-E87D92B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F05-A5B6-6F46-B1F2-5956110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45945-889E-5148-9ECE-48D16250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60509-BECC-C043-84BA-487212C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688F-E6B4-614B-AFDD-A859A62F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9C7F1-AF25-4344-8CE1-1765CDD9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49D35-B92F-4343-A576-42568407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1B3E-EB4A-8D45-9185-C4035A3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46BC-023E-F244-944D-A79343BD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68CD-985E-134A-A8A3-7EDD4DE1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3C73-3F3C-E146-963A-14661C0B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AA5-3217-0B40-98AE-BCEDB745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B999-E1A5-FD4B-823D-8EF612A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771D-98C3-B34D-9947-203FB9E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F3A-EFAA-6C48-82F5-35B9CCC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73423-0F89-2B48-900C-8907CABA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0CFA-1D40-E240-8496-D69C7470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D5AA-D243-3341-802B-5AADE1A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1392-09A5-9947-9C0E-878808A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800E-ABCB-D34C-8DB2-500664B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22E27-F392-EC4D-A3D9-FD140EBF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2D48-EF43-4843-858A-4D448524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0E2C-DC2B-024E-8C11-26E2D75CD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812B-8A2C-674E-8F1A-EFC3B890114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9CF6-6C95-544A-9411-DD6BA282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39CE-7536-8847-B0EB-194875259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267-722E-B34E-8680-3D12B250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3C16-FD9E-A943-824D-0C01DCDE6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Point, counterpoint </a:t>
            </a:r>
          </a:p>
        </p:txBody>
      </p:sp>
    </p:spTree>
    <p:extLst>
      <p:ext uri="{BB962C8B-B14F-4D97-AF65-F5344CB8AC3E}">
        <p14:creationId xmlns:p14="http://schemas.microsoft.com/office/powerpoint/2010/main" val="17448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233E-F5C5-E645-9AAB-F659802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interface members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D001-9C9A-3A4F-B030-B2B70EC9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Interfaces can declare member implementation</a:t>
            </a:r>
          </a:p>
          <a:p>
            <a:r>
              <a:rPr lang="en-US"/>
              <a:t>There are limitations:</a:t>
            </a:r>
          </a:p>
          <a:p>
            <a:pPr lvl="1"/>
            <a:r>
              <a:rPr lang="en-US"/>
              <a:t>No instance data members</a:t>
            </a:r>
          </a:p>
          <a:p>
            <a:pPr lvl="1"/>
            <a:r>
              <a:rPr lang="en-US"/>
              <a:t>Implication: no auto implemented properties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FE14-71AF-AF4B-84A0-B2F5322A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Point: version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794D-3940-6C4A-A633-0D1F2B16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Interfaces can be safely versioned by providing a default implementation.</a:t>
            </a:r>
          </a:p>
          <a:p>
            <a:r>
              <a:rPr lang="en-US" err="1"/>
              <a:t>Mixin</a:t>
            </a:r>
            <a:r>
              <a:rPr lang="en-US"/>
              <a:t> types can be implemented using default interface members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939-957D-864D-ABA9-9F4965F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Counterpoint: This is pure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6A27-4FAD-5E4C-861F-9B28ABF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939-957D-864D-ABA9-9F4965F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Counterpoint: This is </a:t>
            </a:r>
            <a:r>
              <a:rPr lang="en-US" strike="sngStrike"/>
              <a:t>pure</a:t>
            </a:r>
            <a:r>
              <a:rPr lang="en-US"/>
              <a:t>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6A27-4FAD-5E4C-861F-9B28ABF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939-957D-864D-ABA9-9F4965F4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706" cy="1325563"/>
          </a:xfrm>
        </p:spPr>
        <p:txBody>
          <a:bodyPr/>
          <a:lstStyle/>
          <a:p>
            <a:r>
              <a:rPr lang="en-US"/>
              <a:t>Counterpoint: This is </a:t>
            </a:r>
            <a:r>
              <a:rPr lang="en-US" strike="sngStrike"/>
              <a:t>pure</a:t>
            </a:r>
            <a:r>
              <a:rPr lang="en-US"/>
              <a:t> </a:t>
            </a:r>
            <a:r>
              <a:rPr lang="en-US" strike="sngStrike"/>
              <a:t>evil </a:t>
            </a:r>
            <a:r>
              <a:rPr lang="en-US"/>
              <a:t>highly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6A27-4FAD-5E4C-861F-9B28ABF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interface will not be available to everyone</a:t>
            </a:r>
          </a:p>
          <a:p>
            <a:pPr lvl="1"/>
            <a:r>
              <a:rPr lang="en-US"/>
              <a:t>Your user’s have to be 100% C# 8.0</a:t>
            </a:r>
          </a:p>
          <a:p>
            <a:pPr lvl="1"/>
            <a:r>
              <a:rPr lang="en-US"/>
              <a:t>Some will crash, Visual Basic will act like it was a normal interface</a:t>
            </a:r>
          </a:p>
          <a:p>
            <a:r>
              <a:rPr lang="en-US"/>
              <a:t>Your interface changed! There was a reason</a:t>
            </a:r>
          </a:p>
          <a:p>
            <a:r>
              <a:rPr lang="en-US"/>
              <a:t>It is </a:t>
            </a:r>
            <a:r>
              <a:rPr lang="en-US" i="1"/>
              <a:t>highly unexpected</a:t>
            </a:r>
            <a:endParaRPr lang="en-US"/>
          </a:p>
          <a:p>
            <a:r>
              <a:rPr lang="en-US"/>
              <a:t>Multiple inheritance cannot be made safe</a:t>
            </a:r>
          </a:p>
          <a:p>
            <a:pPr lvl="1"/>
            <a:r>
              <a:rPr lang="en-US"/>
              <a:t>The diamond problem may be rare, but it can be really bad</a:t>
            </a:r>
          </a:p>
        </p:txBody>
      </p:sp>
    </p:spTree>
    <p:extLst>
      <p:ext uri="{BB962C8B-B14F-4D97-AF65-F5344CB8AC3E}">
        <p14:creationId xmlns:p14="http://schemas.microsoft.com/office/powerpoint/2010/main" val="16528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3CB02-DDC2-4DAF-9E77-77CE98F7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CC9F0-C9B1-4248-9F5B-839B8AF5B0E2}"/>
              </a:ext>
            </a:extLst>
          </p:cNvPr>
          <p:cNvSpPr/>
          <p:nvPr/>
        </p:nvSpPr>
        <p:spPr>
          <a:xfrm>
            <a:off x="4779169" y="1871663"/>
            <a:ext cx="1507331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5EA2B-FB20-41DD-87A3-720F02434A28}"/>
              </a:ext>
            </a:extLst>
          </p:cNvPr>
          <p:cNvSpPr/>
          <p:nvPr/>
        </p:nvSpPr>
        <p:spPr>
          <a:xfrm>
            <a:off x="6096000" y="2995849"/>
            <a:ext cx="1507331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IC:IA (Jack’s)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8AECC-B881-430F-85EA-A538BD8F3A6C}"/>
              </a:ext>
            </a:extLst>
          </p:cNvPr>
          <p:cNvSpPr/>
          <p:nvPr/>
        </p:nvSpPr>
        <p:spPr>
          <a:xfrm>
            <a:off x="3502001" y="2994737"/>
            <a:ext cx="1507331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A:IA (Jill’s)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2670D-5C98-4586-A5BE-532822D05D7D}"/>
              </a:ext>
            </a:extLst>
          </p:cNvPr>
          <p:cNvSpPr/>
          <p:nvPr/>
        </p:nvSpPr>
        <p:spPr>
          <a:xfrm>
            <a:off x="4779169" y="4117811"/>
            <a:ext cx="1507331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/>
              <a:t>MyApp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78A32-1EB5-409D-B93F-C8EC2AD33401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4255667" y="2571750"/>
            <a:ext cx="1277168" cy="422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348E93-4390-40D3-8E3A-14E747B95A8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532835" y="3695936"/>
            <a:ext cx="1316831" cy="421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4ED75-1BB0-44DB-A4F1-DD8740A2170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4255667" y="3694824"/>
            <a:ext cx="1277168" cy="422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C0E498-8173-45CA-BF2B-2677A7FF3FC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532835" y="2571750"/>
            <a:ext cx="1316831" cy="424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321A18-E5DC-4901-BECC-BBFF22866ED6}"/>
              </a:ext>
            </a:extLst>
          </p:cNvPr>
          <p:cNvGrpSpPr/>
          <p:nvPr/>
        </p:nvGrpSpPr>
        <p:grpSpPr>
          <a:xfrm>
            <a:off x="5767388" y="4401332"/>
            <a:ext cx="914400" cy="914400"/>
            <a:chOff x="6291263" y="4320610"/>
            <a:chExt cx="914400" cy="9144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05BC47-EBD4-4A0F-8BD7-AE816670B6F2}"/>
                </a:ext>
              </a:extLst>
            </p:cNvPr>
            <p:cNvSpPr/>
            <p:nvPr/>
          </p:nvSpPr>
          <p:spPr>
            <a:xfrm>
              <a:off x="6347460" y="4401332"/>
              <a:ext cx="800100" cy="7719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Worried face with no fill">
              <a:extLst>
                <a:ext uri="{FF2B5EF4-FFF2-40B4-BE49-F238E27FC236}">
                  <a16:creationId xmlns:a16="http://schemas.microsoft.com/office/drawing/2014/main" id="{415AF7E6-1AFF-4E80-93DA-1121CBAE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1263" y="4320610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585A58-7231-4E32-B3D6-FB297788190B}"/>
              </a:ext>
            </a:extLst>
          </p:cNvPr>
          <p:cNvGrpSpPr/>
          <p:nvPr/>
        </p:nvGrpSpPr>
        <p:grpSpPr>
          <a:xfrm>
            <a:off x="5767388" y="4406050"/>
            <a:ext cx="914400" cy="914400"/>
            <a:chOff x="7863840" y="4563499"/>
            <a:chExt cx="914400" cy="914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A6509B-0047-4249-9A09-56C82ED82616}"/>
                </a:ext>
              </a:extLst>
            </p:cNvPr>
            <p:cNvSpPr/>
            <p:nvPr/>
          </p:nvSpPr>
          <p:spPr>
            <a:xfrm>
              <a:off x="7920990" y="4630529"/>
              <a:ext cx="800100" cy="7719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rying face with no fill">
              <a:extLst>
                <a:ext uri="{FF2B5EF4-FFF2-40B4-BE49-F238E27FC236}">
                  <a16:creationId xmlns:a16="http://schemas.microsoft.com/office/drawing/2014/main" id="{BBC3D6DF-FD27-4569-AD26-76208B9A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3840" y="45634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8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pec_x0020_Status xmlns="569b343d-e775-480b-9b2b-6a6986deb9b0">Draft</Spec_x0020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FCA6EE-D033-44A0-A383-88124E71D3C6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1245976-3b4d-4794-a754-317688483df2"/>
    <ds:schemaRef ds:uri="569b343d-e775-480b-9b2b-6a6986deb9b0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B2A32B-F6EB-4BE3-9342-42899D255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BF431-3E45-45E6-AF9C-3D04E38CEA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Default interface members</vt:lpstr>
      <vt:lpstr>Default interface members defined</vt:lpstr>
      <vt:lpstr>Point: version interfaces</vt:lpstr>
      <vt:lpstr>Counterpoint: This is pure evil</vt:lpstr>
      <vt:lpstr>Counterpoint: This is pure evil</vt:lpstr>
      <vt:lpstr>Counterpoint: This is pure evil highly dangerous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Iterators, generics, interfaces</dc:title>
  <dc:creator>Bill Wagner</dc:creator>
  <cp:lastModifiedBy>Kathleen Dollard</cp:lastModifiedBy>
  <cp:revision>1</cp:revision>
  <dcterms:created xsi:type="dcterms:W3CDTF">2019-11-10T10:01:33Z</dcterms:created>
  <dcterms:modified xsi:type="dcterms:W3CDTF">2019-11-13T10:42:56Z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2019-11-10T10:01:35Z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72e349ed-fd16-4ae1-bde5-0000facd3096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0x01010022F88B0CCF1BBA489747F146E6B5E06D</vt:lpwstr>
  </property>
</Properties>
</file>