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5" r:id="rId4"/>
    <p:sldId id="267" r:id="rId5"/>
    <p:sldId id="289" r:id="rId6"/>
    <p:sldId id="290" r:id="rId7"/>
    <p:sldId id="292" r:id="rId8"/>
    <p:sldId id="293" r:id="rId9"/>
    <p:sldId id="294" r:id="rId10"/>
    <p:sldId id="295" r:id="rId11"/>
    <p:sldId id="276" r:id="rId12"/>
    <p:sldId id="282" r:id="rId13"/>
    <p:sldId id="296" r:id="rId14"/>
    <p:sldId id="283" r:id="rId15"/>
    <p:sldId id="297" r:id="rId16"/>
    <p:sldId id="279" r:id="rId17"/>
    <p:sldId id="280" r:id="rId18"/>
    <p:sldId id="271" r:id="rId19"/>
    <p:sldId id="269" r:id="rId20"/>
    <p:sldId id="27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0" autoAdjust="0"/>
  </p:normalViewPr>
  <p:slideViewPr>
    <p:cSldViewPr showGuides="1">
      <p:cViewPr varScale="1">
        <p:scale>
          <a:sx n="75" d="100"/>
          <a:sy n="75" d="100"/>
        </p:scale>
        <p:origin x="77" y="23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15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C# 6.0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Small Features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Concise and Clear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C# 6.0</a:t>
          </a:r>
          <a:endParaRPr lang="en-US" sz="3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Small Features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Concise and Clear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1/22/2015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8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hebillwagner.com/" TargetMode="External"/><Relationship Id="rId2" Type="http://schemas.openxmlformats.org/officeDocument/2006/relationships/hyperlink" Target="mailto:Bill.w.wagner@outlook.com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hyperlink" Target="https://github.com/BillWagner/TourOfCSharp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 Tour of C# 6:</a:t>
            </a:r>
            <a:endParaRPr lang="en-US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Level up your Productivity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3812" y="3924300"/>
            <a:ext cx="30480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failures = 0;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SimulatedWebRequest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(failures++ &lt; 10)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"Timeout error: trying again"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3212" y="4495800"/>
            <a:ext cx="32004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Filters: logging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failures = 0;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SimulatedWebRequest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(e)) {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(failures++ &lt; 10)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"Timeout error: trying again"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212" y="3771900"/>
            <a:ext cx="3200400" cy="419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Filters: logging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"Error: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e);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1812" y="4724400"/>
            <a:ext cx="30480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Exception Filters: Debugging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820400" cy="44958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failures = 0;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SimulatedWebRequest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points)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(e)) {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TimeoutException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((failures++ &lt; 10)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(!</a:t>
            </a:r>
            <a:r>
              <a:rPr lang="en-US" sz="1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Debugger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.IsAttached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"Timeout error: trying again"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Filters: when vs.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524000"/>
            <a:ext cx="82296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212" y="3124200"/>
            <a:ext cx="4251961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18412" y="2819400"/>
            <a:ext cx="228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6071" y="3013166"/>
            <a:ext cx="228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98372" y="3037115"/>
            <a:ext cx="228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Null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Conditional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vendor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location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(vendor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vendor.ContactPerson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vendor.ContactPerson.HomeAddress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location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vendor.ContactPerson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HomeAddress.LineOne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vendor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location = vendor?.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ContactPerson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?.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(location);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3612" y="2667000"/>
            <a:ext cx="1371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012" y="2971800"/>
            <a:ext cx="17526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5212" y="3276600"/>
            <a:ext cx="35052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89612" y="2895600"/>
            <a:ext cx="3810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Null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Conditional Operator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idioms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disposable = vendor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IDisposable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(disposable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disposable.Dispose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(vendor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IDisposable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?.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Dispose();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8212" y="4495800"/>
            <a:ext cx="838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Await in finally and catch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RunAsyncTest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DoWebbyThings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GenerateLog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Roslyn.Github.com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It’s Open Source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It’s Cross Platform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It’s Self Hosted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bill@thebillwagner.com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billwagner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github.com/BillWagner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/TourOfCSharp6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6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b="165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MVP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Regional Director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ECMA Standardization Committee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Author, Trainer, Consultant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6.0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 thought this was already there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Wow that’s new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Self Hosted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7521991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18212" y="3733800"/>
            <a:ext cx="33528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6212" y="3657600"/>
            <a:ext cx="3429000" cy="211647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 Bodied Members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X + Y * Y);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00054" y="2667000"/>
            <a:ext cx="2941318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75412" y="49530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5212" y="2667000"/>
            <a:ext cx="1600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1012" y="4953000"/>
            <a:ext cx="1066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Static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TourOfCSharp6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X + Y * Y);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TourOfCSharp6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Static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Extension Methods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004252" y="1752600"/>
            <a:ext cx="7071360" cy="41148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System.Linq.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Enumerable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random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range = Range(1, 100);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sequence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range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X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1000,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Y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sequence2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range.Select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=&gt;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X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1000,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Y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sequence3 = Select(range, n =&gt; new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 {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X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1000,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Y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random.NextDouble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* 1000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22612" y="3124200"/>
            <a:ext cx="1600200" cy="60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89612" y="3124200"/>
            <a:ext cx="3810000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3612" y="4419600"/>
            <a:ext cx="1219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Autoimplemented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Read Only Property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 = x;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 = y;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=&gt;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X + Y * Y);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65212" y="3276600"/>
            <a:ext cx="39624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0052" y="3352800"/>
            <a:ext cx="531876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00052" y="5105400"/>
            <a:ext cx="554736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String Interpolation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.Format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"{{{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0:F2}, {1:F2}}}, Distance = {2:F2}"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Y, Distance);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2" y="2590800"/>
            <a:ext cx="5623559" cy="14478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.Format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 \{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 Distance = \{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Distance:F2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500052" y="4331425"/>
            <a:ext cx="585216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“{{{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 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Y:F2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}}},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Distance = 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Distance:F2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212" y="2895600"/>
            <a:ext cx="72390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5211" y="4953000"/>
            <a:ext cx="6781801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Dictionary Initializers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Classic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590800"/>
            <a:ext cx="7619999" cy="1371600"/>
          </a:xfrm>
          <a:noFill/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(404,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not Found"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[302]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moved, but left a forwarding address."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[500]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web server can't come out to play today."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5213" y="3886200"/>
            <a:ext cx="4251960" cy="685801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5212" y="4648200"/>
            <a:ext cx="7924800" cy="18288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webErrors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[404]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not Found"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[302]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"Page moved, but left a forwarding address."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[500]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web server can't come out to play today."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1009</Words>
  <Application>Microsoft Office PowerPoint</Application>
  <PresentationFormat>Custom</PresentationFormat>
  <Paragraphs>247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Franklin Gothic Medium</vt:lpstr>
      <vt:lpstr>Segoe UI</vt:lpstr>
      <vt:lpstr>Segoe UI Emoji</vt:lpstr>
      <vt:lpstr>Times New Roman</vt:lpstr>
      <vt:lpstr>Business Contrast 16x9</vt:lpstr>
      <vt:lpstr>A Tour of C# 6:</vt:lpstr>
      <vt:lpstr>Bill Wagner</vt:lpstr>
      <vt:lpstr>C# 6.0</vt:lpstr>
      <vt:lpstr>Expression Bodied Members</vt:lpstr>
      <vt:lpstr>Static Usings</vt:lpstr>
      <vt:lpstr>Static Usings and Extension Methods</vt:lpstr>
      <vt:lpstr>Autoimplemented Read Only Property</vt:lpstr>
      <vt:lpstr>String Interpolation</vt:lpstr>
      <vt:lpstr>Dictionary Initializers</vt:lpstr>
      <vt:lpstr>Exception Filters</vt:lpstr>
      <vt:lpstr>Exception Filters: logging</vt:lpstr>
      <vt:lpstr>Exception Filters: logging</vt:lpstr>
      <vt:lpstr>Exception Filters: Debugging</vt:lpstr>
      <vt:lpstr>Exception Filters: when vs. is</vt:lpstr>
      <vt:lpstr>Null Conditional Operator</vt:lpstr>
      <vt:lpstr>Null Conditional Operator idioms</vt:lpstr>
      <vt:lpstr>Await in finally and catch</vt:lpstr>
      <vt:lpstr>Roslyn.Github.com</vt:lpstr>
      <vt:lpstr>Bill Wagner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2014-11-13T15:41:24Z</dcterms:created>
  <dcterms:modified xsi:type="dcterms:W3CDTF">2015-01-22T17:29:10Z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