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1"/>
  </p:notesMasterIdLst>
  <p:handoutMasterIdLst>
    <p:handoutMasterId r:id="rId22"/>
  </p:handoutMasterIdLst>
  <p:sldIdLst>
    <p:sldId id="256" r:id="rId3"/>
    <p:sldId id="275" r:id="rId4"/>
    <p:sldId id="267" r:id="rId5"/>
    <p:sldId id="289" r:id="rId6"/>
    <p:sldId id="290" r:id="rId7"/>
    <p:sldId id="292" r:id="rId8"/>
    <p:sldId id="293" r:id="rId9"/>
    <p:sldId id="294" r:id="rId10"/>
    <p:sldId id="295" r:id="rId11"/>
    <p:sldId id="276" r:id="rId12"/>
    <p:sldId id="282" r:id="rId13"/>
    <p:sldId id="296" r:id="rId14"/>
    <p:sldId id="283" r:id="rId15"/>
    <p:sldId id="279" r:id="rId16"/>
    <p:sldId id="280" r:id="rId17"/>
    <p:sldId id="271" r:id="rId18"/>
    <p:sldId id="269" r:id="rId19"/>
    <p:sldId id="274" r:id="rId2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60" autoAdjust="0"/>
  </p:normalViewPr>
  <p:slideViewPr>
    <p:cSldViewPr showGuides="1">
      <p:cViewPr varScale="1">
        <p:scale>
          <a:sx n="36" d="100"/>
          <a:sy n="36" d="100"/>
        </p:scale>
        <p:origin x="53" y="96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21576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060F7B-9920-4F24-BE71-F0E4E3B7B934}" type="doc">
      <dgm:prSet loTypeId="urn:microsoft.com/office/officeart/2005/8/layout/radial6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A38CBC9-AC6B-457D-9F63-4D1AB8E7793E}">
      <dgm:prSet phldrT="[Text]"/>
      <dgm:spPr/>
      <dgm:t>
        <a:bodyPr/>
        <a:lstStyle/>
        <a:p>
          <a:r>
            <a:rPr lang="en-US" dirty="0" smtClean="0">
              <a:latin typeface="Segoe UI" panose="020B0502040204020203" pitchFamily="34" charset="0"/>
              <a:cs typeface="Segoe UI" panose="020B0502040204020203" pitchFamily="34" charset="0"/>
            </a:rPr>
            <a:t>C# 6.0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2DFC051-974F-4AF1-85DB-FFF5F1CCD57A}" type="parTrans" cxnId="{F68BA8B4-E5E5-4A12-9338-5CF5693ADCA2}">
      <dgm:prSet/>
      <dgm:spPr/>
      <dgm:t>
        <a:bodyPr/>
        <a:lstStyle/>
        <a:p>
          <a:endParaRPr lang="en-US"/>
        </a:p>
      </dgm:t>
    </dgm:pt>
    <dgm:pt modelId="{7ACF197E-8A7D-4D14-A941-EE15BE87306C}" type="sibTrans" cxnId="{F68BA8B4-E5E5-4A12-9338-5CF5693ADCA2}">
      <dgm:prSet/>
      <dgm:spPr/>
      <dgm:t>
        <a:bodyPr/>
        <a:lstStyle/>
        <a:p>
          <a:endParaRPr lang="en-US"/>
        </a:p>
      </dgm:t>
    </dgm:pt>
    <dgm:pt modelId="{50789F86-D3CE-4C0B-B830-60161BD38E85}">
      <dgm:prSet phldrT="[Text]"/>
      <dgm:spPr/>
      <dgm:t>
        <a:bodyPr/>
        <a:lstStyle/>
        <a:p>
          <a:r>
            <a:rPr lang="en-US" dirty="0" smtClean="0">
              <a:latin typeface="Segoe UI" panose="020B0502040204020203" pitchFamily="34" charset="0"/>
              <a:cs typeface="Segoe UI" panose="020B0502040204020203" pitchFamily="34" charset="0"/>
            </a:rPr>
            <a:t>Productivity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6D6B568F-9C4B-44DB-A886-035491FEC9C2}" type="parTrans" cxnId="{1593062C-A63F-4042-94C9-FF0880BD82E8}">
      <dgm:prSet/>
      <dgm:spPr/>
      <dgm:t>
        <a:bodyPr/>
        <a:lstStyle/>
        <a:p>
          <a:endParaRPr lang="en-US"/>
        </a:p>
      </dgm:t>
    </dgm:pt>
    <dgm:pt modelId="{775D1C29-7B88-46A3-9FAD-95EFDC006E81}" type="sibTrans" cxnId="{1593062C-A63F-4042-94C9-FF0880BD82E8}">
      <dgm:prSet/>
      <dgm:spPr/>
      <dgm:t>
        <a:bodyPr/>
        <a:lstStyle/>
        <a:p>
          <a:endParaRPr lang="en-US"/>
        </a:p>
      </dgm:t>
    </dgm:pt>
    <dgm:pt modelId="{87E6D3C0-9C36-4C9B-9EE4-FCB2F172CF62}">
      <dgm:prSet phldrT="[Text]"/>
      <dgm:spPr/>
      <dgm:t>
        <a:bodyPr/>
        <a:lstStyle/>
        <a:p>
          <a:r>
            <a:rPr lang="en-US" dirty="0" smtClean="0">
              <a:latin typeface="Segoe UI" panose="020B0502040204020203" pitchFamily="34" charset="0"/>
              <a:cs typeface="Segoe UI" panose="020B0502040204020203" pitchFamily="34" charset="0"/>
            </a:rPr>
            <a:t>Small Features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1916856A-C084-48E2-AF18-70269AD79DF2}" type="parTrans" cxnId="{EB3E6C57-F560-450F-B619-F6F67905927D}">
      <dgm:prSet/>
      <dgm:spPr/>
      <dgm:t>
        <a:bodyPr/>
        <a:lstStyle/>
        <a:p>
          <a:endParaRPr lang="en-US"/>
        </a:p>
      </dgm:t>
    </dgm:pt>
    <dgm:pt modelId="{5C1F42F6-070E-4EBA-8EBC-C32D27C49363}" type="sibTrans" cxnId="{EB3E6C57-F560-450F-B619-F6F67905927D}">
      <dgm:prSet/>
      <dgm:spPr/>
      <dgm:t>
        <a:bodyPr/>
        <a:lstStyle/>
        <a:p>
          <a:endParaRPr lang="en-US"/>
        </a:p>
      </dgm:t>
    </dgm:pt>
    <dgm:pt modelId="{20EB584B-A7B7-43D9-BF6A-2C9338C05B4D}">
      <dgm:prSet phldrT="[Text]"/>
      <dgm:spPr/>
      <dgm:t>
        <a:bodyPr/>
        <a:lstStyle/>
        <a:p>
          <a:r>
            <a:rPr lang="en-US" dirty="0" smtClean="0">
              <a:latin typeface="Segoe UI" panose="020B0502040204020203" pitchFamily="34" charset="0"/>
              <a:cs typeface="Segoe UI" panose="020B0502040204020203" pitchFamily="34" charset="0"/>
            </a:rPr>
            <a:t>Lots of Features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6E0D28F6-A05C-413F-A991-03D9F094F998}" type="parTrans" cxnId="{FBE6BCEA-0F85-486D-B532-D55CCA25A01D}">
      <dgm:prSet/>
      <dgm:spPr/>
      <dgm:t>
        <a:bodyPr/>
        <a:lstStyle/>
        <a:p>
          <a:endParaRPr lang="en-US"/>
        </a:p>
      </dgm:t>
    </dgm:pt>
    <dgm:pt modelId="{B04B74A7-039D-46F2-A30E-0D07E04CAE1A}" type="sibTrans" cxnId="{FBE6BCEA-0F85-486D-B532-D55CCA25A01D}">
      <dgm:prSet/>
      <dgm:spPr/>
      <dgm:t>
        <a:bodyPr/>
        <a:lstStyle/>
        <a:p>
          <a:endParaRPr lang="en-US"/>
        </a:p>
      </dgm:t>
    </dgm:pt>
    <dgm:pt modelId="{7E2B8B4E-293F-43EE-AB7D-6598814ECB3C}">
      <dgm:prSet phldrT="[Text]"/>
      <dgm:spPr/>
      <dgm:t>
        <a:bodyPr/>
        <a:lstStyle/>
        <a:p>
          <a:r>
            <a:rPr lang="en-US" dirty="0" smtClean="0">
              <a:latin typeface="Segoe UI" panose="020B0502040204020203" pitchFamily="34" charset="0"/>
              <a:cs typeface="Segoe UI" panose="020B0502040204020203" pitchFamily="34" charset="0"/>
            </a:rPr>
            <a:t>Concise and Clear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C9A52CF1-B2E8-4848-8964-6633294F16CC}" type="parTrans" cxnId="{18D120E8-5826-42E7-A890-F4AFB63D3D78}">
      <dgm:prSet/>
      <dgm:spPr/>
      <dgm:t>
        <a:bodyPr/>
        <a:lstStyle/>
        <a:p>
          <a:endParaRPr lang="en-US"/>
        </a:p>
      </dgm:t>
    </dgm:pt>
    <dgm:pt modelId="{03860152-2A6F-476F-91FD-CBA9D7B26338}" type="sibTrans" cxnId="{18D120E8-5826-42E7-A890-F4AFB63D3D78}">
      <dgm:prSet/>
      <dgm:spPr/>
      <dgm:t>
        <a:bodyPr/>
        <a:lstStyle/>
        <a:p>
          <a:endParaRPr lang="en-US"/>
        </a:p>
      </dgm:t>
    </dgm:pt>
    <dgm:pt modelId="{B0C37B97-914B-49F2-84E5-94B39EF2352F}" type="pres">
      <dgm:prSet presAssocID="{B8060F7B-9920-4F24-BE71-F0E4E3B7B934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2BB9C9C-582A-4226-99A2-A6A4B7AD887A}" type="pres">
      <dgm:prSet presAssocID="{AA38CBC9-AC6B-457D-9F63-4D1AB8E7793E}" presName="centerShape" presStyleLbl="node0" presStyleIdx="0" presStyleCnt="1"/>
      <dgm:spPr/>
      <dgm:t>
        <a:bodyPr/>
        <a:lstStyle/>
        <a:p>
          <a:endParaRPr lang="en-US"/>
        </a:p>
      </dgm:t>
    </dgm:pt>
    <dgm:pt modelId="{0B9D5D8D-AE9B-4E3C-8081-7E5A4C702F02}" type="pres">
      <dgm:prSet presAssocID="{50789F86-D3CE-4C0B-B830-60161BD38E8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755371-EE00-4D9C-9546-B5D2DEB3691D}" type="pres">
      <dgm:prSet presAssocID="{50789F86-D3CE-4C0B-B830-60161BD38E85}" presName="dummy" presStyleCnt="0"/>
      <dgm:spPr/>
    </dgm:pt>
    <dgm:pt modelId="{65DE7562-7D1C-4B0F-8927-12F8E6C5F5AF}" type="pres">
      <dgm:prSet presAssocID="{775D1C29-7B88-46A3-9FAD-95EFDC006E81}" presName="sibTrans" presStyleLbl="sibTrans2D1" presStyleIdx="0" presStyleCnt="4"/>
      <dgm:spPr/>
      <dgm:t>
        <a:bodyPr/>
        <a:lstStyle/>
        <a:p>
          <a:endParaRPr lang="en-US"/>
        </a:p>
      </dgm:t>
    </dgm:pt>
    <dgm:pt modelId="{1C226D9E-C8BD-43C0-B5A7-66592C02513E}" type="pres">
      <dgm:prSet presAssocID="{87E6D3C0-9C36-4C9B-9EE4-FCB2F172CF6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93314B-ED13-4B02-B199-BBF658DCCBEE}" type="pres">
      <dgm:prSet presAssocID="{87E6D3C0-9C36-4C9B-9EE4-FCB2F172CF62}" presName="dummy" presStyleCnt="0"/>
      <dgm:spPr/>
    </dgm:pt>
    <dgm:pt modelId="{22CB3940-637A-4C32-AB7F-CFAD929A59AB}" type="pres">
      <dgm:prSet presAssocID="{5C1F42F6-070E-4EBA-8EBC-C32D27C49363}" presName="sibTrans" presStyleLbl="sibTrans2D1" presStyleIdx="1" presStyleCnt="4"/>
      <dgm:spPr/>
      <dgm:t>
        <a:bodyPr/>
        <a:lstStyle/>
        <a:p>
          <a:endParaRPr lang="en-US"/>
        </a:p>
      </dgm:t>
    </dgm:pt>
    <dgm:pt modelId="{29DFD080-5F1B-4B82-A3B2-DA9D6DF3694E}" type="pres">
      <dgm:prSet presAssocID="{20EB584B-A7B7-43D9-BF6A-2C9338C05B4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0BB87F-E2C7-4D7C-BF8F-45EA9A4A93F1}" type="pres">
      <dgm:prSet presAssocID="{20EB584B-A7B7-43D9-BF6A-2C9338C05B4D}" presName="dummy" presStyleCnt="0"/>
      <dgm:spPr/>
    </dgm:pt>
    <dgm:pt modelId="{53B5DF5F-8B8B-41EF-8531-276CBECDCAB4}" type="pres">
      <dgm:prSet presAssocID="{B04B74A7-039D-46F2-A30E-0D07E04CAE1A}" presName="sibTrans" presStyleLbl="sibTrans2D1" presStyleIdx="2" presStyleCnt="4"/>
      <dgm:spPr/>
      <dgm:t>
        <a:bodyPr/>
        <a:lstStyle/>
        <a:p>
          <a:endParaRPr lang="en-US"/>
        </a:p>
      </dgm:t>
    </dgm:pt>
    <dgm:pt modelId="{B3F8C3C3-65FB-486F-82C0-A8478B7022B9}" type="pres">
      <dgm:prSet presAssocID="{7E2B8B4E-293F-43EE-AB7D-6598814ECB3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5FDCB9-5F59-4F26-9EF0-749F42DEA7F0}" type="pres">
      <dgm:prSet presAssocID="{7E2B8B4E-293F-43EE-AB7D-6598814ECB3C}" presName="dummy" presStyleCnt="0"/>
      <dgm:spPr/>
    </dgm:pt>
    <dgm:pt modelId="{FADEA337-AD34-4422-B53A-01423AF1AC8F}" type="pres">
      <dgm:prSet presAssocID="{03860152-2A6F-476F-91FD-CBA9D7B26338}" presName="sibTrans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B0853F4E-0D10-4453-BA0F-87D700E6FDEE}" type="presOf" srcId="{7E2B8B4E-293F-43EE-AB7D-6598814ECB3C}" destId="{B3F8C3C3-65FB-486F-82C0-A8478B7022B9}" srcOrd="0" destOrd="0" presId="urn:microsoft.com/office/officeart/2005/8/layout/radial6"/>
    <dgm:cxn modelId="{D34E2ED8-ECCD-4FDF-AE76-C792B052F77C}" type="presOf" srcId="{5C1F42F6-070E-4EBA-8EBC-C32D27C49363}" destId="{22CB3940-637A-4C32-AB7F-CFAD929A59AB}" srcOrd="0" destOrd="0" presId="urn:microsoft.com/office/officeart/2005/8/layout/radial6"/>
    <dgm:cxn modelId="{63BD5587-3071-4797-BB80-7C21100AAD79}" type="presOf" srcId="{03860152-2A6F-476F-91FD-CBA9D7B26338}" destId="{FADEA337-AD34-4422-B53A-01423AF1AC8F}" srcOrd="0" destOrd="0" presId="urn:microsoft.com/office/officeart/2005/8/layout/radial6"/>
    <dgm:cxn modelId="{18D120E8-5826-42E7-A890-F4AFB63D3D78}" srcId="{AA38CBC9-AC6B-457D-9F63-4D1AB8E7793E}" destId="{7E2B8B4E-293F-43EE-AB7D-6598814ECB3C}" srcOrd="3" destOrd="0" parTransId="{C9A52CF1-B2E8-4848-8964-6633294F16CC}" sibTransId="{03860152-2A6F-476F-91FD-CBA9D7B26338}"/>
    <dgm:cxn modelId="{50E3B5F1-6595-4ED9-B849-AA5F6C21B078}" type="presOf" srcId="{AA38CBC9-AC6B-457D-9F63-4D1AB8E7793E}" destId="{D2BB9C9C-582A-4226-99A2-A6A4B7AD887A}" srcOrd="0" destOrd="0" presId="urn:microsoft.com/office/officeart/2005/8/layout/radial6"/>
    <dgm:cxn modelId="{213B572F-3D42-4865-8468-2B23B55DDDF6}" type="presOf" srcId="{775D1C29-7B88-46A3-9FAD-95EFDC006E81}" destId="{65DE7562-7D1C-4B0F-8927-12F8E6C5F5AF}" srcOrd="0" destOrd="0" presId="urn:microsoft.com/office/officeart/2005/8/layout/radial6"/>
    <dgm:cxn modelId="{5F25D665-3021-461A-AA8B-FC4CA49A8593}" type="presOf" srcId="{87E6D3C0-9C36-4C9B-9EE4-FCB2F172CF62}" destId="{1C226D9E-C8BD-43C0-B5A7-66592C02513E}" srcOrd="0" destOrd="0" presId="urn:microsoft.com/office/officeart/2005/8/layout/radial6"/>
    <dgm:cxn modelId="{3E929F04-D66A-4ADD-A218-BA7B4D2C65EC}" type="presOf" srcId="{B04B74A7-039D-46F2-A30E-0D07E04CAE1A}" destId="{53B5DF5F-8B8B-41EF-8531-276CBECDCAB4}" srcOrd="0" destOrd="0" presId="urn:microsoft.com/office/officeart/2005/8/layout/radial6"/>
    <dgm:cxn modelId="{9F2E5EDD-E3E4-45F7-937A-24FDB14700F0}" type="presOf" srcId="{50789F86-D3CE-4C0B-B830-60161BD38E85}" destId="{0B9D5D8D-AE9B-4E3C-8081-7E5A4C702F02}" srcOrd="0" destOrd="0" presId="urn:microsoft.com/office/officeart/2005/8/layout/radial6"/>
    <dgm:cxn modelId="{FBE6BCEA-0F85-486D-B532-D55CCA25A01D}" srcId="{AA38CBC9-AC6B-457D-9F63-4D1AB8E7793E}" destId="{20EB584B-A7B7-43D9-BF6A-2C9338C05B4D}" srcOrd="2" destOrd="0" parTransId="{6E0D28F6-A05C-413F-A991-03D9F094F998}" sibTransId="{B04B74A7-039D-46F2-A30E-0D07E04CAE1A}"/>
    <dgm:cxn modelId="{1593062C-A63F-4042-94C9-FF0880BD82E8}" srcId="{AA38CBC9-AC6B-457D-9F63-4D1AB8E7793E}" destId="{50789F86-D3CE-4C0B-B830-60161BD38E85}" srcOrd="0" destOrd="0" parTransId="{6D6B568F-9C4B-44DB-A886-035491FEC9C2}" sibTransId="{775D1C29-7B88-46A3-9FAD-95EFDC006E81}"/>
    <dgm:cxn modelId="{F68BA8B4-E5E5-4A12-9338-5CF5693ADCA2}" srcId="{B8060F7B-9920-4F24-BE71-F0E4E3B7B934}" destId="{AA38CBC9-AC6B-457D-9F63-4D1AB8E7793E}" srcOrd="0" destOrd="0" parTransId="{02DFC051-974F-4AF1-85DB-FFF5F1CCD57A}" sibTransId="{7ACF197E-8A7D-4D14-A941-EE15BE87306C}"/>
    <dgm:cxn modelId="{EB3E6C57-F560-450F-B619-F6F67905927D}" srcId="{AA38CBC9-AC6B-457D-9F63-4D1AB8E7793E}" destId="{87E6D3C0-9C36-4C9B-9EE4-FCB2F172CF62}" srcOrd="1" destOrd="0" parTransId="{1916856A-C084-48E2-AF18-70269AD79DF2}" sibTransId="{5C1F42F6-070E-4EBA-8EBC-C32D27C49363}"/>
    <dgm:cxn modelId="{66D10D89-90C6-4D3D-B022-615F34E0F6A8}" type="presOf" srcId="{B8060F7B-9920-4F24-BE71-F0E4E3B7B934}" destId="{B0C37B97-914B-49F2-84E5-94B39EF2352F}" srcOrd="0" destOrd="0" presId="urn:microsoft.com/office/officeart/2005/8/layout/radial6"/>
    <dgm:cxn modelId="{487B127C-E0EE-48AC-AACB-3F827CA01E94}" type="presOf" srcId="{20EB584B-A7B7-43D9-BF6A-2C9338C05B4D}" destId="{29DFD080-5F1B-4B82-A3B2-DA9D6DF3694E}" srcOrd="0" destOrd="0" presId="urn:microsoft.com/office/officeart/2005/8/layout/radial6"/>
    <dgm:cxn modelId="{F8374B3E-B514-46DF-94C4-AF94CDD1D72A}" type="presParOf" srcId="{B0C37B97-914B-49F2-84E5-94B39EF2352F}" destId="{D2BB9C9C-582A-4226-99A2-A6A4B7AD887A}" srcOrd="0" destOrd="0" presId="urn:microsoft.com/office/officeart/2005/8/layout/radial6"/>
    <dgm:cxn modelId="{B24EE426-834F-4DD6-9375-8641C6E734A6}" type="presParOf" srcId="{B0C37B97-914B-49F2-84E5-94B39EF2352F}" destId="{0B9D5D8D-AE9B-4E3C-8081-7E5A4C702F02}" srcOrd="1" destOrd="0" presId="urn:microsoft.com/office/officeart/2005/8/layout/radial6"/>
    <dgm:cxn modelId="{57EC5C98-3760-48A4-BD0C-E28EDE5F22FF}" type="presParOf" srcId="{B0C37B97-914B-49F2-84E5-94B39EF2352F}" destId="{E8755371-EE00-4D9C-9546-B5D2DEB3691D}" srcOrd="2" destOrd="0" presId="urn:microsoft.com/office/officeart/2005/8/layout/radial6"/>
    <dgm:cxn modelId="{DC6214C8-ADD9-43F5-A121-F80593085E69}" type="presParOf" srcId="{B0C37B97-914B-49F2-84E5-94B39EF2352F}" destId="{65DE7562-7D1C-4B0F-8927-12F8E6C5F5AF}" srcOrd="3" destOrd="0" presId="urn:microsoft.com/office/officeart/2005/8/layout/radial6"/>
    <dgm:cxn modelId="{0BFC6664-884E-4547-86F8-E6A9DC5E1A2C}" type="presParOf" srcId="{B0C37B97-914B-49F2-84E5-94B39EF2352F}" destId="{1C226D9E-C8BD-43C0-B5A7-66592C02513E}" srcOrd="4" destOrd="0" presId="urn:microsoft.com/office/officeart/2005/8/layout/radial6"/>
    <dgm:cxn modelId="{FD59564E-8456-4C64-90AE-7451B1A61D7B}" type="presParOf" srcId="{B0C37B97-914B-49F2-84E5-94B39EF2352F}" destId="{2E93314B-ED13-4B02-B199-BBF658DCCBEE}" srcOrd="5" destOrd="0" presId="urn:microsoft.com/office/officeart/2005/8/layout/radial6"/>
    <dgm:cxn modelId="{0276C93F-4BAE-4692-9D59-195EFB181D61}" type="presParOf" srcId="{B0C37B97-914B-49F2-84E5-94B39EF2352F}" destId="{22CB3940-637A-4C32-AB7F-CFAD929A59AB}" srcOrd="6" destOrd="0" presId="urn:microsoft.com/office/officeart/2005/8/layout/radial6"/>
    <dgm:cxn modelId="{F6BE7C54-9B84-4439-9F82-6D0300D28E0A}" type="presParOf" srcId="{B0C37B97-914B-49F2-84E5-94B39EF2352F}" destId="{29DFD080-5F1B-4B82-A3B2-DA9D6DF3694E}" srcOrd="7" destOrd="0" presId="urn:microsoft.com/office/officeart/2005/8/layout/radial6"/>
    <dgm:cxn modelId="{26DA9851-5888-41F8-96BD-77CE364289DB}" type="presParOf" srcId="{B0C37B97-914B-49F2-84E5-94B39EF2352F}" destId="{3C0BB87F-E2C7-4D7C-BF8F-45EA9A4A93F1}" srcOrd="8" destOrd="0" presId="urn:microsoft.com/office/officeart/2005/8/layout/radial6"/>
    <dgm:cxn modelId="{11A7C210-57D3-4E8B-A13F-D81817DA0568}" type="presParOf" srcId="{B0C37B97-914B-49F2-84E5-94B39EF2352F}" destId="{53B5DF5F-8B8B-41EF-8531-276CBECDCAB4}" srcOrd="9" destOrd="0" presId="urn:microsoft.com/office/officeart/2005/8/layout/radial6"/>
    <dgm:cxn modelId="{3ECFF003-35BC-40FA-A10D-1D02DA9C3796}" type="presParOf" srcId="{B0C37B97-914B-49F2-84E5-94B39EF2352F}" destId="{B3F8C3C3-65FB-486F-82C0-A8478B7022B9}" srcOrd="10" destOrd="0" presId="urn:microsoft.com/office/officeart/2005/8/layout/radial6"/>
    <dgm:cxn modelId="{78123318-19B9-426D-8D39-6D0354994D24}" type="presParOf" srcId="{B0C37B97-914B-49F2-84E5-94B39EF2352F}" destId="{655FDCB9-5F59-4F26-9EF0-749F42DEA7F0}" srcOrd="11" destOrd="0" presId="urn:microsoft.com/office/officeart/2005/8/layout/radial6"/>
    <dgm:cxn modelId="{AE0E568C-B8D7-44A2-831B-CC304D53E899}" type="presParOf" srcId="{B0C37B97-914B-49F2-84E5-94B39EF2352F}" destId="{FADEA337-AD34-4422-B53A-01423AF1AC8F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2/27/2015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2/27/2015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12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359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64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61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87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2/27/2015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2/27/2015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2/27/2015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2/27/2015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2/27/2015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2/27/2015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2/27/2015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2/27/2015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2/27/2015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2/27/2015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/>
              <a:pPr/>
              <a:t>2/27/2015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thebillwagner.com/" TargetMode="External"/><Relationship Id="rId2" Type="http://schemas.openxmlformats.org/officeDocument/2006/relationships/hyperlink" Target="mailto:Bill.w.wagner@outlook.com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jpg"/><Relationship Id="rId4" Type="http://schemas.openxmlformats.org/officeDocument/2006/relationships/hyperlink" Target="https://github.com/BillWagner/TourOfCSharp6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A Tour of C# 6:</a:t>
            </a:r>
            <a:endParaRPr lang="en-US" dirty="0">
              <a:latin typeface="Segoe UI" panose="020B0502040204020203" pitchFamily="34" charset="0"/>
              <a:ea typeface="Segoe UI Emoj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Level up your Productivity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03812" y="3924300"/>
            <a:ext cx="3048000" cy="4572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Exception Filters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failures = 0;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 100;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++)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points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SimulatedWebRequest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foreach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item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points)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(item);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catch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TimeoutException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when</a:t>
            </a:r>
            <a:r>
              <a:rPr lang="en-US" sz="180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(failures++ &lt; 10)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WriteLine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"Timeout error: trying again"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4572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5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13212" y="4495800"/>
            <a:ext cx="3200400" cy="3048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Exception Filters: logging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failures = 0;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 50;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++)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try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points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SimulatedWebRequest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foreach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item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points)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(item);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catch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Exception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e) </a:t>
            </a: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when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logException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(e)) { }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catch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TimeoutException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e)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(failures++ &lt; 10)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WriteLine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"Timeout error: trying again"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4572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796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6212" y="3771900"/>
            <a:ext cx="3200400" cy="4191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Exception Filters: logging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logException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e)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oldColor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.ForegroundColor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.ForegroundColor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ConsoleColor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"Error: {0}"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e);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.ForegroundColor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oldColor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51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151812" y="4724400"/>
            <a:ext cx="3048000" cy="4572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Exception Filters: Debugging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2" y="1828800"/>
            <a:ext cx="10820400" cy="4495800"/>
          </a:xfrm>
        </p:spPr>
        <p:txBody>
          <a:bodyPr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failures = 0;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 50;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++)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try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points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SimulatedWebRequest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foreach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item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points)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(item);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catch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Exception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e)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logException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(e)) { }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catch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TimeoutException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e) </a:t>
            </a: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when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((failures++ &lt; 10) 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&amp;&amp; (!</a:t>
            </a:r>
            <a:r>
              <a:rPr lang="en-US" sz="1800" dirty="0" err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Debugger</a:t>
            </a: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.IsAttached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WriteLine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"Timeout error: trying again"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4572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15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65212" y="3124200"/>
            <a:ext cx="4251961" cy="13716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18412" y="2819400"/>
            <a:ext cx="228600" cy="3048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36071" y="3013166"/>
            <a:ext cx="228600" cy="3048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298372" y="3037115"/>
            <a:ext cx="228600" cy="3048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Null Conditional Operator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C# Classic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vendor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Company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location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(vendor !=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if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vendor.ContactPerson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!=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if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vendor.ContactPerson.HomeAddress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!=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location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vendor.ContactPerson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HomeAddress.LineOne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WriteLine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(location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45720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C# 6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vendor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Company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location = vendor?.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ContactPerson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?.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HomeAddress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?.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LineOne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(location);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45720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149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503612" y="2667000"/>
            <a:ext cx="1371600" cy="3048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70012" y="2971800"/>
            <a:ext cx="1752600" cy="3048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65212" y="3276600"/>
            <a:ext cx="3505200" cy="381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789612" y="2895600"/>
            <a:ext cx="381000" cy="3048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Null Conditional Operator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idioms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C# Classic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disposable = vendor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IDisposable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(disposable !=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disposable.Dispose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en-US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C# 6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(vendor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IDisposable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?.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Dispose();</a:t>
            </a:r>
            <a:endParaRPr lang="en-US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4572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6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08212" y="4495800"/>
            <a:ext cx="838200" cy="3048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Await in finally and catch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async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Task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RunAsyncTest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try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{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DoWebbyThings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e)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{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GenerateLog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e.ToString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());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throw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06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Roslyn.Github.com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It’s Open Source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It’s Cross Platform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It’s Self Hosted</a:t>
            </a:r>
          </a:p>
          <a:p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17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Bill Wagner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bill@thebillwagner.com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billwagner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http://thebillwagner.com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github.com/BillWagner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/TourOfCSharp6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78" r="1677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0055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Bill Wagner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65" b="16565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C# MVP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Microsoft Regional Director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C# ECMA Standardization Committee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Author, Trainer, Consultant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518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C# 6.0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I thought this was already there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Wow that’s new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Self Hosted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Open Source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8" name="Content Placeholder 7" descr="Radial Cycle" title="SmartAr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27521991"/>
              </p:ext>
            </p:extLst>
          </p:nvPr>
        </p:nvGraphicFramePr>
        <p:xfrm>
          <a:off x="5464175" y="1828800"/>
          <a:ext cx="4252913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08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018212" y="3733800"/>
            <a:ext cx="3352800" cy="533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46212" y="3657600"/>
            <a:ext cx="3429000" cy="211647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Expression Bodied Members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C# Classic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noFill/>
        </p:spPr>
        <p:txBody>
          <a:bodyPr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X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Y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Distance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{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Math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.Sqrt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X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X + Y * Y);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}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C# 6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X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Y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Distance =&gt; 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Math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.Sqrt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(X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 X + Y * Y);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49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7" grpId="0" animBg="1"/>
      <p:bldP spid="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500054" y="2667000"/>
            <a:ext cx="2941318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475412" y="4953000"/>
            <a:ext cx="45720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65212" y="2667000"/>
            <a:ext cx="16002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751012" y="4953000"/>
            <a:ext cx="106680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Static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Usings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C# Classic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noFill/>
        </p:spPr>
        <p:txBody>
          <a:bodyPr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System;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TourOfCSharp6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X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Y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Distance =&gt; 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Math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.Sqrt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(X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 X + Y * Y);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C# 6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sing static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System.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TourOfCSharp6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X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Y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Distance =&gt; 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Sqrt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(X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X + Y * Y);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9" grpId="0" animBg="1"/>
      <p:bldP spid="9" grpId="1" animBg="1"/>
      <p:bldP spid="11" grpId="0" animBg="1"/>
      <p:bldP spid="11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Static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Usings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and Extension Methods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1004252" y="1752600"/>
            <a:ext cx="7071360" cy="411480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System.Linq.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Enumerable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random =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Random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6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range = Range(1, 100);</a:t>
            </a:r>
            <a:endParaRPr lang="en-US" sz="16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sequence =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range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6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X =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random.NextDouble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* 1000,</a:t>
            </a:r>
            <a:endParaRPr lang="en-US" sz="16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Y =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random.NextDouble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* 1000</a:t>
            </a:r>
            <a:endParaRPr lang="en-US" sz="16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en-US" sz="16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sequence2 =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range.Select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(n =&gt;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6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X =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random.NextDouble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* 1000,</a:t>
            </a:r>
            <a:endParaRPr lang="en-US" sz="16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Y =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random.NextDouble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* 1000</a:t>
            </a:r>
            <a:endParaRPr lang="en-US" sz="16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});</a:t>
            </a:r>
            <a:endParaRPr lang="en-US" sz="16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6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sequence3 = Select(range, n =&gt; new </a:t>
            </a:r>
            <a:r>
              <a:rPr lang="en-US" sz="16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 {</a:t>
            </a:r>
            <a:endParaRPr lang="en-US" sz="16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X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random.NextDouble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* 1000,</a:t>
            </a:r>
            <a:endParaRPr lang="en-US" sz="16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Y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random.NextDouble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* 1000</a:t>
            </a:r>
            <a:endParaRPr lang="en-US" sz="16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});</a:t>
            </a:r>
            <a:endParaRPr lang="en-US" sz="16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60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122612" y="3124200"/>
            <a:ext cx="1600200" cy="6096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789612" y="3124200"/>
            <a:ext cx="3810000" cy="13716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313612" y="4419600"/>
            <a:ext cx="1219200" cy="533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Autoimplemented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Read Only Property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C# Classic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noFill/>
        </p:spPr>
        <p:txBody>
          <a:bodyPr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X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Y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Distance =&gt; 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Sqrt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(X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X + Y * Y);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C# 6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Point(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x,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y)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 = x;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 = y;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X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Y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Distance =&gt; 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Sqrt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(X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X + Y * Y);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51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  <p:bldP spid="10" grpId="1" animBg="1"/>
      <p:bldP spid="14" grpId="0" animBg="1"/>
      <p:bldP spid="1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65212" y="3276600"/>
            <a:ext cx="3962400" cy="3048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500052" y="3352800"/>
            <a:ext cx="5318760" cy="381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500052" y="5105400"/>
            <a:ext cx="5547360" cy="3048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String Interpolation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C# Classic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noFill/>
        </p:spPr>
        <p:txBody>
          <a:bodyPr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.Format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"{{{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0:F2}, {1:F2}}}, Distance = {2:F2}"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Y, Distance);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C# 6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2" y="2590800"/>
            <a:ext cx="5623559" cy="1447800"/>
          </a:xfrm>
        </p:spPr>
        <p:txBody>
          <a:bodyPr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.Format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"\{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X:F2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}, \{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Y:F2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}, Distance = \{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Distance:F2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5500052" y="4331425"/>
            <a:ext cx="5852160" cy="1447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sz="1600" dirty="0" smtClean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“{{{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X:F2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}, {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Y:F2</a:t>
            </a:r>
            <a:r>
              <a:rPr lang="en-US" sz="1600" dirty="0" smtClean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}}},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Distance = {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Distance:F2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68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2" grpId="0" animBg="1"/>
      <p:bldP spid="12" grpId="1" animBg="1"/>
      <p:bldP spid="13" grpId="0" animBg="1"/>
      <p:bldP spid="13" grpId="1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65212" y="2895600"/>
            <a:ext cx="7239000" cy="914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65211" y="4953000"/>
            <a:ext cx="6781801" cy="13716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Dictionary Initializers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C# Classic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2" y="2590800"/>
            <a:ext cx="7619999" cy="1371600"/>
          </a:xfrm>
          <a:noFill/>
        </p:spPr>
        <p:txBody>
          <a:bodyPr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webErrors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Dictionary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&gt;();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webErrors.Add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(404,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"Page not Found"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webErrors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[302]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"Page moved, but left a forwarding address."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webErrors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[500]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"The web server can't come out to play today."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65213" y="3886200"/>
            <a:ext cx="4251960" cy="685801"/>
          </a:xfrm>
        </p:spPr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C# 6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65212" y="4648200"/>
            <a:ext cx="7924800" cy="1828800"/>
          </a:xfrm>
        </p:spPr>
        <p:txBody>
          <a:bodyPr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webErrors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Dictionary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[404]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"Page not Found"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[302]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"Page moved, but left a forwarding address."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[500]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"The web server can't come out to play today."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en-US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68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 animBg="1"/>
      <p:bldP spid="9" grpId="1" animBg="1"/>
    </p:bldLst>
  </p:timing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2D0870B-5333-4B89-B14A-85A8EA464D2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0</TotalTime>
  <Words>1002</Words>
  <Application>Microsoft Office PowerPoint</Application>
  <PresentationFormat>Custom</PresentationFormat>
  <Paragraphs>246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Consolas</vt:lpstr>
      <vt:lpstr>Franklin Gothic Medium</vt:lpstr>
      <vt:lpstr>Segoe UI</vt:lpstr>
      <vt:lpstr>Segoe UI Emoji</vt:lpstr>
      <vt:lpstr>Times New Roman</vt:lpstr>
      <vt:lpstr>Business Contrast 16x9</vt:lpstr>
      <vt:lpstr>A Tour of C# 6:</vt:lpstr>
      <vt:lpstr>Bill Wagner</vt:lpstr>
      <vt:lpstr>C# 6.0</vt:lpstr>
      <vt:lpstr>Expression Bodied Members</vt:lpstr>
      <vt:lpstr>Static Usings</vt:lpstr>
      <vt:lpstr>Static Usings and Extension Methods</vt:lpstr>
      <vt:lpstr>Autoimplemented Read Only Property</vt:lpstr>
      <vt:lpstr>String Interpolation</vt:lpstr>
      <vt:lpstr>Dictionary Initializers</vt:lpstr>
      <vt:lpstr>Exception Filters</vt:lpstr>
      <vt:lpstr>Exception Filters: logging</vt:lpstr>
      <vt:lpstr>Exception Filters: logging</vt:lpstr>
      <vt:lpstr>Exception Filters: Debugging</vt:lpstr>
      <vt:lpstr>Null Conditional Operator</vt:lpstr>
      <vt:lpstr>Null Conditional Operator idioms</vt:lpstr>
      <vt:lpstr>Await in finally and catch</vt:lpstr>
      <vt:lpstr>Roslyn.Github.com</vt:lpstr>
      <vt:lpstr>Bill Wagner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2014-11-13T15:41:24Z</dcterms:created>
  <dcterms:modified xsi:type="dcterms:W3CDTF">2015-02-27T20:10:46Z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TC028952669991</vt:lpwstr>
  </property>
</Properties>
</file>