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7"/>
  </p:notesMasterIdLst>
  <p:handoutMasterIdLst>
    <p:handoutMasterId r:id="rId28"/>
  </p:handoutMasterIdLst>
  <p:sldIdLst>
    <p:sldId id="256" r:id="rId3"/>
    <p:sldId id="318" r:id="rId4"/>
    <p:sldId id="275" r:id="rId5"/>
    <p:sldId id="267" r:id="rId6"/>
    <p:sldId id="297" r:id="rId7"/>
    <p:sldId id="298" r:id="rId8"/>
    <p:sldId id="299" r:id="rId9"/>
    <p:sldId id="300" r:id="rId10"/>
    <p:sldId id="301" r:id="rId11"/>
    <p:sldId id="303" r:id="rId12"/>
    <p:sldId id="314" r:id="rId13"/>
    <p:sldId id="304" r:id="rId14"/>
    <p:sldId id="305" r:id="rId15"/>
    <p:sldId id="306" r:id="rId16"/>
    <p:sldId id="307" r:id="rId17"/>
    <p:sldId id="308" r:id="rId18"/>
    <p:sldId id="315" r:id="rId19"/>
    <p:sldId id="309" r:id="rId20"/>
    <p:sldId id="310" r:id="rId21"/>
    <p:sldId id="311" r:id="rId22"/>
    <p:sldId id="312" r:id="rId23"/>
    <p:sldId id="316" r:id="rId24"/>
    <p:sldId id="317" r:id="rId25"/>
    <p:sldId id="274" r:id="rId26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8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7" autoAdjust="0"/>
    <p:restoredTop sz="86460" autoAdjust="0"/>
  </p:normalViewPr>
  <p:slideViewPr>
    <p:cSldViewPr showGuides="1">
      <p:cViewPr varScale="1">
        <p:scale>
          <a:sx n="89" d="100"/>
          <a:sy n="89" d="100"/>
        </p:scale>
        <p:origin x="96" y="52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21576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060F7B-9920-4F24-BE71-F0E4E3B7B934}" type="doc">
      <dgm:prSet loTypeId="urn:microsoft.com/office/officeart/2005/8/layout/radial6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A38CBC9-AC6B-457D-9F63-4D1AB8E7793E}">
      <dgm:prSet phldrT="[Text]"/>
      <dgm:spPr/>
      <dgm:t>
        <a:bodyPr/>
        <a:lstStyle/>
        <a:p>
          <a:r>
            <a:rPr lang="en-US" dirty="0" smtClean="0">
              <a:latin typeface="Segoe UI" panose="020B0502040204020203" pitchFamily="34" charset="0"/>
              <a:cs typeface="Segoe UI" panose="020B0502040204020203" pitchFamily="34" charset="0"/>
            </a:rPr>
            <a:t>Angular</a:t>
          </a:r>
          <a:endParaRPr lang="en-US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02DFC051-974F-4AF1-85DB-FFF5F1CCD57A}" type="parTrans" cxnId="{F68BA8B4-E5E5-4A12-9338-5CF5693ADCA2}">
      <dgm:prSet/>
      <dgm:spPr/>
      <dgm:t>
        <a:bodyPr/>
        <a:lstStyle/>
        <a:p>
          <a:endParaRPr lang="en-US"/>
        </a:p>
      </dgm:t>
    </dgm:pt>
    <dgm:pt modelId="{7ACF197E-8A7D-4D14-A941-EE15BE87306C}" type="sibTrans" cxnId="{F68BA8B4-E5E5-4A12-9338-5CF5693ADCA2}">
      <dgm:prSet/>
      <dgm:spPr/>
      <dgm:t>
        <a:bodyPr/>
        <a:lstStyle/>
        <a:p>
          <a:endParaRPr lang="en-US"/>
        </a:p>
      </dgm:t>
    </dgm:pt>
    <dgm:pt modelId="{50789F86-D3CE-4C0B-B830-60161BD38E85}">
      <dgm:prSet phldrT="[Text]"/>
      <dgm:spPr/>
      <dgm:t>
        <a:bodyPr/>
        <a:lstStyle/>
        <a:p>
          <a:r>
            <a:rPr lang="en-US" dirty="0" smtClean="0">
              <a:latin typeface="Segoe UI" panose="020B0502040204020203" pitchFamily="34" charset="0"/>
              <a:cs typeface="Segoe UI" panose="020B0502040204020203" pitchFamily="34" charset="0"/>
            </a:rPr>
            <a:t>Data Binding</a:t>
          </a:r>
          <a:endParaRPr lang="en-US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6D6B568F-9C4B-44DB-A886-035491FEC9C2}" type="parTrans" cxnId="{1593062C-A63F-4042-94C9-FF0880BD82E8}">
      <dgm:prSet/>
      <dgm:spPr/>
      <dgm:t>
        <a:bodyPr/>
        <a:lstStyle/>
        <a:p>
          <a:endParaRPr lang="en-US"/>
        </a:p>
      </dgm:t>
    </dgm:pt>
    <dgm:pt modelId="{775D1C29-7B88-46A3-9FAD-95EFDC006E81}" type="sibTrans" cxnId="{1593062C-A63F-4042-94C9-FF0880BD82E8}">
      <dgm:prSet/>
      <dgm:spPr/>
      <dgm:t>
        <a:bodyPr/>
        <a:lstStyle/>
        <a:p>
          <a:endParaRPr lang="en-US"/>
        </a:p>
      </dgm:t>
    </dgm:pt>
    <dgm:pt modelId="{87E6D3C0-9C36-4C9B-9EE4-FCB2F172CF62}">
      <dgm:prSet phldrT="[Text]"/>
      <dgm:spPr/>
      <dgm:t>
        <a:bodyPr/>
        <a:lstStyle/>
        <a:p>
          <a:r>
            <a:rPr lang="en-US" dirty="0" smtClean="0">
              <a:latin typeface="Segoe UI" panose="020B0502040204020203" pitchFamily="34" charset="0"/>
              <a:cs typeface="Segoe UI" panose="020B0502040204020203" pitchFamily="34" charset="0"/>
            </a:rPr>
            <a:t>Lots of Features</a:t>
          </a:r>
          <a:endParaRPr lang="en-US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1916856A-C084-48E2-AF18-70269AD79DF2}" type="parTrans" cxnId="{EB3E6C57-F560-450F-B619-F6F67905927D}">
      <dgm:prSet/>
      <dgm:spPr/>
      <dgm:t>
        <a:bodyPr/>
        <a:lstStyle/>
        <a:p>
          <a:endParaRPr lang="en-US"/>
        </a:p>
      </dgm:t>
    </dgm:pt>
    <dgm:pt modelId="{5C1F42F6-070E-4EBA-8EBC-C32D27C49363}" type="sibTrans" cxnId="{EB3E6C57-F560-450F-B619-F6F67905927D}">
      <dgm:prSet/>
      <dgm:spPr/>
      <dgm:t>
        <a:bodyPr/>
        <a:lstStyle/>
        <a:p>
          <a:endParaRPr lang="en-US"/>
        </a:p>
      </dgm:t>
    </dgm:pt>
    <dgm:pt modelId="{478B91B0-2D34-4732-B5E8-5A35B0FF490A}">
      <dgm:prSet phldrT="[Text]"/>
      <dgm:spPr/>
      <dgm:t>
        <a:bodyPr/>
        <a:lstStyle/>
        <a:p>
          <a:r>
            <a:rPr lang="en-US" dirty="0" smtClean="0">
              <a:latin typeface="Segoe UI" panose="020B0502040204020203" pitchFamily="34" charset="0"/>
              <a:cs typeface="Segoe UI" panose="020B0502040204020203" pitchFamily="34" charset="0"/>
            </a:rPr>
            <a:t>Testability</a:t>
          </a:r>
          <a:endParaRPr lang="en-US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04820E88-70A3-4845-B7E1-A6C2A85A1225}" type="parTrans" cxnId="{853996D9-019F-415B-9A1A-F03A73ECFBDC}">
      <dgm:prSet/>
      <dgm:spPr/>
    </dgm:pt>
    <dgm:pt modelId="{4921437F-D605-4802-B06D-E22DDC0E43AB}" type="sibTrans" cxnId="{853996D9-019F-415B-9A1A-F03A73ECFBDC}">
      <dgm:prSet/>
      <dgm:spPr/>
    </dgm:pt>
    <dgm:pt modelId="{5ACFA74F-BC9A-4CBE-BD9F-A70021ACB037}">
      <dgm:prSet phldrT="[Text]"/>
      <dgm:spPr/>
      <dgm:t>
        <a:bodyPr/>
        <a:lstStyle/>
        <a:p>
          <a:r>
            <a:rPr lang="en-US" dirty="0" smtClean="0">
              <a:latin typeface="Segoe UI" panose="020B0502040204020203" pitchFamily="34" charset="0"/>
              <a:cs typeface="Segoe UI" panose="020B0502040204020203" pitchFamily="34" charset="0"/>
            </a:rPr>
            <a:t>Productivity</a:t>
          </a:r>
          <a:endParaRPr lang="en-US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2632C3DA-76AA-4E9D-A203-8EFD2F4DC22C}" type="parTrans" cxnId="{4A6A11FC-E4A3-4B9D-A9C0-65016718BB81}">
      <dgm:prSet/>
      <dgm:spPr/>
    </dgm:pt>
    <dgm:pt modelId="{2B30C94E-BB52-40D9-B5BE-EC2C47B16890}" type="sibTrans" cxnId="{4A6A11FC-E4A3-4B9D-A9C0-65016718BB81}">
      <dgm:prSet/>
      <dgm:spPr/>
    </dgm:pt>
    <dgm:pt modelId="{4950BDBD-409E-43C6-A01C-883143D980CF}">
      <dgm:prSet phldrT="[Text]"/>
      <dgm:spPr/>
      <dgm:t>
        <a:bodyPr/>
        <a:lstStyle/>
        <a:p>
          <a:r>
            <a:rPr lang="en-US" dirty="0" smtClean="0">
              <a:latin typeface="Segoe UI" panose="020B0502040204020203" pitchFamily="34" charset="0"/>
              <a:cs typeface="Segoe UI" panose="020B0502040204020203" pitchFamily="34" charset="0"/>
            </a:rPr>
            <a:t>Resources</a:t>
          </a:r>
          <a:endParaRPr lang="en-US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6B06FD02-DF39-4F39-B22F-A4DDB0F834B6}" type="parTrans" cxnId="{FEEBB892-12A6-4CA5-BB02-98FF8D17A102}">
      <dgm:prSet/>
      <dgm:spPr/>
    </dgm:pt>
    <dgm:pt modelId="{85692022-E396-4179-AFBF-F16E95721632}" type="sibTrans" cxnId="{FEEBB892-12A6-4CA5-BB02-98FF8D17A102}">
      <dgm:prSet/>
      <dgm:spPr/>
    </dgm:pt>
    <dgm:pt modelId="{6F89CD37-E2F1-418D-A6DA-D90532BE4B4E}">
      <dgm:prSet phldrT="[Text]"/>
      <dgm:spPr/>
      <dgm:t>
        <a:bodyPr/>
        <a:lstStyle/>
        <a:p>
          <a:r>
            <a:rPr lang="en-US" dirty="0" smtClean="0">
              <a:latin typeface="Segoe UI" panose="020B0502040204020203" pitchFamily="34" charset="0"/>
              <a:cs typeface="Segoe UI" panose="020B0502040204020203" pitchFamily="34" charset="0"/>
            </a:rPr>
            <a:t>Directives</a:t>
          </a:r>
          <a:endParaRPr lang="en-US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731635C0-2785-4217-BCAE-08DBC76C21DC}" type="parTrans" cxnId="{2AED3B49-31DF-41BF-9834-7BD2A8D17E25}">
      <dgm:prSet/>
      <dgm:spPr/>
    </dgm:pt>
    <dgm:pt modelId="{316FE7D3-C9EF-483B-A913-B7E5B0E348BC}" type="sibTrans" cxnId="{2AED3B49-31DF-41BF-9834-7BD2A8D17E25}">
      <dgm:prSet/>
      <dgm:spPr/>
    </dgm:pt>
    <dgm:pt modelId="{B0C37B97-914B-49F2-84E5-94B39EF2352F}" type="pres">
      <dgm:prSet presAssocID="{B8060F7B-9920-4F24-BE71-F0E4E3B7B934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2BB9C9C-582A-4226-99A2-A6A4B7AD887A}" type="pres">
      <dgm:prSet presAssocID="{AA38CBC9-AC6B-457D-9F63-4D1AB8E7793E}" presName="centerShape" presStyleLbl="node0" presStyleIdx="0" presStyleCnt="1"/>
      <dgm:spPr/>
      <dgm:t>
        <a:bodyPr/>
        <a:lstStyle/>
        <a:p>
          <a:endParaRPr lang="en-US"/>
        </a:p>
      </dgm:t>
    </dgm:pt>
    <dgm:pt modelId="{0B9D5D8D-AE9B-4E3C-8081-7E5A4C702F02}" type="pres">
      <dgm:prSet presAssocID="{50789F86-D3CE-4C0B-B830-60161BD38E85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755371-EE00-4D9C-9546-B5D2DEB3691D}" type="pres">
      <dgm:prSet presAssocID="{50789F86-D3CE-4C0B-B830-60161BD38E85}" presName="dummy" presStyleCnt="0"/>
      <dgm:spPr/>
    </dgm:pt>
    <dgm:pt modelId="{65DE7562-7D1C-4B0F-8927-12F8E6C5F5AF}" type="pres">
      <dgm:prSet presAssocID="{775D1C29-7B88-46A3-9FAD-95EFDC006E81}" presName="sibTrans" presStyleLbl="sibTrans2D1" presStyleIdx="0" presStyleCnt="6"/>
      <dgm:spPr/>
      <dgm:t>
        <a:bodyPr/>
        <a:lstStyle/>
        <a:p>
          <a:endParaRPr lang="en-US"/>
        </a:p>
      </dgm:t>
    </dgm:pt>
    <dgm:pt modelId="{FA3470AB-6EDF-4C73-B3C3-BD2DBF5B4B1D}" type="pres">
      <dgm:prSet presAssocID="{478B91B0-2D34-4732-B5E8-5A35B0FF490A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9A46C1-1498-422F-ACAB-683DA2917382}" type="pres">
      <dgm:prSet presAssocID="{478B91B0-2D34-4732-B5E8-5A35B0FF490A}" presName="dummy" presStyleCnt="0"/>
      <dgm:spPr/>
    </dgm:pt>
    <dgm:pt modelId="{C04DD188-7A0E-45EF-ACFA-8A72F6A377C7}" type="pres">
      <dgm:prSet presAssocID="{4921437F-D605-4802-B06D-E22DDC0E43AB}" presName="sibTrans" presStyleLbl="sibTrans2D1" presStyleIdx="1" presStyleCnt="6"/>
      <dgm:spPr/>
    </dgm:pt>
    <dgm:pt modelId="{36F3F77D-A697-425E-8E34-E6E353BEC514}" type="pres">
      <dgm:prSet presAssocID="{4950BDBD-409E-43C6-A01C-883143D980CF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6EA39B-9073-460D-937E-54A53B303BD7}" type="pres">
      <dgm:prSet presAssocID="{4950BDBD-409E-43C6-A01C-883143D980CF}" presName="dummy" presStyleCnt="0"/>
      <dgm:spPr/>
    </dgm:pt>
    <dgm:pt modelId="{D7973E57-6E8D-4EE7-90CB-DB28E8EF5936}" type="pres">
      <dgm:prSet presAssocID="{85692022-E396-4179-AFBF-F16E95721632}" presName="sibTrans" presStyleLbl="sibTrans2D1" presStyleIdx="2" presStyleCnt="6"/>
      <dgm:spPr/>
    </dgm:pt>
    <dgm:pt modelId="{8752F676-465B-4B60-90A5-BE406F10AF95}" type="pres">
      <dgm:prSet presAssocID="{6F89CD37-E2F1-418D-A6DA-D90532BE4B4E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AC55E6-946E-4BCE-8786-5E0FB554E21A}" type="pres">
      <dgm:prSet presAssocID="{6F89CD37-E2F1-418D-A6DA-D90532BE4B4E}" presName="dummy" presStyleCnt="0"/>
      <dgm:spPr/>
    </dgm:pt>
    <dgm:pt modelId="{66F5D2BC-8145-4DC4-A96E-A068BFC7FF51}" type="pres">
      <dgm:prSet presAssocID="{316FE7D3-C9EF-483B-A913-B7E5B0E348BC}" presName="sibTrans" presStyleLbl="sibTrans2D1" presStyleIdx="3" presStyleCnt="6"/>
      <dgm:spPr/>
    </dgm:pt>
    <dgm:pt modelId="{2367CE53-9F3F-4046-B10D-8F6F9AD35223}" type="pres">
      <dgm:prSet presAssocID="{5ACFA74F-BC9A-4CBE-BD9F-A70021ACB037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50E094-97A8-44CE-B724-FB98B497BE02}" type="pres">
      <dgm:prSet presAssocID="{5ACFA74F-BC9A-4CBE-BD9F-A70021ACB037}" presName="dummy" presStyleCnt="0"/>
      <dgm:spPr/>
    </dgm:pt>
    <dgm:pt modelId="{2D699DB1-6995-4914-9F4A-0DCC79F627CB}" type="pres">
      <dgm:prSet presAssocID="{2B30C94E-BB52-40D9-B5BE-EC2C47B16890}" presName="sibTrans" presStyleLbl="sibTrans2D1" presStyleIdx="4" presStyleCnt="6"/>
      <dgm:spPr/>
    </dgm:pt>
    <dgm:pt modelId="{1C226D9E-C8BD-43C0-B5A7-66592C02513E}" type="pres">
      <dgm:prSet presAssocID="{87E6D3C0-9C36-4C9B-9EE4-FCB2F172CF62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93314B-ED13-4B02-B199-BBF658DCCBEE}" type="pres">
      <dgm:prSet presAssocID="{87E6D3C0-9C36-4C9B-9EE4-FCB2F172CF62}" presName="dummy" presStyleCnt="0"/>
      <dgm:spPr/>
    </dgm:pt>
    <dgm:pt modelId="{22CB3940-637A-4C32-AB7F-CFAD929A59AB}" type="pres">
      <dgm:prSet presAssocID="{5C1F42F6-070E-4EBA-8EBC-C32D27C49363}" presName="sibTrans" presStyleLbl="sibTrans2D1" presStyleIdx="5" presStyleCnt="6"/>
      <dgm:spPr/>
      <dgm:t>
        <a:bodyPr/>
        <a:lstStyle/>
        <a:p>
          <a:endParaRPr lang="en-US"/>
        </a:p>
      </dgm:t>
    </dgm:pt>
  </dgm:ptLst>
  <dgm:cxnLst>
    <dgm:cxn modelId="{FD0BC805-011D-4BE0-A072-593E7FB199C7}" type="presOf" srcId="{316FE7D3-C9EF-483B-A913-B7E5B0E348BC}" destId="{66F5D2BC-8145-4DC4-A96E-A068BFC7FF51}" srcOrd="0" destOrd="0" presId="urn:microsoft.com/office/officeart/2005/8/layout/radial6"/>
    <dgm:cxn modelId="{4A6A11FC-E4A3-4B9D-A9C0-65016718BB81}" srcId="{AA38CBC9-AC6B-457D-9F63-4D1AB8E7793E}" destId="{5ACFA74F-BC9A-4CBE-BD9F-A70021ACB037}" srcOrd="4" destOrd="0" parTransId="{2632C3DA-76AA-4E9D-A203-8EFD2F4DC22C}" sibTransId="{2B30C94E-BB52-40D9-B5BE-EC2C47B16890}"/>
    <dgm:cxn modelId="{843C557E-1AC6-4FF8-A348-D99136199850}" type="presOf" srcId="{4921437F-D605-4802-B06D-E22DDC0E43AB}" destId="{C04DD188-7A0E-45EF-ACFA-8A72F6A377C7}" srcOrd="0" destOrd="0" presId="urn:microsoft.com/office/officeart/2005/8/layout/radial6"/>
    <dgm:cxn modelId="{B8868F4D-CFEB-4479-919C-964D0F051BF4}" type="presOf" srcId="{2B30C94E-BB52-40D9-B5BE-EC2C47B16890}" destId="{2D699DB1-6995-4914-9F4A-0DCC79F627CB}" srcOrd="0" destOrd="0" presId="urn:microsoft.com/office/officeart/2005/8/layout/radial6"/>
    <dgm:cxn modelId="{4DC5EE88-4CD4-48BD-93F4-1C679E375477}" type="presOf" srcId="{6F89CD37-E2F1-418D-A6DA-D90532BE4B4E}" destId="{8752F676-465B-4B60-90A5-BE406F10AF95}" srcOrd="0" destOrd="0" presId="urn:microsoft.com/office/officeart/2005/8/layout/radial6"/>
    <dgm:cxn modelId="{D34E2ED8-ECCD-4FDF-AE76-C792B052F77C}" type="presOf" srcId="{5C1F42F6-070E-4EBA-8EBC-C32D27C49363}" destId="{22CB3940-637A-4C32-AB7F-CFAD929A59AB}" srcOrd="0" destOrd="0" presId="urn:microsoft.com/office/officeart/2005/8/layout/radial6"/>
    <dgm:cxn modelId="{853996D9-019F-415B-9A1A-F03A73ECFBDC}" srcId="{AA38CBC9-AC6B-457D-9F63-4D1AB8E7793E}" destId="{478B91B0-2D34-4732-B5E8-5A35B0FF490A}" srcOrd="1" destOrd="0" parTransId="{04820E88-70A3-4845-B7E1-A6C2A85A1225}" sibTransId="{4921437F-D605-4802-B06D-E22DDC0E43AB}"/>
    <dgm:cxn modelId="{50E3B5F1-6595-4ED9-B849-AA5F6C21B078}" type="presOf" srcId="{AA38CBC9-AC6B-457D-9F63-4D1AB8E7793E}" destId="{D2BB9C9C-582A-4226-99A2-A6A4B7AD887A}" srcOrd="0" destOrd="0" presId="urn:microsoft.com/office/officeart/2005/8/layout/radial6"/>
    <dgm:cxn modelId="{213B572F-3D42-4865-8468-2B23B55DDDF6}" type="presOf" srcId="{775D1C29-7B88-46A3-9FAD-95EFDC006E81}" destId="{65DE7562-7D1C-4B0F-8927-12F8E6C5F5AF}" srcOrd="0" destOrd="0" presId="urn:microsoft.com/office/officeart/2005/8/layout/radial6"/>
    <dgm:cxn modelId="{5F25D665-3021-461A-AA8B-FC4CA49A8593}" type="presOf" srcId="{87E6D3C0-9C36-4C9B-9EE4-FCB2F172CF62}" destId="{1C226D9E-C8BD-43C0-B5A7-66592C02513E}" srcOrd="0" destOrd="0" presId="urn:microsoft.com/office/officeart/2005/8/layout/radial6"/>
    <dgm:cxn modelId="{9F2E5EDD-E3E4-45F7-937A-24FDB14700F0}" type="presOf" srcId="{50789F86-D3CE-4C0B-B830-60161BD38E85}" destId="{0B9D5D8D-AE9B-4E3C-8081-7E5A4C702F02}" srcOrd="0" destOrd="0" presId="urn:microsoft.com/office/officeart/2005/8/layout/radial6"/>
    <dgm:cxn modelId="{89E3278B-1543-474D-AF90-D51F5E4FCBD8}" type="presOf" srcId="{5ACFA74F-BC9A-4CBE-BD9F-A70021ACB037}" destId="{2367CE53-9F3F-4046-B10D-8F6F9AD35223}" srcOrd="0" destOrd="0" presId="urn:microsoft.com/office/officeart/2005/8/layout/radial6"/>
    <dgm:cxn modelId="{B090FD7B-D315-4CD5-831B-C328B40F7C66}" type="presOf" srcId="{4950BDBD-409E-43C6-A01C-883143D980CF}" destId="{36F3F77D-A697-425E-8E34-E6E353BEC514}" srcOrd="0" destOrd="0" presId="urn:microsoft.com/office/officeart/2005/8/layout/radial6"/>
    <dgm:cxn modelId="{1593062C-A63F-4042-94C9-FF0880BD82E8}" srcId="{AA38CBC9-AC6B-457D-9F63-4D1AB8E7793E}" destId="{50789F86-D3CE-4C0B-B830-60161BD38E85}" srcOrd="0" destOrd="0" parTransId="{6D6B568F-9C4B-44DB-A886-035491FEC9C2}" sibTransId="{775D1C29-7B88-46A3-9FAD-95EFDC006E81}"/>
    <dgm:cxn modelId="{F68BA8B4-E5E5-4A12-9338-5CF5693ADCA2}" srcId="{B8060F7B-9920-4F24-BE71-F0E4E3B7B934}" destId="{AA38CBC9-AC6B-457D-9F63-4D1AB8E7793E}" srcOrd="0" destOrd="0" parTransId="{02DFC051-974F-4AF1-85DB-FFF5F1CCD57A}" sibTransId="{7ACF197E-8A7D-4D14-A941-EE15BE87306C}"/>
    <dgm:cxn modelId="{EB3E6C57-F560-450F-B619-F6F67905927D}" srcId="{AA38CBC9-AC6B-457D-9F63-4D1AB8E7793E}" destId="{87E6D3C0-9C36-4C9B-9EE4-FCB2F172CF62}" srcOrd="5" destOrd="0" parTransId="{1916856A-C084-48E2-AF18-70269AD79DF2}" sibTransId="{5C1F42F6-070E-4EBA-8EBC-C32D27C49363}"/>
    <dgm:cxn modelId="{300109D1-90C5-476E-ABF4-72934AD679A7}" type="presOf" srcId="{478B91B0-2D34-4732-B5E8-5A35B0FF490A}" destId="{FA3470AB-6EDF-4C73-B3C3-BD2DBF5B4B1D}" srcOrd="0" destOrd="0" presId="urn:microsoft.com/office/officeart/2005/8/layout/radial6"/>
    <dgm:cxn modelId="{8522F634-05E5-467F-9834-8F87E2C55ED9}" type="presOf" srcId="{85692022-E396-4179-AFBF-F16E95721632}" destId="{D7973E57-6E8D-4EE7-90CB-DB28E8EF5936}" srcOrd="0" destOrd="0" presId="urn:microsoft.com/office/officeart/2005/8/layout/radial6"/>
    <dgm:cxn modelId="{66D10D89-90C6-4D3D-B022-615F34E0F6A8}" type="presOf" srcId="{B8060F7B-9920-4F24-BE71-F0E4E3B7B934}" destId="{B0C37B97-914B-49F2-84E5-94B39EF2352F}" srcOrd="0" destOrd="0" presId="urn:microsoft.com/office/officeart/2005/8/layout/radial6"/>
    <dgm:cxn modelId="{2AED3B49-31DF-41BF-9834-7BD2A8D17E25}" srcId="{AA38CBC9-AC6B-457D-9F63-4D1AB8E7793E}" destId="{6F89CD37-E2F1-418D-A6DA-D90532BE4B4E}" srcOrd="3" destOrd="0" parTransId="{731635C0-2785-4217-BCAE-08DBC76C21DC}" sibTransId="{316FE7D3-C9EF-483B-A913-B7E5B0E348BC}"/>
    <dgm:cxn modelId="{FEEBB892-12A6-4CA5-BB02-98FF8D17A102}" srcId="{AA38CBC9-AC6B-457D-9F63-4D1AB8E7793E}" destId="{4950BDBD-409E-43C6-A01C-883143D980CF}" srcOrd="2" destOrd="0" parTransId="{6B06FD02-DF39-4F39-B22F-A4DDB0F834B6}" sibTransId="{85692022-E396-4179-AFBF-F16E95721632}"/>
    <dgm:cxn modelId="{F8374B3E-B514-46DF-94C4-AF94CDD1D72A}" type="presParOf" srcId="{B0C37B97-914B-49F2-84E5-94B39EF2352F}" destId="{D2BB9C9C-582A-4226-99A2-A6A4B7AD887A}" srcOrd="0" destOrd="0" presId="urn:microsoft.com/office/officeart/2005/8/layout/radial6"/>
    <dgm:cxn modelId="{B24EE426-834F-4DD6-9375-8641C6E734A6}" type="presParOf" srcId="{B0C37B97-914B-49F2-84E5-94B39EF2352F}" destId="{0B9D5D8D-AE9B-4E3C-8081-7E5A4C702F02}" srcOrd="1" destOrd="0" presId="urn:microsoft.com/office/officeart/2005/8/layout/radial6"/>
    <dgm:cxn modelId="{57EC5C98-3760-48A4-BD0C-E28EDE5F22FF}" type="presParOf" srcId="{B0C37B97-914B-49F2-84E5-94B39EF2352F}" destId="{E8755371-EE00-4D9C-9546-B5D2DEB3691D}" srcOrd="2" destOrd="0" presId="urn:microsoft.com/office/officeart/2005/8/layout/radial6"/>
    <dgm:cxn modelId="{DC6214C8-ADD9-43F5-A121-F80593085E69}" type="presParOf" srcId="{B0C37B97-914B-49F2-84E5-94B39EF2352F}" destId="{65DE7562-7D1C-4B0F-8927-12F8E6C5F5AF}" srcOrd="3" destOrd="0" presId="urn:microsoft.com/office/officeart/2005/8/layout/radial6"/>
    <dgm:cxn modelId="{011B871E-AD44-49A4-8A61-931CA1F57373}" type="presParOf" srcId="{B0C37B97-914B-49F2-84E5-94B39EF2352F}" destId="{FA3470AB-6EDF-4C73-B3C3-BD2DBF5B4B1D}" srcOrd="4" destOrd="0" presId="urn:microsoft.com/office/officeart/2005/8/layout/radial6"/>
    <dgm:cxn modelId="{15A0D36D-C025-4000-AEBF-EDAE56580E0F}" type="presParOf" srcId="{B0C37B97-914B-49F2-84E5-94B39EF2352F}" destId="{2E9A46C1-1498-422F-ACAB-683DA2917382}" srcOrd="5" destOrd="0" presId="urn:microsoft.com/office/officeart/2005/8/layout/radial6"/>
    <dgm:cxn modelId="{A362E6B6-65B9-42D9-8903-6A793CBB1C70}" type="presParOf" srcId="{B0C37B97-914B-49F2-84E5-94B39EF2352F}" destId="{C04DD188-7A0E-45EF-ACFA-8A72F6A377C7}" srcOrd="6" destOrd="0" presId="urn:microsoft.com/office/officeart/2005/8/layout/radial6"/>
    <dgm:cxn modelId="{426E806D-A026-486A-8164-1FD4FF69DD93}" type="presParOf" srcId="{B0C37B97-914B-49F2-84E5-94B39EF2352F}" destId="{36F3F77D-A697-425E-8E34-E6E353BEC514}" srcOrd="7" destOrd="0" presId="urn:microsoft.com/office/officeart/2005/8/layout/radial6"/>
    <dgm:cxn modelId="{0FE10503-7B1C-4901-8916-46E2ED82AF2F}" type="presParOf" srcId="{B0C37B97-914B-49F2-84E5-94B39EF2352F}" destId="{BF6EA39B-9073-460D-937E-54A53B303BD7}" srcOrd="8" destOrd="0" presId="urn:microsoft.com/office/officeart/2005/8/layout/radial6"/>
    <dgm:cxn modelId="{57021DAC-6D8C-476D-ADFE-16DAA3A7940B}" type="presParOf" srcId="{B0C37B97-914B-49F2-84E5-94B39EF2352F}" destId="{D7973E57-6E8D-4EE7-90CB-DB28E8EF5936}" srcOrd="9" destOrd="0" presId="urn:microsoft.com/office/officeart/2005/8/layout/radial6"/>
    <dgm:cxn modelId="{538FF5AD-2DF5-4BE1-8D58-5AC85CB70EE9}" type="presParOf" srcId="{B0C37B97-914B-49F2-84E5-94B39EF2352F}" destId="{8752F676-465B-4B60-90A5-BE406F10AF95}" srcOrd="10" destOrd="0" presId="urn:microsoft.com/office/officeart/2005/8/layout/radial6"/>
    <dgm:cxn modelId="{670B93E1-EF8B-4056-9692-FD3BC56EB7B4}" type="presParOf" srcId="{B0C37B97-914B-49F2-84E5-94B39EF2352F}" destId="{8FAC55E6-946E-4BCE-8786-5E0FB554E21A}" srcOrd="11" destOrd="0" presId="urn:microsoft.com/office/officeart/2005/8/layout/radial6"/>
    <dgm:cxn modelId="{1BB7CA1F-98EF-4ECA-AF59-21BAEE4F7073}" type="presParOf" srcId="{B0C37B97-914B-49F2-84E5-94B39EF2352F}" destId="{66F5D2BC-8145-4DC4-A96E-A068BFC7FF51}" srcOrd="12" destOrd="0" presId="urn:microsoft.com/office/officeart/2005/8/layout/radial6"/>
    <dgm:cxn modelId="{9E48A964-FB8B-40D2-8E91-FA9413CB1787}" type="presParOf" srcId="{B0C37B97-914B-49F2-84E5-94B39EF2352F}" destId="{2367CE53-9F3F-4046-B10D-8F6F9AD35223}" srcOrd="13" destOrd="0" presId="urn:microsoft.com/office/officeart/2005/8/layout/radial6"/>
    <dgm:cxn modelId="{376A7D55-BA57-4B8A-96BC-C9863761E2F8}" type="presParOf" srcId="{B0C37B97-914B-49F2-84E5-94B39EF2352F}" destId="{3050E094-97A8-44CE-B724-FB98B497BE02}" srcOrd="14" destOrd="0" presId="urn:microsoft.com/office/officeart/2005/8/layout/radial6"/>
    <dgm:cxn modelId="{66D71972-36B3-4F3F-87F3-CD62AF5D505B}" type="presParOf" srcId="{B0C37B97-914B-49F2-84E5-94B39EF2352F}" destId="{2D699DB1-6995-4914-9F4A-0DCC79F627CB}" srcOrd="15" destOrd="0" presId="urn:microsoft.com/office/officeart/2005/8/layout/radial6"/>
    <dgm:cxn modelId="{0BFC6664-884E-4547-86F8-E6A9DC5E1A2C}" type="presParOf" srcId="{B0C37B97-914B-49F2-84E5-94B39EF2352F}" destId="{1C226D9E-C8BD-43C0-B5A7-66592C02513E}" srcOrd="16" destOrd="0" presId="urn:microsoft.com/office/officeart/2005/8/layout/radial6"/>
    <dgm:cxn modelId="{FD59564E-8456-4C64-90AE-7451B1A61D7B}" type="presParOf" srcId="{B0C37B97-914B-49F2-84E5-94B39EF2352F}" destId="{2E93314B-ED13-4B02-B199-BBF658DCCBEE}" srcOrd="17" destOrd="0" presId="urn:microsoft.com/office/officeart/2005/8/layout/radial6"/>
    <dgm:cxn modelId="{0276C93F-4BAE-4692-9D59-195EFB181D61}" type="presParOf" srcId="{B0C37B97-914B-49F2-84E5-94B39EF2352F}" destId="{22CB3940-637A-4C32-AB7F-CFAD929A59AB}" srcOrd="18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060F7B-9920-4F24-BE71-F0E4E3B7B934}" type="doc">
      <dgm:prSet loTypeId="urn:microsoft.com/office/officeart/2005/8/layout/radial6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A38CBC9-AC6B-457D-9F63-4D1AB8E7793E}">
      <dgm:prSet phldrT="[Text]"/>
      <dgm:spPr/>
      <dgm:t>
        <a:bodyPr/>
        <a:lstStyle/>
        <a:p>
          <a:r>
            <a:rPr lang="en-US" dirty="0" err="1" smtClean="0">
              <a:latin typeface="Segoe UI" panose="020B0502040204020203" pitchFamily="34" charset="0"/>
              <a:cs typeface="Segoe UI" panose="020B0502040204020203" pitchFamily="34" charset="0"/>
            </a:rPr>
            <a:t>TypeScript</a:t>
          </a:r>
          <a:endParaRPr lang="en-US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02DFC051-974F-4AF1-85DB-FFF5F1CCD57A}" type="parTrans" cxnId="{F68BA8B4-E5E5-4A12-9338-5CF5693ADCA2}">
      <dgm:prSet/>
      <dgm:spPr/>
      <dgm:t>
        <a:bodyPr/>
        <a:lstStyle/>
        <a:p>
          <a:endParaRPr lang="en-US"/>
        </a:p>
      </dgm:t>
    </dgm:pt>
    <dgm:pt modelId="{7ACF197E-8A7D-4D14-A941-EE15BE87306C}" type="sibTrans" cxnId="{F68BA8B4-E5E5-4A12-9338-5CF5693ADCA2}">
      <dgm:prSet/>
      <dgm:spPr/>
      <dgm:t>
        <a:bodyPr/>
        <a:lstStyle/>
        <a:p>
          <a:endParaRPr lang="en-US"/>
        </a:p>
      </dgm:t>
    </dgm:pt>
    <dgm:pt modelId="{50789F86-D3CE-4C0B-B830-60161BD38E85}">
      <dgm:prSet phldrT="[Text]"/>
      <dgm:spPr/>
      <dgm:t>
        <a:bodyPr/>
        <a:lstStyle/>
        <a:p>
          <a:r>
            <a:rPr lang="en-US" dirty="0" smtClean="0">
              <a:latin typeface="Segoe UI" panose="020B0502040204020203" pitchFamily="34" charset="0"/>
              <a:cs typeface="Segoe UI" panose="020B0502040204020203" pitchFamily="34" charset="0"/>
            </a:rPr>
            <a:t>Productivity</a:t>
          </a:r>
          <a:endParaRPr lang="en-US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6D6B568F-9C4B-44DB-A886-035491FEC9C2}" type="parTrans" cxnId="{1593062C-A63F-4042-94C9-FF0880BD82E8}">
      <dgm:prSet/>
      <dgm:spPr/>
      <dgm:t>
        <a:bodyPr/>
        <a:lstStyle/>
        <a:p>
          <a:endParaRPr lang="en-US"/>
        </a:p>
      </dgm:t>
    </dgm:pt>
    <dgm:pt modelId="{775D1C29-7B88-46A3-9FAD-95EFDC006E81}" type="sibTrans" cxnId="{1593062C-A63F-4042-94C9-FF0880BD82E8}">
      <dgm:prSet/>
      <dgm:spPr/>
      <dgm:t>
        <a:bodyPr/>
        <a:lstStyle/>
        <a:p>
          <a:endParaRPr lang="en-US"/>
        </a:p>
      </dgm:t>
    </dgm:pt>
    <dgm:pt modelId="{87E6D3C0-9C36-4C9B-9EE4-FCB2F172CF62}">
      <dgm:prSet phldrT="[Text]"/>
      <dgm:spPr/>
      <dgm:t>
        <a:bodyPr/>
        <a:lstStyle/>
        <a:p>
          <a:r>
            <a:rPr lang="en-US" dirty="0" smtClean="0">
              <a:latin typeface="Segoe UI" panose="020B0502040204020203" pitchFamily="34" charset="0"/>
              <a:cs typeface="Segoe UI" panose="020B0502040204020203" pitchFamily="34" charset="0"/>
            </a:rPr>
            <a:t>Type Safety</a:t>
          </a:r>
          <a:endParaRPr lang="en-US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1916856A-C084-48E2-AF18-70269AD79DF2}" type="parTrans" cxnId="{EB3E6C57-F560-450F-B619-F6F67905927D}">
      <dgm:prSet/>
      <dgm:spPr/>
      <dgm:t>
        <a:bodyPr/>
        <a:lstStyle/>
        <a:p>
          <a:endParaRPr lang="en-US"/>
        </a:p>
      </dgm:t>
    </dgm:pt>
    <dgm:pt modelId="{5C1F42F6-070E-4EBA-8EBC-C32D27C49363}" type="sibTrans" cxnId="{EB3E6C57-F560-450F-B619-F6F67905927D}">
      <dgm:prSet/>
      <dgm:spPr/>
      <dgm:t>
        <a:bodyPr/>
        <a:lstStyle/>
        <a:p>
          <a:endParaRPr lang="en-US"/>
        </a:p>
      </dgm:t>
    </dgm:pt>
    <dgm:pt modelId="{20EB584B-A7B7-43D9-BF6A-2C9338C05B4D}">
      <dgm:prSet phldrT="[Text]"/>
      <dgm:spPr/>
      <dgm:t>
        <a:bodyPr/>
        <a:lstStyle/>
        <a:p>
          <a:r>
            <a:rPr lang="en-US" dirty="0" smtClean="0">
              <a:latin typeface="Segoe UI" panose="020B0502040204020203" pitchFamily="34" charset="0"/>
              <a:cs typeface="Segoe UI" panose="020B0502040204020203" pitchFamily="34" charset="0"/>
            </a:rPr>
            <a:t>Static Tooling</a:t>
          </a:r>
          <a:endParaRPr lang="en-US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6E0D28F6-A05C-413F-A991-03D9F094F998}" type="parTrans" cxnId="{FBE6BCEA-0F85-486D-B532-D55CCA25A01D}">
      <dgm:prSet/>
      <dgm:spPr/>
      <dgm:t>
        <a:bodyPr/>
        <a:lstStyle/>
        <a:p>
          <a:endParaRPr lang="en-US"/>
        </a:p>
      </dgm:t>
    </dgm:pt>
    <dgm:pt modelId="{B04B74A7-039D-46F2-A30E-0D07E04CAE1A}" type="sibTrans" cxnId="{FBE6BCEA-0F85-486D-B532-D55CCA25A01D}">
      <dgm:prSet/>
      <dgm:spPr/>
      <dgm:t>
        <a:bodyPr/>
        <a:lstStyle/>
        <a:p>
          <a:endParaRPr lang="en-US"/>
        </a:p>
      </dgm:t>
    </dgm:pt>
    <dgm:pt modelId="{7E2B8B4E-293F-43EE-AB7D-6598814ECB3C}">
      <dgm:prSet phldrT="[Text]"/>
      <dgm:spPr/>
      <dgm:t>
        <a:bodyPr/>
        <a:lstStyle/>
        <a:p>
          <a:r>
            <a:rPr lang="en-US" dirty="0" err="1" smtClean="0">
              <a:latin typeface="Segoe UI" panose="020B0502040204020203" pitchFamily="34" charset="0"/>
              <a:cs typeface="Segoe UI" panose="020B0502040204020203" pitchFamily="34" charset="0"/>
            </a:rPr>
            <a:t>Transpiles</a:t>
          </a:r>
          <a:r>
            <a:rPr lang="en-US" dirty="0" smtClean="0">
              <a:latin typeface="Segoe UI" panose="020B0502040204020203" pitchFamily="34" charset="0"/>
              <a:cs typeface="Segoe UI" panose="020B0502040204020203" pitchFamily="34" charset="0"/>
            </a:rPr>
            <a:t> to JavaScript</a:t>
          </a:r>
          <a:endParaRPr lang="en-US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C9A52CF1-B2E8-4848-8964-6633294F16CC}" type="parTrans" cxnId="{18D120E8-5826-42E7-A890-F4AFB63D3D78}">
      <dgm:prSet/>
      <dgm:spPr/>
      <dgm:t>
        <a:bodyPr/>
        <a:lstStyle/>
        <a:p>
          <a:endParaRPr lang="en-US"/>
        </a:p>
      </dgm:t>
    </dgm:pt>
    <dgm:pt modelId="{03860152-2A6F-476F-91FD-CBA9D7B26338}" type="sibTrans" cxnId="{18D120E8-5826-42E7-A890-F4AFB63D3D78}">
      <dgm:prSet/>
      <dgm:spPr/>
      <dgm:t>
        <a:bodyPr/>
        <a:lstStyle/>
        <a:p>
          <a:endParaRPr lang="en-US"/>
        </a:p>
      </dgm:t>
    </dgm:pt>
    <dgm:pt modelId="{B0C37B97-914B-49F2-84E5-94B39EF2352F}" type="pres">
      <dgm:prSet presAssocID="{B8060F7B-9920-4F24-BE71-F0E4E3B7B934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2BB9C9C-582A-4226-99A2-A6A4B7AD887A}" type="pres">
      <dgm:prSet presAssocID="{AA38CBC9-AC6B-457D-9F63-4D1AB8E7793E}" presName="centerShape" presStyleLbl="node0" presStyleIdx="0" presStyleCnt="1"/>
      <dgm:spPr/>
      <dgm:t>
        <a:bodyPr/>
        <a:lstStyle/>
        <a:p>
          <a:endParaRPr lang="en-US"/>
        </a:p>
      </dgm:t>
    </dgm:pt>
    <dgm:pt modelId="{0B9D5D8D-AE9B-4E3C-8081-7E5A4C702F02}" type="pres">
      <dgm:prSet presAssocID="{50789F86-D3CE-4C0B-B830-60161BD38E85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755371-EE00-4D9C-9546-B5D2DEB3691D}" type="pres">
      <dgm:prSet presAssocID="{50789F86-D3CE-4C0B-B830-60161BD38E85}" presName="dummy" presStyleCnt="0"/>
      <dgm:spPr/>
    </dgm:pt>
    <dgm:pt modelId="{65DE7562-7D1C-4B0F-8927-12F8E6C5F5AF}" type="pres">
      <dgm:prSet presAssocID="{775D1C29-7B88-46A3-9FAD-95EFDC006E81}" presName="sibTrans" presStyleLbl="sibTrans2D1" presStyleIdx="0" presStyleCnt="4"/>
      <dgm:spPr/>
      <dgm:t>
        <a:bodyPr/>
        <a:lstStyle/>
        <a:p>
          <a:endParaRPr lang="en-US"/>
        </a:p>
      </dgm:t>
    </dgm:pt>
    <dgm:pt modelId="{1C226D9E-C8BD-43C0-B5A7-66592C02513E}" type="pres">
      <dgm:prSet presAssocID="{87E6D3C0-9C36-4C9B-9EE4-FCB2F172CF62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93314B-ED13-4B02-B199-BBF658DCCBEE}" type="pres">
      <dgm:prSet presAssocID="{87E6D3C0-9C36-4C9B-9EE4-FCB2F172CF62}" presName="dummy" presStyleCnt="0"/>
      <dgm:spPr/>
    </dgm:pt>
    <dgm:pt modelId="{22CB3940-637A-4C32-AB7F-CFAD929A59AB}" type="pres">
      <dgm:prSet presAssocID="{5C1F42F6-070E-4EBA-8EBC-C32D27C49363}" presName="sibTrans" presStyleLbl="sibTrans2D1" presStyleIdx="1" presStyleCnt="4"/>
      <dgm:spPr/>
      <dgm:t>
        <a:bodyPr/>
        <a:lstStyle/>
        <a:p>
          <a:endParaRPr lang="en-US"/>
        </a:p>
      </dgm:t>
    </dgm:pt>
    <dgm:pt modelId="{29DFD080-5F1B-4B82-A3B2-DA9D6DF3694E}" type="pres">
      <dgm:prSet presAssocID="{20EB584B-A7B7-43D9-BF6A-2C9338C05B4D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0BB87F-E2C7-4D7C-BF8F-45EA9A4A93F1}" type="pres">
      <dgm:prSet presAssocID="{20EB584B-A7B7-43D9-BF6A-2C9338C05B4D}" presName="dummy" presStyleCnt="0"/>
      <dgm:spPr/>
    </dgm:pt>
    <dgm:pt modelId="{53B5DF5F-8B8B-41EF-8531-276CBECDCAB4}" type="pres">
      <dgm:prSet presAssocID="{B04B74A7-039D-46F2-A30E-0D07E04CAE1A}" presName="sibTrans" presStyleLbl="sibTrans2D1" presStyleIdx="2" presStyleCnt="4"/>
      <dgm:spPr/>
      <dgm:t>
        <a:bodyPr/>
        <a:lstStyle/>
        <a:p>
          <a:endParaRPr lang="en-US"/>
        </a:p>
      </dgm:t>
    </dgm:pt>
    <dgm:pt modelId="{B3F8C3C3-65FB-486F-82C0-A8478B7022B9}" type="pres">
      <dgm:prSet presAssocID="{7E2B8B4E-293F-43EE-AB7D-6598814ECB3C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5FDCB9-5F59-4F26-9EF0-749F42DEA7F0}" type="pres">
      <dgm:prSet presAssocID="{7E2B8B4E-293F-43EE-AB7D-6598814ECB3C}" presName="dummy" presStyleCnt="0"/>
      <dgm:spPr/>
    </dgm:pt>
    <dgm:pt modelId="{FADEA337-AD34-4422-B53A-01423AF1AC8F}" type="pres">
      <dgm:prSet presAssocID="{03860152-2A6F-476F-91FD-CBA9D7B26338}" presName="sibTrans" presStyleLbl="sibTrans2D1" presStyleIdx="3" presStyleCnt="4"/>
      <dgm:spPr/>
      <dgm:t>
        <a:bodyPr/>
        <a:lstStyle/>
        <a:p>
          <a:endParaRPr lang="en-US"/>
        </a:p>
      </dgm:t>
    </dgm:pt>
  </dgm:ptLst>
  <dgm:cxnLst>
    <dgm:cxn modelId="{9EA152A8-27CA-44C6-A142-90551ED3A295}" type="presOf" srcId="{7E2B8B4E-293F-43EE-AB7D-6598814ECB3C}" destId="{B3F8C3C3-65FB-486F-82C0-A8478B7022B9}" srcOrd="0" destOrd="0" presId="urn:microsoft.com/office/officeart/2005/8/layout/radial6"/>
    <dgm:cxn modelId="{E274CB62-2A88-46BB-B756-457318806DA0}" type="presOf" srcId="{775D1C29-7B88-46A3-9FAD-95EFDC006E81}" destId="{65DE7562-7D1C-4B0F-8927-12F8E6C5F5AF}" srcOrd="0" destOrd="0" presId="urn:microsoft.com/office/officeart/2005/8/layout/radial6"/>
    <dgm:cxn modelId="{90FFAD82-3F21-4C09-9505-1DEA89F673EC}" type="presOf" srcId="{20EB584B-A7B7-43D9-BF6A-2C9338C05B4D}" destId="{29DFD080-5F1B-4B82-A3B2-DA9D6DF3694E}" srcOrd="0" destOrd="0" presId="urn:microsoft.com/office/officeart/2005/8/layout/radial6"/>
    <dgm:cxn modelId="{18D120E8-5826-42E7-A890-F4AFB63D3D78}" srcId="{AA38CBC9-AC6B-457D-9F63-4D1AB8E7793E}" destId="{7E2B8B4E-293F-43EE-AB7D-6598814ECB3C}" srcOrd="3" destOrd="0" parTransId="{C9A52CF1-B2E8-4848-8964-6633294F16CC}" sibTransId="{03860152-2A6F-476F-91FD-CBA9D7B26338}"/>
    <dgm:cxn modelId="{0D1FFBEE-3595-4EC8-A748-8530B27493D1}" type="presOf" srcId="{87E6D3C0-9C36-4C9B-9EE4-FCB2F172CF62}" destId="{1C226D9E-C8BD-43C0-B5A7-66592C02513E}" srcOrd="0" destOrd="0" presId="urn:microsoft.com/office/officeart/2005/8/layout/radial6"/>
    <dgm:cxn modelId="{4FFA4F4A-7921-47E7-8130-D95F2AE657FC}" type="presOf" srcId="{B8060F7B-9920-4F24-BE71-F0E4E3B7B934}" destId="{B0C37B97-914B-49F2-84E5-94B39EF2352F}" srcOrd="0" destOrd="0" presId="urn:microsoft.com/office/officeart/2005/8/layout/radial6"/>
    <dgm:cxn modelId="{EFCE33FC-3D68-46EE-B4C2-7EBA44D18C31}" type="presOf" srcId="{B04B74A7-039D-46F2-A30E-0D07E04CAE1A}" destId="{53B5DF5F-8B8B-41EF-8531-276CBECDCAB4}" srcOrd="0" destOrd="0" presId="urn:microsoft.com/office/officeart/2005/8/layout/radial6"/>
    <dgm:cxn modelId="{FBE6BCEA-0F85-486D-B532-D55CCA25A01D}" srcId="{AA38CBC9-AC6B-457D-9F63-4D1AB8E7793E}" destId="{20EB584B-A7B7-43D9-BF6A-2C9338C05B4D}" srcOrd="2" destOrd="0" parTransId="{6E0D28F6-A05C-413F-A991-03D9F094F998}" sibTransId="{B04B74A7-039D-46F2-A30E-0D07E04CAE1A}"/>
    <dgm:cxn modelId="{42874846-D58B-4D37-94A4-D39AA1D65B8D}" type="presOf" srcId="{5C1F42F6-070E-4EBA-8EBC-C32D27C49363}" destId="{22CB3940-637A-4C32-AB7F-CFAD929A59AB}" srcOrd="0" destOrd="0" presId="urn:microsoft.com/office/officeart/2005/8/layout/radial6"/>
    <dgm:cxn modelId="{1593062C-A63F-4042-94C9-FF0880BD82E8}" srcId="{AA38CBC9-AC6B-457D-9F63-4D1AB8E7793E}" destId="{50789F86-D3CE-4C0B-B830-60161BD38E85}" srcOrd="0" destOrd="0" parTransId="{6D6B568F-9C4B-44DB-A886-035491FEC9C2}" sibTransId="{775D1C29-7B88-46A3-9FAD-95EFDC006E81}"/>
    <dgm:cxn modelId="{3E4C5699-5C24-44F7-B7F1-181E0290BB3A}" type="presOf" srcId="{50789F86-D3CE-4C0B-B830-60161BD38E85}" destId="{0B9D5D8D-AE9B-4E3C-8081-7E5A4C702F02}" srcOrd="0" destOrd="0" presId="urn:microsoft.com/office/officeart/2005/8/layout/radial6"/>
    <dgm:cxn modelId="{F68BA8B4-E5E5-4A12-9338-5CF5693ADCA2}" srcId="{B8060F7B-9920-4F24-BE71-F0E4E3B7B934}" destId="{AA38CBC9-AC6B-457D-9F63-4D1AB8E7793E}" srcOrd="0" destOrd="0" parTransId="{02DFC051-974F-4AF1-85DB-FFF5F1CCD57A}" sibTransId="{7ACF197E-8A7D-4D14-A941-EE15BE87306C}"/>
    <dgm:cxn modelId="{EB3E6C57-F560-450F-B619-F6F67905927D}" srcId="{AA38CBC9-AC6B-457D-9F63-4D1AB8E7793E}" destId="{87E6D3C0-9C36-4C9B-9EE4-FCB2F172CF62}" srcOrd="1" destOrd="0" parTransId="{1916856A-C084-48E2-AF18-70269AD79DF2}" sibTransId="{5C1F42F6-070E-4EBA-8EBC-C32D27C49363}"/>
    <dgm:cxn modelId="{8E2CB411-32CB-41FF-9E47-C3F96880DF10}" type="presOf" srcId="{03860152-2A6F-476F-91FD-CBA9D7B26338}" destId="{FADEA337-AD34-4422-B53A-01423AF1AC8F}" srcOrd="0" destOrd="0" presId="urn:microsoft.com/office/officeart/2005/8/layout/radial6"/>
    <dgm:cxn modelId="{8BCD67D7-A174-486E-AE53-8819D6C60743}" type="presOf" srcId="{AA38CBC9-AC6B-457D-9F63-4D1AB8E7793E}" destId="{D2BB9C9C-582A-4226-99A2-A6A4B7AD887A}" srcOrd="0" destOrd="0" presId="urn:microsoft.com/office/officeart/2005/8/layout/radial6"/>
    <dgm:cxn modelId="{F3A6F638-F028-4EFA-BB9B-6DDA15583D07}" type="presParOf" srcId="{B0C37B97-914B-49F2-84E5-94B39EF2352F}" destId="{D2BB9C9C-582A-4226-99A2-A6A4B7AD887A}" srcOrd="0" destOrd="0" presId="urn:microsoft.com/office/officeart/2005/8/layout/radial6"/>
    <dgm:cxn modelId="{3DD5B01A-045A-413E-A101-CA679C66E17D}" type="presParOf" srcId="{B0C37B97-914B-49F2-84E5-94B39EF2352F}" destId="{0B9D5D8D-AE9B-4E3C-8081-7E5A4C702F02}" srcOrd="1" destOrd="0" presId="urn:microsoft.com/office/officeart/2005/8/layout/radial6"/>
    <dgm:cxn modelId="{33BA3E26-ACAA-4CDC-9CB2-DAB144FB72B9}" type="presParOf" srcId="{B0C37B97-914B-49F2-84E5-94B39EF2352F}" destId="{E8755371-EE00-4D9C-9546-B5D2DEB3691D}" srcOrd="2" destOrd="0" presId="urn:microsoft.com/office/officeart/2005/8/layout/radial6"/>
    <dgm:cxn modelId="{468ABA7B-111B-4368-BF88-9D628D68D9A1}" type="presParOf" srcId="{B0C37B97-914B-49F2-84E5-94B39EF2352F}" destId="{65DE7562-7D1C-4B0F-8927-12F8E6C5F5AF}" srcOrd="3" destOrd="0" presId="urn:microsoft.com/office/officeart/2005/8/layout/radial6"/>
    <dgm:cxn modelId="{7A118BA5-DD1D-4457-9DCE-54DDBC5FF7C9}" type="presParOf" srcId="{B0C37B97-914B-49F2-84E5-94B39EF2352F}" destId="{1C226D9E-C8BD-43C0-B5A7-66592C02513E}" srcOrd="4" destOrd="0" presId="urn:microsoft.com/office/officeart/2005/8/layout/radial6"/>
    <dgm:cxn modelId="{E5021F13-6133-48A9-BD4A-FB76F8C685BF}" type="presParOf" srcId="{B0C37B97-914B-49F2-84E5-94B39EF2352F}" destId="{2E93314B-ED13-4B02-B199-BBF658DCCBEE}" srcOrd="5" destOrd="0" presId="urn:microsoft.com/office/officeart/2005/8/layout/radial6"/>
    <dgm:cxn modelId="{F6D4EC49-A14B-4A6E-9026-A077FF18C715}" type="presParOf" srcId="{B0C37B97-914B-49F2-84E5-94B39EF2352F}" destId="{22CB3940-637A-4C32-AB7F-CFAD929A59AB}" srcOrd="6" destOrd="0" presId="urn:microsoft.com/office/officeart/2005/8/layout/radial6"/>
    <dgm:cxn modelId="{3A89E937-7089-424B-B483-EB95691F06C1}" type="presParOf" srcId="{B0C37B97-914B-49F2-84E5-94B39EF2352F}" destId="{29DFD080-5F1B-4B82-A3B2-DA9D6DF3694E}" srcOrd="7" destOrd="0" presId="urn:microsoft.com/office/officeart/2005/8/layout/radial6"/>
    <dgm:cxn modelId="{30515CAD-3600-4886-90A6-32F072BF4E14}" type="presParOf" srcId="{B0C37B97-914B-49F2-84E5-94B39EF2352F}" destId="{3C0BB87F-E2C7-4D7C-BF8F-45EA9A4A93F1}" srcOrd="8" destOrd="0" presId="urn:microsoft.com/office/officeart/2005/8/layout/radial6"/>
    <dgm:cxn modelId="{8728873A-9323-4BFA-AA17-FED119AABCA7}" type="presParOf" srcId="{B0C37B97-914B-49F2-84E5-94B39EF2352F}" destId="{53B5DF5F-8B8B-41EF-8531-276CBECDCAB4}" srcOrd="9" destOrd="0" presId="urn:microsoft.com/office/officeart/2005/8/layout/radial6"/>
    <dgm:cxn modelId="{03AFA603-B7A8-42BB-8746-25034F6F1498}" type="presParOf" srcId="{B0C37B97-914B-49F2-84E5-94B39EF2352F}" destId="{B3F8C3C3-65FB-486F-82C0-A8478B7022B9}" srcOrd="10" destOrd="0" presId="urn:microsoft.com/office/officeart/2005/8/layout/radial6"/>
    <dgm:cxn modelId="{B6168407-26E5-48A5-A9DA-5E93CEC1F7BC}" type="presParOf" srcId="{B0C37B97-914B-49F2-84E5-94B39EF2352F}" destId="{655FDCB9-5F59-4F26-9EF0-749F42DEA7F0}" srcOrd="11" destOrd="0" presId="urn:microsoft.com/office/officeart/2005/8/layout/radial6"/>
    <dgm:cxn modelId="{C982DD3A-4ED4-491F-A836-5079713E5EE3}" type="presParOf" srcId="{B0C37B97-914B-49F2-84E5-94B39EF2352F}" destId="{FADEA337-AD34-4422-B53A-01423AF1AC8F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8060F7B-9920-4F24-BE71-F0E4E3B7B934}" type="doc">
      <dgm:prSet loTypeId="urn:microsoft.com/office/officeart/2005/8/layout/radial6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A38CBC9-AC6B-457D-9F63-4D1AB8E7793E}">
      <dgm:prSet phldrT="[Text]"/>
      <dgm:spPr/>
      <dgm:t>
        <a:bodyPr/>
        <a:lstStyle/>
        <a:p>
          <a:r>
            <a:rPr lang="en-US" dirty="0" smtClean="0">
              <a:latin typeface="Segoe UI" panose="020B0502040204020203" pitchFamily="34" charset="0"/>
              <a:cs typeface="Segoe UI" panose="020B0502040204020203" pitchFamily="34" charset="0"/>
            </a:rPr>
            <a:t>The Future</a:t>
          </a:r>
          <a:endParaRPr lang="en-US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02DFC051-974F-4AF1-85DB-FFF5F1CCD57A}" type="parTrans" cxnId="{F68BA8B4-E5E5-4A12-9338-5CF5693ADCA2}">
      <dgm:prSet/>
      <dgm:spPr/>
      <dgm:t>
        <a:bodyPr/>
        <a:lstStyle/>
        <a:p>
          <a:endParaRPr lang="en-US"/>
        </a:p>
      </dgm:t>
    </dgm:pt>
    <dgm:pt modelId="{7ACF197E-8A7D-4D14-A941-EE15BE87306C}" type="sibTrans" cxnId="{F68BA8B4-E5E5-4A12-9338-5CF5693ADCA2}">
      <dgm:prSet/>
      <dgm:spPr/>
      <dgm:t>
        <a:bodyPr/>
        <a:lstStyle/>
        <a:p>
          <a:endParaRPr lang="en-US"/>
        </a:p>
      </dgm:t>
    </dgm:pt>
    <dgm:pt modelId="{50789F86-D3CE-4C0B-B830-60161BD38E85}">
      <dgm:prSet phldrT="[Text]"/>
      <dgm:spPr/>
      <dgm:t>
        <a:bodyPr/>
        <a:lstStyle/>
        <a:p>
          <a:r>
            <a:rPr lang="en-US" dirty="0" smtClean="0">
              <a:latin typeface="Segoe UI" panose="020B0502040204020203" pitchFamily="34" charset="0"/>
              <a:cs typeface="Segoe UI" panose="020B0502040204020203" pitchFamily="34" charset="0"/>
            </a:rPr>
            <a:t>Angular 2.0</a:t>
          </a:r>
          <a:endParaRPr lang="en-US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6D6B568F-9C4B-44DB-A886-035491FEC9C2}" type="parTrans" cxnId="{1593062C-A63F-4042-94C9-FF0880BD82E8}">
      <dgm:prSet/>
      <dgm:spPr/>
      <dgm:t>
        <a:bodyPr/>
        <a:lstStyle/>
        <a:p>
          <a:endParaRPr lang="en-US"/>
        </a:p>
      </dgm:t>
    </dgm:pt>
    <dgm:pt modelId="{775D1C29-7B88-46A3-9FAD-95EFDC006E81}" type="sibTrans" cxnId="{1593062C-A63F-4042-94C9-FF0880BD82E8}">
      <dgm:prSet/>
      <dgm:spPr/>
      <dgm:t>
        <a:bodyPr/>
        <a:lstStyle/>
        <a:p>
          <a:endParaRPr lang="en-US"/>
        </a:p>
      </dgm:t>
    </dgm:pt>
    <dgm:pt modelId="{61A460D1-DB0B-4022-8D2F-5F9F7CC61A7D}">
      <dgm:prSet phldrT="[Text]"/>
      <dgm:spPr/>
      <dgm:t>
        <a:bodyPr/>
        <a:lstStyle/>
        <a:p>
          <a:r>
            <a:rPr lang="en-US" dirty="0" err="1" smtClean="0">
              <a:latin typeface="Segoe UI" panose="020B0502040204020203" pitchFamily="34" charset="0"/>
              <a:cs typeface="Segoe UI" panose="020B0502040204020203" pitchFamily="34" charset="0"/>
            </a:rPr>
            <a:t>TypeScript</a:t>
          </a:r>
          <a:r>
            <a:rPr lang="en-US" dirty="0" smtClean="0">
              <a:latin typeface="Segoe UI" panose="020B0502040204020203" pitchFamily="34" charset="0"/>
              <a:cs typeface="Segoe UI" panose="020B0502040204020203" pitchFamily="34" charset="0"/>
            </a:rPr>
            <a:t> 2.0</a:t>
          </a:r>
          <a:endParaRPr lang="en-US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5A2002B4-C166-4EB1-89AE-2D81188362D9}" type="parTrans" cxnId="{02531C3E-8292-4D97-A4FF-BAD0D06DF386}">
      <dgm:prSet/>
      <dgm:spPr/>
    </dgm:pt>
    <dgm:pt modelId="{04C840C0-BFFF-4F83-9310-591C8C245E1F}" type="sibTrans" cxnId="{02531C3E-8292-4D97-A4FF-BAD0D06DF386}">
      <dgm:prSet/>
      <dgm:spPr/>
    </dgm:pt>
    <dgm:pt modelId="{D344DC0A-740B-4611-925A-3F19D956848C}">
      <dgm:prSet phldrT="[Text]"/>
      <dgm:spPr/>
      <dgm:t>
        <a:bodyPr/>
        <a:lstStyle/>
        <a:p>
          <a:r>
            <a:rPr lang="en-US" dirty="0" err="1" smtClean="0">
              <a:latin typeface="Segoe UI" panose="020B0502040204020203" pitchFamily="34" charset="0"/>
              <a:cs typeface="Segoe UI" panose="020B0502040204020203" pitchFamily="34" charset="0"/>
            </a:rPr>
            <a:t>EcmaScript</a:t>
          </a:r>
          <a:r>
            <a:rPr lang="en-US" dirty="0" smtClean="0">
              <a:latin typeface="Segoe UI" panose="020B0502040204020203" pitchFamily="34" charset="0"/>
              <a:cs typeface="Segoe UI" panose="020B0502040204020203" pitchFamily="34" charset="0"/>
            </a:rPr>
            <a:t> 6</a:t>
          </a:r>
          <a:endParaRPr lang="en-US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E64C08A9-31CB-423E-8C2B-5C0FAFE5C1F2}" type="parTrans" cxnId="{DFFF227B-9C5A-46EE-B629-EFB099B33EC5}">
      <dgm:prSet/>
      <dgm:spPr/>
    </dgm:pt>
    <dgm:pt modelId="{5F0A72AB-CB61-4D77-B800-2EFA1A0435DF}" type="sibTrans" cxnId="{DFFF227B-9C5A-46EE-B629-EFB099B33EC5}">
      <dgm:prSet/>
      <dgm:spPr/>
    </dgm:pt>
    <dgm:pt modelId="{B0C37B97-914B-49F2-84E5-94B39EF2352F}" type="pres">
      <dgm:prSet presAssocID="{B8060F7B-9920-4F24-BE71-F0E4E3B7B934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2BB9C9C-582A-4226-99A2-A6A4B7AD887A}" type="pres">
      <dgm:prSet presAssocID="{AA38CBC9-AC6B-457D-9F63-4D1AB8E7793E}" presName="centerShape" presStyleLbl="node0" presStyleIdx="0" presStyleCnt="1"/>
      <dgm:spPr/>
      <dgm:t>
        <a:bodyPr/>
        <a:lstStyle/>
        <a:p>
          <a:endParaRPr lang="en-US"/>
        </a:p>
      </dgm:t>
    </dgm:pt>
    <dgm:pt modelId="{0B9D5D8D-AE9B-4E3C-8081-7E5A4C702F02}" type="pres">
      <dgm:prSet presAssocID="{50789F86-D3CE-4C0B-B830-60161BD38E85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755371-EE00-4D9C-9546-B5D2DEB3691D}" type="pres">
      <dgm:prSet presAssocID="{50789F86-D3CE-4C0B-B830-60161BD38E85}" presName="dummy" presStyleCnt="0"/>
      <dgm:spPr/>
    </dgm:pt>
    <dgm:pt modelId="{65DE7562-7D1C-4B0F-8927-12F8E6C5F5AF}" type="pres">
      <dgm:prSet presAssocID="{775D1C29-7B88-46A3-9FAD-95EFDC006E81}" presName="sibTrans" presStyleLbl="sibTrans2D1" presStyleIdx="0" presStyleCnt="3"/>
      <dgm:spPr/>
      <dgm:t>
        <a:bodyPr/>
        <a:lstStyle/>
        <a:p>
          <a:endParaRPr lang="en-US"/>
        </a:p>
      </dgm:t>
    </dgm:pt>
    <dgm:pt modelId="{DCB16ED4-4BBA-4752-8AAD-B1C454C15C30}" type="pres">
      <dgm:prSet presAssocID="{61A460D1-DB0B-4022-8D2F-5F9F7CC61A7D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76C53A-A7EA-42AC-A1A9-8C476B8A7664}" type="pres">
      <dgm:prSet presAssocID="{61A460D1-DB0B-4022-8D2F-5F9F7CC61A7D}" presName="dummy" presStyleCnt="0"/>
      <dgm:spPr/>
    </dgm:pt>
    <dgm:pt modelId="{439C4AB1-02D3-457F-BCE8-93EFB8EBEA9E}" type="pres">
      <dgm:prSet presAssocID="{04C840C0-BFFF-4F83-9310-591C8C245E1F}" presName="sibTrans" presStyleLbl="sibTrans2D1" presStyleIdx="1" presStyleCnt="3"/>
      <dgm:spPr/>
    </dgm:pt>
    <dgm:pt modelId="{FF493A8E-24B0-451A-A1AF-9AE8F093FDE9}" type="pres">
      <dgm:prSet presAssocID="{D344DC0A-740B-4611-925A-3F19D956848C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418BA9-3560-40C0-8286-59962D2BD434}" type="pres">
      <dgm:prSet presAssocID="{D344DC0A-740B-4611-925A-3F19D956848C}" presName="dummy" presStyleCnt="0"/>
      <dgm:spPr/>
    </dgm:pt>
    <dgm:pt modelId="{B80E02E1-2E77-44FD-B787-BD77B5F14BE9}" type="pres">
      <dgm:prSet presAssocID="{5F0A72AB-CB61-4D77-B800-2EFA1A0435DF}" presName="sibTrans" presStyleLbl="sibTrans2D1" presStyleIdx="2" presStyleCnt="3"/>
      <dgm:spPr/>
    </dgm:pt>
  </dgm:ptLst>
  <dgm:cxnLst>
    <dgm:cxn modelId="{DFFF227B-9C5A-46EE-B629-EFB099B33EC5}" srcId="{AA38CBC9-AC6B-457D-9F63-4D1AB8E7793E}" destId="{D344DC0A-740B-4611-925A-3F19D956848C}" srcOrd="2" destOrd="0" parTransId="{E64C08A9-31CB-423E-8C2B-5C0FAFE5C1F2}" sibTransId="{5F0A72AB-CB61-4D77-B800-2EFA1A0435DF}"/>
    <dgm:cxn modelId="{8AA7649A-77E5-44EB-B1A5-DB0CC6C9496C}" type="presOf" srcId="{50789F86-D3CE-4C0B-B830-60161BD38E85}" destId="{0B9D5D8D-AE9B-4E3C-8081-7E5A4C702F02}" srcOrd="0" destOrd="0" presId="urn:microsoft.com/office/officeart/2005/8/layout/radial6"/>
    <dgm:cxn modelId="{BFA559C0-6731-4A06-BEE8-D08C046BC327}" type="presOf" srcId="{AA38CBC9-AC6B-457D-9F63-4D1AB8E7793E}" destId="{D2BB9C9C-582A-4226-99A2-A6A4B7AD887A}" srcOrd="0" destOrd="0" presId="urn:microsoft.com/office/officeart/2005/8/layout/radial6"/>
    <dgm:cxn modelId="{02531C3E-8292-4D97-A4FF-BAD0D06DF386}" srcId="{AA38CBC9-AC6B-457D-9F63-4D1AB8E7793E}" destId="{61A460D1-DB0B-4022-8D2F-5F9F7CC61A7D}" srcOrd="1" destOrd="0" parTransId="{5A2002B4-C166-4EB1-89AE-2D81188362D9}" sibTransId="{04C840C0-BFFF-4F83-9310-591C8C245E1F}"/>
    <dgm:cxn modelId="{794F404F-6E65-4F11-AEEB-928A64292306}" type="presOf" srcId="{04C840C0-BFFF-4F83-9310-591C8C245E1F}" destId="{439C4AB1-02D3-457F-BCE8-93EFB8EBEA9E}" srcOrd="0" destOrd="0" presId="urn:microsoft.com/office/officeart/2005/8/layout/radial6"/>
    <dgm:cxn modelId="{D39DA51D-D766-4643-A82B-83947316712D}" type="presOf" srcId="{775D1C29-7B88-46A3-9FAD-95EFDC006E81}" destId="{65DE7562-7D1C-4B0F-8927-12F8E6C5F5AF}" srcOrd="0" destOrd="0" presId="urn:microsoft.com/office/officeart/2005/8/layout/radial6"/>
    <dgm:cxn modelId="{CDD51043-2E77-4A70-98F7-6A3F68DCB72F}" type="presOf" srcId="{D344DC0A-740B-4611-925A-3F19D956848C}" destId="{FF493A8E-24B0-451A-A1AF-9AE8F093FDE9}" srcOrd="0" destOrd="0" presId="urn:microsoft.com/office/officeart/2005/8/layout/radial6"/>
    <dgm:cxn modelId="{1593062C-A63F-4042-94C9-FF0880BD82E8}" srcId="{AA38CBC9-AC6B-457D-9F63-4D1AB8E7793E}" destId="{50789F86-D3CE-4C0B-B830-60161BD38E85}" srcOrd="0" destOrd="0" parTransId="{6D6B568F-9C4B-44DB-A886-035491FEC9C2}" sibTransId="{775D1C29-7B88-46A3-9FAD-95EFDC006E81}"/>
    <dgm:cxn modelId="{EE5EDA03-D9AD-4CDA-B900-45038C4C29A5}" type="presOf" srcId="{61A460D1-DB0B-4022-8D2F-5F9F7CC61A7D}" destId="{DCB16ED4-4BBA-4752-8AAD-B1C454C15C30}" srcOrd="0" destOrd="0" presId="urn:microsoft.com/office/officeart/2005/8/layout/radial6"/>
    <dgm:cxn modelId="{F68BA8B4-E5E5-4A12-9338-5CF5693ADCA2}" srcId="{B8060F7B-9920-4F24-BE71-F0E4E3B7B934}" destId="{AA38CBC9-AC6B-457D-9F63-4D1AB8E7793E}" srcOrd="0" destOrd="0" parTransId="{02DFC051-974F-4AF1-85DB-FFF5F1CCD57A}" sibTransId="{7ACF197E-8A7D-4D14-A941-EE15BE87306C}"/>
    <dgm:cxn modelId="{021D4526-5021-4A43-A07C-C6B859AA8F72}" type="presOf" srcId="{B8060F7B-9920-4F24-BE71-F0E4E3B7B934}" destId="{B0C37B97-914B-49F2-84E5-94B39EF2352F}" srcOrd="0" destOrd="0" presId="urn:microsoft.com/office/officeart/2005/8/layout/radial6"/>
    <dgm:cxn modelId="{75976B0C-B537-4F9C-8F36-CD68B2ECA76D}" type="presOf" srcId="{5F0A72AB-CB61-4D77-B800-2EFA1A0435DF}" destId="{B80E02E1-2E77-44FD-B787-BD77B5F14BE9}" srcOrd="0" destOrd="0" presId="urn:microsoft.com/office/officeart/2005/8/layout/radial6"/>
    <dgm:cxn modelId="{6996402D-3C5A-45E9-87E6-31EC1A374410}" type="presParOf" srcId="{B0C37B97-914B-49F2-84E5-94B39EF2352F}" destId="{D2BB9C9C-582A-4226-99A2-A6A4B7AD887A}" srcOrd="0" destOrd="0" presId="urn:microsoft.com/office/officeart/2005/8/layout/radial6"/>
    <dgm:cxn modelId="{97DC5D6D-3564-421B-86A9-1FEC2F3BFC4D}" type="presParOf" srcId="{B0C37B97-914B-49F2-84E5-94B39EF2352F}" destId="{0B9D5D8D-AE9B-4E3C-8081-7E5A4C702F02}" srcOrd="1" destOrd="0" presId="urn:microsoft.com/office/officeart/2005/8/layout/radial6"/>
    <dgm:cxn modelId="{D013C718-4BB5-4B92-AD9B-9182C83976B9}" type="presParOf" srcId="{B0C37B97-914B-49F2-84E5-94B39EF2352F}" destId="{E8755371-EE00-4D9C-9546-B5D2DEB3691D}" srcOrd="2" destOrd="0" presId="urn:microsoft.com/office/officeart/2005/8/layout/radial6"/>
    <dgm:cxn modelId="{8BD94F15-8A37-49C5-82C4-BDFA196BB9AE}" type="presParOf" srcId="{B0C37B97-914B-49F2-84E5-94B39EF2352F}" destId="{65DE7562-7D1C-4B0F-8927-12F8E6C5F5AF}" srcOrd="3" destOrd="0" presId="urn:microsoft.com/office/officeart/2005/8/layout/radial6"/>
    <dgm:cxn modelId="{EDE3D5DF-96EB-449C-A742-AB3B6208926B}" type="presParOf" srcId="{B0C37B97-914B-49F2-84E5-94B39EF2352F}" destId="{DCB16ED4-4BBA-4752-8AAD-B1C454C15C30}" srcOrd="4" destOrd="0" presId="urn:microsoft.com/office/officeart/2005/8/layout/radial6"/>
    <dgm:cxn modelId="{6B467FA3-AC81-4D63-926E-8EC2D9C54571}" type="presParOf" srcId="{B0C37B97-914B-49F2-84E5-94B39EF2352F}" destId="{EA76C53A-A7EA-42AC-A1A9-8C476B8A7664}" srcOrd="5" destOrd="0" presId="urn:microsoft.com/office/officeart/2005/8/layout/radial6"/>
    <dgm:cxn modelId="{CA8F9327-DD55-44AC-9FF1-7DC11D339424}" type="presParOf" srcId="{B0C37B97-914B-49F2-84E5-94B39EF2352F}" destId="{439C4AB1-02D3-457F-BCE8-93EFB8EBEA9E}" srcOrd="6" destOrd="0" presId="urn:microsoft.com/office/officeart/2005/8/layout/radial6"/>
    <dgm:cxn modelId="{F76FDB48-5EF4-4474-B91D-5A0EBF78B746}" type="presParOf" srcId="{B0C37B97-914B-49F2-84E5-94B39EF2352F}" destId="{FF493A8E-24B0-451A-A1AF-9AE8F093FDE9}" srcOrd="7" destOrd="0" presId="urn:microsoft.com/office/officeart/2005/8/layout/radial6"/>
    <dgm:cxn modelId="{C39C60C7-465B-4EE8-9622-A9975F8859FF}" type="presParOf" srcId="{B0C37B97-914B-49F2-84E5-94B39EF2352F}" destId="{CB418BA9-3560-40C0-8286-59962D2BD434}" srcOrd="8" destOrd="0" presId="urn:microsoft.com/office/officeart/2005/8/layout/radial6"/>
    <dgm:cxn modelId="{44D4049D-0AC0-4554-8297-AE6E316E9FC9}" type="presParOf" srcId="{B0C37B97-914B-49F2-84E5-94B39EF2352F}" destId="{B80E02E1-2E77-44FD-B787-BD77B5F14BE9}" srcOrd="9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CB3940-637A-4C32-AB7F-CFAD929A59AB}">
      <dsp:nvSpPr>
        <dsp:cNvPr id="0" name=""/>
        <dsp:cNvSpPr/>
      </dsp:nvSpPr>
      <dsp:spPr>
        <a:xfrm>
          <a:off x="502144" y="471187"/>
          <a:ext cx="3248624" cy="3248624"/>
        </a:xfrm>
        <a:prstGeom prst="blockArc">
          <a:avLst>
            <a:gd name="adj1" fmla="val 12600000"/>
            <a:gd name="adj2" fmla="val 16200000"/>
            <a:gd name="adj3" fmla="val 4498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699DB1-6995-4914-9F4A-0DCC79F627CB}">
      <dsp:nvSpPr>
        <dsp:cNvPr id="0" name=""/>
        <dsp:cNvSpPr/>
      </dsp:nvSpPr>
      <dsp:spPr>
        <a:xfrm>
          <a:off x="502144" y="471187"/>
          <a:ext cx="3248624" cy="3248624"/>
        </a:xfrm>
        <a:prstGeom prst="blockArc">
          <a:avLst>
            <a:gd name="adj1" fmla="val 9000000"/>
            <a:gd name="adj2" fmla="val 12600000"/>
            <a:gd name="adj3" fmla="val 4498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F5D2BC-8145-4DC4-A96E-A068BFC7FF51}">
      <dsp:nvSpPr>
        <dsp:cNvPr id="0" name=""/>
        <dsp:cNvSpPr/>
      </dsp:nvSpPr>
      <dsp:spPr>
        <a:xfrm>
          <a:off x="502144" y="471187"/>
          <a:ext cx="3248624" cy="3248624"/>
        </a:xfrm>
        <a:prstGeom prst="blockArc">
          <a:avLst>
            <a:gd name="adj1" fmla="val 5400000"/>
            <a:gd name="adj2" fmla="val 9000000"/>
            <a:gd name="adj3" fmla="val 4498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973E57-6E8D-4EE7-90CB-DB28E8EF5936}">
      <dsp:nvSpPr>
        <dsp:cNvPr id="0" name=""/>
        <dsp:cNvSpPr/>
      </dsp:nvSpPr>
      <dsp:spPr>
        <a:xfrm>
          <a:off x="502144" y="471187"/>
          <a:ext cx="3248624" cy="3248624"/>
        </a:xfrm>
        <a:prstGeom prst="blockArc">
          <a:avLst>
            <a:gd name="adj1" fmla="val 1800000"/>
            <a:gd name="adj2" fmla="val 5400000"/>
            <a:gd name="adj3" fmla="val 4498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4DD188-7A0E-45EF-ACFA-8A72F6A377C7}">
      <dsp:nvSpPr>
        <dsp:cNvPr id="0" name=""/>
        <dsp:cNvSpPr/>
      </dsp:nvSpPr>
      <dsp:spPr>
        <a:xfrm>
          <a:off x="502144" y="471187"/>
          <a:ext cx="3248624" cy="3248624"/>
        </a:xfrm>
        <a:prstGeom prst="blockArc">
          <a:avLst>
            <a:gd name="adj1" fmla="val 19800000"/>
            <a:gd name="adj2" fmla="val 1800000"/>
            <a:gd name="adj3" fmla="val 4498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DE7562-7D1C-4B0F-8927-12F8E6C5F5AF}">
      <dsp:nvSpPr>
        <dsp:cNvPr id="0" name=""/>
        <dsp:cNvSpPr/>
      </dsp:nvSpPr>
      <dsp:spPr>
        <a:xfrm>
          <a:off x="502144" y="471187"/>
          <a:ext cx="3248624" cy="3248624"/>
        </a:xfrm>
        <a:prstGeom prst="blockArc">
          <a:avLst>
            <a:gd name="adj1" fmla="val 16200000"/>
            <a:gd name="adj2" fmla="val 19800000"/>
            <a:gd name="adj3" fmla="val 4498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BB9C9C-582A-4226-99A2-A6A4B7AD887A}">
      <dsp:nvSpPr>
        <dsp:cNvPr id="0" name=""/>
        <dsp:cNvSpPr/>
      </dsp:nvSpPr>
      <dsp:spPr>
        <a:xfrm>
          <a:off x="1401716" y="1370760"/>
          <a:ext cx="1449479" cy="144947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latin typeface="Segoe UI" panose="020B0502040204020203" pitchFamily="34" charset="0"/>
              <a:cs typeface="Segoe UI" panose="020B0502040204020203" pitchFamily="34" charset="0"/>
            </a:rPr>
            <a:t>Angular</a:t>
          </a:r>
          <a:endParaRPr lang="en-US" sz="22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1613987" y="1583031"/>
        <a:ext cx="1024937" cy="1024937"/>
      </dsp:txXfrm>
    </dsp:sp>
    <dsp:sp modelId="{0B9D5D8D-AE9B-4E3C-8081-7E5A4C702F02}">
      <dsp:nvSpPr>
        <dsp:cNvPr id="0" name=""/>
        <dsp:cNvSpPr/>
      </dsp:nvSpPr>
      <dsp:spPr>
        <a:xfrm>
          <a:off x="1619138" y="396"/>
          <a:ext cx="1014635" cy="101463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atin typeface="Segoe UI" panose="020B0502040204020203" pitchFamily="34" charset="0"/>
              <a:cs typeface="Segoe UI" panose="020B0502040204020203" pitchFamily="34" charset="0"/>
            </a:rPr>
            <a:t>Data Binding</a:t>
          </a:r>
          <a:endParaRPr lang="en-US" sz="10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1767728" y="148986"/>
        <a:ext cx="717455" cy="717455"/>
      </dsp:txXfrm>
    </dsp:sp>
    <dsp:sp modelId="{FA3470AB-6EDF-4C73-B3C3-BD2DBF5B4B1D}">
      <dsp:nvSpPr>
        <dsp:cNvPr id="0" name=""/>
        <dsp:cNvSpPr/>
      </dsp:nvSpPr>
      <dsp:spPr>
        <a:xfrm>
          <a:off x="2994201" y="794289"/>
          <a:ext cx="1014635" cy="101463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atin typeface="Segoe UI" panose="020B0502040204020203" pitchFamily="34" charset="0"/>
              <a:cs typeface="Segoe UI" panose="020B0502040204020203" pitchFamily="34" charset="0"/>
            </a:rPr>
            <a:t>Testability</a:t>
          </a:r>
          <a:endParaRPr lang="en-US" sz="10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3142791" y="942879"/>
        <a:ext cx="717455" cy="717455"/>
      </dsp:txXfrm>
    </dsp:sp>
    <dsp:sp modelId="{36F3F77D-A697-425E-8E34-E6E353BEC514}">
      <dsp:nvSpPr>
        <dsp:cNvPr id="0" name=""/>
        <dsp:cNvSpPr/>
      </dsp:nvSpPr>
      <dsp:spPr>
        <a:xfrm>
          <a:off x="2994201" y="2382075"/>
          <a:ext cx="1014635" cy="101463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atin typeface="Segoe UI" panose="020B0502040204020203" pitchFamily="34" charset="0"/>
              <a:cs typeface="Segoe UI" panose="020B0502040204020203" pitchFamily="34" charset="0"/>
            </a:rPr>
            <a:t>Resources</a:t>
          </a:r>
          <a:endParaRPr lang="en-US" sz="10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3142791" y="2530665"/>
        <a:ext cx="717455" cy="717455"/>
      </dsp:txXfrm>
    </dsp:sp>
    <dsp:sp modelId="{8752F676-465B-4B60-90A5-BE406F10AF95}">
      <dsp:nvSpPr>
        <dsp:cNvPr id="0" name=""/>
        <dsp:cNvSpPr/>
      </dsp:nvSpPr>
      <dsp:spPr>
        <a:xfrm>
          <a:off x="1619138" y="3175967"/>
          <a:ext cx="1014635" cy="101463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atin typeface="Segoe UI" panose="020B0502040204020203" pitchFamily="34" charset="0"/>
              <a:cs typeface="Segoe UI" panose="020B0502040204020203" pitchFamily="34" charset="0"/>
            </a:rPr>
            <a:t>Directives</a:t>
          </a:r>
          <a:endParaRPr lang="en-US" sz="10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1767728" y="3324557"/>
        <a:ext cx="717455" cy="717455"/>
      </dsp:txXfrm>
    </dsp:sp>
    <dsp:sp modelId="{2367CE53-9F3F-4046-B10D-8F6F9AD35223}">
      <dsp:nvSpPr>
        <dsp:cNvPr id="0" name=""/>
        <dsp:cNvSpPr/>
      </dsp:nvSpPr>
      <dsp:spPr>
        <a:xfrm>
          <a:off x="244076" y="2382075"/>
          <a:ext cx="1014635" cy="1014635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atin typeface="Segoe UI" panose="020B0502040204020203" pitchFamily="34" charset="0"/>
              <a:cs typeface="Segoe UI" panose="020B0502040204020203" pitchFamily="34" charset="0"/>
            </a:rPr>
            <a:t>Productivity</a:t>
          </a:r>
          <a:endParaRPr lang="en-US" sz="10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392666" y="2530665"/>
        <a:ext cx="717455" cy="717455"/>
      </dsp:txXfrm>
    </dsp:sp>
    <dsp:sp modelId="{1C226D9E-C8BD-43C0-B5A7-66592C02513E}">
      <dsp:nvSpPr>
        <dsp:cNvPr id="0" name=""/>
        <dsp:cNvSpPr/>
      </dsp:nvSpPr>
      <dsp:spPr>
        <a:xfrm>
          <a:off x="244076" y="794289"/>
          <a:ext cx="1014635" cy="101463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atin typeface="Segoe UI" panose="020B0502040204020203" pitchFamily="34" charset="0"/>
              <a:cs typeface="Segoe UI" panose="020B0502040204020203" pitchFamily="34" charset="0"/>
            </a:rPr>
            <a:t>Lots of Features</a:t>
          </a:r>
          <a:endParaRPr lang="en-US" sz="10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392666" y="942879"/>
        <a:ext cx="717455" cy="7174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DEA337-AD34-4422-B53A-01423AF1AC8F}">
      <dsp:nvSpPr>
        <dsp:cNvPr id="0" name=""/>
        <dsp:cNvSpPr/>
      </dsp:nvSpPr>
      <dsp:spPr>
        <a:xfrm>
          <a:off x="514115" y="483158"/>
          <a:ext cx="3224682" cy="3224682"/>
        </a:xfrm>
        <a:prstGeom prst="blockArc">
          <a:avLst>
            <a:gd name="adj1" fmla="val 10800000"/>
            <a:gd name="adj2" fmla="val 16200000"/>
            <a:gd name="adj3" fmla="val 4635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B5DF5F-8B8B-41EF-8531-276CBECDCAB4}">
      <dsp:nvSpPr>
        <dsp:cNvPr id="0" name=""/>
        <dsp:cNvSpPr/>
      </dsp:nvSpPr>
      <dsp:spPr>
        <a:xfrm>
          <a:off x="514115" y="483158"/>
          <a:ext cx="3224682" cy="3224682"/>
        </a:xfrm>
        <a:prstGeom prst="blockArc">
          <a:avLst>
            <a:gd name="adj1" fmla="val 5400000"/>
            <a:gd name="adj2" fmla="val 10800000"/>
            <a:gd name="adj3" fmla="val 4635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CB3940-637A-4C32-AB7F-CFAD929A59AB}">
      <dsp:nvSpPr>
        <dsp:cNvPr id="0" name=""/>
        <dsp:cNvSpPr/>
      </dsp:nvSpPr>
      <dsp:spPr>
        <a:xfrm>
          <a:off x="514115" y="483158"/>
          <a:ext cx="3224682" cy="3224682"/>
        </a:xfrm>
        <a:prstGeom prst="blockArc">
          <a:avLst>
            <a:gd name="adj1" fmla="val 0"/>
            <a:gd name="adj2" fmla="val 5400000"/>
            <a:gd name="adj3" fmla="val 4635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DE7562-7D1C-4B0F-8927-12F8E6C5F5AF}">
      <dsp:nvSpPr>
        <dsp:cNvPr id="0" name=""/>
        <dsp:cNvSpPr/>
      </dsp:nvSpPr>
      <dsp:spPr>
        <a:xfrm>
          <a:off x="514115" y="483158"/>
          <a:ext cx="3224682" cy="3224682"/>
        </a:xfrm>
        <a:prstGeom prst="blockArc">
          <a:avLst>
            <a:gd name="adj1" fmla="val 16200000"/>
            <a:gd name="adj2" fmla="val 0"/>
            <a:gd name="adj3" fmla="val 4635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BB9C9C-582A-4226-99A2-A6A4B7AD887A}">
      <dsp:nvSpPr>
        <dsp:cNvPr id="0" name=""/>
        <dsp:cNvSpPr/>
      </dsp:nvSpPr>
      <dsp:spPr>
        <a:xfrm>
          <a:off x="1385103" y="1354147"/>
          <a:ext cx="1482705" cy="14827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>
              <a:latin typeface="Segoe UI" panose="020B0502040204020203" pitchFamily="34" charset="0"/>
              <a:cs typeface="Segoe UI" panose="020B0502040204020203" pitchFamily="34" charset="0"/>
            </a:rPr>
            <a:t>TypeScript</a:t>
          </a:r>
          <a:endParaRPr lang="en-US" sz="17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1602240" y="1571284"/>
        <a:ext cx="1048431" cy="1048431"/>
      </dsp:txXfrm>
    </dsp:sp>
    <dsp:sp modelId="{0B9D5D8D-AE9B-4E3C-8081-7E5A4C702F02}">
      <dsp:nvSpPr>
        <dsp:cNvPr id="0" name=""/>
        <dsp:cNvSpPr/>
      </dsp:nvSpPr>
      <dsp:spPr>
        <a:xfrm>
          <a:off x="1607509" y="1576"/>
          <a:ext cx="1037893" cy="103789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atin typeface="Segoe UI" panose="020B0502040204020203" pitchFamily="34" charset="0"/>
              <a:cs typeface="Segoe UI" panose="020B0502040204020203" pitchFamily="34" charset="0"/>
            </a:rPr>
            <a:t>Productivity</a:t>
          </a:r>
          <a:endParaRPr lang="en-US" sz="10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1759505" y="153572"/>
        <a:ext cx="733901" cy="733901"/>
      </dsp:txXfrm>
    </dsp:sp>
    <dsp:sp modelId="{1C226D9E-C8BD-43C0-B5A7-66592C02513E}">
      <dsp:nvSpPr>
        <dsp:cNvPr id="0" name=""/>
        <dsp:cNvSpPr/>
      </dsp:nvSpPr>
      <dsp:spPr>
        <a:xfrm>
          <a:off x="3182486" y="1576553"/>
          <a:ext cx="1037893" cy="103789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atin typeface="Segoe UI" panose="020B0502040204020203" pitchFamily="34" charset="0"/>
              <a:cs typeface="Segoe UI" panose="020B0502040204020203" pitchFamily="34" charset="0"/>
            </a:rPr>
            <a:t>Type Safety</a:t>
          </a:r>
          <a:endParaRPr lang="en-US" sz="10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3334482" y="1728549"/>
        <a:ext cx="733901" cy="733901"/>
      </dsp:txXfrm>
    </dsp:sp>
    <dsp:sp modelId="{29DFD080-5F1B-4B82-A3B2-DA9D6DF3694E}">
      <dsp:nvSpPr>
        <dsp:cNvPr id="0" name=""/>
        <dsp:cNvSpPr/>
      </dsp:nvSpPr>
      <dsp:spPr>
        <a:xfrm>
          <a:off x="1607509" y="3151530"/>
          <a:ext cx="1037893" cy="103789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atin typeface="Segoe UI" panose="020B0502040204020203" pitchFamily="34" charset="0"/>
              <a:cs typeface="Segoe UI" panose="020B0502040204020203" pitchFamily="34" charset="0"/>
            </a:rPr>
            <a:t>Static Tooling</a:t>
          </a:r>
          <a:endParaRPr lang="en-US" sz="10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1759505" y="3303526"/>
        <a:ext cx="733901" cy="733901"/>
      </dsp:txXfrm>
    </dsp:sp>
    <dsp:sp modelId="{B3F8C3C3-65FB-486F-82C0-A8478B7022B9}">
      <dsp:nvSpPr>
        <dsp:cNvPr id="0" name=""/>
        <dsp:cNvSpPr/>
      </dsp:nvSpPr>
      <dsp:spPr>
        <a:xfrm>
          <a:off x="32532" y="1576553"/>
          <a:ext cx="1037893" cy="103789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>
              <a:latin typeface="Segoe UI" panose="020B0502040204020203" pitchFamily="34" charset="0"/>
              <a:cs typeface="Segoe UI" panose="020B0502040204020203" pitchFamily="34" charset="0"/>
            </a:rPr>
            <a:t>Transpiles</a:t>
          </a:r>
          <a:r>
            <a:rPr lang="en-US" sz="1000" kern="1200" dirty="0" smtClean="0">
              <a:latin typeface="Segoe UI" panose="020B0502040204020203" pitchFamily="34" charset="0"/>
              <a:cs typeface="Segoe UI" panose="020B0502040204020203" pitchFamily="34" charset="0"/>
            </a:rPr>
            <a:t> to JavaScript</a:t>
          </a:r>
          <a:endParaRPr lang="en-US" sz="10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184528" y="1728549"/>
        <a:ext cx="733901" cy="73390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0E02E1-2E77-44FD-B787-BD77B5F14BE9}">
      <dsp:nvSpPr>
        <dsp:cNvPr id="0" name=""/>
        <dsp:cNvSpPr/>
      </dsp:nvSpPr>
      <dsp:spPr>
        <a:xfrm>
          <a:off x="400344" y="517314"/>
          <a:ext cx="3452223" cy="3452223"/>
        </a:xfrm>
        <a:prstGeom prst="blockArc">
          <a:avLst>
            <a:gd name="adj1" fmla="val 9000000"/>
            <a:gd name="adj2" fmla="val 16200000"/>
            <a:gd name="adj3" fmla="val 4639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9C4AB1-02D3-457F-BCE8-93EFB8EBEA9E}">
      <dsp:nvSpPr>
        <dsp:cNvPr id="0" name=""/>
        <dsp:cNvSpPr/>
      </dsp:nvSpPr>
      <dsp:spPr>
        <a:xfrm>
          <a:off x="400344" y="517314"/>
          <a:ext cx="3452223" cy="3452223"/>
        </a:xfrm>
        <a:prstGeom prst="blockArc">
          <a:avLst>
            <a:gd name="adj1" fmla="val 1800000"/>
            <a:gd name="adj2" fmla="val 9000000"/>
            <a:gd name="adj3" fmla="val 4639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DE7562-7D1C-4B0F-8927-12F8E6C5F5AF}">
      <dsp:nvSpPr>
        <dsp:cNvPr id="0" name=""/>
        <dsp:cNvSpPr/>
      </dsp:nvSpPr>
      <dsp:spPr>
        <a:xfrm>
          <a:off x="400344" y="517314"/>
          <a:ext cx="3452223" cy="3452223"/>
        </a:xfrm>
        <a:prstGeom prst="blockArc">
          <a:avLst>
            <a:gd name="adj1" fmla="val 16200000"/>
            <a:gd name="adj2" fmla="val 1800000"/>
            <a:gd name="adj3" fmla="val 4639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BB9C9C-582A-4226-99A2-A6A4B7AD887A}">
      <dsp:nvSpPr>
        <dsp:cNvPr id="0" name=""/>
        <dsp:cNvSpPr/>
      </dsp:nvSpPr>
      <dsp:spPr>
        <a:xfrm>
          <a:off x="1332150" y="1449119"/>
          <a:ext cx="1588612" cy="15886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>
              <a:latin typeface="Segoe UI" panose="020B0502040204020203" pitchFamily="34" charset="0"/>
              <a:cs typeface="Segoe UI" panose="020B0502040204020203" pitchFamily="34" charset="0"/>
            </a:rPr>
            <a:t>The Future</a:t>
          </a:r>
          <a:endParaRPr lang="en-US" sz="29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1564797" y="1681766"/>
        <a:ext cx="1123318" cy="1123318"/>
      </dsp:txXfrm>
    </dsp:sp>
    <dsp:sp modelId="{0B9D5D8D-AE9B-4E3C-8081-7E5A4C702F02}">
      <dsp:nvSpPr>
        <dsp:cNvPr id="0" name=""/>
        <dsp:cNvSpPr/>
      </dsp:nvSpPr>
      <dsp:spPr>
        <a:xfrm>
          <a:off x="1570442" y="1332"/>
          <a:ext cx="1112028" cy="111202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Segoe UI" panose="020B0502040204020203" pitchFamily="34" charset="0"/>
              <a:cs typeface="Segoe UI" panose="020B0502040204020203" pitchFamily="34" charset="0"/>
            </a:rPr>
            <a:t>Angular 2.0</a:t>
          </a:r>
          <a:endParaRPr lang="en-US" sz="12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1733295" y="164185"/>
        <a:ext cx="786322" cy="786322"/>
      </dsp:txXfrm>
    </dsp:sp>
    <dsp:sp modelId="{DCB16ED4-4BBA-4752-8AAD-B1C454C15C30}">
      <dsp:nvSpPr>
        <dsp:cNvPr id="0" name=""/>
        <dsp:cNvSpPr/>
      </dsp:nvSpPr>
      <dsp:spPr>
        <a:xfrm>
          <a:off x="3030628" y="2530450"/>
          <a:ext cx="1112028" cy="111202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>
              <a:latin typeface="Segoe UI" panose="020B0502040204020203" pitchFamily="34" charset="0"/>
              <a:cs typeface="Segoe UI" panose="020B0502040204020203" pitchFamily="34" charset="0"/>
            </a:rPr>
            <a:t>TypeScript</a:t>
          </a:r>
          <a:r>
            <a:rPr lang="en-US" sz="1200" kern="1200" dirty="0" smtClean="0">
              <a:latin typeface="Segoe UI" panose="020B0502040204020203" pitchFamily="34" charset="0"/>
              <a:cs typeface="Segoe UI" panose="020B0502040204020203" pitchFamily="34" charset="0"/>
            </a:rPr>
            <a:t> 2.0</a:t>
          </a:r>
          <a:endParaRPr lang="en-US" sz="12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3193481" y="2693303"/>
        <a:ext cx="786322" cy="786322"/>
      </dsp:txXfrm>
    </dsp:sp>
    <dsp:sp modelId="{FF493A8E-24B0-451A-A1AF-9AE8F093FDE9}">
      <dsp:nvSpPr>
        <dsp:cNvPr id="0" name=""/>
        <dsp:cNvSpPr/>
      </dsp:nvSpPr>
      <dsp:spPr>
        <a:xfrm>
          <a:off x="110255" y="2530450"/>
          <a:ext cx="1112028" cy="111202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>
              <a:latin typeface="Segoe UI" panose="020B0502040204020203" pitchFamily="34" charset="0"/>
              <a:cs typeface="Segoe UI" panose="020B0502040204020203" pitchFamily="34" charset="0"/>
            </a:rPr>
            <a:t>EcmaScript</a:t>
          </a:r>
          <a:r>
            <a:rPr lang="en-US" sz="1200" kern="1200" dirty="0" smtClean="0">
              <a:latin typeface="Segoe UI" panose="020B0502040204020203" pitchFamily="34" charset="0"/>
              <a:cs typeface="Segoe UI" panose="020B0502040204020203" pitchFamily="34" charset="0"/>
            </a:rPr>
            <a:t> 6</a:t>
          </a:r>
          <a:endParaRPr lang="en-US" sz="12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273108" y="2693303"/>
        <a:ext cx="786322" cy="7863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11/21/2015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11/21/2015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11/21/2015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6475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11/21/2015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809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11/21/2015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4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11/21/2015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915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11/21/2015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133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11/21/2015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1370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11/21/2015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078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11/21/2015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0715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11/21/2015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153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11/21/2015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171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960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E0FA9E5-6744-4841-888F-9E7CC0C2B7EC}" type="datetimeFigureOut">
              <a:rPr lang="en-US"/>
              <a:pPr/>
              <a:t>11/21/2015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AEAE4A8-A6E5-453E-B946-FB774B73F48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9705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jpg"/><Relationship Id="rId3" Type="http://schemas.openxmlformats.org/officeDocument/2006/relationships/image" Target="../media/image6.png"/><Relationship Id="rId7" Type="http://schemas.openxmlformats.org/officeDocument/2006/relationships/image" Target="../media/image10.jp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jpg"/><Relationship Id="rId15" Type="http://schemas.openxmlformats.org/officeDocument/2006/relationships/image" Target="../media/image18.png"/><Relationship Id="rId10" Type="http://schemas.openxmlformats.org/officeDocument/2006/relationships/image" Target="../media/image13.jpg"/><Relationship Id="rId4" Type="http://schemas.openxmlformats.org/officeDocument/2006/relationships/image" Target="../media/image7.png"/><Relationship Id="rId9" Type="http://schemas.openxmlformats.org/officeDocument/2006/relationships/image" Target="../media/image12.jpg"/><Relationship Id="rId14" Type="http://schemas.openxmlformats.org/officeDocument/2006/relationships/image" Target="../media/image17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thebillwagner.com/" TargetMode="External"/><Relationship Id="rId2" Type="http://schemas.openxmlformats.org/officeDocument/2006/relationships/hyperlink" Target="mailto:bill@thebillwagner.com" TargetMode="Externa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3.jpg"/><Relationship Id="rId4" Type="http://schemas.openxmlformats.org/officeDocument/2006/relationships/hyperlink" Target="https://github.com/BillWagner/TypeScriptAngular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Segoe U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rPr>
              <a:t>Angular and </a:t>
            </a:r>
            <a:r>
              <a:rPr lang="en-US" dirty="0" err="1" smtClean="0">
                <a:latin typeface="Segoe U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rPr>
              <a:t>TypeScript</a:t>
            </a:r>
            <a:endParaRPr lang="en-US" dirty="0">
              <a:latin typeface="Segoe UI" panose="020B0502040204020203" pitchFamily="34" charset="0"/>
              <a:ea typeface="Segoe UI Emoj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Maximize Productivity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Minimize Mistakes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325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3: Create the REST Interface Type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293812" y="1981200"/>
            <a:ext cx="8229600" cy="34470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declare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module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LabelApplication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.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Rest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{</a:t>
            </a:r>
            <a:b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</a:b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interface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Label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{</a:t>
            </a:r>
            <a:b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</a:b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       Id: 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number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</a:t>
            </a:r>
            <a:b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</a:b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       Text: 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string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</a:t>
            </a:r>
            <a:b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</a:b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       Color: 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string</a:t>
            </a:r>
            <a:b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</a:b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   }</a:t>
            </a:r>
            <a:b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</a:b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2728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Resource Client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Send and Receive Data from the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360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4a: Define the Resource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65212" y="1769869"/>
            <a:ext cx="10579819" cy="430887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/// &lt;reference path="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label.d.ts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 /&gt;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/// &lt;reference path="../scripts/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typings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angularjs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angular.d.ts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 /&gt;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/// &lt;reference path="../scripts/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typings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angularjs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/angular-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resource.d.ts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 /&gt;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008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module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LabelApplication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  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LabelEditor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.editorModule.factory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labelDataService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 [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"$resource"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       (r) =&gt;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          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return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new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LabelDataService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(r);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       }]);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   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export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class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LabelDataService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};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3674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4b: Import some namespaces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65212" y="3308752"/>
            <a:ext cx="5078313" cy="123110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import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Rest =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LabelApplication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.Rest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import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ngr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=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ng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.resource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4918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4c: Construct the service object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65212" y="1585201"/>
            <a:ext cx="8415765" cy="467820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module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LabelApplication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{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interface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ILabelResourceClass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extends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ngr.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IResourceClass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Rest.</a:t>
            </a:r>
            <a:r>
              <a:rPr lang="en-US" alt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Label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       create(label: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Rest.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Label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 success: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export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LabelDataService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private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resource: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ILabelResourceClass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constructor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($resource: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ngr.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IResourceService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 {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          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.resource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= &lt;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ILabelResourceClass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&gt;&lt;</a:t>
            </a:r>
            <a:r>
              <a:rPr lang="en-US" altLang="en-US" sz="1600" dirty="0" smtClean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any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$resource(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api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/Labels/:id"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               { id: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"@id"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},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              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get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 { method: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"GET"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},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                   save: { method: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"PUT"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},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                   query: { method: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"GET"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isArray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true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},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                   create: { method: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"POST"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},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delete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 { method: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"DELETE"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               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   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4272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4d: Add public methods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65212" y="2077646"/>
            <a:ext cx="7899598" cy="36933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module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LabelApplication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  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export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class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LabelDataService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     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public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retrieveAllLabels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          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return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this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.resource.query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   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      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public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updateLabel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(label: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Rest.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Label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          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this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.resource.save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({ id: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label.Id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}, label);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   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};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86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5: Read Only View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912812" y="1600200"/>
            <a:ext cx="9310241" cy="523220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/// &lt;reference path="../scripts/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typings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angularjs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angular.d.ts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 /&gt;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008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module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LabelApplication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  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import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ngr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=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ng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.resource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   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export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class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LabelCollection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      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constructor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          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private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$scope: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ng.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IScope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          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private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service: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LabelDataService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          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this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.sequence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=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service.retrieveAllLabels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   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       sequence: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ngr.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IResourceArray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LabelApplication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Rest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Label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  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LabelEditor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2B91AF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       .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editorModule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       .controller(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labelCollection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 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[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"$scope"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labelDataService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LabelCollection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]);}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3085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Edit in Place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Building Directives and factories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598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6a: Build a Directive factory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5212" y="1828800"/>
            <a:ext cx="9601200" cy="4191000"/>
          </a:xfrm>
        </p:spPr>
        <p:txBody>
          <a:bodyPr>
            <a:no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/// &lt;reference path="../scripts/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typings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angularjs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angular.d.ts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 /&gt;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LabelApplication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{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ContentEditable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implements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ng.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IDirective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{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        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factory(): 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ng.</a:t>
            </a:r>
            <a:r>
              <a:rPr lang="en-US" dirty="0" err="1" smtClean="0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IDirectiveFactory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{</a:t>
            </a:r>
            <a:endParaRPr lang="en-US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() =&gt; 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 smtClean="0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ContentEditable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}</a:t>
            </a:r>
            <a:endParaRPr lang="en-US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}</a:t>
            </a:r>
            <a:endParaRPr lang="en-US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    </a:t>
            </a:r>
            <a:r>
              <a:rPr lang="en-US" dirty="0" err="1" smtClean="0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LabelEditor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editorModule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.directive(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dirty="0" err="1" smtClean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contenteditable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dirty="0" err="1" smtClean="0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ContentEditable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.factory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  <a:endParaRPr lang="en-US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940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6b: Implement </a:t>
            </a:r>
            <a:r>
              <a:rPr lang="en-US" dirty="0" err="1" smtClean="0"/>
              <a:t>IDirective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5212" y="1828800"/>
            <a:ext cx="9601200" cy="4191000"/>
          </a:xfrm>
        </p:spPr>
        <p:txBody>
          <a:bodyPr>
            <a:no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 smtClean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ContentEditable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implements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ng.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IDirective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{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restrict = 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'A'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require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ngModel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link = (scope: </a:t>
            </a:r>
            <a:r>
              <a:rPr lang="en-US" sz="1800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ng.</a:t>
            </a:r>
            <a:r>
              <a:rPr lang="en-US" sz="1800" dirty="0" err="1" smtClean="0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IScope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element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ng.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IRootElementService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attrs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ngModel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ng.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INgModelController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=&gt; {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read() {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    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ngModel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.$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setViewValue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(element.html());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}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ngModel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.$render = 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() {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    element.html(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ngModel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.$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viewValue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|| 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};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element.bind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"blur 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keyup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change"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() {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    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scope.$apply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(read);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);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837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7981" y="365923"/>
            <a:ext cx="10512862" cy="638009"/>
          </a:xfrm>
        </p:spPr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Boston Code Camp </a:t>
            </a:r>
            <a:r>
              <a:rPr lang="en-US" b="1" dirty="0" smtClean="0">
                <a:latin typeface="+mn-lt"/>
              </a:rPr>
              <a:t>24 </a:t>
            </a:r>
            <a:r>
              <a:rPr lang="en-US" b="1" dirty="0">
                <a:latin typeface="+mn-lt"/>
              </a:rPr>
              <a:t>- Thanks to our Sponsors!</a:t>
            </a:r>
            <a:endParaRPr lang="en-US" dirty="0">
              <a:latin typeface="+mn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380900" y="1270563"/>
            <a:ext cx="7465655" cy="4905685"/>
          </a:xfrm>
        </p:spPr>
        <p:txBody>
          <a:bodyPr/>
          <a:lstStyle/>
          <a:p>
            <a:r>
              <a:rPr lang="en-US" dirty="0" smtClean="0"/>
              <a:t>Gold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sz="3599" dirty="0"/>
          </a:p>
          <a:p>
            <a:r>
              <a:rPr lang="en-US" dirty="0" smtClean="0"/>
              <a:t>Silver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Bronze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8065306" y="1003932"/>
            <a:ext cx="3732828" cy="5535758"/>
          </a:xfrm>
        </p:spPr>
        <p:txBody>
          <a:bodyPr/>
          <a:lstStyle/>
          <a:p>
            <a:r>
              <a:rPr lang="en-US" dirty="0" smtClean="0"/>
              <a:t>In-Kind Donations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515" y="2193399"/>
            <a:ext cx="2172515" cy="130350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4616" y="4689176"/>
            <a:ext cx="1422302" cy="62899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5294" y="2143875"/>
            <a:ext cx="1394640" cy="45325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3855" y="2701853"/>
            <a:ext cx="809700" cy="77831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8127" y="4181946"/>
            <a:ext cx="1932570" cy="50246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648" y="4684415"/>
            <a:ext cx="2015578" cy="574439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291" y="890434"/>
            <a:ext cx="3633476" cy="133655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8392" y="4896012"/>
            <a:ext cx="1241542" cy="25658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577" y="2587587"/>
            <a:ext cx="2950286" cy="68117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291" y="4158756"/>
            <a:ext cx="2502928" cy="48501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510" y="5346377"/>
            <a:ext cx="1962679" cy="51029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3458" y="3665082"/>
            <a:ext cx="1276476" cy="35741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0827" y="1632777"/>
            <a:ext cx="1735269" cy="45218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3457" y="4145045"/>
            <a:ext cx="1248894" cy="563226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7846556" y="1181685"/>
            <a:ext cx="0" cy="4875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8843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6c: Update Index.html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5212" y="1828800"/>
            <a:ext cx="9601200" cy="4191000"/>
          </a:xfrm>
        </p:spPr>
        <p:txBody>
          <a:bodyPr>
            <a:no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ng-controller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labelCollection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as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vm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ColorList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ng-repeat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="label in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vm.sequence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contenteditable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     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ng-model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label.Text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     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ng-change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vm.update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(label)"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     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ColorLabel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     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ng-style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="{'background-color':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label.Color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}"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/&gt;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2876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7: </a:t>
            </a:r>
            <a:r>
              <a:rPr lang="en-US" dirty="0" err="1" smtClean="0"/>
              <a:t>Debounce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5212" y="1828800"/>
            <a:ext cx="9601200" cy="4191000"/>
          </a:xfrm>
        </p:spPr>
        <p:txBody>
          <a:bodyPr>
            <a:no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ColorList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ng-repeat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="label in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vm.sequence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contenteditable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ng-model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label.Text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ng-change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vm.update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(label)"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ColorLabel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ng-model-options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="{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debounce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250}"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ng-style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="{'background-color':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label.Color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}"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/&gt;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8441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Keys to Productivity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Review and Discussion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411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</a:t>
            </a:r>
            <a:r>
              <a:rPr lang="en-US" dirty="0" err="1" smtClean="0"/>
              <a:t>TypeScript</a:t>
            </a:r>
            <a:r>
              <a:rPr lang="en-US" dirty="0" smtClean="0"/>
              <a:t> Features for Productivity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Compilation step: Find syntax and type system errors</a:t>
            </a:r>
          </a:p>
          <a:p>
            <a:r>
              <a:rPr lang="en-US" dirty="0" smtClean="0"/>
              <a:t>Avoid “</a:t>
            </a:r>
            <a:r>
              <a:rPr lang="en-US" dirty="0" err="1" smtClean="0"/>
              <a:t>Stringly</a:t>
            </a:r>
            <a:r>
              <a:rPr lang="en-US" dirty="0" smtClean="0"/>
              <a:t> Typed APIs”</a:t>
            </a:r>
          </a:p>
          <a:p>
            <a:r>
              <a:rPr lang="en-US" dirty="0" err="1" smtClean="0"/>
              <a:t>Intellisense</a:t>
            </a:r>
            <a:endParaRPr lang="en-US" dirty="0" smtClean="0"/>
          </a:p>
          <a:p>
            <a:r>
              <a:rPr lang="en-US" dirty="0" smtClean="0"/>
              <a:t>Scoped Modules</a:t>
            </a:r>
          </a:p>
          <a:p>
            <a:r>
              <a:rPr lang="en-US" dirty="0" smtClean="0"/>
              <a:t>“Private” implementation details</a:t>
            </a:r>
          </a:p>
          <a:p>
            <a:r>
              <a:rPr lang="en-US" dirty="0" smtClean="0"/>
              <a:t>Compatible with </a:t>
            </a:r>
            <a:r>
              <a:rPr lang="en-US" smtClean="0"/>
              <a:t>JavaScript idioms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589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Bill Wagner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3212" y="2209800"/>
            <a:ext cx="5410200" cy="3810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bill@thebillwagner.com</a:t>
            </a: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@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billwagner</a:t>
            </a: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http://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thebillwagner.com</a:t>
            </a: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https://github.com/BillWagner/TypeScriptAngular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/</a:t>
            </a: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Architecture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Software Engineering Practices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Developer Training and Mentoring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78" r="1677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00559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Bill Wagner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65" b="16565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C# MVP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Microsoft Regional Director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C# ECMA Standardization Committee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.NET Foundation Advisory Board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Author, Trainer, Consultant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5518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Why Angular?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Create SPA applications quickly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Consistent Architecture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Community Support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Developer Resources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8" name="Content Placeholder 7" descr="Radial Cycle" title="SmartArt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96909076"/>
              </p:ext>
            </p:extLst>
          </p:nvPr>
        </p:nvGraphicFramePr>
        <p:xfrm>
          <a:off x="5464175" y="1828800"/>
          <a:ext cx="4252913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1088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Why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TypeScript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More Productivity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Static Type Analysis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Language Tool Support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 Large Codebases Better</a:t>
            </a:r>
          </a:p>
        </p:txBody>
      </p:sp>
      <p:graphicFrame>
        <p:nvGraphicFramePr>
          <p:cNvPr id="8" name="Content Placeholder 7" descr="Radial Cycle" title="SmartArt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88619221"/>
              </p:ext>
            </p:extLst>
          </p:nvPr>
        </p:nvGraphicFramePr>
        <p:xfrm>
          <a:off x="5464175" y="1828800"/>
          <a:ext cx="4252913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12005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Why Angular +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TypeScript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Angular 2.0 built using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TypeScript</a:t>
            </a: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TypeScript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=&gt; ECMAScript 6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ECMAScript 6 is latest standard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All Moving Targets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Expected (?) Q1 2016</a:t>
            </a:r>
          </a:p>
          <a:p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8" name="Content Placeholder 7" descr="Radial Cycle" title="SmartArt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43634165"/>
              </p:ext>
            </p:extLst>
          </p:nvPr>
        </p:nvGraphicFramePr>
        <p:xfrm>
          <a:off x="5464175" y="1828800"/>
          <a:ext cx="4252913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57475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Mission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Build an Angular Application </a:t>
            </a:r>
            <a:r>
              <a:rPr lang="en-US" dirty="0" err="1" smtClean="0"/>
              <a:t>TypeScript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Highlight Language Advantages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122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1: Install Dependencies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150" y="1828800"/>
            <a:ext cx="3148965" cy="3314700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812" y="2209800"/>
            <a:ext cx="2438400" cy="2438400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321" y="2095500"/>
            <a:ext cx="255270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312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2: Create the module (</a:t>
            </a:r>
            <a:r>
              <a:rPr lang="en-US" dirty="0" err="1" smtClean="0"/>
              <a:t>TypeScript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/// &lt;reference path="../scripts/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typings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angularjs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angular.d.ts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 /&gt;</a:t>
            </a:r>
            <a:endParaRPr lang="en-US" sz="18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endParaRPr lang="en-US" sz="18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module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LabelApplication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{</a:t>
            </a:r>
            <a:endParaRPr lang="en-US" sz="18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   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export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LabelEditor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{</a:t>
            </a:r>
            <a:endParaRPr lang="en-US" sz="18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       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editorModule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= 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angular.module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labelEditor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 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/>
            </a:r>
            <a:b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</a:b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    [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ngResource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]);</a:t>
            </a:r>
            <a:endParaRPr lang="en-US" sz="18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   }</a:t>
            </a:r>
            <a:endParaRPr lang="en-US" sz="18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endParaRPr lang="en-US" sz="18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</a:p>
          <a:p>
            <a:pPr marL="365760" lvl="1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319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usiness Contrast 16x9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2D0870B-5333-4B89-B14A-85A8EA464D2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contrast presentation (widescreen)</Template>
  <TotalTime>0</TotalTime>
  <Words>296</Words>
  <Application>Microsoft Office PowerPoint</Application>
  <PresentationFormat>Custom</PresentationFormat>
  <Paragraphs>203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Consolas</vt:lpstr>
      <vt:lpstr>Franklin Gothic Medium</vt:lpstr>
      <vt:lpstr>Segoe UI</vt:lpstr>
      <vt:lpstr>Segoe UI Emoji</vt:lpstr>
      <vt:lpstr>Times New Roman</vt:lpstr>
      <vt:lpstr>Business Contrast 16x9</vt:lpstr>
      <vt:lpstr>Angular and TypeScript</vt:lpstr>
      <vt:lpstr>Boston Code Camp 24 - Thanks to our Sponsors!</vt:lpstr>
      <vt:lpstr>Bill Wagner</vt:lpstr>
      <vt:lpstr>Why Angular?</vt:lpstr>
      <vt:lpstr>Why TypeScript?</vt:lpstr>
      <vt:lpstr>Why Angular + TypeScript</vt:lpstr>
      <vt:lpstr>Today’s Mission</vt:lpstr>
      <vt:lpstr>Step 1: Install Dependencies</vt:lpstr>
      <vt:lpstr>Step 2: Create the module (TypeScript)</vt:lpstr>
      <vt:lpstr>Step 3: Create the REST Interface Type</vt:lpstr>
      <vt:lpstr>Build Resource Client</vt:lpstr>
      <vt:lpstr>Step 4a: Define the Resource</vt:lpstr>
      <vt:lpstr>Step 4b: Import some namespaces</vt:lpstr>
      <vt:lpstr>Step 4c: Construct the service object</vt:lpstr>
      <vt:lpstr>Step 4d: Add public methods</vt:lpstr>
      <vt:lpstr>Step 5: Read Only View</vt:lpstr>
      <vt:lpstr>Build Edit in Place</vt:lpstr>
      <vt:lpstr>Step 6a: Build a Directive factory</vt:lpstr>
      <vt:lpstr>Step 6b: Implement IDirective</vt:lpstr>
      <vt:lpstr>Step 6c: Update Index.html</vt:lpstr>
      <vt:lpstr>Step 7: Debounce</vt:lpstr>
      <vt:lpstr>Keys to Productivity</vt:lpstr>
      <vt:lpstr>Key TypeScript Features for Productivity</vt:lpstr>
      <vt:lpstr>Bill Wagner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2014-11-13T15:41:24Z</dcterms:created>
  <dcterms:modified xsi:type="dcterms:W3CDTF">2015-11-21T20:07:43Z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TC028952669991</vt:lpwstr>
  </property>
</Properties>
</file>