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5" r:id="rId4"/>
    <p:sldId id="267" r:id="rId5"/>
    <p:sldId id="297" r:id="rId6"/>
    <p:sldId id="298" r:id="rId7"/>
    <p:sldId id="299" r:id="rId8"/>
    <p:sldId id="300" r:id="rId9"/>
    <p:sldId id="301" r:id="rId10"/>
    <p:sldId id="303" r:id="rId11"/>
    <p:sldId id="314" r:id="rId12"/>
    <p:sldId id="304" r:id="rId13"/>
    <p:sldId id="305" r:id="rId14"/>
    <p:sldId id="306" r:id="rId15"/>
    <p:sldId id="307" r:id="rId16"/>
    <p:sldId id="308" r:id="rId17"/>
    <p:sldId id="315" r:id="rId18"/>
    <p:sldId id="309" r:id="rId19"/>
    <p:sldId id="310" r:id="rId20"/>
    <p:sldId id="311" r:id="rId21"/>
    <p:sldId id="312" r:id="rId22"/>
    <p:sldId id="316" r:id="rId23"/>
    <p:sldId id="317" r:id="rId24"/>
    <p:sldId id="274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0" autoAdjust="0"/>
  </p:normalViewPr>
  <p:slideViewPr>
    <p:cSldViewPr showGuides="1">
      <p:cViewPr varScale="1">
        <p:scale>
          <a:sx n="55" d="100"/>
          <a:sy n="55" d="100"/>
        </p:scale>
        <p:origin x="34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15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Angular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Data Binding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478B91B0-2D34-4732-B5E8-5A35B0FF490A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Testability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4820E88-70A3-4845-B7E1-A6C2A85A1225}" type="parTrans" cxnId="{853996D9-019F-415B-9A1A-F03A73ECFBDC}">
      <dgm:prSet/>
      <dgm:spPr/>
    </dgm:pt>
    <dgm:pt modelId="{4921437F-D605-4802-B06D-E22DDC0E43AB}" type="sibTrans" cxnId="{853996D9-019F-415B-9A1A-F03A73ECFBDC}">
      <dgm:prSet/>
      <dgm:spPr/>
    </dgm:pt>
    <dgm:pt modelId="{5ACFA74F-BC9A-4CBE-BD9F-A70021ACB037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32C3DA-76AA-4E9D-A203-8EFD2F4DC22C}" type="parTrans" cxnId="{4A6A11FC-E4A3-4B9D-A9C0-65016718BB81}">
      <dgm:prSet/>
      <dgm:spPr/>
    </dgm:pt>
    <dgm:pt modelId="{2B30C94E-BB52-40D9-B5BE-EC2C47B16890}" type="sibTrans" cxnId="{4A6A11FC-E4A3-4B9D-A9C0-65016718BB81}">
      <dgm:prSet/>
      <dgm:spPr/>
    </dgm:pt>
    <dgm:pt modelId="{4950BDBD-409E-43C6-A01C-883143D980CF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Resources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06FD02-DF39-4F39-B22F-A4DDB0F834B6}" type="parTrans" cxnId="{FEEBB892-12A6-4CA5-BB02-98FF8D17A102}">
      <dgm:prSet/>
      <dgm:spPr/>
    </dgm:pt>
    <dgm:pt modelId="{85692022-E396-4179-AFBF-F16E95721632}" type="sibTrans" cxnId="{FEEBB892-12A6-4CA5-BB02-98FF8D17A102}">
      <dgm:prSet/>
      <dgm:spPr/>
    </dgm:pt>
    <dgm:pt modelId="{6F89CD37-E2F1-418D-A6DA-D90532BE4B4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Directives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1635C0-2785-4217-BCAE-08DBC76C21DC}" type="parTrans" cxnId="{2AED3B49-31DF-41BF-9834-7BD2A8D17E25}">
      <dgm:prSet/>
      <dgm:spPr/>
    </dgm:pt>
    <dgm:pt modelId="{316FE7D3-C9EF-483B-A913-B7E5B0E348BC}" type="sibTrans" cxnId="{2AED3B49-31DF-41BF-9834-7BD2A8D17E25}">
      <dgm:prSet/>
      <dgm:spPr/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A3470AB-6EDF-4C73-B3C3-BD2DBF5B4B1D}" type="pres">
      <dgm:prSet presAssocID="{478B91B0-2D34-4732-B5E8-5A35B0FF490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A46C1-1498-422F-ACAB-683DA2917382}" type="pres">
      <dgm:prSet presAssocID="{478B91B0-2D34-4732-B5E8-5A35B0FF490A}" presName="dummy" presStyleCnt="0"/>
      <dgm:spPr/>
    </dgm:pt>
    <dgm:pt modelId="{C04DD188-7A0E-45EF-ACFA-8A72F6A377C7}" type="pres">
      <dgm:prSet presAssocID="{4921437F-D605-4802-B06D-E22DDC0E43AB}" presName="sibTrans" presStyleLbl="sibTrans2D1" presStyleIdx="1" presStyleCnt="6"/>
      <dgm:spPr/>
    </dgm:pt>
    <dgm:pt modelId="{36F3F77D-A697-425E-8E34-E6E353BEC514}" type="pres">
      <dgm:prSet presAssocID="{4950BDBD-409E-43C6-A01C-883143D980C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EA39B-9073-460D-937E-54A53B303BD7}" type="pres">
      <dgm:prSet presAssocID="{4950BDBD-409E-43C6-A01C-883143D980CF}" presName="dummy" presStyleCnt="0"/>
      <dgm:spPr/>
    </dgm:pt>
    <dgm:pt modelId="{D7973E57-6E8D-4EE7-90CB-DB28E8EF5936}" type="pres">
      <dgm:prSet presAssocID="{85692022-E396-4179-AFBF-F16E95721632}" presName="sibTrans" presStyleLbl="sibTrans2D1" presStyleIdx="2" presStyleCnt="6"/>
      <dgm:spPr/>
    </dgm:pt>
    <dgm:pt modelId="{8752F676-465B-4B60-90A5-BE406F10AF95}" type="pres">
      <dgm:prSet presAssocID="{6F89CD37-E2F1-418D-A6DA-D90532BE4B4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C55E6-946E-4BCE-8786-5E0FB554E21A}" type="pres">
      <dgm:prSet presAssocID="{6F89CD37-E2F1-418D-A6DA-D90532BE4B4E}" presName="dummy" presStyleCnt="0"/>
      <dgm:spPr/>
    </dgm:pt>
    <dgm:pt modelId="{66F5D2BC-8145-4DC4-A96E-A068BFC7FF51}" type="pres">
      <dgm:prSet presAssocID="{316FE7D3-C9EF-483B-A913-B7E5B0E348BC}" presName="sibTrans" presStyleLbl="sibTrans2D1" presStyleIdx="3" presStyleCnt="6"/>
      <dgm:spPr/>
    </dgm:pt>
    <dgm:pt modelId="{2367CE53-9F3F-4046-B10D-8F6F9AD35223}" type="pres">
      <dgm:prSet presAssocID="{5ACFA74F-BC9A-4CBE-BD9F-A70021ACB03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0E094-97A8-44CE-B724-FB98B497BE02}" type="pres">
      <dgm:prSet presAssocID="{5ACFA74F-BC9A-4CBE-BD9F-A70021ACB037}" presName="dummy" presStyleCnt="0"/>
      <dgm:spPr/>
    </dgm:pt>
    <dgm:pt modelId="{2D699DB1-6995-4914-9F4A-0DCC79F627CB}" type="pres">
      <dgm:prSet presAssocID="{2B30C94E-BB52-40D9-B5BE-EC2C47B16890}" presName="sibTrans" presStyleLbl="sibTrans2D1" presStyleIdx="4" presStyleCnt="6"/>
      <dgm:spPr/>
    </dgm:pt>
    <dgm:pt modelId="{1C226D9E-C8BD-43C0-B5A7-66592C02513E}" type="pres">
      <dgm:prSet presAssocID="{87E6D3C0-9C36-4C9B-9EE4-FCB2F172CF6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843C557E-1AC6-4FF8-A348-D99136199850}" type="presOf" srcId="{4921437F-D605-4802-B06D-E22DDC0E43AB}" destId="{C04DD188-7A0E-45EF-ACFA-8A72F6A377C7}" srcOrd="0" destOrd="0" presId="urn:microsoft.com/office/officeart/2005/8/layout/radial6"/>
    <dgm:cxn modelId="{89E3278B-1543-474D-AF90-D51F5E4FCBD8}" type="presOf" srcId="{5ACFA74F-BC9A-4CBE-BD9F-A70021ACB037}" destId="{2367CE53-9F3F-4046-B10D-8F6F9AD35223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EB3E6C57-F560-450F-B619-F6F67905927D}" srcId="{AA38CBC9-AC6B-457D-9F63-4D1AB8E7793E}" destId="{87E6D3C0-9C36-4C9B-9EE4-FCB2F172CF62}" srcOrd="5" destOrd="0" parTransId="{1916856A-C084-48E2-AF18-70269AD79DF2}" sibTransId="{5C1F42F6-070E-4EBA-8EBC-C32D27C49363}"/>
    <dgm:cxn modelId="{4DC5EE88-4CD4-48BD-93F4-1C679E375477}" type="presOf" srcId="{6F89CD37-E2F1-418D-A6DA-D90532BE4B4E}" destId="{8752F676-465B-4B60-90A5-BE406F10AF95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4A6A11FC-E4A3-4B9D-A9C0-65016718BB81}" srcId="{AA38CBC9-AC6B-457D-9F63-4D1AB8E7793E}" destId="{5ACFA74F-BC9A-4CBE-BD9F-A70021ACB037}" srcOrd="4" destOrd="0" parTransId="{2632C3DA-76AA-4E9D-A203-8EFD2F4DC22C}" sibTransId="{2B30C94E-BB52-40D9-B5BE-EC2C47B16890}"/>
    <dgm:cxn modelId="{8522F634-05E5-467F-9834-8F87E2C55ED9}" type="presOf" srcId="{85692022-E396-4179-AFBF-F16E95721632}" destId="{D7973E57-6E8D-4EE7-90CB-DB28E8EF5936}" srcOrd="0" destOrd="0" presId="urn:microsoft.com/office/officeart/2005/8/layout/radial6"/>
    <dgm:cxn modelId="{2AED3B49-31DF-41BF-9834-7BD2A8D17E25}" srcId="{AA38CBC9-AC6B-457D-9F63-4D1AB8E7793E}" destId="{6F89CD37-E2F1-418D-A6DA-D90532BE4B4E}" srcOrd="3" destOrd="0" parTransId="{731635C0-2785-4217-BCAE-08DBC76C21DC}" sibTransId="{316FE7D3-C9EF-483B-A913-B7E5B0E348BC}"/>
    <dgm:cxn modelId="{B8868F4D-CFEB-4479-919C-964D0F051BF4}" type="presOf" srcId="{2B30C94E-BB52-40D9-B5BE-EC2C47B16890}" destId="{2D699DB1-6995-4914-9F4A-0DCC79F627CB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EEBB892-12A6-4CA5-BB02-98FF8D17A102}" srcId="{AA38CBC9-AC6B-457D-9F63-4D1AB8E7793E}" destId="{4950BDBD-409E-43C6-A01C-883143D980CF}" srcOrd="2" destOrd="0" parTransId="{6B06FD02-DF39-4F39-B22F-A4DDB0F834B6}" sibTransId="{85692022-E396-4179-AFBF-F16E95721632}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300109D1-90C5-476E-ABF4-72934AD679A7}" type="presOf" srcId="{478B91B0-2D34-4732-B5E8-5A35B0FF490A}" destId="{FA3470AB-6EDF-4C73-B3C3-BD2DBF5B4B1D}" srcOrd="0" destOrd="0" presId="urn:microsoft.com/office/officeart/2005/8/layout/radial6"/>
    <dgm:cxn modelId="{853996D9-019F-415B-9A1A-F03A73ECFBDC}" srcId="{AA38CBC9-AC6B-457D-9F63-4D1AB8E7793E}" destId="{478B91B0-2D34-4732-B5E8-5A35B0FF490A}" srcOrd="1" destOrd="0" parTransId="{04820E88-70A3-4845-B7E1-A6C2A85A1225}" sibTransId="{4921437F-D605-4802-B06D-E22DDC0E43AB}"/>
    <dgm:cxn modelId="{B090FD7B-D315-4CD5-831B-C328B40F7C66}" type="presOf" srcId="{4950BDBD-409E-43C6-A01C-883143D980CF}" destId="{36F3F77D-A697-425E-8E34-E6E353BEC514}" srcOrd="0" destOrd="0" presId="urn:microsoft.com/office/officeart/2005/8/layout/radial6"/>
    <dgm:cxn modelId="{FD0BC805-011D-4BE0-A072-593E7FB199C7}" type="presOf" srcId="{316FE7D3-C9EF-483B-A913-B7E5B0E348BC}" destId="{66F5D2BC-8145-4DC4-A96E-A068BFC7FF51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11B871E-AD44-49A4-8A61-931CA1F57373}" type="presParOf" srcId="{B0C37B97-914B-49F2-84E5-94B39EF2352F}" destId="{FA3470AB-6EDF-4C73-B3C3-BD2DBF5B4B1D}" srcOrd="4" destOrd="0" presId="urn:microsoft.com/office/officeart/2005/8/layout/radial6"/>
    <dgm:cxn modelId="{15A0D36D-C025-4000-AEBF-EDAE56580E0F}" type="presParOf" srcId="{B0C37B97-914B-49F2-84E5-94B39EF2352F}" destId="{2E9A46C1-1498-422F-ACAB-683DA2917382}" srcOrd="5" destOrd="0" presId="urn:microsoft.com/office/officeart/2005/8/layout/radial6"/>
    <dgm:cxn modelId="{A362E6B6-65B9-42D9-8903-6A793CBB1C70}" type="presParOf" srcId="{B0C37B97-914B-49F2-84E5-94B39EF2352F}" destId="{C04DD188-7A0E-45EF-ACFA-8A72F6A377C7}" srcOrd="6" destOrd="0" presId="urn:microsoft.com/office/officeart/2005/8/layout/radial6"/>
    <dgm:cxn modelId="{426E806D-A026-486A-8164-1FD4FF69DD93}" type="presParOf" srcId="{B0C37B97-914B-49F2-84E5-94B39EF2352F}" destId="{36F3F77D-A697-425E-8E34-E6E353BEC514}" srcOrd="7" destOrd="0" presId="urn:microsoft.com/office/officeart/2005/8/layout/radial6"/>
    <dgm:cxn modelId="{0FE10503-7B1C-4901-8916-46E2ED82AF2F}" type="presParOf" srcId="{B0C37B97-914B-49F2-84E5-94B39EF2352F}" destId="{BF6EA39B-9073-460D-937E-54A53B303BD7}" srcOrd="8" destOrd="0" presId="urn:microsoft.com/office/officeart/2005/8/layout/radial6"/>
    <dgm:cxn modelId="{57021DAC-6D8C-476D-ADFE-16DAA3A7940B}" type="presParOf" srcId="{B0C37B97-914B-49F2-84E5-94B39EF2352F}" destId="{D7973E57-6E8D-4EE7-90CB-DB28E8EF5936}" srcOrd="9" destOrd="0" presId="urn:microsoft.com/office/officeart/2005/8/layout/radial6"/>
    <dgm:cxn modelId="{538FF5AD-2DF5-4BE1-8D58-5AC85CB70EE9}" type="presParOf" srcId="{B0C37B97-914B-49F2-84E5-94B39EF2352F}" destId="{8752F676-465B-4B60-90A5-BE406F10AF95}" srcOrd="10" destOrd="0" presId="urn:microsoft.com/office/officeart/2005/8/layout/radial6"/>
    <dgm:cxn modelId="{670B93E1-EF8B-4056-9692-FD3BC56EB7B4}" type="presParOf" srcId="{B0C37B97-914B-49F2-84E5-94B39EF2352F}" destId="{8FAC55E6-946E-4BCE-8786-5E0FB554E21A}" srcOrd="11" destOrd="0" presId="urn:microsoft.com/office/officeart/2005/8/layout/radial6"/>
    <dgm:cxn modelId="{1BB7CA1F-98EF-4ECA-AF59-21BAEE4F7073}" type="presParOf" srcId="{B0C37B97-914B-49F2-84E5-94B39EF2352F}" destId="{66F5D2BC-8145-4DC4-A96E-A068BFC7FF51}" srcOrd="12" destOrd="0" presId="urn:microsoft.com/office/officeart/2005/8/layout/radial6"/>
    <dgm:cxn modelId="{9E48A964-FB8B-40D2-8E91-FA9413CB1787}" type="presParOf" srcId="{B0C37B97-914B-49F2-84E5-94B39EF2352F}" destId="{2367CE53-9F3F-4046-B10D-8F6F9AD35223}" srcOrd="13" destOrd="0" presId="urn:microsoft.com/office/officeart/2005/8/layout/radial6"/>
    <dgm:cxn modelId="{376A7D55-BA57-4B8A-96BC-C9863761E2F8}" type="presParOf" srcId="{B0C37B97-914B-49F2-84E5-94B39EF2352F}" destId="{3050E094-97A8-44CE-B724-FB98B497BE02}" srcOrd="14" destOrd="0" presId="urn:microsoft.com/office/officeart/2005/8/layout/radial6"/>
    <dgm:cxn modelId="{66D71972-36B3-4F3F-87F3-CD62AF5D505B}" type="presParOf" srcId="{B0C37B97-914B-49F2-84E5-94B39EF2352F}" destId="{2D699DB1-6995-4914-9F4A-0DCC79F627CB}" srcOrd="15" destOrd="0" presId="urn:microsoft.com/office/officeart/2005/8/layout/radial6"/>
    <dgm:cxn modelId="{0BFC6664-884E-4547-86F8-E6A9DC5E1A2C}" type="presParOf" srcId="{B0C37B97-914B-49F2-84E5-94B39EF2352F}" destId="{1C226D9E-C8BD-43C0-B5A7-66592C02513E}" srcOrd="16" destOrd="0" presId="urn:microsoft.com/office/officeart/2005/8/layout/radial6"/>
    <dgm:cxn modelId="{FD59564E-8456-4C64-90AE-7451B1A61D7B}" type="presParOf" srcId="{B0C37B97-914B-49F2-84E5-94B39EF2352F}" destId="{2E93314B-ED13-4B02-B199-BBF658DCCBEE}" srcOrd="17" destOrd="0" presId="urn:microsoft.com/office/officeart/2005/8/layout/radial6"/>
    <dgm:cxn modelId="{0276C93F-4BAE-4692-9D59-195EFB181D61}" type="presParOf" srcId="{B0C37B97-914B-49F2-84E5-94B39EF2352F}" destId="{22CB3940-637A-4C32-AB7F-CFAD929A59AB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Type Safety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Static Tooling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Transpiles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to JavaScript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3E4C5699-5C24-44F7-B7F1-181E0290BB3A}" type="presOf" srcId="{50789F86-D3CE-4C0B-B830-60161BD38E85}" destId="{0B9D5D8D-AE9B-4E3C-8081-7E5A4C702F02}" srcOrd="0" destOrd="0" presId="urn:microsoft.com/office/officeart/2005/8/layout/radial6"/>
    <dgm:cxn modelId="{EFCE33FC-3D68-46EE-B4C2-7EBA44D18C31}" type="presOf" srcId="{B04B74A7-039D-46F2-A30E-0D07E04CAE1A}" destId="{53B5DF5F-8B8B-41EF-8531-276CBECDCAB4}" srcOrd="0" destOrd="0" presId="urn:microsoft.com/office/officeart/2005/8/layout/radial6"/>
    <dgm:cxn modelId="{0D1FFBEE-3595-4EC8-A748-8530B27493D1}" type="presOf" srcId="{87E6D3C0-9C36-4C9B-9EE4-FCB2F172CF62}" destId="{1C226D9E-C8BD-43C0-B5A7-66592C02513E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8BCD67D7-A174-486E-AE53-8819D6C60743}" type="presOf" srcId="{AA38CBC9-AC6B-457D-9F63-4D1AB8E7793E}" destId="{D2BB9C9C-582A-4226-99A2-A6A4B7AD887A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42874846-D58B-4D37-94A4-D39AA1D65B8D}" type="presOf" srcId="{5C1F42F6-070E-4EBA-8EBC-C32D27C49363}" destId="{22CB3940-637A-4C32-AB7F-CFAD929A59AB}" srcOrd="0" destOrd="0" presId="urn:microsoft.com/office/officeart/2005/8/layout/radial6"/>
    <dgm:cxn modelId="{E274CB62-2A88-46BB-B756-457318806DA0}" type="presOf" srcId="{775D1C29-7B88-46A3-9FAD-95EFDC006E81}" destId="{65DE7562-7D1C-4B0F-8927-12F8E6C5F5AF}" srcOrd="0" destOrd="0" presId="urn:microsoft.com/office/officeart/2005/8/layout/radial6"/>
    <dgm:cxn modelId="{4FFA4F4A-7921-47E7-8130-D95F2AE657FC}" type="presOf" srcId="{B8060F7B-9920-4F24-BE71-F0E4E3B7B934}" destId="{B0C37B97-914B-49F2-84E5-94B39EF2352F}" srcOrd="0" destOrd="0" presId="urn:microsoft.com/office/officeart/2005/8/layout/radial6"/>
    <dgm:cxn modelId="{9EA152A8-27CA-44C6-A142-90551ED3A295}" type="presOf" srcId="{7E2B8B4E-293F-43EE-AB7D-6598814ECB3C}" destId="{B3F8C3C3-65FB-486F-82C0-A8478B7022B9}" srcOrd="0" destOrd="0" presId="urn:microsoft.com/office/officeart/2005/8/layout/radial6"/>
    <dgm:cxn modelId="{8E2CB411-32CB-41FF-9E47-C3F96880DF10}" type="presOf" srcId="{03860152-2A6F-476F-91FD-CBA9D7B26338}" destId="{FADEA337-AD34-4422-B53A-01423AF1AC8F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90FFAD82-3F21-4C09-9505-1DEA89F673EC}" type="presOf" srcId="{20EB584B-A7B7-43D9-BF6A-2C9338C05B4D}" destId="{29DFD080-5F1B-4B82-A3B2-DA9D6DF3694E}" srcOrd="0" destOrd="0" presId="urn:microsoft.com/office/officeart/2005/8/layout/radial6"/>
    <dgm:cxn modelId="{F3A6F638-F028-4EFA-BB9B-6DDA15583D07}" type="presParOf" srcId="{B0C37B97-914B-49F2-84E5-94B39EF2352F}" destId="{D2BB9C9C-582A-4226-99A2-A6A4B7AD887A}" srcOrd="0" destOrd="0" presId="urn:microsoft.com/office/officeart/2005/8/layout/radial6"/>
    <dgm:cxn modelId="{3DD5B01A-045A-413E-A101-CA679C66E17D}" type="presParOf" srcId="{B0C37B97-914B-49F2-84E5-94B39EF2352F}" destId="{0B9D5D8D-AE9B-4E3C-8081-7E5A4C702F02}" srcOrd="1" destOrd="0" presId="urn:microsoft.com/office/officeart/2005/8/layout/radial6"/>
    <dgm:cxn modelId="{33BA3E26-ACAA-4CDC-9CB2-DAB144FB72B9}" type="presParOf" srcId="{B0C37B97-914B-49F2-84E5-94B39EF2352F}" destId="{E8755371-EE00-4D9C-9546-B5D2DEB3691D}" srcOrd="2" destOrd="0" presId="urn:microsoft.com/office/officeart/2005/8/layout/radial6"/>
    <dgm:cxn modelId="{468ABA7B-111B-4368-BF88-9D628D68D9A1}" type="presParOf" srcId="{B0C37B97-914B-49F2-84E5-94B39EF2352F}" destId="{65DE7562-7D1C-4B0F-8927-12F8E6C5F5AF}" srcOrd="3" destOrd="0" presId="urn:microsoft.com/office/officeart/2005/8/layout/radial6"/>
    <dgm:cxn modelId="{7A118BA5-DD1D-4457-9DCE-54DDBC5FF7C9}" type="presParOf" srcId="{B0C37B97-914B-49F2-84E5-94B39EF2352F}" destId="{1C226D9E-C8BD-43C0-B5A7-66592C02513E}" srcOrd="4" destOrd="0" presId="urn:microsoft.com/office/officeart/2005/8/layout/radial6"/>
    <dgm:cxn modelId="{E5021F13-6133-48A9-BD4A-FB76F8C685BF}" type="presParOf" srcId="{B0C37B97-914B-49F2-84E5-94B39EF2352F}" destId="{2E93314B-ED13-4B02-B199-BBF658DCCBEE}" srcOrd="5" destOrd="0" presId="urn:microsoft.com/office/officeart/2005/8/layout/radial6"/>
    <dgm:cxn modelId="{F6D4EC49-A14B-4A6E-9026-A077FF18C715}" type="presParOf" srcId="{B0C37B97-914B-49F2-84E5-94B39EF2352F}" destId="{22CB3940-637A-4C32-AB7F-CFAD929A59AB}" srcOrd="6" destOrd="0" presId="urn:microsoft.com/office/officeart/2005/8/layout/radial6"/>
    <dgm:cxn modelId="{3A89E937-7089-424B-B483-EB95691F06C1}" type="presParOf" srcId="{B0C37B97-914B-49F2-84E5-94B39EF2352F}" destId="{29DFD080-5F1B-4B82-A3B2-DA9D6DF3694E}" srcOrd="7" destOrd="0" presId="urn:microsoft.com/office/officeart/2005/8/layout/radial6"/>
    <dgm:cxn modelId="{30515CAD-3600-4886-90A6-32F072BF4E14}" type="presParOf" srcId="{B0C37B97-914B-49F2-84E5-94B39EF2352F}" destId="{3C0BB87F-E2C7-4D7C-BF8F-45EA9A4A93F1}" srcOrd="8" destOrd="0" presId="urn:microsoft.com/office/officeart/2005/8/layout/radial6"/>
    <dgm:cxn modelId="{8728873A-9323-4BFA-AA17-FED119AABCA7}" type="presParOf" srcId="{B0C37B97-914B-49F2-84E5-94B39EF2352F}" destId="{53B5DF5F-8B8B-41EF-8531-276CBECDCAB4}" srcOrd="9" destOrd="0" presId="urn:microsoft.com/office/officeart/2005/8/layout/radial6"/>
    <dgm:cxn modelId="{03AFA603-B7A8-42BB-8746-25034F6F1498}" type="presParOf" srcId="{B0C37B97-914B-49F2-84E5-94B39EF2352F}" destId="{B3F8C3C3-65FB-486F-82C0-A8478B7022B9}" srcOrd="10" destOrd="0" presId="urn:microsoft.com/office/officeart/2005/8/layout/radial6"/>
    <dgm:cxn modelId="{B6168407-26E5-48A5-A9DA-5E93CEC1F7BC}" type="presParOf" srcId="{B0C37B97-914B-49F2-84E5-94B39EF2352F}" destId="{655FDCB9-5F59-4F26-9EF0-749F42DEA7F0}" srcOrd="11" destOrd="0" presId="urn:microsoft.com/office/officeart/2005/8/layout/radial6"/>
    <dgm:cxn modelId="{C982DD3A-4ED4-491F-A836-5079713E5EE3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The Future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Angular 2.0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61A460D1-DB0B-4022-8D2F-5F9F7CC61A7D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2.0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2002B4-C166-4EB1-89AE-2D81188362D9}" type="parTrans" cxnId="{02531C3E-8292-4D97-A4FF-BAD0D06DF386}">
      <dgm:prSet/>
      <dgm:spPr/>
    </dgm:pt>
    <dgm:pt modelId="{04C840C0-BFFF-4F83-9310-591C8C245E1F}" type="sibTrans" cxnId="{02531C3E-8292-4D97-A4FF-BAD0D06DF386}">
      <dgm:prSet/>
      <dgm:spPr/>
    </dgm:pt>
    <dgm:pt modelId="{D344DC0A-740B-4611-925A-3F19D956848C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EcmaScript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6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64C08A9-31CB-423E-8C2B-5C0FAFE5C1F2}" type="parTrans" cxnId="{DFFF227B-9C5A-46EE-B629-EFB099B33EC5}">
      <dgm:prSet/>
      <dgm:spPr/>
    </dgm:pt>
    <dgm:pt modelId="{5F0A72AB-CB61-4D77-B800-2EFA1A0435DF}" type="sibTrans" cxnId="{DFFF227B-9C5A-46EE-B629-EFB099B33EC5}">
      <dgm:prSet/>
      <dgm:spPr/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CB16ED4-4BBA-4752-8AAD-B1C454C15C30}" type="pres">
      <dgm:prSet presAssocID="{61A460D1-DB0B-4022-8D2F-5F9F7CC61A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6C53A-A7EA-42AC-A1A9-8C476B8A7664}" type="pres">
      <dgm:prSet presAssocID="{61A460D1-DB0B-4022-8D2F-5F9F7CC61A7D}" presName="dummy" presStyleCnt="0"/>
      <dgm:spPr/>
    </dgm:pt>
    <dgm:pt modelId="{439C4AB1-02D3-457F-BCE8-93EFB8EBEA9E}" type="pres">
      <dgm:prSet presAssocID="{04C840C0-BFFF-4F83-9310-591C8C245E1F}" presName="sibTrans" presStyleLbl="sibTrans2D1" presStyleIdx="1" presStyleCnt="3"/>
      <dgm:spPr/>
    </dgm:pt>
    <dgm:pt modelId="{FF493A8E-24B0-451A-A1AF-9AE8F093FDE9}" type="pres">
      <dgm:prSet presAssocID="{D344DC0A-740B-4611-925A-3F19D9568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18BA9-3560-40C0-8286-59962D2BD434}" type="pres">
      <dgm:prSet presAssocID="{D344DC0A-740B-4611-925A-3F19D956848C}" presName="dummy" presStyleCnt="0"/>
      <dgm:spPr/>
    </dgm:pt>
    <dgm:pt modelId="{B80E02E1-2E77-44FD-B787-BD77B5F14BE9}" type="pres">
      <dgm:prSet presAssocID="{5F0A72AB-CB61-4D77-B800-2EFA1A0435DF}" presName="sibTrans" presStyleLbl="sibTrans2D1" presStyleIdx="2" presStyleCnt="3"/>
      <dgm:spPr/>
    </dgm:pt>
  </dgm:ptLst>
  <dgm:cxnLst>
    <dgm:cxn modelId="{DFFF227B-9C5A-46EE-B629-EFB099B33EC5}" srcId="{AA38CBC9-AC6B-457D-9F63-4D1AB8E7793E}" destId="{D344DC0A-740B-4611-925A-3F19D956848C}" srcOrd="2" destOrd="0" parTransId="{E64C08A9-31CB-423E-8C2B-5C0FAFE5C1F2}" sibTransId="{5F0A72AB-CB61-4D77-B800-2EFA1A0435DF}"/>
    <dgm:cxn modelId="{8AA7649A-77E5-44EB-B1A5-DB0CC6C9496C}" type="presOf" srcId="{50789F86-D3CE-4C0B-B830-60161BD38E85}" destId="{0B9D5D8D-AE9B-4E3C-8081-7E5A4C702F02}" srcOrd="0" destOrd="0" presId="urn:microsoft.com/office/officeart/2005/8/layout/radial6"/>
    <dgm:cxn modelId="{794F404F-6E65-4F11-AEEB-928A64292306}" type="presOf" srcId="{04C840C0-BFFF-4F83-9310-591C8C245E1F}" destId="{439C4AB1-02D3-457F-BCE8-93EFB8EBEA9E}" srcOrd="0" destOrd="0" presId="urn:microsoft.com/office/officeart/2005/8/layout/radial6"/>
    <dgm:cxn modelId="{02531C3E-8292-4D97-A4FF-BAD0D06DF386}" srcId="{AA38CBC9-AC6B-457D-9F63-4D1AB8E7793E}" destId="{61A460D1-DB0B-4022-8D2F-5F9F7CC61A7D}" srcOrd="1" destOrd="0" parTransId="{5A2002B4-C166-4EB1-89AE-2D81188362D9}" sibTransId="{04C840C0-BFFF-4F83-9310-591C8C245E1F}"/>
    <dgm:cxn modelId="{BFA559C0-6731-4A06-BEE8-D08C046BC327}" type="presOf" srcId="{AA38CBC9-AC6B-457D-9F63-4D1AB8E7793E}" destId="{D2BB9C9C-582A-4226-99A2-A6A4B7AD887A}" srcOrd="0" destOrd="0" presId="urn:microsoft.com/office/officeart/2005/8/layout/radial6"/>
    <dgm:cxn modelId="{D39DA51D-D766-4643-A82B-83947316712D}" type="presOf" srcId="{775D1C29-7B88-46A3-9FAD-95EFDC006E81}" destId="{65DE7562-7D1C-4B0F-8927-12F8E6C5F5AF}" srcOrd="0" destOrd="0" presId="urn:microsoft.com/office/officeart/2005/8/layout/radial6"/>
    <dgm:cxn modelId="{CDD51043-2E77-4A70-98F7-6A3F68DCB72F}" type="presOf" srcId="{D344DC0A-740B-4611-925A-3F19D956848C}" destId="{FF493A8E-24B0-451A-A1AF-9AE8F093FDE9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EE5EDA03-D9AD-4CDA-B900-45038C4C29A5}" type="presOf" srcId="{61A460D1-DB0B-4022-8D2F-5F9F7CC61A7D}" destId="{DCB16ED4-4BBA-4752-8AAD-B1C454C15C30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021D4526-5021-4A43-A07C-C6B859AA8F72}" type="presOf" srcId="{B8060F7B-9920-4F24-BE71-F0E4E3B7B934}" destId="{B0C37B97-914B-49F2-84E5-94B39EF2352F}" srcOrd="0" destOrd="0" presId="urn:microsoft.com/office/officeart/2005/8/layout/radial6"/>
    <dgm:cxn modelId="{75976B0C-B537-4F9C-8F36-CD68B2ECA76D}" type="presOf" srcId="{5F0A72AB-CB61-4D77-B800-2EFA1A0435DF}" destId="{B80E02E1-2E77-44FD-B787-BD77B5F14BE9}" srcOrd="0" destOrd="0" presId="urn:microsoft.com/office/officeart/2005/8/layout/radial6"/>
    <dgm:cxn modelId="{6996402D-3C5A-45E9-87E6-31EC1A374410}" type="presParOf" srcId="{B0C37B97-914B-49F2-84E5-94B39EF2352F}" destId="{D2BB9C9C-582A-4226-99A2-A6A4B7AD887A}" srcOrd="0" destOrd="0" presId="urn:microsoft.com/office/officeart/2005/8/layout/radial6"/>
    <dgm:cxn modelId="{97DC5D6D-3564-421B-86A9-1FEC2F3BFC4D}" type="presParOf" srcId="{B0C37B97-914B-49F2-84E5-94B39EF2352F}" destId="{0B9D5D8D-AE9B-4E3C-8081-7E5A4C702F02}" srcOrd="1" destOrd="0" presId="urn:microsoft.com/office/officeart/2005/8/layout/radial6"/>
    <dgm:cxn modelId="{D013C718-4BB5-4B92-AD9B-9182C83976B9}" type="presParOf" srcId="{B0C37B97-914B-49F2-84E5-94B39EF2352F}" destId="{E8755371-EE00-4D9C-9546-B5D2DEB3691D}" srcOrd="2" destOrd="0" presId="urn:microsoft.com/office/officeart/2005/8/layout/radial6"/>
    <dgm:cxn modelId="{8BD94F15-8A37-49C5-82C4-BDFA196BB9AE}" type="presParOf" srcId="{B0C37B97-914B-49F2-84E5-94B39EF2352F}" destId="{65DE7562-7D1C-4B0F-8927-12F8E6C5F5AF}" srcOrd="3" destOrd="0" presId="urn:microsoft.com/office/officeart/2005/8/layout/radial6"/>
    <dgm:cxn modelId="{EDE3D5DF-96EB-449C-A742-AB3B6208926B}" type="presParOf" srcId="{B0C37B97-914B-49F2-84E5-94B39EF2352F}" destId="{DCB16ED4-4BBA-4752-8AAD-B1C454C15C30}" srcOrd="4" destOrd="0" presId="urn:microsoft.com/office/officeart/2005/8/layout/radial6"/>
    <dgm:cxn modelId="{6B467FA3-AC81-4D63-926E-8EC2D9C54571}" type="presParOf" srcId="{B0C37B97-914B-49F2-84E5-94B39EF2352F}" destId="{EA76C53A-A7EA-42AC-A1A9-8C476B8A7664}" srcOrd="5" destOrd="0" presId="urn:microsoft.com/office/officeart/2005/8/layout/radial6"/>
    <dgm:cxn modelId="{CA8F9327-DD55-44AC-9FF1-7DC11D339424}" type="presParOf" srcId="{B0C37B97-914B-49F2-84E5-94B39EF2352F}" destId="{439C4AB1-02D3-457F-BCE8-93EFB8EBEA9E}" srcOrd="6" destOrd="0" presId="urn:microsoft.com/office/officeart/2005/8/layout/radial6"/>
    <dgm:cxn modelId="{F76FDB48-5EF4-4474-B91D-5A0EBF78B746}" type="presParOf" srcId="{B0C37B97-914B-49F2-84E5-94B39EF2352F}" destId="{FF493A8E-24B0-451A-A1AF-9AE8F093FDE9}" srcOrd="7" destOrd="0" presId="urn:microsoft.com/office/officeart/2005/8/layout/radial6"/>
    <dgm:cxn modelId="{C39C60C7-465B-4EE8-9622-A9975F8859FF}" type="presParOf" srcId="{B0C37B97-914B-49F2-84E5-94B39EF2352F}" destId="{CB418BA9-3560-40C0-8286-59962D2BD434}" srcOrd="8" destOrd="0" presId="urn:microsoft.com/office/officeart/2005/8/layout/radial6"/>
    <dgm:cxn modelId="{44D4049D-0AC0-4554-8297-AE6E316E9FC9}" type="presParOf" srcId="{B0C37B97-914B-49F2-84E5-94B39EF2352F}" destId="{B80E02E1-2E77-44FD-B787-BD77B5F14BE9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9/7/2015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hebillwagner.com/" TargetMode="External"/><Relationship Id="rId2" Type="http://schemas.openxmlformats.org/officeDocument/2006/relationships/hyperlink" Target="mailto:bill@thebillwagner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Angular and </a:t>
            </a:r>
            <a:r>
              <a:rPr lang="en-US" dirty="0" err="1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Maximize Productivity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Minimize Mistakes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Resource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and Receive Data from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6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4a: Define the Resource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1769869"/>
            <a:ext cx="10579819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/angular-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resource.d.ts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.editorModule.factory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"$resource"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(r) =&gt;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4b: Import some namespaces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3308752"/>
            <a:ext cx="5078313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Rest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1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4c: Construct the service object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1585201"/>
            <a:ext cx="8415765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ILabelResourceClass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Rest.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create(label: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success: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resource: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ILabelResourceClass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($resource: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IResourceService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ILabelResourceClass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&gt;&lt;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$resource(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/Labels/:id"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{ id: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"@id"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"GET"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save: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"PUT"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query: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"GET"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create: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"POST"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 { method: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"DELETE"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4d: Add public methods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212" y="2077646"/>
            <a:ext cx="789959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retrieveAllLabels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.resource.query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updateLabel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(label: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.resource.save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 id: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label.Id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}, label);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Read Only View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2812" y="1600200"/>
            <a:ext cx="9310241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angular.d.ts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.resource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constructor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$scope: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IScope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service: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.sequence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service.retrieveAllLabels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sequence: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IResourceArray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editorModule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.controller(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"$scope"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labelDataService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]);}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8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Edit in 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Directives and factories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6a: Build a Directive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 &lt;reference path="../scripts/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typings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angular.d.ts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/&gt;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factory():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=&gt;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LabelEditor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editorModule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.directive(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6b: Implement </a:t>
            </a:r>
            <a:r>
              <a:rPr lang="en-US" dirty="0" err="1" smtClean="0"/>
              <a:t>IDirective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restrict =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link = (scope: 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IScope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IRootElementService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INgModelController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read()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setViewValue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(element.html());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.$render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element.html(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element.bind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"blur 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change"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scope.$apply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(read);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6c: Update 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labelCollection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ng-repeat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="label in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vm.sequence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ng-change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vm.update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(label)"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="{'background-color':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b="165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MVP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Regional Director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ECMA Standardization Committee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Foundation Advisory Board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Author, Trainer, Consultant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Debounce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ng-repeat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="label in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vm.sequence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ng-change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vm.update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(label)"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ColorLabel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ng-model-options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debounce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250}"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="{'background-color':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label.Color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Productivity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TypeScript</a:t>
            </a:r>
            <a:r>
              <a:rPr lang="en-US" dirty="0" smtClean="0"/>
              <a:t> Features for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step: Find syntax and type system errors</a:t>
            </a:r>
          </a:p>
          <a:p>
            <a:r>
              <a:rPr lang="en-US" dirty="0" smtClean="0"/>
              <a:t>Avoid “</a:t>
            </a:r>
            <a:r>
              <a:rPr lang="en-US" dirty="0" err="1" smtClean="0"/>
              <a:t>Stringly</a:t>
            </a:r>
            <a:r>
              <a:rPr lang="en-US" dirty="0" smtClean="0"/>
              <a:t> Typed APIs”</a:t>
            </a:r>
          </a:p>
          <a:p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Scoped Modules</a:t>
            </a:r>
          </a:p>
          <a:p>
            <a:r>
              <a:rPr lang="en-US" dirty="0" smtClean="0"/>
              <a:t>“Private” implementation details</a:t>
            </a:r>
          </a:p>
          <a:p>
            <a:r>
              <a:rPr lang="en-US" dirty="0" smtClean="0"/>
              <a:t>Compatible with </a:t>
            </a:r>
            <a:r>
              <a:rPr lang="en-US" smtClean="0"/>
              <a:t>JavaScript idioms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8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bill@thebillwagner.com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billwagner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6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Angular?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SPA applications quickly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Consistent Architecture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Community Support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Resources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6909076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More Productivity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Static Type Analysis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Language Tool Support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Large Codebases Better</a:t>
            </a: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619221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0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Angular +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 2.0 built using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=&gt; ECMAScript 6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ECMAScript 6 is latest standard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Moving Targets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Expected (?) Q1 2016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3634165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 Angular Application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Highlight Language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Install Dependencies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828800"/>
            <a:ext cx="3148965" cy="33147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2209800"/>
            <a:ext cx="2438400" cy="2438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21" y="20955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the module 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/// &lt;reference path="../scripts/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typings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angularjs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angular.d.ts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 /&gt;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editorModule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angular.module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labelEditor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ngResource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36576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Create the REST Interface 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812" y="1981200"/>
            <a:ext cx="8229600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declare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module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LabelApplication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Label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Id: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Text: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    Color: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271</Words>
  <Application>Microsoft Office PowerPoint</Application>
  <PresentationFormat>Custom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Franklin Gothic Medium</vt:lpstr>
      <vt:lpstr>Segoe UI</vt:lpstr>
      <vt:lpstr>Segoe UI Emoji</vt:lpstr>
      <vt:lpstr>Times New Roman</vt:lpstr>
      <vt:lpstr>Business Contrast 16x9</vt:lpstr>
      <vt:lpstr>Angular and TypeScript</vt:lpstr>
      <vt:lpstr>Bill Wagner</vt:lpstr>
      <vt:lpstr>Why Angular?</vt:lpstr>
      <vt:lpstr>Why TypeScript?</vt:lpstr>
      <vt:lpstr>Why Angular + TypeScript</vt:lpstr>
      <vt:lpstr>Today’s Mission</vt:lpstr>
      <vt:lpstr>Step 1: Install Dependencies</vt:lpstr>
      <vt:lpstr>Step 2: Create the module (TypeScript)</vt:lpstr>
      <vt:lpstr>Step 3: Create the REST Interface Type</vt:lpstr>
      <vt:lpstr>Build Resource Client</vt:lpstr>
      <vt:lpstr>Step 4a: Define the Resource</vt:lpstr>
      <vt:lpstr>Step 4b: Import some namespaces</vt:lpstr>
      <vt:lpstr>Step 4c: Construct the service object</vt:lpstr>
      <vt:lpstr>Step 4d: Add public methods</vt:lpstr>
      <vt:lpstr>Step 5: Read Only View</vt:lpstr>
      <vt:lpstr>Build Edit in Place</vt:lpstr>
      <vt:lpstr>Step 6a: Build a Directive factory</vt:lpstr>
      <vt:lpstr>Step 6b: Implement IDirective</vt:lpstr>
      <vt:lpstr>Step 6c: Update Index.html</vt:lpstr>
      <vt:lpstr>Step 7: Debounce</vt:lpstr>
      <vt:lpstr>Keys to Productivity</vt:lpstr>
      <vt:lpstr>Key TypeScript Features for Productivity</vt:lpstr>
      <vt:lpstr>Bill Wagner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2014-11-13T15:41:24Z</dcterms:created>
  <dcterms:modified xsi:type="dcterms:W3CDTF">2015-09-07T22:41:14Z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