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0299-47B3-4E70-9244-02E714514CC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3FED-2DDF-4501-9726-7D224CD1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opengatecollaboration.org/index.php/Users_Guide:Data_output#Description_of_the_ASCII.28binary.29_file_conten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opengatecollaboration.org/index.php/Users_Guide:Data_output#Description_of_the_ASCII.28binary.29_file_conten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BaF2 Gate Simulations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Worstell</a:t>
            </a:r>
          </a:p>
          <a:p>
            <a:r>
              <a:rPr lang="en-US" dirty="0"/>
              <a:t>9/11/2018</a:t>
            </a:r>
          </a:p>
        </p:txBody>
      </p:sp>
    </p:spTree>
    <p:extLst>
      <p:ext uri="{BB962C8B-B14F-4D97-AF65-F5344CB8AC3E}">
        <p14:creationId xmlns:p14="http://schemas.microsoft.com/office/powerpoint/2010/main" val="22045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71"/>
            <a:ext cx="8229600" cy="1143000"/>
          </a:xfrm>
        </p:spPr>
        <p:txBody>
          <a:bodyPr/>
          <a:lstStyle/>
          <a:p>
            <a:r>
              <a:rPr lang="en-US" dirty="0"/>
              <a:t>AsciiFileHits.dat Output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0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http://wiki.opengatecollaboration.org/index.php/Users_Guide:Data_output#Description_of_the_ASCII.28binary.29_file_content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74231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52" y="2133600"/>
            <a:ext cx="4024695" cy="316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5287" y="1437373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Run</a:t>
            </a:r>
          </a:p>
          <a:p>
            <a:pPr algn="ctr"/>
            <a:r>
              <a:rPr lang="en-US" sz="1400" dirty="0"/>
              <a:t>Number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59830" y="1983819"/>
            <a:ext cx="1" cy="37311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9568" y="81086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  <a:p>
            <a:pPr algn="ctr"/>
            <a:r>
              <a:rPr lang="en-US" sz="1400" dirty="0"/>
              <a:t>Number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38800" y="1258609"/>
            <a:ext cx="2" cy="40356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4340" y="1437832"/>
            <a:ext cx="75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Photon</a:t>
            </a:r>
          </a:p>
          <a:p>
            <a:pPr algn="ctr"/>
            <a:r>
              <a:rPr lang="en-US" sz="1400" dirty="0"/>
              <a:t>Primary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67400" y="1905000"/>
            <a:ext cx="2" cy="3389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3008" y="914400"/>
            <a:ext cx="68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Source</a:t>
            </a:r>
          </a:p>
          <a:p>
            <a:pPr algn="ctr"/>
            <a:r>
              <a:rPr lang="en-US" sz="1400" dirty="0"/>
              <a:t>ID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96414" y="1388511"/>
            <a:ext cx="2" cy="40356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1411009"/>
            <a:ext cx="2" cy="40356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71"/>
            <a:ext cx="8229600" cy="1143000"/>
          </a:xfrm>
        </p:spPr>
        <p:txBody>
          <a:bodyPr/>
          <a:lstStyle/>
          <a:p>
            <a:r>
              <a:rPr lang="en-US" dirty="0"/>
              <a:t>AsciiFileHits.dat Output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0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http://wiki.opengatecollaboration.org/index.php/Users_Guide:Data_output#Description_of_the_ASCII.28binary.29_file_content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52" y="2133600"/>
            <a:ext cx="4024695" cy="316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3421791" y="2224092"/>
            <a:ext cx="3101788" cy="1071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85858" y="2057400"/>
            <a:ext cx="2" cy="3389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5490131"/>
            <a:ext cx="68008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120987" y="1487229"/>
            <a:ext cx="92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Energy</a:t>
            </a:r>
          </a:p>
          <a:p>
            <a:pPr algn="ctr"/>
            <a:r>
              <a:rPr lang="en-US" sz="1400" dirty="0"/>
              <a:t>Deposited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8362" y="1540952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  <a:p>
            <a:pPr algn="ctr"/>
            <a:r>
              <a:rPr lang="en-US" sz="1400" dirty="0"/>
              <a:t>Stamp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24398" y="1981200"/>
            <a:ext cx="2" cy="3389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398" y="2645228"/>
            <a:ext cx="411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4400" y="3526982"/>
            <a:ext cx="411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24400" y="4397828"/>
            <a:ext cx="411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24400" y="5301342"/>
            <a:ext cx="411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39000" y="1981200"/>
            <a:ext cx="2" cy="3389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7133" y="1318736"/>
            <a:ext cx="945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Range of</a:t>
            </a:r>
          </a:p>
          <a:p>
            <a:pPr algn="ctr"/>
            <a:r>
              <a:rPr lang="en-US" sz="1400" dirty="0"/>
              <a:t>Secondary</a:t>
            </a:r>
          </a:p>
          <a:p>
            <a:pPr algn="ctr"/>
            <a:r>
              <a:rPr lang="en-US" sz="1400" dirty="0"/>
              <a:t>(mm)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" y="810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http://wiki.opengatecollaboration.org/index.php/Users_Guide:Data_output#Description_of_the_ASCII.28binary.29_file_content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2759" y="1813448"/>
            <a:ext cx="301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1: 511keV </a:t>
            </a:r>
            <a:r>
              <a:rPr lang="en-US" dirty="0" err="1"/>
              <a:t>photocapture</a:t>
            </a:r>
            <a:endParaRPr lang="en-US" dirty="0"/>
          </a:p>
          <a:p>
            <a:r>
              <a:rPr lang="en-US" dirty="0"/>
              <a:t>  first interaction at (9.4,0.,0.)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7445" y="2645228"/>
            <a:ext cx="4066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2: 309keV Compton</a:t>
            </a:r>
          </a:p>
          <a:p>
            <a:r>
              <a:rPr lang="en-US" dirty="0"/>
              <a:t>  first interaction at (-13.7,0.,0.), 202keV</a:t>
            </a:r>
          </a:p>
          <a:p>
            <a:r>
              <a:rPr lang="en-US" dirty="0"/>
              <a:t>  PC second interaction at (-15.3 -1.4 -1.8)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5807" y="3752018"/>
            <a:ext cx="4066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3: 274keV Compton</a:t>
            </a:r>
          </a:p>
          <a:p>
            <a:r>
              <a:rPr lang="en-US" dirty="0"/>
              <a:t>  first interaction at (-9.6,0.,</a:t>
            </a:r>
            <a:r>
              <a:rPr lang="en-US"/>
              <a:t>0.), 237keV</a:t>
            </a:r>
            <a:endParaRPr lang="en-US" dirty="0"/>
          </a:p>
          <a:p>
            <a:r>
              <a:rPr lang="en-US" dirty="0"/>
              <a:t>  PC second interaction at (-12.3 -8.4 -6.5)</a:t>
            </a:r>
          </a:p>
        </p:txBody>
      </p:sp>
    </p:spTree>
    <p:extLst>
      <p:ext uri="{BB962C8B-B14F-4D97-AF65-F5344CB8AC3E}">
        <p14:creationId xmlns:p14="http://schemas.microsoft.com/office/powerpoint/2010/main" val="378522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BaF2 Gate Simulations</vt:lpstr>
      <vt:lpstr>AsciiFileHits.dat Output Format</vt:lpstr>
      <vt:lpstr>AsciiFileHits.dat Output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BaF2 Gate Simulations</dc:title>
  <dc:creator>Bill Worstell</dc:creator>
  <cp:lastModifiedBy>Bill Worstell</cp:lastModifiedBy>
  <cp:revision>5</cp:revision>
  <dcterms:created xsi:type="dcterms:W3CDTF">2018-09-12T00:07:29Z</dcterms:created>
  <dcterms:modified xsi:type="dcterms:W3CDTF">2019-07-05T20:19:19Z</dcterms:modified>
</cp:coreProperties>
</file>