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35CDB-6DCC-40AF-998B-2C926DE732F5}" v="86" dt="2022-01-01T22:12:22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>
        <p:scale>
          <a:sx n="60" d="100"/>
          <a:sy n="60" d="100"/>
        </p:scale>
        <p:origin x="-1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Worstell" userId="92dbdde84d16081f" providerId="LiveId" clId="{2A135CDB-6DCC-40AF-998B-2C926DE732F5}"/>
    <pc:docChg chg="undo custSel addSld delSld modSld sldOrd">
      <pc:chgData name="Bill Worstell" userId="92dbdde84d16081f" providerId="LiveId" clId="{2A135CDB-6DCC-40AF-998B-2C926DE732F5}" dt="2022-01-01T22:14:02.199" v="1506" actId="29295"/>
      <pc:docMkLst>
        <pc:docMk/>
      </pc:docMkLst>
      <pc:sldChg chg="modSp mod">
        <pc:chgData name="Bill Worstell" userId="92dbdde84d16081f" providerId="LiveId" clId="{2A135CDB-6DCC-40AF-998B-2C926DE732F5}" dt="2022-01-01T21:27:09.035" v="44" actId="20577"/>
        <pc:sldMkLst>
          <pc:docMk/>
          <pc:sldMk cId="1605007770" sldId="256"/>
        </pc:sldMkLst>
        <pc:spChg chg="mod">
          <ac:chgData name="Bill Worstell" userId="92dbdde84d16081f" providerId="LiveId" clId="{2A135CDB-6DCC-40AF-998B-2C926DE732F5}" dt="2022-01-01T21:27:09.035" v="44" actId="20577"/>
          <ac:spMkLst>
            <pc:docMk/>
            <pc:sldMk cId="1605007770" sldId="256"/>
            <ac:spMk id="2" creationId="{1CFF8FCF-3527-47C2-B469-5511425AA3BF}"/>
          </ac:spMkLst>
        </pc:spChg>
      </pc:sldChg>
      <pc:sldChg chg="del">
        <pc:chgData name="Bill Worstell" userId="92dbdde84d16081f" providerId="LiveId" clId="{2A135CDB-6DCC-40AF-998B-2C926DE732F5}" dt="2022-01-01T21:26:25.513" v="0" actId="47"/>
        <pc:sldMkLst>
          <pc:docMk/>
          <pc:sldMk cId="924720664" sldId="257"/>
        </pc:sldMkLst>
      </pc:sldChg>
      <pc:sldChg chg="del">
        <pc:chgData name="Bill Worstell" userId="92dbdde84d16081f" providerId="LiveId" clId="{2A135CDB-6DCC-40AF-998B-2C926DE732F5}" dt="2022-01-01T21:26:30.347" v="3" actId="47"/>
        <pc:sldMkLst>
          <pc:docMk/>
          <pc:sldMk cId="1465606285" sldId="258"/>
        </pc:sldMkLst>
      </pc:sldChg>
      <pc:sldChg chg="del">
        <pc:chgData name="Bill Worstell" userId="92dbdde84d16081f" providerId="LiveId" clId="{2A135CDB-6DCC-40AF-998B-2C926DE732F5}" dt="2022-01-01T21:26:28.632" v="2" actId="47"/>
        <pc:sldMkLst>
          <pc:docMk/>
          <pc:sldMk cId="3636232305" sldId="324"/>
        </pc:sldMkLst>
      </pc:sldChg>
      <pc:sldChg chg="del">
        <pc:chgData name="Bill Worstell" userId="92dbdde84d16081f" providerId="LiveId" clId="{2A135CDB-6DCC-40AF-998B-2C926DE732F5}" dt="2022-01-01T21:26:27.200" v="1" actId="47"/>
        <pc:sldMkLst>
          <pc:docMk/>
          <pc:sldMk cId="2991085807" sldId="325"/>
        </pc:sldMkLst>
      </pc:sldChg>
      <pc:sldChg chg="modSp mod">
        <pc:chgData name="Bill Worstell" userId="92dbdde84d16081f" providerId="LiveId" clId="{2A135CDB-6DCC-40AF-998B-2C926DE732F5}" dt="2022-01-01T21:28:31.552" v="106" actId="20577"/>
        <pc:sldMkLst>
          <pc:docMk/>
          <pc:sldMk cId="358745388" sldId="327"/>
        </pc:sldMkLst>
        <pc:spChg chg="mod">
          <ac:chgData name="Bill Worstell" userId="92dbdde84d16081f" providerId="LiveId" clId="{2A135CDB-6DCC-40AF-998B-2C926DE732F5}" dt="2022-01-01T21:28:31.552" v="106" actId="20577"/>
          <ac:spMkLst>
            <pc:docMk/>
            <pc:sldMk cId="358745388" sldId="327"/>
            <ac:spMk id="2" creationId="{C54240DE-0B6C-4F6C-85CB-8140C4180143}"/>
          </ac:spMkLst>
        </pc:spChg>
      </pc:sldChg>
      <pc:sldChg chg="ord">
        <pc:chgData name="Bill Worstell" userId="92dbdde84d16081f" providerId="LiveId" clId="{2A135CDB-6DCC-40AF-998B-2C926DE732F5}" dt="2022-01-01T21:28:44.089" v="108"/>
        <pc:sldMkLst>
          <pc:docMk/>
          <pc:sldMk cId="1880763439" sldId="328"/>
        </pc:sldMkLst>
      </pc:sldChg>
      <pc:sldChg chg="addSp delSp modSp new mod">
        <pc:chgData name="Bill Worstell" userId="92dbdde84d16081f" providerId="LiveId" clId="{2A135CDB-6DCC-40AF-998B-2C926DE732F5}" dt="2022-01-01T21:56:28.451" v="1174"/>
        <pc:sldMkLst>
          <pc:docMk/>
          <pc:sldMk cId="636917150" sldId="330"/>
        </pc:sldMkLst>
        <pc:spChg chg="add mod">
          <ac:chgData name="Bill Worstell" userId="92dbdde84d16081f" providerId="LiveId" clId="{2A135CDB-6DCC-40AF-998B-2C926DE732F5}" dt="2022-01-01T21:35:53.874" v="313" actId="1076"/>
          <ac:spMkLst>
            <pc:docMk/>
            <pc:sldMk cId="636917150" sldId="330"/>
            <ac:spMk id="2" creationId="{6DE6FC51-1EE4-42E3-901C-9C9E6EF3B88A}"/>
          </ac:spMkLst>
        </pc:spChg>
        <pc:spChg chg="add del mod">
          <ac:chgData name="Bill Worstell" userId="92dbdde84d16081f" providerId="LiveId" clId="{2A135CDB-6DCC-40AF-998B-2C926DE732F5}" dt="2022-01-01T21:30:34.262" v="117" actId="767"/>
          <ac:spMkLst>
            <pc:docMk/>
            <pc:sldMk cId="636917150" sldId="330"/>
            <ac:spMk id="3" creationId="{BB4FD79F-294E-482E-96BF-6B86E77BE0D0}"/>
          </ac:spMkLst>
        </pc:spChg>
        <pc:spChg chg="add mod">
          <ac:chgData name="Bill Worstell" userId="92dbdde84d16081f" providerId="LiveId" clId="{2A135CDB-6DCC-40AF-998B-2C926DE732F5}" dt="2022-01-01T21:31:50.753" v="188" actId="1076"/>
          <ac:spMkLst>
            <pc:docMk/>
            <pc:sldMk cId="636917150" sldId="330"/>
            <ac:spMk id="4" creationId="{09B51129-FCA6-4C3E-8C67-F0CD862AF503}"/>
          </ac:spMkLst>
        </pc:spChg>
        <pc:spChg chg="add del">
          <ac:chgData name="Bill Worstell" userId="92dbdde84d16081f" providerId="LiveId" clId="{2A135CDB-6DCC-40AF-998B-2C926DE732F5}" dt="2022-01-01T21:33:50.772" v="212" actId="22"/>
          <ac:spMkLst>
            <pc:docMk/>
            <pc:sldMk cId="636917150" sldId="330"/>
            <ac:spMk id="8" creationId="{44FEA521-C2EA-4BC8-8D65-326B6FDA7A16}"/>
          </ac:spMkLst>
        </pc:spChg>
        <pc:spChg chg="add mod">
          <ac:chgData name="Bill Worstell" userId="92dbdde84d16081f" providerId="LiveId" clId="{2A135CDB-6DCC-40AF-998B-2C926DE732F5}" dt="2022-01-01T21:56:03.473" v="1170" actId="164"/>
          <ac:spMkLst>
            <pc:docMk/>
            <pc:sldMk cId="636917150" sldId="330"/>
            <ac:spMk id="24" creationId="{FD2F2DE4-976B-4F7B-BAA7-75432097A238}"/>
          </ac:spMkLst>
        </pc:spChg>
        <pc:spChg chg="add mod">
          <ac:chgData name="Bill Worstell" userId="92dbdde84d16081f" providerId="LiveId" clId="{2A135CDB-6DCC-40AF-998B-2C926DE732F5}" dt="2022-01-01T21:56:03.473" v="1170" actId="164"/>
          <ac:spMkLst>
            <pc:docMk/>
            <pc:sldMk cId="636917150" sldId="330"/>
            <ac:spMk id="31" creationId="{74BCD38F-8DC6-4B78-AE90-E385A2EBC4E7}"/>
          </ac:spMkLst>
        </pc:spChg>
        <pc:spChg chg="add del mod topLvl">
          <ac:chgData name="Bill Worstell" userId="92dbdde84d16081f" providerId="LiveId" clId="{2A135CDB-6DCC-40AF-998B-2C926DE732F5}" dt="2022-01-01T21:49:07.732" v="622" actId="478"/>
          <ac:spMkLst>
            <pc:docMk/>
            <pc:sldMk cId="636917150" sldId="330"/>
            <ac:spMk id="34" creationId="{E296971E-2A3C-4600-988F-2CCDF9EF8DDA}"/>
          </ac:spMkLst>
        </pc:spChg>
        <pc:spChg chg="add del mod">
          <ac:chgData name="Bill Worstell" userId="92dbdde84d16081f" providerId="LiveId" clId="{2A135CDB-6DCC-40AF-998B-2C926DE732F5}" dt="2022-01-01T21:42:25.556" v="412"/>
          <ac:spMkLst>
            <pc:docMk/>
            <pc:sldMk cId="636917150" sldId="330"/>
            <ac:spMk id="45" creationId="{A72AC9F4-B57C-4943-8E2A-F54DDB9E8B7F}"/>
          </ac:spMkLst>
        </pc:spChg>
        <pc:spChg chg="add mod topLvl">
          <ac:chgData name="Bill Worstell" userId="92dbdde84d16081f" providerId="LiveId" clId="{2A135CDB-6DCC-40AF-998B-2C926DE732F5}" dt="2022-01-01T21:52:08.036" v="820" actId="1036"/>
          <ac:spMkLst>
            <pc:docMk/>
            <pc:sldMk cId="636917150" sldId="330"/>
            <ac:spMk id="46" creationId="{EDB1E5BF-C442-4DB2-8F88-742D257A5DFB}"/>
          </ac:spMkLst>
        </pc:spChg>
        <pc:spChg chg="add del mod topLvl">
          <ac:chgData name="Bill Worstell" userId="92dbdde84d16081f" providerId="LiveId" clId="{2A135CDB-6DCC-40AF-998B-2C926DE732F5}" dt="2022-01-01T21:47:55.933" v="613" actId="478"/>
          <ac:spMkLst>
            <pc:docMk/>
            <pc:sldMk cId="636917150" sldId="330"/>
            <ac:spMk id="49" creationId="{8B7175FF-C2AA-423D-8102-790EA2DD6796}"/>
          </ac:spMkLst>
        </pc:spChg>
        <pc:spChg chg="add del mod">
          <ac:chgData name="Bill Worstell" userId="92dbdde84d16081f" providerId="LiveId" clId="{2A135CDB-6DCC-40AF-998B-2C926DE732F5}" dt="2022-01-01T21:47:33.059" v="607" actId="478"/>
          <ac:spMkLst>
            <pc:docMk/>
            <pc:sldMk cId="636917150" sldId="330"/>
            <ac:spMk id="52" creationId="{8FBB34E4-82EC-401D-93B5-E1B6E24BF01F}"/>
          </ac:spMkLst>
        </pc:spChg>
        <pc:spChg chg="add del mod topLvl">
          <ac:chgData name="Bill Worstell" userId="92dbdde84d16081f" providerId="LiveId" clId="{2A135CDB-6DCC-40AF-998B-2C926DE732F5}" dt="2022-01-01T21:47:53.085" v="611" actId="478"/>
          <ac:spMkLst>
            <pc:docMk/>
            <pc:sldMk cId="636917150" sldId="330"/>
            <ac:spMk id="55" creationId="{B6AAF1D3-F47F-4CD5-B3A9-B90C9E535502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62" creationId="{4FB94645-306A-48D0-8833-96BE849A3135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65" creationId="{C452314D-0226-49B9-A84F-D4AC3F8795A0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68" creationId="{E5DBFB8A-1C78-4730-9173-C0AD8A228612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71" creationId="{9F6862C5-1353-4239-9D39-B182E73F6F14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74" creationId="{8E842F41-9C30-4C75-8E03-095FF776A4AE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78" creationId="{2B01B065-624B-44E0-92A3-688B68DC0497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81" creationId="{5389F8E7-26FC-4792-BD80-CD913A1A27A4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84" creationId="{B071F5DF-A210-4422-9523-621CFB3F6FAB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87" creationId="{5A918C2F-4EAD-4646-B32A-7E7483B147AC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90" creationId="{1B4F7E5D-C221-45FB-B0A3-99D0F9843CC5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94" creationId="{0D484014-F89C-4A04-B5CC-96AA0149595C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97" creationId="{31C9E1F0-6F27-4DE3-BF20-4C1B01C06E65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100" creationId="{4804881C-E14C-48F0-848A-7E3473003338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103" creationId="{9C4C7B64-12A1-43CE-832A-0F4223D9CF9E}"/>
          </ac:spMkLst>
        </pc:spChg>
        <pc:spChg chg="mod">
          <ac:chgData name="Bill Worstell" userId="92dbdde84d16081f" providerId="LiveId" clId="{2A135CDB-6DCC-40AF-998B-2C926DE732F5}" dt="2022-01-01T21:45:00.157" v="581" actId="164"/>
          <ac:spMkLst>
            <pc:docMk/>
            <pc:sldMk cId="636917150" sldId="330"/>
            <ac:spMk id="106" creationId="{9BEDD95B-070A-403F-8C27-3806C9BAD7B9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15" creationId="{67BA6139-9458-4EEB-A906-3D79DAA7C885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18" creationId="{4B249F82-6AF9-4BEE-90B7-25CF52BB83E6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21" creationId="{D8CFC276-47C9-4BC3-824C-AA8E93471F9C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24" creationId="{7CA0D4AA-90A4-4E63-B1DD-EF856B175C53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27" creationId="{F9BFF9A5-2729-47D3-89EF-999640FC10C7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30" creationId="{7EE1853C-4E5A-4E99-8AF1-2EBD0BA3A256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33" creationId="{DF158C9A-8AF6-43C5-BAC7-D787E5E777D5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36" creationId="{1077334D-4D30-4F8A-8D99-FBC7DCACD082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39" creationId="{6252EF1F-F656-46C0-9F09-C8FD3CC3B958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42" creationId="{442F0C94-5B6A-4613-A581-72A80FA704E8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45" creationId="{746FEACB-8691-4989-9C90-EE60316694E4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48" creationId="{BBDFFC27-C3E3-4796-892A-F25E7897D1BB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51" creationId="{F4EC4C5A-32E0-4C5D-9492-984AFF5C247E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54" creationId="{26BE9BC9-7053-4C5B-BDEE-9C0D2B526947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57" creationId="{9EA6C26B-2D8A-48EA-BEE2-23EB51D14FE8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60" creationId="{634D0FB3-2EEE-47F5-B439-7D286F5A8AF8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63" creationId="{19BCC770-AA60-4252-AC4B-74F2D6C1EF9F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66" creationId="{650DD630-3BA5-4C1B-BEC0-C92449AC7BC7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69" creationId="{4B6FADFA-0587-4C61-AB03-E3CCFC827AF1}"/>
          </ac:spMkLst>
        </pc:spChg>
        <pc:spChg chg="mod">
          <ac:chgData name="Bill Worstell" userId="92dbdde84d16081f" providerId="LiveId" clId="{2A135CDB-6DCC-40AF-998B-2C926DE732F5}" dt="2022-01-01T21:44:08.419" v="569"/>
          <ac:spMkLst>
            <pc:docMk/>
            <pc:sldMk cId="636917150" sldId="330"/>
            <ac:spMk id="172" creationId="{222D1F09-5021-47C0-AC8E-B2FEFEFFAFE3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180" creationId="{0EFF1DDC-648F-4F08-B96F-623794170AC4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183" creationId="{9F50523D-716D-4194-80EA-127871573A4A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186" creationId="{E17C68BE-E4D2-4D27-8F53-DF9645F31A4E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189" creationId="{B92782CB-1456-461E-8B67-8356A25252D1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192" creationId="{236447B6-F26C-45E1-8784-4FE2F4D43F96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195" creationId="{73D1AACE-B303-43F6-82D6-0AF46F62B33C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198" creationId="{A21E598E-7C25-45D2-B799-C89E66D74156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01" creationId="{F5630D05-D2D1-4101-BD5B-FCB590F155D6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04" creationId="{94C131DC-881D-46C3-AE8C-9EF9B1613402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07" creationId="{FAC03C38-C1D1-44E8-AC52-5051150E27C2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10" creationId="{8DAFF974-F1A2-4B13-9FA7-6410E98FC4A1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13" creationId="{255FBA90-6AAD-4C69-B122-6F54D7D2CE5C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16" creationId="{D4F8C564-DC8A-472C-B625-A90C09F5A276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19" creationId="{88D928B0-1292-4BFA-AF13-26515D96B0CD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22" creationId="{60317630-F2DE-42A4-A8D5-F372C209A4D1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25" creationId="{1F091B3D-A23A-4F10-9FC0-AB789B124255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28" creationId="{DE9E44D8-319C-4FC8-A4FA-725600712196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31" creationId="{C9A19ED2-1F23-4336-B065-EC00AB44B091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34" creationId="{38831F5D-25DC-4A07-9F4E-738F2352E157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37" creationId="{9C3E6A47-3872-4FF0-BBE2-AF64AE1AA469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45" creationId="{CBA6E8E6-FC1D-4DF5-AA11-F3792E447599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48" creationId="{466241BE-4B40-41B7-9EE8-DF97F44508C0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51" creationId="{07F057C2-0A61-4297-AC39-092D01E166EE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54" creationId="{4609B95C-429B-403A-B369-4F025C578B18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57" creationId="{67FFF9ED-5BBC-443B-A15C-4D1E85686883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60" creationId="{EE61D78D-F26B-4203-A088-75559CE326B6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63" creationId="{1124B967-AA45-4D65-B7D4-D6317964F8AB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66" creationId="{7A385F4F-8D01-4ABD-806A-C3561BC8A0DD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69" creationId="{CABFED1F-7AE0-4B3B-ACA6-7DBC3A035BF2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72" creationId="{BB86478B-7E71-4595-9FE9-2AC37C14EA46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75" creationId="{1CBEFC0C-D35E-4BA5-9B39-274CB5964376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78" creationId="{ED6CD707-7251-4478-892E-8A11ACE03E24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81" creationId="{1CE006D8-E671-4520-9783-51C8A8E32EA1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84" creationId="{EAC16854-6F65-4CB2-AF55-7EEF9488A6CB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87" creationId="{FBAC218E-5040-4239-A854-9EB9E8B3C56C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90" creationId="{0C1FBD88-DFFA-4F03-B2E3-F7C39D8C9B3E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93" creationId="{A4C7DA4D-C8DA-4B21-9F30-761532FC1A2D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96" creationId="{EDF08DB6-CF00-4225-A05D-F75B53C84354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299" creationId="{12F03170-FFCE-4B91-BA18-63A8AC77DC0A}"/>
          </ac:spMkLst>
        </pc:spChg>
        <pc:spChg chg="mod">
          <ac:chgData name="Bill Worstell" userId="92dbdde84d16081f" providerId="LiveId" clId="{2A135CDB-6DCC-40AF-998B-2C926DE732F5}" dt="2022-01-01T21:44:28.414" v="572"/>
          <ac:spMkLst>
            <pc:docMk/>
            <pc:sldMk cId="636917150" sldId="330"/>
            <ac:spMk id="302" creationId="{44C421F4-2901-46F2-BEF2-BE1BC204688D}"/>
          </ac:spMkLst>
        </pc:spChg>
        <pc:spChg chg="mod">
          <ac:chgData name="Bill Worstell" userId="92dbdde84d16081f" providerId="LiveId" clId="{2A135CDB-6DCC-40AF-998B-2C926DE732F5}" dt="2022-01-01T21:49:30.488" v="634"/>
          <ac:spMkLst>
            <pc:docMk/>
            <pc:sldMk cId="636917150" sldId="330"/>
            <ac:spMk id="312" creationId="{71A9FB4F-68B4-4830-BD1C-636EA4ADE5D8}"/>
          </ac:spMkLst>
        </pc:spChg>
        <pc:spChg chg="mod">
          <ac:chgData name="Bill Worstell" userId="92dbdde84d16081f" providerId="LiveId" clId="{2A135CDB-6DCC-40AF-998B-2C926DE732F5}" dt="2022-01-01T21:52:08.036" v="820" actId="1036"/>
          <ac:spMkLst>
            <pc:docMk/>
            <pc:sldMk cId="636917150" sldId="330"/>
            <ac:spMk id="316" creationId="{1BB4F1C8-306A-442D-BC66-0767BBFF5527}"/>
          </ac:spMkLst>
        </pc:spChg>
        <pc:spChg chg="mod">
          <ac:chgData name="Bill Worstell" userId="92dbdde84d16081f" providerId="LiveId" clId="{2A135CDB-6DCC-40AF-998B-2C926DE732F5}" dt="2022-01-01T21:52:08.036" v="820" actId="1036"/>
          <ac:spMkLst>
            <pc:docMk/>
            <pc:sldMk cId="636917150" sldId="330"/>
            <ac:spMk id="320" creationId="{E0450172-DC02-48D6-85A6-1E385687BC90}"/>
          </ac:spMkLst>
        </pc:spChg>
        <pc:spChg chg="mod">
          <ac:chgData name="Bill Worstell" userId="92dbdde84d16081f" providerId="LiveId" clId="{2A135CDB-6DCC-40AF-998B-2C926DE732F5}" dt="2022-01-01T21:52:08.036" v="820" actId="1036"/>
          <ac:spMkLst>
            <pc:docMk/>
            <pc:sldMk cId="636917150" sldId="330"/>
            <ac:spMk id="324" creationId="{784EE0E6-0D02-49E3-B975-5C67A2EBC24C}"/>
          </ac:spMkLst>
        </pc:spChg>
        <pc:spChg chg="mod">
          <ac:chgData name="Bill Worstell" userId="92dbdde84d16081f" providerId="LiveId" clId="{2A135CDB-6DCC-40AF-998B-2C926DE732F5}" dt="2022-01-01T21:51:10.490" v="742"/>
          <ac:spMkLst>
            <pc:docMk/>
            <pc:sldMk cId="636917150" sldId="330"/>
            <ac:spMk id="333" creationId="{D79DEF22-60C9-4B66-967C-7C23E0EEDECF}"/>
          </ac:spMkLst>
        </pc:spChg>
        <pc:spChg chg="mod">
          <ac:chgData name="Bill Worstell" userId="92dbdde84d16081f" providerId="LiveId" clId="{2A135CDB-6DCC-40AF-998B-2C926DE732F5}" dt="2022-01-01T21:51:10.490" v="742"/>
          <ac:spMkLst>
            <pc:docMk/>
            <pc:sldMk cId="636917150" sldId="330"/>
            <ac:spMk id="336" creationId="{C8EE8D91-B55F-4719-B63E-959484D1D3A0}"/>
          </ac:spMkLst>
        </pc:spChg>
        <pc:spChg chg="mod">
          <ac:chgData name="Bill Worstell" userId="92dbdde84d16081f" providerId="LiveId" clId="{2A135CDB-6DCC-40AF-998B-2C926DE732F5}" dt="2022-01-01T21:51:10.490" v="742"/>
          <ac:spMkLst>
            <pc:docMk/>
            <pc:sldMk cId="636917150" sldId="330"/>
            <ac:spMk id="339" creationId="{35EC3771-4C62-468E-AD72-5012C0AA2A2B}"/>
          </ac:spMkLst>
        </pc:spChg>
        <pc:spChg chg="mod">
          <ac:chgData name="Bill Worstell" userId="92dbdde84d16081f" providerId="LiveId" clId="{2A135CDB-6DCC-40AF-998B-2C926DE732F5}" dt="2022-01-01T21:51:10.490" v="742"/>
          <ac:spMkLst>
            <pc:docMk/>
            <pc:sldMk cId="636917150" sldId="330"/>
            <ac:spMk id="342" creationId="{90B3E014-FAC7-4643-ACC8-2C6FC327D657}"/>
          </ac:spMkLst>
        </pc:spChg>
        <pc:spChg chg="add del mod">
          <ac:chgData name="Bill Worstell" userId="92dbdde84d16081f" providerId="LiveId" clId="{2A135CDB-6DCC-40AF-998B-2C926DE732F5}" dt="2022-01-01T21:52:15.528" v="840"/>
          <ac:spMkLst>
            <pc:docMk/>
            <pc:sldMk cId="636917150" sldId="330"/>
            <ac:spMk id="350" creationId="{0158A4A5-86D6-48AD-BEBD-1ED3F17A34A8}"/>
          </ac:spMkLst>
        </pc:spChg>
        <pc:spChg chg="add del mod">
          <ac:chgData name="Bill Worstell" userId="92dbdde84d16081f" providerId="LiveId" clId="{2A135CDB-6DCC-40AF-998B-2C926DE732F5}" dt="2022-01-01T21:52:15.528" v="840"/>
          <ac:spMkLst>
            <pc:docMk/>
            <pc:sldMk cId="636917150" sldId="330"/>
            <ac:spMk id="351" creationId="{5268026F-5E2B-4680-9763-B706835A9FC2}"/>
          </ac:spMkLst>
        </pc:spChg>
        <pc:spChg chg="add del mod">
          <ac:chgData name="Bill Worstell" userId="92dbdde84d16081f" providerId="LiveId" clId="{2A135CDB-6DCC-40AF-998B-2C926DE732F5}" dt="2022-01-01T21:52:15.528" v="840"/>
          <ac:spMkLst>
            <pc:docMk/>
            <pc:sldMk cId="636917150" sldId="330"/>
            <ac:spMk id="354" creationId="{4C4AF880-6A77-449A-BBDE-304BC8417E27}"/>
          </ac:spMkLst>
        </pc:spChg>
        <pc:spChg chg="add del mod">
          <ac:chgData name="Bill Worstell" userId="92dbdde84d16081f" providerId="LiveId" clId="{2A135CDB-6DCC-40AF-998B-2C926DE732F5}" dt="2022-01-01T21:52:15.528" v="840"/>
          <ac:spMkLst>
            <pc:docMk/>
            <pc:sldMk cId="636917150" sldId="330"/>
            <ac:spMk id="355" creationId="{D60F2530-C2D0-4CCD-945A-5EA50DE832B9}"/>
          </ac:spMkLst>
        </pc:spChg>
        <pc:spChg chg="mod">
          <ac:chgData name="Bill Worstell" userId="92dbdde84d16081f" providerId="LiveId" clId="{2A135CDB-6DCC-40AF-998B-2C926DE732F5}" dt="2022-01-01T21:53:19.075" v="845"/>
          <ac:spMkLst>
            <pc:docMk/>
            <pc:sldMk cId="636917150" sldId="330"/>
            <ac:spMk id="365" creationId="{0797EB02-5B5B-4D90-8C5B-0889E2A7A720}"/>
          </ac:spMkLst>
        </pc:spChg>
        <pc:spChg chg="mod">
          <ac:chgData name="Bill Worstell" userId="92dbdde84d16081f" providerId="LiveId" clId="{2A135CDB-6DCC-40AF-998B-2C926DE732F5}" dt="2022-01-01T21:53:19.075" v="845"/>
          <ac:spMkLst>
            <pc:docMk/>
            <pc:sldMk cId="636917150" sldId="330"/>
            <ac:spMk id="368" creationId="{EBC7F8AC-184E-449A-9444-99F37EB4BC6C}"/>
          </ac:spMkLst>
        </pc:spChg>
        <pc:spChg chg="mod">
          <ac:chgData name="Bill Worstell" userId="92dbdde84d16081f" providerId="LiveId" clId="{2A135CDB-6DCC-40AF-998B-2C926DE732F5}" dt="2022-01-01T21:53:19.075" v="845"/>
          <ac:spMkLst>
            <pc:docMk/>
            <pc:sldMk cId="636917150" sldId="330"/>
            <ac:spMk id="371" creationId="{5193E0B0-2263-4C12-A285-B8122E6E5A80}"/>
          </ac:spMkLst>
        </pc:spChg>
        <pc:spChg chg="mod">
          <ac:chgData name="Bill Worstell" userId="92dbdde84d16081f" providerId="LiveId" clId="{2A135CDB-6DCC-40AF-998B-2C926DE732F5}" dt="2022-01-01T21:53:19.075" v="845"/>
          <ac:spMkLst>
            <pc:docMk/>
            <pc:sldMk cId="636917150" sldId="330"/>
            <ac:spMk id="374" creationId="{E5F931D2-55AE-4A5B-825D-30E04C6B34C6}"/>
          </ac:spMkLst>
        </pc:spChg>
        <pc:spChg chg="mod">
          <ac:chgData name="Bill Worstell" userId="92dbdde84d16081f" providerId="LiveId" clId="{2A135CDB-6DCC-40AF-998B-2C926DE732F5}" dt="2022-01-01T21:53:31.811" v="912"/>
          <ac:spMkLst>
            <pc:docMk/>
            <pc:sldMk cId="636917150" sldId="330"/>
            <ac:spMk id="382" creationId="{2792BADD-1716-41FC-B402-708CB44481E1}"/>
          </ac:spMkLst>
        </pc:spChg>
        <pc:spChg chg="mod">
          <ac:chgData name="Bill Worstell" userId="92dbdde84d16081f" providerId="LiveId" clId="{2A135CDB-6DCC-40AF-998B-2C926DE732F5}" dt="2022-01-01T21:53:31.811" v="912"/>
          <ac:spMkLst>
            <pc:docMk/>
            <pc:sldMk cId="636917150" sldId="330"/>
            <ac:spMk id="385" creationId="{7CB71874-8DA2-4EA7-A6F1-2B9C1A9F7BBC}"/>
          </ac:spMkLst>
        </pc:spChg>
        <pc:spChg chg="mod">
          <ac:chgData name="Bill Worstell" userId="92dbdde84d16081f" providerId="LiveId" clId="{2A135CDB-6DCC-40AF-998B-2C926DE732F5}" dt="2022-01-01T21:53:31.811" v="912"/>
          <ac:spMkLst>
            <pc:docMk/>
            <pc:sldMk cId="636917150" sldId="330"/>
            <ac:spMk id="388" creationId="{8E4F9C91-D6CC-40E8-8648-52C152AD35B0}"/>
          </ac:spMkLst>
        </pc:spChg>
        <pc:spChg chg="mod">
          <ac:chgData name="Bill Worstell" userId="92dbdde84d16081f" providerId="LiveId" clId="{2A135CDB-6DCC-40AF-998B-2C926DE732F5}" dt="2022-01-01T21:53:31.811" v="912"/>
          <ac:spMkLst>
            <pc:docMk/>
            <pc:sldMk cId="636917150" sldId="330"/>
            <ac:spMk id="391" creationId="{D9B59BDA-A553-4974-8369-C96FEF4FB1FA}"/>
          </ac:spMkLst>
        </pc:spChg>
        <pc:spChg chg="mod">
          <ac:chgData name="Bill Worstell" userId="92dbdde84d16081f" providerId="LiveId" clId="{2A135CDB-6DCC-40AF-998B-2C926DE732F5}" dt="2022-01-01T21:54:08.390" v="1000"/>
          <ac:spMkLst>
            <pc:docMk/>
            <pc:sldMk cId="636917150" sldId="330"/>
            <ac:spMk id="399" creationId="{2913C095-61AF-453E-8A15-CB1E5FBC4B70}"/>
          </ac:spMkLst>
        </pc:spChg>
        <pc:spChg chg="mod">
          <ac:chgData name="Bill Worstell" userId="92dbdde84d16081f" providerId="LiveId" clId="{2A135CDB-6DCC-40AF-998B-2C926DE732F5}" dt="2022-01-01T21:54:08.390" v="1000"/>
          <ac:spMkLst>
            <pc:docMk/>
            <pc:sldMk cId="636917150" sldId="330"/>
            <ac:spMk id="402" creationId="{7E0BB698-5027-4203-9A0E-981A5F38575F}"/>
          </ac:spMkLst>
        </pc:spChg>
        <pc:spChg chg="mod">
          <ac:chgData name="Bill Worstell" userId="92dbdde84d16081f" providerId="LiveId" clId="{2A135CDB-6DCC-40AF-998B-2C926DE732F5}" dt="2022-01-01T21:54:08.390" v="1000"/>
          <ac:spMkLst>
            <pc:docMk/>
            <pc:sldMk cId="636917150" sldId="330"/>
            <ac:spMk id="405" creationId="{2C63679F-18F5-4384-AAF1-F89884A46870}"/>
          </ac:spMkLst>
        </pc:spChg>
        <pc:spChg chg="mod">
          <ac:chgData name="Bill Worstell" userId="92dbdde84d16081f" providerId="LiveId" clId="{2A135CDB-6DCC-40AF-998B-2C926DE732F5}" dt="2022-01-01T21:54:08.390" v="1000"/>
          <ac:spMkLst>
            <pc:docMk/>
            <pc:sldMk cId="636917150" sldId="330"/>
            <ac:spMk id="408" creationId="{C3D22678-650E-4AC7-87A6-528772366793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21" creationId="{20C3D8E4-3570-4502-AFE1-EDB38D4D9EF0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24" creationId="{24FF2FCF-450D-4856-9B47-23FE888158C2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27" creationId="{96427A7E-CCCF-49ED-9B42-911ADAC0A3E2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30" creationId="{CAE7F4EA-EF6B-43AD-973B-9C2C255DFE8A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37" creationId="{2BFBA940-83EC-4EBE-8298-2E99D6DE48FF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40" creationId="{E62220D0-3FFA-4F70-A606-F4BD22704986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43" creationId="{730A780B-77C6-4633-AC62-8F2D68D457C4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46" creationId="{EDA2B4DD-5B55-4D1E-B43C-B7475F881F30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53" creationId="{4B1842B7-B317-4B66-AD1E-8EA9D0C16A84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56" creationId="{F81F8AEC-3942-460D-A56D-00C28DD1E775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59" creationId="{6C4477FA-3EE4-426B-9C0C-93F24BD36665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62" creationId="{9F6E1994-AE3F-41B5-B4BB-B481183CEA9E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69" creationId="{08F35BE6-49EB-46BF-A73F-F06108B74314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72" creationId="{5339C6EF-DB79-43E8-8F77-6B6FA193641E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75" creationId="{992564D3-D6E3-44D0-9FE3-2FF8F640C1EE}"/>
          </ac:spMkLst>
        </pc:spChg>
        <pc:spChg chg="mod">
          <ac:chgData name="Bill Worstell" userId="92dbdde84d16081f" providerId="LiveId" clId="{2A135CDB-6DCC-40AF-998B-2C926DE732F5}" dt="2022-01-01T21:54:49.805" v="1006"/>
          <ac:spMkLst>
            <pc:docMk/>
            <pc:sldMk cId="636917150" sldId="330"/>
            <ac:spMk id="478" creationId="{7BB7D4B5-B1F1-416F-B4DB-9121625E9C56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490" creationId="{72E4CEE0-2B33-4808-A16D-652B3FEC62D9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493" creationId="{2FE7C4EE-0FD4-4C6D-9220-F01CCBBF89F2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496" creationId="{BFAF98DE-ADFE-4E50-B0A0-30EB28B9CCDC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499" creationId="{438725CF-0B43-49A3-980F-DD2CE9382F8B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06" creationId="{4D8A7B6D-6CD1-41D6-A82D-277957DF154D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09" creationId="{5BEB8D03-3262-48A3-926F-BCAE167977A2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12" creationId="{4A3AD788-694D-416D-8460-EDCD8CF13F24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15" creationId="{3AD88F82-3822-41DD-A4BB-49D6CA6E9DC1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22" creationId="{54ADA016-CC0B-4571-815A-AA8027D53E68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25" creationId="{6D36221F-4388-4A99-9A64-FA4E66BD6835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28" creationId="{EFFF6F68-C32F-4BBE-914A-F160029727D7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31" creationId="{416D1B05-EFCE-4BFF-91FC-B371689CD492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38" creationId="{39078F8D-BA19-4ACA-A571-0A46063A1164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41" creationId="{A477DB1E-BDAC-4F2A-A30D-5EAAFDDDEDC0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44" creationId="{AC94F0D5-C690-4F9E-B481-42EA5CB6DEE7}"/>
          </ac:spMkLst>
        </pc:spChg>
        <pc:spChg chg="mod">
          <ac:chgData name="Bill Worstell" userId="92dbdde84d16081f" providerId="LiveId" clId="{2A135CDB-6DCC-40AF-998B-2C926DE732F5}" dt="2022-01-01T21:54:59.864" v="1052"/>
          <ac:spMkLst>
            <pc:docMk/>
            <pc:sldMk cId="636917150" sldId="330"/>
            <ac:spMk id="547" creationId="{21CDC575-E682-48E0-801A-3A1BFDC2A5F8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59" creationId="{FC001847-E802-4C98-A789-019B015E2384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62" creationId="{126860D7-F24D-4AD6-A6D7-1E9E396F93F8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65" creationId="{37FE113A-E950-472B-828F-A3F0E377ECB8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68" creationId="{11F47DAC-0806-4069-96BC-7E3A3264A964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75" creationId="{2014B614-2620-4BC0-8930-0498B10A1458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78" creationId="{2E491708-9C24-4F50-913F-AC1F4FFC885D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81" creationId="{40A34380-470B-4B4E-BEE5-A7905DE72BA7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84" creationId="{DBA16CC8-C2BB-408F-8917-5DC86204ADA0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91" creationId="{A672E92C-58A3-4098-BC7F-E1D748D3BCC9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94" creationId="{73788254-0A7C-4D90-A2BC-AF266CCBEC8D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597" creationId="{ACD29CB5-236B-42CF-A8E5-CBD2843C268E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600" creationId="{8977DD72-5758-4A26-BB2C-5D052F182B95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607" creationId="{6D6571EB-D9F8-42D6-B09E-606C6BBB888B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610" creationId="{D859463B-F47F-472E-84E1-A75E6620265A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613" creationId="{8A045F9A-112D-4B0C-84FB-FD3B4729FDB5}"/>
          </ac:spMkLst>
        </pc:spChg>
        <pc:spChg chg="mod">
          <ac:chgData name="Bill Worstell" userId="92dbdde84d16081f" providerId="LiveId" clId="{2A135CDB-6DCC-40AF-998B-2C926DE732F5}" dt="2022-01-01T21:55:14.022" v="1111"/>
          <ac:spMkLst>
            <pc:docMk/>
            <pc:sldMk cId="636917150" sldId="330"/>
            <ac:spMk id="616" creationId="{A5861526-3DE7-4303-B8C4-71E4A6D64D47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21" creationId="{971C00A9-0961-4ED2-877F-D646A390B8FE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24" creationId="{9F9B7655-EC60-4525-9776-D863802A7321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39" creationId="{7500EE90-8907-4E6D-B39B-E3F502951DC3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42" creationId="{486DD0ED-03C5-4075-BED0-DF47507EA910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45" creationId="{657DE045-6BCD-4C4D-A7A9-CCF947EE4BCB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48" creationId="{B8B2BD4D-557D-4C50-8267-022A3AD7C9D2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55" creationId="{AC24AED9-681C-4027-BBEB-669E85FCD489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58" creationId="{236C53DF-AE33-4C32-902B-AFFFD4FA1D33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61" creationId="{104C7F2E-B7FE-4C08-AB4E-EE4AC0A14436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64" creationId="{B3163F6D-B364-45F2-93C0-8912E20D8A5E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71" creationId="{69F28516-E48D-49EF-918D-5D5D73AB5CBF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74" creationId="{DB3F371E-336C-4B75-8F3D-1B60B1607BD3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77" creationId="{061D98E6-BA06-4D0E-B346-1E81BB4AEA6C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80" creationId="{354D2EA4-551A-4AE5-A09B-22256E563316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87" creationId="{1EA9AAD4-5DF3-4126-BF92-98E60AA76AB3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90" creationId="{878101BF-E4AE-493C-AB55-7EDEEC9A2D54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93" creationId="{34A539CA-D917-4B49-A9B3-5A2503C825F0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696" creationId="{CD26EB18-6E51-43B7-A1CE-AE0E8FC3F70E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07" creationId="{160F49E1-8971-4FE0-921C-E9D3EC3BE966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10" creationId="{D06E7B48-CB2F-419A-A87E-247885C9AB92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13" creationId="{F934F6B0-457A-411C-A1B5-C2015F185188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16" creationId="{87555A14-BBB3-46F9-A67A-C071995CAC7B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23" creationId="{A9D6550E-A0EA-4CF3-9F9A-D0C7B8427035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26" creationId="{E9589AD1-F354-41DE-A112-3FC553CE1EE5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29" creationId="{9CA458C9-EC49-4CCB-AA3C-6D955B4E1AFB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32" creationId="{8FE4EBDB-29B7-4FFB-865B-00108E4493E1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39" creationId="{7AD829DB-F327-42BD-A9E0-DBE86232BE9A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42" creationId="{A10540CA-92F6-4E94-BD08-B2E3C4527D47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45" creationId="{4EC9713F-DC70-489C-B5E8-42930B310A47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48" creationId="{12139604-9BB2-4889-86B1-3AFC95FE96C0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55" creationId="{D8521FF5-EF4A-4DAF-B9D1-584771AB2EF8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58" creationId="{62C899A0-8F02-417C-B782-19DDD2370442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61" creationId="{9EBA7B9E-2DC6-4DBB-9659-A144D3911053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64" creationId="{DB750E20-CA82-4068-ACF1-BE5ABCA2C39A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75" creationId="{B5FB9232-8CA8-4265-BD40-4AAE1DB1CDA3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78" creationId="{5B15A161-808F-45DB-A4DA-E87E0CA6B8C6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81" creationId="{1B8495CC-6E89-489F-A76E-F2640D7FF3BC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84" creationId="{6199EA60-AAEA-4925-980D-FB850BED53CE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91" creationId="{9E4877EB-FBBD-4F90-A1D4-48FA142460F8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94" creationId="{A18E0367-21B4-45D1-A6F0-AF07FD0C8D3A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797" creationId="{B731D5E4-3FEF-49B9-83A4-96BDE17A1127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00" creationId="{961AB96D-2F80-41C0-8A19-87A036CA1C02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07" creationId="{7E3036B2-5969-43BA-A132-96732D827F96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10" creationId="{704BCAAA-D421-4A01-8DB8-73A0DA4D5C3D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13" creationId="{3113E465-A7AC-466A-90B5-676B86443D40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16" creationId="{F1487EA4-444B-4654-9DF5-4CE90A6F876C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23" creationId="{F303A441-4147-4579-9C97-7D7BF04BA19E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26" creationId="{22E30A22-12D6-4CC3-9058-C4E37FF9AEF0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29" creationId="{4E548A91-4032-4819-899E-E1D2E9FBA57C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32" creationId="{6D6C3825-D08A-4A13-8C51-3D2BA7036000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43" creationId="{B077B218-CEB3-4212-B481-F3E31614C908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46" creationId="{2EB49A09-BBAB-4EC7-B240-5816B3199049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49" creationId="{2BFC58C3-1C2E-41B6-90B6-085315B0D220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52" creationId="{A77194F8-7FA8-4BA0-B4BB-FBD20A193298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59" creationId="{9C8B05DB-9496-4C75-96DC-E854B7D16F4F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62" creationId="{3C44A9DB-351F-4FD1-A197-0E5681F8D3A8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65" creationId="{ECD54E40-320A-416C-B526-C14CEA15B5C7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68" creationId="{A0E1B61A-90E7-4383-A90C-368E3BCF7D5E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75" creationId="{9D8E11E0-8A62-46F3-8A56-DC8C8C4B2352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78" creationId="{E0FA0043-596E-4DA0-B6A8-0F87351FD6F8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81" creationId="{E34DA8EE-7BA5-46F4-B2D4-6D3E565298C1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84" creationId="{32E9ABAE-3322-4CA2-BF13-9FD4C890968B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91" creationId="{3A73739E-94D1-4C68-AB47-B139C9D4BA20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94" creationId="{DA442560-FCBB-45B5-B32C-2EF4CA5C088C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897" creationId="{E439F2FE-5487-4FEC-963A-76255DBD5052}"/>
          </ac:spMkLst>
        </pc:spChg>
        <pc:spChg chg="mod">
          <ac:chgData name="Bill Worstell" userId="92dbdde84d16081f" providerId="LiveId" clId="{2A135CDB-6DCC-40AF-998B-2C926DE732F5}" dt="2022-01-01T21:56:22.355" v="1171"/>
          <ac:spMkLst>
            <pc:docMk/>
            <pc:sldMk cId="636917150" sldId="330"/>
            <ac:spMk id="900" creationId="{80490774-063E-4D59-9387-1EC398CC0FE3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04" creationId="{82DE62EE-FF10-4FB5-AA9A-01F5C9782E29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07" creationId="{B1DA982B-70D8-4077-89D4-9703E06FCD36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22" creationId="{D3FA900C-5FF8-4DBF-9ADD-6EA690E13FE1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25" creationId="{23961C9D-76E2-4103-B113-1E3616AE8720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28" creationId="{FE7E38D7-3D32-4541-B222-FC6DC095E5C3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31" creationId="{A945D9D9-0212-4AE8-9438-5017DB58F542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38" creationId="{24735362-CD47-4134-9C1F-A1BEB01FE871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41" creationId="{8EE23492-7F4A-4FAB-B718-EF732CFE21F7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44" creationId="{65CCFBBA-F57A-412D-8DC2-A04AB042A8A3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47" creationId="{1026369A-CF83-45F6-BD2B-870F897D9DFA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54" creationId="{BD8FCBB8-FD26-44B6-8F15-2A2CBAB0F85E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57" creationId="{794CC966-9249-4F89-A125-41B5EBCF1994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60" creationId="{20BFD698-27AA-4DD5-81CC-1C1EADFBAA11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63" creationId="{A3D60D07-4AF4-4B87-9646-6F1F77735ECC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70" creationId="{926DFFC5-562D-452A-A7BA-2793DA558150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73" creationId="{EC564DC2-3828-49A8-9792-A54B411ABC64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76" creationId="{64230F17-3CAB-43EA-9F7B-EF57709CC8AF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79" creationId="{7B458E52-C789-4B30-97F0-1A044F8D33F6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90" creationId="{1558C171-FEB5-452B-83BA-B3420BA34DCA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93" creationId="{9EBFE5AE-AE8B-42D3-B79A-50FBA4056CB0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96" creationId="{4EEA0F2D-FAC4-4F88-9334-F4F392040A40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999" creationId="{883BADD2-AA37-4FBE-AE6E-365BCB323B83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06" creationId="{1A9C602B-CB33-43DE-A04A-A7445EDBE30D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09" creationId="{22C640BE-0542-41A6-9589-33AE1DC6A107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12" creationId="{2B8C3F1A-00B9-4CDD-BB8E-4C32CE8C77FB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15" creationId="{27B397E8-9E2F-4544-B579-9A2D4D9E22EC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22" creationId="{2E208C43-7177-44A1-8870-8EE03F90C9DF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25" creationId="{0A23E5AB-FC05-4879-B154-D6A5CACD9F8C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28" creationId="{C7A58283-EEFC-4092-AD19-8B2CB2F08D07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31" creationId="{F40908B7-8D95-4DC0-986E-25FFB0F7414C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38" creationId="{A975C7FA-C2BB-41B1-923C-9EC1A978D1BB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41" creationId="{BE7CE507-F6FF-41BC-B5B4-B88C69ADC425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44" creationId="{68E7E6EE-50E5-414C-9537-C8765F84033E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47" creationId="{363B0A20-D193-42F6-8F8F-CB75ED161559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58" creationId="{2D404485-9FAA-4250-AD3E-00D8B4D00654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61" creationId="{A8C51CFF-46C4-4412-84C2-E553226334EB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64" creationId="{514E78AD-7529-4E1F-8018-11EF82A22BFE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67" creationId="{5E98A9B4-6EC7-49EC-A0D3-D85939E06A99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74" creationId="{1ACF43BD-8BE1-4979-A194-272BBBB90F6E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77" creationId="{4A5C1CE5-1B11-4CCA-9C25-F65B1954E276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80" creationId="{50DAAD57-A499-4704-A07C-AB9F0D2B7C68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83" creationId="{33CB92A2-8985-46A2-97FF-99216DFF7F43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90" creationId="{DD54ADCD-ED03-406A-9C3A-F10C0375C089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93" creationId="{D0DFEE71-FA72-4454-930C-94F9E7128B5F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96" creationId="{55FEF5AE-F120-4363-B6A8-7F119AD1F651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099" creationId="{BFA64E88-E370-4F71-B75E-BEBD37440D6A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06" creationId="{A725751A-7BB7-4CB4-B952-B3A4050686A4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09" creationId="{50E66EAF-817A-4D34-9695-14AC583819FA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12" creationId="{67C4F854-E93C-43F1-9AE1-D28EEFC51761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15" creationId="{073EF3D4-3D80-4F5A-96BD-A4CEFF0BEA62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26" creationId="{209E8F8F-BF6A-4A42-AE40-12EC7361D75D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29" creationId="{2410C8B9-C6E8-4837-ADDE-2C3EF4157C44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32" creationId="{8D556E17-2DE1-46CA-A610-4C5274E54D72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35" creationId="{1A987AE8-C49B-4967-BA5D-D67023DDF012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42" creationId="{6C2EE753-098B-40E5-8183-B446523E8769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45" creationId="{48B21630-D9FE-40A5-93EB-F22ADE6E7BA8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48" creationId="{C16E32F8-4A7E-4EEA-950B-93316620792F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51" creationId="{731A6EC5-41B7-4A65-A4CD-85FDB44CE70D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58" creationId="{A50030F9-4FB1-4378-B1B1-A12E1709360E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61" creationId="{4540B2A7-23D7-48E7-9C1C-02FF80FA948F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64" creationId="{F7DCE059-C8EF-4ADC-9022-C01128867928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67" creationId="{6D8BFE89-F12A-445A-9C94-B84614187A4E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74" creationId="{5F4FD6DF-22F0-4726-A23A-9BD739E3B840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77" creationId="{F55C53FE-0A71-471A-AE86-80EDEBE4F5A8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80" creationId="{1CE7C6F9-F314-4E38-BEB8-F51A2C6D08BB}"/>
          </ac:spMkLst>
        </pc:spChg>
        <pc:spChg chg="mod">
          <ac:chgData name="Bill Worstell" userId="92dbdde84d16081f" providerId="LiveId" clId="{2A135CDB-6DCC-40AF-998B-2C926DE732F5}" dt="2022-01-01T21:56:25.986" v="1172"/>
          <ac:spMkLst>
            <pc:docMk/>
            <pc:sldMk cId="636917150" sldId="330"/>
            <ac:spMk id="1183" creationId="{B0E866D2-DA1D-4960-9278-00C561AA1511}"/>
          </ac:spMkLst>
        </pc:spChg>
        <pc:grpChg chg="add del mod">
          <ac:chgData name="Bill Worstell" userId="92dbdde84d16081f" providerId="LiveId" clId="{2A135CDB-6DCC-40AF-998B-2C926DE732F5}" dt="2022-01-01T21:47:44.260" v="608" actId="165"/>
          <ac:grpSpMkLst>
            <pc:docMk/>
            <pc:sldMk cId="636917150" sldId="330"/>
            <ac:grpSpMk id="60" creationId="{CEA6493A-BEAB-42C9-AD04-3AFE8DFC5A07}"/>
          </ac:grpSpMkLst>
        </pc:grpChg>
        <pc:grpChg chg="add del mod">
          <ac:chgData name="Bill Worstell" userId="92dbdde84d16081f" providerId="LiveId" clId="{2A135CDB-6DCC-40AF-998B-2C926DE732F5}" dt="2022-01-01T21:46:04.264" v="598" actId="478"/>
          <ac:grpSpMkLst>
            <pc:docMk/>
            <pc:sldMk cId="636917150" sldId="330"/>
            <ac:grpSpMk id="61" creationId="{1A26C113-0311-4F2A-82FE-22BD35837811}"/>
          </ac:grpSpMkLst>
        </pc:grpChg>
        <pc:grpChg chg="add del mod">
          <ac:chgData name="Bill Worstell" userId="92dbdde84d16081f" providerId="LiveId" clId="{2A135CDB-6DCC-40AF-998B-2C926DE732F5}" dt="2022-01-01T21:53:41.533" v="995" actId="478"/>
          <ac:grpSpMkLst>
            <pc:docMk/>
            <pc:sldMk cId="636917150" sldId="330"/>
            <ac:grpSpMk id="77" creationId="{8E6040DF-44F0-4085-9567-DBD770CFBB16}"/>
          </ac:grpSpMkLst>
        </pc:grpChg>
        <pc:grpChg chg="add del mod">
          <ac:chgData name="Bill Worstell" userId="92dbdde84d16081f" providerId="LiveId" clId="{2A135CDB-6DCC-40AF-998B-2C926DE732F5}" dt="2022-01-01T21:54:04.410" v="999" actId="478"/>
          <ac:grpSpMkLst>
            <pc:docMk/>
            <pc:sldMk cId="636917150" sldId="330"/>
            <ac:grpSpMk id="93" creationId="{D340CEF8-DFE9-47AD-81AD-AB0C9361C16A}"/>
          </ac:grpSpMkLst>
        </pc:grpChg>
        <pc:grpChg chg="add mod">
          <ac:chgData name="Bill Worstell" userId="92dbdde84d16081f" providerId="LiveId" clId="{2A135CDB-6DCC-40AF-998B-2C926DE732F5}" dt="2022-01-01T21:45:00.157" v="581" actId="164"/>
          <ac:grpSpMkLst>
            <pc:docMk/>
            <pc:sldMk cId="636917150" sldId="330"/>
            <ac:grpSpMk id="109" creationId="{BB4A9A66-E057-4D9F-9972-FA33EE143A60}"/>
          </ac:grpSpMkLst>
        </pc:grpChg>
        <pc:grpChg chg="add del mod">
          <ac:chgData name="Bill Worstell" userId="92dbdde84d16081f" providerId="LiveId" clId="{2A135CDB-6DCC-40AF-998B-2C926DE732F5}" dt="2022-01-01T21:45:00.036" v="580"/>
          <ac:grpSpMkLst>
            <pc:docMk/>
            <pc:sldMk cId="636917150" sldId="330"/>
            <ac:grpSpMk id="110" creationId="{78B00ED9-D172-472F-AAE5-65F6E1C67FFC}"/>
          </ac:grpSpMkLst>
        </pc:grpChg>
        <pc:grpChg chg="mod">
          <ac:chgData name="Bill Worstell" userId="92dbdde84d16081f" providerId="LiveId" clId="{2A135CDB-6DCC-40AF-998B-2C926DE732F5}" dt="2022-01-01T21:44:08.419" v="569"/>
          <ac:grpSpMkLst>
            <pc:docMk/>
            <pc:sldMk cId="636917150" sldId="330"/>
            <ac:grpSpMk id="111" creationId="{6815A9DA-72CA-4C3B-A1B2-B33CF746CC9F}"/>
          </ac:grpSpMkLst>
        </pc:grpChg>
        <pc:grpChg chg="mod">
          <ac:chgData name="Bill Worstell" userId="92dbdde84d16081f" providerId="LiveId" clId="{2A135CDB-6DCC-40AF-998B-2C926DE732F5}" dt="2022-01-01T21:44:08.419" v="569"/>
          <ac:grpSpMkLst>
            <pc:docMk/>
            <pc:sldMk cId="636917150" sldId="330"/>
            <ac:grpSpMk id="112" creationId="{AD07D985-47BF-43A5-A34E-6EC3FECB3500}"/>
          </ac:grpSpMkLst>
        </pc:grpChg>
        <pc:grpChg chg="mod">
          <ac:chgData name="Bill Worstell" userId="92dbdde84d16081f" providerId="LiveId" clId="{2A135CDB-6DCC-40AF-998B-2C926DE732F5}" dt="2022-01-01T21:44:08.419" v="569"/>
          <ac:grpSpMkLst>
            <pc:docMk/>
            <pc:sldMk cId="636917150" sldId="330"/>
            <ac:grpSpMk id="113" creationId="{5E56A161-8073-4700-8944-1B2D744890E9}"/>
          </ac:grpSpMkLst>
        </pc:grpChg>
        <pc:grpChg chg="mod">
          <ac:chgData name="Bill Worstell" userId="92dbdde84d16081f" providerId="LiveId" clId="{2A135CDB-6DCC-40AF-998B-2C926DE732F5}" dt="2022-01-01T21:44:08.419" v="569"/>
          <ac:grpSpMkLst>
            <pc:docMk/>
            <pc:sldMk cId="636917150" sldId="330"/>
            <ac:grpSpMk id="114" creationId="{374616F1-A924-46FC-9C74-8B4A05438448}"/>
          </ac:grpSpMkLst>
        </pc:grpChg>
        <pc:grpChg chg="add del mod">
          <ac:chgData name="Bill Worstell" userId="92dbdde84d16081f" providerId="LiveId" clId="{2A135CDB-6DCC-40AF-998B-2C926DE732F5}" dt="2022-01-01T21:44:40.906" v="575"/>
          <ac:grpSpMkLst>
            <pc:docMk/>
            <pc:sldMk cId="636917150" sldId="330"/>
            <ac:grpSpMk id="175" creationId="{46E595B5-2C31-454A-A40C-7552E4919D4B}"/>
          </ac:grpSpMkLst>
        </pc:grpChg>
        <pc:grpChg chg="mod">
          <ac:chgData name="Bill Worstell" userId="92dbdde84d16081f" providerId="LiveId" clId="{2A135CDB-6DCC-40AF-998B-2C926DE732F5}" dt="2022-01-01T21:44:28.414" v="572"/>
          <ac:grpSpMkLst>
            <pc:docMk/>
            <pc:sldMk cId="636917150" sldId="330"/>
            <ac:grpSpMk id="176" creationId="{4E03A78A-70A4-4693-94B4-326BDF180123}"/>
          </ac:grpSpMkLst>
        </pc:grpChg>
        <pc:grpChg chg="mod">
          <ac:chgData name="Bill Worstell" userId="92dbdde84d16081f" providerId="LiveId" clId="{2A135CDB-6DCC-40AF-998B-2C926DE732F5}" dt="2022-01-01T21:44:28.414" v="572"/>
          <ac:grpSpMkLst>
            <pc:docMk/>
            <pc:sldMk cId="636917150" sldId="330"/>
            <ac:grpSpMk id="177" creationId="{87FEF721-0BC9-439E-BC64-B2AADF65CB61}"/>
          </ac:grpSpMkLst>
        </pc:grpChg>
        <pc:grpChg chg="mod">
          <ac:chgData name="Bill Worstell" userId="92dbdde84d16081f" providerId="LiveId" clId="{2A135CDB-6DCC-40AF-998B-2C926DE732F5}" dt="2022-01-01T21:44:28.414" v="572"/>
          <ac:grpSpMkLst>
            <pc:docMk/>
            <pc:sldMk cId="636917150" sldId="330"/>
            <ac:grpSpMk id="178" creationId="{66081A09-CC80-42A8-A703-181A927B2D6F}"/>
          </ac:grpSpMkLst>
        </pc:grpChg>
        <pc:grpChg chg="mod">
          <ac:chgData name="Bill Worstell" userId="92dbdde84d16081f" providerId="LiveId" clId="{2A135CDB-6DCC-40AF-998B-2C926DE732F5}" dt="2022-01-01T21:44:28.414" v="572"/>
          <ac:grpSpMkLst>
            <pc:docMk/>
            <pc:sldMk cId="636917150" sldId="330"/>
            <ac:grpSpMk id="179" creationId="{4A687D39-3242-4B3D-A6A7-74BAF3C95408}"/>
          </ac:grpSpMkLst>
        </pc:grpChg>
        <pc:grpChg chg="add del mod">
          <ac:chgData name="Bill Worstell" userId="92dbdde84d16081f" providerId="LiveId" clId="{2A135CDB-6DCC-40AF-998B-2C926DE732F5}" dt="2022-01-01T21:44:40.906" v="575"/>
          <ac:grpSpMkLst>
            <pc:docMk/>
            <pc:sldMk cId="636917150" sldId="330"/>
            <ac:grpSpMk id="240" creationId="{FF8B7E05-A1E0-47EC-A2D5-5F358E57F6F1}"/>
          </ac:grpSpMkLst>
        </pc:grpChg>
        <pc:grpChg chg="mod">
          <ac:chgData name="Bill Worstell" userId="92dbdde84d16081f" providerId="LiveId" clId="{2A135CDB-6DCC-40AF-998B-2C926DE732F5}" dt="2022-01-01T21:44:28.414" v="572"/>
          <ac:grpSpMkLst>
            <pc:docMk/>
            <pc:sldMk cId="636917150" sldId="330"/>
            <ac:grpSpMk id="241" creationId="{09476D0C-AAEB-4C8F-83C8-A25A4F43E36C}"/>
          </ac:grpSpMkLst>
        </pc:grpChg>
        <pc:grpChg chg="mod">
          <ac:chgData name="Bill Worstell" userId="92dbdde84d16081f" providerId="LiveId" clId="{2A135CDB-6DCC-40AF-998B-2C926DE732F5}" dt="2022-01-01T21:44:28.414" v="572"/>
          <ac:grpSpMkLst>
            <pc:docMk/>
            <pc:sldMk cId="636917150" sldId="330"/>
            <ac:grpSpMk id="242" creationId="{85E2A9E7-9813-4EAC-A507-097BAC67BA51}"/>
          </ac:grpSpMkLst>
        </pc:grpChg>
        <pc:grpChg chg="mod">
          <ac:chgData name="Bill Worstell" userId="92dbdde84d16081f" providerId="LiveId" clId="{2A135CDB-6DCC-40AF-998B-2C926DE732F5}" dt="2022-01-01T21:44:28.414" v="572"/>
          <ac:grpSpMkLst>
            <pc:docMk/>
            <pc:sldMk cId="636917150" sldId="330"/>
            <ac:grpSpMk id="243" creationId="{AF4597EA-5559-4009-ABA3-576E01227350}"/>
          </ac:grpSpMkLst>
        </pc:grpChg>
        <pc:grpChg chg="mod">
          <ac:chgData name="Bill Worstell" userId="92dbdde84d16081f" providerId="LiveId" clId="{2A135CDB-6DCC-40AF-998B-2C926DE732F5}" dt="2022-01-01T21:44:28.414" v="572"/>
          <ac:grpSpMkLst>
            <pc:docMk/>
            <pc:sldMk cId="636917150" sldId="330"/>
            <ac:grpSpMk id="244" creationId="{3C9211C8-EFA4-410E-A5AC-8B69E4950876}"/>
          </ac:grpSpMkLst>
        </pc:grpChg>
        <pc:grpChg chg="add mod">
          <ac:chgData name="Bill Worstell" userId="92dbdde84d16081f" providerId="LiveId" clId="{2A135CDB-6DCC-40AF-998B-2C926DE732F5}" dt="2022-01-01T21:51:07.846" v="741" actId="164"/>
          <ac:grpSpMkLst>
            <pc:docMk/>
            <pc:sldMk cId="636917150" sldId="330"/>
            <ac:grpSpMk id="310" creationId="{234A08BC-96C8-4EF3-8768-F5EC07F04209}"/>
          </ac:grpSpMkLst>
        </pc:grpChg>
        <pc:grpChg chg="add del mod">
          <ac:chgData name="Bill Worstell" userId="92dbdde84d16081f" providerId="LiveId" clId="{2A135CDB-6DCC-40AF-998B-2C926DE732F5}" dt="2022-01-01T21:49:40.521" v="683"/>
          <ac:grpSpMkLst>
            <pc:docMk/>
            <pc:sldMk cId="636917150" sldId="330"/>
            <ac:grpSpMk id="311" creationId="{E87323E3-34D4-497C-831E-9490EC15FB23}"/>
          </ac:grpSpMkLst>
        </pc:grpChg>
        <pc:grpChg chg="add mod">
          <ac:chgData name="Bill Worstell" userId="92dbdde84d16081f" providerId="LiveId" clId="{2A135CDB-6DCC-40AF-998B-2C926DE732F5}" dt="2022-01-01T21:51:07.846" v="741" actId="164"/>
          <ac:grpSpMkLst>
            <pc:docMk/>
            <pc:sldMk cId="636917150" sldId="330"/>
            <ac:grpSpMk id="315" creationId="{C81B4330-D808-4D19-BCF4-8FBEF117A178}"/>
          </ac:grpSpMkLst>
        </pc:grpChg>
        <pc:grpChg chg="add mod">
          <ac:chgData name="Bill Worstell" userId="92dbdde84d16081f" providerId="LiveId" clId="{2A135CDB-6DCC-40AF-998B-2C926DE732F5}" dt="2022-01-01T21:51:07.846" v="741" actId="164"/>
          <ac:grpSpMkLst>
            <pc:docMk/>
            <pc:sldMk cId="636917150" sldId="330"/>
            <ac:grpSpMk id="319" creationId="{CDF8C0C3-E693-4FC3-8329-DA3C6DEE1DEC}"/>
          </ac:grpSpMkLst>
        </pc:grpChg>
        <pc:grpChg chg="add mod">
          <ac:chgData name="Bill Worstell" userId="92dbdde84d16081f" providerId="LiveId" clId="{2A135CDB-6DCC-40AF-998B-2C926DE732F5}" dt="2022-01-01T21:51:07.846" v="741" actId="164"/>
          <ac:grpSpMkLst>
            <pc:docMk/>
            <pc:sldMk cId="636917150" sldId="330"/>
            <ac:grpSpMk id="323" creationId="{0875D2EA-2804-4349-8B90-6DE24BA0B42F}"/>
          </ac:grpSpMkLst>
        </pc:grpChg>
        <pc:grpChg chg="add mod">
          <ac:chgData name="Bill Worstell" userId="92dbdde84d16081f" providerId="LiveId" clId="{2A135CDB-6DCC-40AF-998B-2C926DE732F5}" dt="2022-01-01T21:54:41.727" v="1005" actId="164"/>
          <ac:grpSpMkLst>
            <pc:docMk/>
            <pc:sldMk cId="636917150" sldId="330"/>
            <ac:grpSpMk id="327" creationId="{227C1844-8ECF-465D-86D5-6FAB4453F68F}"/>
          </ac:grpSpMkLst>
        </pc:grpChg>
        <pc:grpChg chg="add del mod">
          <ac:chgData name="Bill Worstell" userId="92dbdde84d16081f" providerId="LiveId" clId="{2A135CDB-6DCC-40AF-998B-2C926DE732F5}" dt="2022-01-01T21:51:19.822" v="808"/>
          <ac:grpSpMkLst>
            <pc:docMk/>
            <pc:sldMk cId="636917150" sldId="330"/>
            <ac:grpSpMk id="328" creationId="{069CBC03-CF8A-403F-BEFD-FCB623D97128}"/>
          </ac:grpSpMkLst>
        </pc:grpChg>
        <pc:grpChg chg="mod">
          <ac:chgData name="Bill Worstell" userId="92dbdde84d16081f" providerId="LiveId" clId="{2A135CDB-6DCC-40AF-998B-2C926DE732F5}" dt="2022-01-01T21:51:10.490" v="742"/>
          <ac:grpSpMkLst>
            <pc:docMk/>
            <pc:sldMk cId="636917150" sldId="330"/>
            <ac:grpSpMk id="329" creationId="{72CDE4B1-1EC2-4AA8-A672-63DA5D78068A}"/>
          </ac:grpSpMkLst>
        </pc:grpChg>
        <pc:grpChg chg="mod">
          <ac:chgData name="Bill Worstell" userId="92dbdde84d16081f" providerId="LiveId" clId="{2A135CDB-6DCC-40AF-998B-2C926DE732F5}" dt="2022-01-01T21:51:10.490" v="742"/>
          <ac:grpSpMkLst>
            <pc:docMk/>
            <pc:sldMk cId="636917150" sldId="330"/>
            <ac:grpSpMk id="330" creationId="{616D617B-C52D-4C33-8070-DFEA3614A760}"/>
          </ac:grpSpMkLst>
        </pc:grpChg>
        <pc:grpChg chg="mod">
          <ac:chgData name="Bill Worstell" userId="92dbdde84d16081f" providerId="LiveId" clId="{2A135CDB-6DCC-40AF-998B-2C926DE732F5}" dt="2022-01-01T21:51:10.490" v="742"/>
          <ac:grpSpMkLst>
            <pc:docMk/>
            <pc:sldMk cId="636917150" sldId="330"/>
            <ac:grpSpMk id="331" creationId="{1AC8B203-F8E0-425E-BE68-5EB35FACE7C9}"/>
          </ac:grpSpMkLst>
        </pc:grpChg>
        <pc:grpChg chg="mod">
          <ac:chgData name="Bill Worstell" userId="92dbdde84d16081f" providerId="LiveId" clId="{2A135CDB-6DCC-40AF-998B-2C926DE732F5}" dt="2022-01-01T21:51:10.490" v="742"/>
          <ac:grpSpMkLst>
            <pc:docMk/>
            <pc:sldMk cId="636917150" sldId="330"/>
            <ac:grpSpMk id="332" creationId="{38C45474-B85C-4586-BEF4-D2FE5945DCCC}"/>
          </ac:grpSpMkLst>
        </pc:grpChg>
        <pc:grpChg chg="add mod">
          <ac:chgData name="Bill Worstell" userId="92dbdde84d16081f" providerId="LiveId" clId="{2A135CDB-6DCC-40AF-998B-2C926DE732F5}" dt="2022-01-01T21:54:41.727" v="1005" actId="164"/>
          <ac:grpSpMkLst>
            <pc:docMk/>
            <pc:sldMk cId="636917150" sldId="330"/>
            <ac:grpSpMk id="360" creationId="{B14DC563-A661-4BE5-B6D1-7EB95099D369}"/>
          </ac:grpSpMkLst>
        </pc:grpChg>
        <pc:grpChg chg="mod">
          <ac:chgData name="Bill Worstell" userId="92dbdde84d16081f" providerId="LiveId" clId="{2A135CDB-6DCC-40AF-998B-2C926DE732F5}" dt="2022-01-01T21:53:19.075" v="845"/>
          <ac:grpSpMkLst>
            <pc:docMk/>
            <pc:sldMk cId="636917150" sldId="330"/>
            <ac:grpSpMk id="361" creationId="{852B3B63-DF1A-4730-B827-8E3B6452945D}"/>
          </ac:grpSpMkLst>
        </pc:grpChg>
        <pc:grpChg chg="mod">
          <ac:chgData name="Bill Worstell" userId="92dbdde84d16081f" providerId="LiveId" clId="{2A135CDB-6DCC-40AF-998B-2C926DE732F5}" dt="2022-01-01T21:53:19.075" v="845"/>
          <ac:grpSpMkLst>
            <pc:docMk/>
            <pc:sldMk cId="636917150" sldId="330"/>
            <ac:grpSpMk id="362" creationId="{DC3D01B8-5698-4C26-9242-729401E12C5D}"/>
          </ac:grpSpMkLst>
        </pc:grpChg>
        <pc:grpChg chg="mod">
          <ac:chgData name="Bill Worstell" userId="92dbdde84d16081f" providerId="LiveId" clId="{2A135CDB-6DCC-40AF-998B-2C926DE732F5}" dt="2022-01-01T21:53:19.075" v="845"/>
          <ac:grpSpMkLst>
            <pc:docMk/>
            <pc:sldMk cId="636917150" sldId="330"/>
            <ac:grpSpMk id="363" creationId="{81B99BBF-0C87-4FBE-9208-BC10CC6EE0F4}"/>
          </ac:grpSpMkLst>
        </pc:grpChg>
        <pc:grpChg chg="mod">
          <ac:chgData name="Bill Worstell" userId="92dbdde84d16081f" providerId="LiveId" clId="{2A135CDB-6DCC-40AF-998B-2C926DE732F5}" dt="2022-01-01T21:53:19.075" v="845"/>
          <ac:grpSpMkLst>
            <pc:docMk/>
            <pc:sldMk cId="636917150" sldId="330"/>
            <ac:grpSpMk id="364" creationId="{EF37F8B4-85E7-49ED-9555-E4EA343E4E97}"/>
          </ac:grpSpMkLst>
        </pc:grpChg>
        <pc:grpChg chg="add mod">
          <ac:chgData name="Bill Worstell" userId="92dbdde84d16081f" providerId="LiveId" clId="{2A135CDB-6DCC-40AF-998B-2C926DE732F5}" dt="2022-01-01T21:54:41.727" v="1005" actId="164"/>
          <ac:grpSpMkLst>
            <pc:docMk/>
            <pc:sldMk cId="636917150" sldId="330"/>
            <ac:grpSpMk id="377" creationId="{E2F104C6-AE40-4FA2-9610-054DAF35703A}"/>
          </ac:grpSpMkLst>
        </pc:grpChg>
        <pc:grpChg chg="mod">
          <ac:chgData name="Bill Worstell" userId="92dbdde84d16081f" providerId="LiveId" clId="{2A135CDB-6DCC-40AF-998B-2C926DE732F5}" dt="2022-01-01T21:53:31.811" v="912"/>
          <ac:grpSpMkLst>
            <pc:docMk/>
            <pc:sldMk cId="636917150" sldId="330"/>
            <ac:grpSpMk id="378" creationId="{3AF1BD67-5387-4609-96FF-4B461E22B17B}"/>
          </ac:grpSpMkLst>
        </pc:grpChg>
        <pc:grpChg chg="mod">
          <ac:chgData name="Bill Worstell" userId="92dbdde84d16081f" providerId="LiveId" clId="{2A135CDB-6DCC-40AF-998B-2C926DE732F5}" dt="2022-01-01T21:53:31.811" v="912"/>
          <ac:grpSpMkLst>
            <pc:docMk/>
            <pc:sldMk cId="636917150" sldId="330"/>
            <ac:grpSpMk id="379" creationId="{5B0BF1A2-1A03-440F-A622-92D293EE8A1C}"/>
          </ac:grpSpMkLst>
        </pc:grpChg>
        <pc:grpChg chg="mod">
          <ac:chgData name="Bill Worstell" userId="92dbdde84d16081f" providerId="LiveId" clId="{2A135CDB-6DCC-40AF-998B-2C926DE732F5}" dt="2022-01-01T21:53:31.811" v="912"/>
          <ac:grpSpMkLst>
            <pc:docMk/>
            <pc:sldMk cId="636917150" sldId="330"/>
            <ac:grpSpMk id="380" creationId="{6A9C9D2D-41BC-4A44-88F4-498248B03070}"/>
          </ac:grpSpMkLst>
        </pc:grpChg>
        <pc:grpChg chg="mod">
          <ac:chgData name="Bill Worstell" userId="92dbdde84d16081f" providerId="LiveId" clId="{2A135CDB-6DCC-40AF-998B-2C926DE732F5}" dt="2022-01-01T21:53:31.811" v="912"/>
          <ac:grpSpMkLst>
            <pc:docMk/>
            <pc:sldMk cId="636917150" sldId="330"/>
            <ac:grpSpMk id="381" creationId="{F730AA93-26DD-46B9-86C2-E77BE076FFC9}"/>
          </ac:grpSpMkLst>
        </pc:grpChg>
        <pc:grpChg chg="add mod">
          <ac:chgData name="Bill Worstell" userId="92dbdde84d16081f" providerId="LiveId" clId="{2A135CDB-6DCC-40AF-998B-2C926DE732F5}" dt="2022-01-01T21:54:41.727" v="1005" actId="164"/>
          <ac:grpSpMkLst>
            <pc:docMk/>
            <pc:sldMk cId="636917150" sldId="330"/>
            <ac:grpSpMk id="394" creationId="{CE3C26AF-A135-46B4-83F0-F645532DC70E}"/>
          </ac:grpSpMkLst>
        </pc:grpChg>
        <pc:grpChg chg="mod">
          <ac:chgData name="Bill Worstell" userId="92dbdde84d16081f" providerId="LiveId" clId="{2A135CDB-6DCC-40AF-998B-2C926DE732F5}" dt="2022-01-01T21:54:08.390" v="1000"/>
          <ac:grpSpMkLst>
            <pc:docMk/>
            <pc:sldMk cId="636917150" sldId="330"/>
            <ac:grpSpMk id="395" creationId="{9D13B050-4BFE-4E46-8CBF-6A7B639309A6}"/>
          </ac:grpSpMkLst>
        </pc:grpChg>
        <pc:grpChg chg="mod">
          <ac:chgData name="Bill Worstell" userId="92dbdde84d16081f" providerId="LiveId" clId="{2A135CDB-6DCC-40AF-998B-2C926DE732F5}" dt="2022-01-01T21:54:08.390" v="1000"/>
          <ac:grpSpMkLst>
            <pc:docMk/>
            <pc:sldMk cId="636917150" sldId="330"/>
            <ac:grpSpMk id="396" creationId="{D48D4987-FC04-478C-A3D9-5E9DEB68A9B5}"/>
          </ac:grpSpMkLst>
        </pc:grpChg>
        <pc:grpChg chg="mod">
          <ac:chgData name="Bill Worstell" userId="92dbdde84d16081f" providerId="LiveId" clId="{2A135CDB-6DCC-40AF-998B-2C926DE732F5}" dt="2022-01-01T21:54:08.390" v="1000"/>
          <ac:grpSpMkLst>
            <pc:docMk/>
            <pc:sldMk cId="636917150" sldId="330"/>
            <ac:grpSpMk id="397" creationId="{0D1C382F-7483-4F51-BE23-0DCDD4B2A585}"/>
          </ac:grpSpMkLst>
        </pc:grpChg>
        <pc:grpChg chg="mod">
          <ac:chgData name="Bill Worstell" userId="92dbdde84d16081f" providerId="LiveId" clId="{2A135CDB-6DCC-40AF-998B-2C926DE732F5}" dt="2022-01-01T21:54:08.390" v="1000"/>
          <ac:grpSpMkLst>
            <pc:docMk/>
            <pc:sldMk cId="636917150" sldId="330"/>
            <ac:grpSpMk id="398" creationId="{20FB5D9D-90DA-473C-83A6-978079ABAFFF}"/>
          </ac:grpSpMkLst>
        </pc:grpChg>
        <pc:grpChg chg="add mod">
          <ac:chgData name="Bill Worstell" userId="92dbdde84d16081f" providerId="LiveId" clId="{2A135CDB-6DCC-40AF-998B-2C926DE732F5}" dt="2022-01-01T21:56:03.473" v="1170" actId="164"/>
          <ac:grpSpMkLst>
            <pc:docMk/>
            <pc:sldMk cId="636917150" sldId="330"/>
            <ac:grpSpMk id="411" creationId="{B84E008D-3FA4-42BD-9ED7-0A241934258A}"/>
          </ac:grpSpMkLst>
        </pc:grpChg>
        <pc:grpChg chg="add mod">
          <ac:chgData name="Bill Worstell" userId="92dbdde84d16081f" providerId="LiveId" clId="{2A135CDB-6DCC-40AF-998B-2C926DE732F5}" dt="2022-01-01T21:56:03.473" v="1170" actId="164"/>
          <ac:grpSpMkLst>
            <pc:docMk/>
            <pc:sldMk cId="636917150" sldId="330"/>
            <ac:grpSpMk id="412" creationId="{D92BA61C-E393-4A2A-B1D8-DAF81AD831AB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13" creationId="{4F846E21-5876-432D-B54E-C54F91FEA7D5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14" creationId="{3005C3E8-A1CF-47C9-8DD5-A7D9FE8D5DD7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15" creationId="{CBA1DA40-CA03-4772-9A22-8148208F514E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16" creationId="{3E23638D-627C-4E77-9CD8-7C1E9D7C4E2D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17" creationId="{6B9CACD7-F68F-4D8C-911E-BA0F66F70EC5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18" creationId="{36D080BF-CAA4-4A13-96BC-6A3AD7510961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19" creationId="{1A020B9B-FD5B-4166-834E-4A0C46C47264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20" creationId="{2332BAB3-AFF3-4F0E-8B82-FE941FC770EE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33" creationId="{BEA5D5F7-9323-4EA4-A87C-841176BA44AB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34" creationId="{DE713CC1-7CE1-4970-A1A9-AC0B2EA62657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35" creationId="{2CEA46D0-C877-44DB-ABC8-299C2965DC2E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36" creationId="{E57311CB-6755-4BE3-AC6E-29F6875E2590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49" creationId="{33F2786B-D4A8-477C-8A67-9D3909DCBFCC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50" creationId="{B8BF85DA-EABA-4F28-8AFF-496F327D0016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51" creationId="{BC0AE491-F2DF-40C3-9EC6-69FE2BAE18A3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52" creationId="{BF37CA2E-BC3A-47B0-946C-744AA3FD3697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65" creationId="{852C0A72-BE1E-4BE5-8E3D-4171E4E6055F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66" creationId="{682FFED8-5432-4208-864D-FF1E861E957C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67" creationId="{913B800C-7B46-471F-93EB-9DF94AC710BA}"/>
          </ac:grpSpMkLst>
        </pc:grpChg>
        <pc:grpChg chg="mod">
          <ac:chgData name="Bill Worstell" userId="92dbdde84d16081f" providerId="LiveId" clId="{2A135CDB-6DCC-40AF-998B-2C926DE732F5}" dt="2022-01-01T21:54:49.805" v="1006"/>
          <ac:grpSpMkLst>
            <pc:docMk/>
            <pc:sldMk cId="636917150" sldId="330"/>
            <ac:grpSpMk id="468" creationId="{2694A759-9B0D-432F-8D7B-AA9857E76E49}"/>
          </ac:grpSpMkLst>
        </pc:grpChg>
        <pc:grpChg chg="add mod">
          <ac:chgData name="Bill Worstell" userId="92dbdde84d16081f" providerId="LiveId" clId="{2A135CDB-6DCC-40AF-998B-2C926DE732F5}" dt="2022-01-01T21:56:03.473" v="1170" actId="164"/>
          <ac:grpSpMkLst>
            <pc:docMk/>
            <pc:sldMk cId="636917150" sldId="330"/>
            <ac:grpSpMk id="481" creationId="{75178E62-EAE5-473A-AC07-5E4A0506EF0F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482" creationId="{F4A21DA6-1F78-4313-8E15-22C251F84383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483" creationId="{2F14CB59-187A-4F84-B81F-ED6003B3AD1A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484" creationId="{61FE468D-98DD-4327-9797-2F87898F8E8A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485" creationId="{601F5663-044E-4145-B9F7-9934A1C50650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486" creationId="{4EC0CB65-46E5-4E15-A787-ECD33B8F09BB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487" creationId="{1BF3937E-1FDA-4EB0-841F-69055674E966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488" creationId="{42776356-207A-4703-91AA-28EA6E191301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489" creationId="{89B978FB-5A42-4620-A071-11289F8EAE4F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02" creationId="{586B31D0-05DA-4EF2-9A54-6714F0E0BB91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03" creationId="{3B1A2AE2-3729-4EDC-8F45-DB4EE3547826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04" creationId="{55ACD96B-1D64-4523-AD73-7FC3FFA0E7B4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05" creationId="{0882D8D0-24A0-4DB2-B9B8-C2219550F146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18" creationId="{91575537-D702-44DE-B79C-215F0E8E7015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19" creationId="{52EA0AB1-2A43-4030-8FAB-90B4E9B2B03C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20" creationId="{A45A87E4-370D-4062-BA7C-A6C3C47C81F8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21" creationId="{D331CD24-A158-4117-99F0-C7A1621E3B72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34" creationId="{C9B1707C-AA52-4411-927F-5E3A7C235CE8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35" creationId="{73389B8C-BD76-4C91-8AF5-0ABF402546D1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36" creationId="{10D80ED3-F7CD-4242-934A-BCC40E4A944C}"/>
          </ac:grpSpMkLst>
        </pc:grpChg>
        <pc:grpChg chg="mod">
          <ac:chgData name="Bill Worstell" userId="92dbdde84d16081f" providerId="LiveId" clId="{2A135CDB-6DCC-40AF-998B-2C926DE732F5}" dt="2022-01-01T21:54:59.864" v="1052"/>
          <ac:grpSpMkLst>
            <pc:docMk/>
            <pc:sldMk cId="636917150" sldId="330"/>
            <ac:grpSpMk id="537" creationId="{A4A8AA5F-59EB-4D5C-BE47-3F51DBD3EB6C}"/>
          </ac:grpSpMkLst>
        </pc:grpChg>
        <pc:grpChg chg="add mod">
          <ac:chgData name="Bill Worstell" userId="92dbdde84d16081f" providerId="LiveId" clId="{2A135CDB-6DCC-40AF-998B-2C926DE732F5}" dt="2022-01-01T21:56:03.473" v="1170" actId="164"/>
          <ac:grpSpMkLst>
            <pc:docMk/>
            <pc:sldMk cId="636917150" sldId="330"/>
            <ac:grpSpMk id="550" creationId="{821912D7-BB60-4A51-A6AF-F73258A38468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51" creationId="{05703DAA-25CC-4FC8-9D8F-8C6F40A21ADE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52" creationId="{B5F824DC-FBCD-45F5-91A0-B1A7880B1DC9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53" creationId="{6EFDAFA2-11D3-42A5-A0F5-2B3EEEFF6D11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54" creationId="{CA448EBF-B638-4DBE-AE8B-D2E1114D4D2C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55" creationId="{356878FE-67F8-4890-A8D2-4C4AD9B2CEFD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56" creationId="{7C5B9707-852E-4837-BD3E-924B342C93E1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57" creationId="{7A0CBB58-DF7E-4D72-8884-8C76DC1316B2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58" creationId="{9F6EF247-890F-463B-976E-BA880FC76865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71" creationId="{9A87C563-0B9C-4192-AE79-E7BAB5B1D2F2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72" creationId="{15038FE9-6BA4-4E2E-B781-335DE0AED176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73" creationId="{F97C86DF-E990-4E33-A7E7-FA932B9B35F7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74" creationId="{20A53CC6-4948-47E6-94FE-B7E8811ABF66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87" creationId="{73C4EC65-D8DC-4395-A0ED-5A752886D427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88" creationId="{6FAFD9C9-0676-4AD2-A474-4B1FE2CEABD1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89" creationId="{1B5A2F4B-5469-47EE-A84B-BD170B54C5F5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590" creationId="{C64690F5-6817-488A-B3CA-BA09750335EB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603" creationId="{CDC179D7-91C1-4481-B17F-DE4EBFD8FDB5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604" creationId="{21310191-F7F7-4BFB-869C-084FD7CFA1BC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605" creationId="{F6E9CC10-9451-459F-9B7D-79FF903AE159}"/>
          </ac:grpSpMkLst>
        </pc:grpChg>
        <pc:grpChg chg="mod">
          <ac:chgData name="Bill Worstell" userId="92dbdde84d16081f" providerId="LiveId" clId="{2A135CDB-6DCC-40AF-998B-2C926DE732F5}" dt="2022-01-01T21:55:14.022" v="1111"/>
          <ac:grpSpMkLst>
            <pc:docMk/>
            <pc:sldMk cId="636917150" sldId="330"/>
            <ac:grpSpMk id="606" creationId="{03CD0236-667B-4BB3-A630-AA493DB574BF}"/>
          </ac:grpSpMkLst>
        </pc:grpChg>
        <pc:grpChg chg="add mod">
          <ac:chgData name="Bill Worstell" userId="92dbdde84d16081f" providerId="LiveId" clId="{2A135CDB-6DCC-40AF-998B-2C926DE732F5}" dt="2022-01-01T21:56:03.473" v="1170" actId="164"/>
          <ac:grpSpMkLst>
            <pc:docMk/>
            <pc:sldMk cId="636917150" sldId="330"/>
            <ac:grpSpMk id="619" creationId="{BE2AE3FD-A148-4909-A12E-5F8EC49DE03C}"/>
          </ac:grpSpMkLst>
        </pc:grpChg>
        <pc:grpChg chg="add del mod">
          <ac:chgData name="Bill Worstell" userId="92dbdde84d16081f" providerId="LiveId" clId="{2A135CDB-6DCC-40AF-998B-2C926DE732F5}" dt="2022-01-01T21:56:28.451" v="1174"/>
          <ac:grpSpMkLst>
            <pc:docMk/>
            <pc:sldMk cId="636917150" sldId="330"/>
            <ac:grpSpMk id="620" creationId="{8A525F02-F7DC-47FE-942A-3D150683D8EF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27" creationId="{E0C50482-28D5-4987-9899-50EC74289CB0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28" creationId="{1CA88F77-712A-407A-B59B-37B04FD96AE7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29" creationId="{365EABE8-689F-4F1E-9083-9817E753AA02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30" creationId="{01196C7E-6073-437D-B2A3-267615DFB73C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31" creationId="{FE6850E2-D1CF-459E-AAB1-C25EFE704666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32" creationId="{9A024EFF-8D4A-4193-96A7-4837CBD1B498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33" creationId="{72CD23A2-3BB0-4A1F-BD25-C2BEB86F8D74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34" creationId="{E240A066-D590-4C34-AC59-E0DCA9C7814F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35" creationId="{999C692A-7A79-4C18-B9F1-DC7187AE6454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36" creationId="{C3F58A3C-7D4E-45B9-9B82-459983918633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37" creationId="{1B3DACE1-1133-4149-AEFE-F5A91F871176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38" creationId="{75C9E49E-66FC-40A2-AEAC-578589B8B9F6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51" creationId="{1E0208EC-DB5E-48F8-A0D3-AF8CC3180B3B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52" creationId="{B93D942F-817A-40E8-B931-A2D391442DC6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53" creationId="{BBE8C7CD-84FE-4FA4-B6EF-077546BAFEE1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54" creationId="{2FA6BE54-3494-45F4-9066-8A462CC32EE7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67" creationId="{0468FF3A-A5E2-4161-9B5A-2334F50799AC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68" creationId="{F8ED73A9-22AA-424C-A5BF-37DC42AEBF18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69" creationId="{DA9BA53F-4D00-477D-BA2F-5CF0A6F3582C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70" creationId="{8201247E-6E4D-47B3-8AC1-EE51ADA2BF2F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83" creationId="{438CF36E-DF12-495D-B456-8B00B41FD904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84" creationId="{0253330D-6142-4FFD-A5A4-EEE74358B82B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85" creationId="{D1CD8BBA-A254-4EC6-B889-ADE9B2E0A77D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86" creationId="{8F0B2501-10A1-4FC6-BD36-716850B8385E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699" creationId="{54B01F85-24F9-48EE-838D-19A4898B2E39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00" creationId="{61FD9627-349F-4567-93B2-70009F9EDCCA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01" creationId="{E4980EC6-31B1-4C7D-AC65-57E40348A55E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02" creationId="{ECE50677-F7FD-419C-A181-7F5AB4A98150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03" creationId="{82AA6809-9087-40BB-B8D5-05476C7E1215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04" creationId="{8108878D-47B7-4F0B-8C9B-B814C330FC40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05" creationId="{2E1CF93E-82BB-4D24-B4D8-57C726F05630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06" creationId="{2ED29442-6676-4F5C-BC03-18564E5D204E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19" creationId="{B8EAB857-CFAC-40E8-9B02-4072EB121B97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20" creationId="{AF5CEC48-7BBF-4074-9B5F-99C82D064B04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21" creationId="{330674BB-287E-41FF-AA43-9E7E0444F867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22" creationId="{3B7AB9DA-7431-4712-B95B-7F35B2D0B861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35" creationId="{851E191F-69DA-4B8B-BA64-B622BD24E570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36" creationId="{949272B8-42FB-4E2F-9E5E-4E7A5DA68D6F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37" creationId="{9C641082-2FAD-4519-ACE5-1D05F8883B30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38" creationId="{7A7AF567-737A-4B2A-8374-814B8FC4162F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51" creationId="{D0718CAD-7C42-45D3-9741-C771C59633B1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52" creationId="{E9506E5C-31D4-4AA1-BEFB-2683CBAE987D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53" creationId="{6C990622-D263-423A-905D-FF88307577D3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54" creationId="{EA12E6C5-5C89-40CF-A8E3-5A82C8C0E23C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67" creationId="{79582C4E-A8FF-418F-9EA7-E418F1B47BE5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68" creationId="{4D6EA3F5-62F3-49BF-A3C0-CDFF3D8540B8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69" creationId="{696A3FD7-14D2-4AE5-BF62-37512B838517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70" creationId="{7BB78716-6028-43CB-893D-E7748DF6A438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71" creationId="{FCF6A636-D31F-43FF-89BD-8F5B85ADE6A9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72" creationId="{9856D214-BC55-4235-931B-171D6BE069F9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73" creationId="{EBE6AC9F-80A6-4DE5-B691-D26EFD34422D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74" creationId="{2244EF13-4ED8-48C0-B37E-734F2719D1EA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87" creationId="{0F6F4C1E-09F5-41E7-8F8D-4AF082289A1B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88" creationId="{EA751A39-C602-4454-A378-6503155A3F2E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89" creationId="{93931D3F-82AD-4B97-BB48-95200EB87849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790" creationId="{A8B1CD0C-84A0-4D14-85BA-593866FF04F3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03" creationId="{2FFE325E-01D4-4A65-ABFF-998A877A7689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04" creationId="{D9E2FA29-0295-4A2E-9093-141ED7989A2F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05" creationId="{F651B822-8464-4ED4-9996-A5E4BECAE663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06" creationId="{E70D15B0-E234-4AFF-BF65-F07F810B6EEC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19" creationId="{3A4CD82B-B110-455C-9406-31440D8FAA99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20" creationId="{2E919026-028C-4E44-B30C-922E6F99852E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21" creationId="{62CF5325-A0DC-4780-A52A-DB23075D7912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22" creationId="{DC7A124B-C816-4CA9-8648-6529696C670B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35" creationId="{9311EBC7-C5C5-4B42-847B-E8AA37975323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36" creationId="{4D7DC504-3807-4F1B-AFBF-D4B4C151817B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37" creationId="{63A7C998-0520-4AC3-82AC-FCF9F806DD9D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38" creationId="{A6D63998-C5A1-4E6E-BF03-BD828AF26C28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39" creationId="{55857F0E-77BF-43C1-84BD-AA5C9FFA52DC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40" creationId="{90A8869A-70B7-4EED-97E7-286CE7D6C86F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41" creationId="{5C738722-562F-446F-80CB-27FFFD86CE6B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42" creationId="{77AED828-C23C-42A4-96C1-23BA7AF5F67C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55" creationId="{76D76556-C958-49FD-AE88-FF8989ABA749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56" creationId="{AB7D68A8-EF58-446C-BF4A-0895212F4BBB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57" creationId="{D512C3CE-9C6D-42A0-9BA5-02CA5C6FE2EB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58" creationId="{0E974EF3-3CB6-480C-9668-966F443062FD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71" creationId="{8BC5747A-CAC7-4D27-8DEE-018C6271C71E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72" creationId="{D5112F89-A217-40BF-8CD9-F8958867C465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73" creationId="{8FF8A8DB-6EC7-4460-A18E-1475DEE39269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74" creationId="{35F9DA8C-E472-4744-AED4-45AC96D20E27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87" creationId="{B39CDB99-7E0E-4534-8F38-E31E9C694EFC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88" creationId="{60D837FC-6A9D-43B2-94D6-3EB47E823F93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89" creationId="{B8F9B84F-A50F-44BF-8558-3314F1892A78}"/>
          </ac:grpSpMkLst>
        </pc:grpChg>
        <pc:grpChg chg="mod">
          <ac:chgData name="Bill Worstell" userId="92dbdde84d16081f" providerId="LiveId" clId="{2A135CDB-6DCC-40AF-998B-2C926DE732F5}" dt="2022-01-01T21:56:22.355" v="1171"/>
          <ac:grpSpMkLst>
            <pc:docMk/>
            <pc:sldMk cId="636917150" sldId="330"/>
            <ac:grpSpMk id="890" creationId="{04605E77-EF49-4B3C-BD86-5EBD27CB20FD}"/>
          </ac:grpSpMkLst>
        </pc:grpChg>
        <pc:grpChg chg="add del mod">
          <ac:chgData name="Bill Worstell" userId="92dbdde84d16081f" providerId="LiveId" clId="{2A135CDB-6DCC-40AF-998B-2C926DE732F5}" dt="2022-01-01T21:56:28.014" v="1173"/>
          <ac:grpSpMkLst>
            <pc:docMk/>
            <pc:sldMk cId="636917150" sldId="330"/>
            <ac:grpSpMk id="903" creationId="{D6D0B4FC-8593-4D11-85AF-F910A5C52115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0" creationId="{AD115843-08F5-4EA1-AE21-511F695EA61C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1" creationId="{44DC7B26-98D6-4F91-AB61-D15181B1B104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2" creationId="{5FE8330B-F2AD-4A2A-A880-9BEE2ADD313C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3" creationId="{B263BA21-C50A-4009-A100-322909C65A23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4" creationId="{2F3C00EE-B8C9-4BDF-B92D-103406B88945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5" creationId="{843257B1-01E4-4B38-85D6-9467F7D1E3DB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6" creationId="{8425874C-1584-4266-B2C0-2CCDE3E73FFE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7" creationId="{7AD38C92-6763-4F5A-988A-9AB5BFAFE4A4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8" creationId="{74E8AA83-B71B-4740-93A3-7655BEE1EA47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19" creationId="{E429C9EB-DC5A-4EC4-8ECB-40554B73F4A0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20" creationId="{EDF243FD-B668-4B75-8058-DB5692FC19E9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21" creationId="{9ECD3DDE-BF32-4600-A06E-B78AC9A28BDA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34" creationId="{D2A52B0C-5E50-48FB-B567-E70EFF32DF44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35" creationId="{DA80A248-C684-4056-B5FB-6D5EB14BB093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36" creationId="{18626BA5-0EFF-4E30-AFE9-3C718EF7BDBE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37" creationId="{6C49B950-6A9E-450D-ABB2-F2307845BE88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50" creationId="{EADCC844-CB7C-4DF7-992B-62A4CEE20E30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51" creationId="{9CDBBC6D-C59D-4D63-8B7D-3E9851977175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52" creationId="{52A82F86-EB7B-496F-AD17-87D24D009DF6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53" creationId="{AF4B047A-1E70-45F5-8752-A52010F4E8AC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66" creationId="{79060CDF-339D-4541-8052-CAEF51552F08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67" creationId="{51E27EF1-31FC-4760-83B3-77155323F14C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68" creationId="{E208679E-9280-4737-946D-1ADF3B24D583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69" creationId="{36FEFF78-FF03-4EB7-BA9E-0A0ED55D7402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82" creationId="{9D70078F-7623-43F9-B9F1-8AAA1C1A5213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83" creationId="{1693CF82-2E11-4ACE-B74A-1C58B9839E24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84" creationId="{259A4B1D-BDD1-481D-AB3D-B00A40AF7590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85" creationId="{D82D3F9F-AD01-4611-AA75-FAA4D6DA2A8E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86" creationId="{036BFC28-B286-44EA-ACE9-13231C4B5CE3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87" creationId="{093E762E-64B4-4D8A-8415-F2A2EEAB6864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88" creationId="{5B8F15F3-42D5-47C7-B7EE-50878D705EDA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989" creationId="{26E1861A-8EED-4BAB-9419-29AAD3DFBFAC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02" creationId="{8C18F24E-B75A-4A6C-852E-0B38A1071260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03" creationId="{38154182-C30D-46B3-A50E-698A9C209139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04" creationId="{60456171-42C1-4024-BB38-4571132ED1CE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05" creationId="{28C3CE08-10FB-4AE8-8F4E-4A87343C34E4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18" creationId="{AD72D352-DD8D-49C6-AE83-BCFC1280E557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19" creationId="{274423D5-B51F-4E05-8015-05480BD19669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20" creationId="{5C17820E-F4D8-40F9-A953-D08C6CBC5E3D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21" creationId="{A92EE756-6BC4-44DC-B046-07592D9A8BA1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34" creationId="{981F72FC-F2A9-49D5-BE1B-9B6C47D440F6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35" creationId="{89976252-5260-4F8D-AEA8-43FF01C83C0F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36" creationId="{D7A92039-85CE-4224-BE36-B723BB2B5B3D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37" creationId="{DD0B2157-0748-4FD1-8B0B-3B84E475E700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50" creationId="{00F48F37-F15B-4735-AC83-ADD02B1A3BA6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51" creationId="{A7DDA558-4D68-4539-9492-919E1BD2EC9D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52" creationId="{2321F2BB-87AA-4DCC-BFF3-AD621241B9E7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53" creationId="{342508B4-EC79-478A-B121-A0D7560C91A4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54" creationId="{438E6813-81A3-495E-BF0F-025623249412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55" creationId="{A912F136-D42E-47A9-B9CC-6C7496537980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56" creationId="{E3785DEC-EB6B-4473-A473-0C393C7BBBA7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57" creationId="{4A841809-A6DD-4041-930B-71EE5109E202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70" creationId="{FFA50BBB-2BE2-429C-B306-3D6377722E37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71" creationId="{87101C8F-C934-4C6D-84B2-313F27B0935A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72" creationId="{8BFDC31D-F52B-4D90-B522-7B06FE62EE95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73" creationId="{957947DF-0080-44C6-8185-D40786F11085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86" creationId="{5C028300-8A76-4631-B55D-0AFC0D85E836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87" creationId="{425EB26F-F63C-4E31-A9A2-B97B92B7270B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88" creationId="{E4606468-C20D-46EA-9B14-B5D3BEF84BDD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089" creationId="{13D439A9-B91E-4F9E-BEAE-A8B177D603EF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02" creationId="{CF5AC2BE-792A-41AD-955A-2EBF9800612F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03" creationId="{F10589C8-EAE7-4B79-9468-635F2C20B599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04" creationId="{1D7D57A0-2F9E-408B-A89E-40DFBBAEA55A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05" creationId="{0925C579-55E4-4D34-86B4-E0CCFF016A8C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18" creationId="{8D525C4F-9AB5-41E5-B325-00E1F2FAAF5C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19" creationId="{E859AF7D-257F-4C9C-8F6B-E54B93DD0D8F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20" creationId="{F2588E61-9332-47BA-83CC-27E093EAB40F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21" creationId="{A2A2C34A-C7B9-4B9A-BBD2-89A4B4C37DAD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22" creationId="{F0879C35-1A5C-445D-84C5-49E181043E49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23" creationId="{F67310CA-AE9B-4FCC-AAD1-BBA853D25127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24" creationId="{3FCD5FC4-218F-4D73-9BF8-6ADD0B2AF975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25" creationId="{4EDC6390-0C37-414A-BE1F-13349178D70A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38" creationId="{DCA4CFD6-C6BE-454F-947A-559EBAC02CA2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39" creationId="{5433F5F1-26D1-410C-AF8C-3DC4DA82E738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40" creationId="{F0A5EA3A-7BDB-4B18-B4CD-6195DC62BFF4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41" creationId="{0CA7734A-129B-4D9A-AC52-91D2CE0EF7B9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54" creationId="{4208D91C-9FDE-4158-8F6F-C65080289176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55" creationId="{B55A4A6E-CE4D-4EA1-B84F-0A8E2C3DC34A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56" creationId="{7661E3B4-7A5A-49C0-9DBB-AA66102C68A3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57" creationId="{4A09A9DC-C741-4FF8-9168-5A947FC5E2EA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70" creationId="{A8641B0E-05D8-4A67-9059-027007A1A00A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71" creationId="{49CB3A3D-7C62-4999-8438-A978B9256CAA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72" creationId="{5640B87D-3327-4D84-863D-BB7704A43B37}"/>
          </ac:grpSpMkLst>
        </pc:grpChg>
        <pc:grpChg chg="mod">
          <ac:chgData name="Bill Worstell" userId="92dbdde84d16081f" providerId="LiveId" clId="{2A135CDB-6DCC-40AF-998B-2C926DE732F5}" dt="2022-01-01T21:56:25.986" v="1172"/>
          <ac:grpSpMkLst>
            <pc:docMk/>
            <pc:sldMk cId="636917150" sldId="330"/>
            <ac:grpSpMk id="1173" creationId="{DF775087-5958-4A4D-A972-C5F7AE784F75}"/>
          </ac:grpSpMkLst>
        </pc:grpChg>
        <pc:cxnChg chg="add mod">
          <ac:chgData name="Bill Worstell" userId="92dbdde84d16081f" providerId="LiveId" clId="{2A135CDB-6DCC-40AF-998B-2C926DE732F5}" dt="2022-01-01T21:36:03.769" v="314" actId="1076"/>
          <ac:cxnSpMkLst>
            <pc:docMk/>
            <pc:sldMk cId="636917150" sldId="330"/>
            <ac:cxnSpMk id="6" creationId="{A3B83B06-205A-4BDF-A8AB-FED84F99D39B}"/>
          </ac:cxnSpMkLst>
        </pc:cxnChg>
        <pc:cxnChg chg="add mod">
          <ac:chgData name="Bill Worstell" userId="92dbdde84d16081f" providerId="LiveId" clId="{2A135CDB-6DCC-40AF-998B-2C926DE732F5}" dt="2022-01-01T21:36:26.162" v="317" actId="1076"/>
          <ac:cxnSpMkLst>
            <pc:docMk/>
            <pc:sldMk cId="636917150" sldId="330"/>
            <ac:cxnSpMk id="9" creationId="{8C0AA11E-22E5-4F64-86E2-1ED86C44B5DD}"/>
          </ac:cxnSpMkLst>
        </pc:cxnChg>
        <pc:cxnChg chg="add mod">
          <ac:chgData name="Bill Worstell" userId="92dbdde84d16081f" providerId="LiveId" clId="{2A135CDB-6DCC-40AF-998B-2C926DE732F5}" dt="2022-01-01T21:36:17.298" v="316" actId="1076"/>
          <ac:cxnSpMkLst>
            <pc:docMk/>
            <pc:sldMk cId="636917150" sldId="330"/>
            <ac:cxnSpMk id="10" creationId="{9FB7F8EB-6D66-42B2-8C0B-4C9A67ED0FEB}"/>
          </ac:cxnSpMkLst>
        </pc:cxnChg>
        <pc:cxnChg chg="add mod">
          <ac:chgData name="Bill Worstell" userId="92dbdde84d16081f" providerId="LiveId" clId="{2A135CDB-6DCC-40AF-998B-2C926DE732F5}" dt="2022-01-01T21:36:36.608" v="318" actId="1076"/>
          <ac:cxnSpMkLst>
            <pc:docMk/>
            <pc:sldMk cId="636917150" sldId="330"/>
            <ac:cxnSpMk id="11" creationId="{EF193B09-4939-444C-89AE-7E025CF7E652}"/>
          </ac:cxnSpMkLst>
        </pc:cxnChg>
        <pc:cxnChg chg="add mod">
          <ac:chgData name="Bill Worstell" userId="92dbdde84d16081f" providerId="LiveId" clId="{2A135CDB-6DCC-40AF-998B-2C926DE732F5}" dt="2022-01-01T21:36:49.010" v="319" actId="1076"/>
          <ac:cxnSpMkLst>
            <pc:docMk/>
            <pc:sldMk cId="636917150" sldId="330"/>
            <ac:cxnSpMk id="12" creationId="{149CC837-CBAC-451C-A8FB-893A613FBF3D}"/>
          </ac:cxnSpMkLst>
        </pc:cxnChg>
        <pc:cxnChg chg="add del mod">
          <ac:chgData name="Bill Worstell" userId="92dbdde84d16081f" providerId="LiveId" clId="{2A135CDB-6DCC-40AF-998B-2C926DE732F5}" dt="2022-01-01T21:35:22.035" v="311" actId="478"/>
          <ac:cxnSpMkLst>
            <pc:docMk/>
            <pc:sldMk cId="636917150" sldId="330"/>
            <ac:cxnSpMk id="13" creationId="{0601727D-2D08-4B58-B1D8-67774819FB7E}"/>
          </ac:cxnSpMkLst>
        </pc:cxnChg>
        <pc:cxnChg chg="add del mod">
          <ac:chgData name="Bill Worstell" userId="92dbdde84d16081f" providerId="LiveId" clId="{2A135CDB-6DCC-40AF-998B-2C926DE732F5}" dt="2022-01-01T21:35:20.674" v="310" actId="478"/>
          <ac:cxnSpMkLst>
            <pc:docMk/>
            <pc:sldMk cId="636917150" sldId="330"/>
            <ac:cxnSpMk id="14" creationId="{1F528F99-5A2A-4BAC-850A-21432B13196B}"/>
          </ac:cxnSpMkLst>
        </pc:cxnChg>
        <pc:cxnChg chg="add del mod">
          <ac:chgData name="Bill Worstell" userId="92dbdde84d16081f" providerId="LiveId" clId="{2A135CDB-6DCC-40AF-998B-2C926DE732F5}" dt="2022-01-01T21:35:19.930" v="309" actId="478"/>
          <ac:cxnSpMkLst>
            <pc:docMk/>
            <pc:sldMk cId="636917150" sldId="330"/>
            <ac:cxnSpMk id="15" creationId="{C29C63C9-7AFD-4B3F-8061-865B821B5E00}"/>
          </ac:cxnSpMkLst>
        </pc:cxnChg>
        <pc:cxnChg chg="add del mod">
          <ac:chgData name="Bill Worstell" userId="92dbdde84d16081f" providerId="LiveId" clId="{2A135CDB-6DCC-40AF-998B-2C926DE732F5}" dt="2022-01-01T21:36:55.823" v="321"/>
          <ac:cxnSpMkLst>
            <pc:docMk/>
            <pc:sldMk cId="636917150" sldId="330"/>
            <ac:cxnSpMk id="17" creationId="{091F7BE0-31FD-4EE4-BF01-DDE23A61980D}"/>
          </ac:cxnSpMkLst>
        </pc:cxnChg>
        <pc:cxnChg chg="add del mod">
          <ac:chgData name="Bill Worstell" userId="92dbdde84d16081f" providerId="LiveId" clId="{2A135CDB-6DCC-40AF-998B-2C926DE732F5}" dt="2022-01-01T21:36:55.823" v="321"/>
          <ac:cxnSpMkLst>
            <pc:docMk/>
            <pc:sldMk cId="636917150" sldId="330"/>
            <ac:cxnSpMk id="18" creationId="{EB901CBF-613B-43DB-B553-99EC028C651C}"/>
          </ac:cxnSpMkLst>
        </pc:cxnChg>
        <pc:cxnChg chg="add del mod">
          <ac:chgData name="Bill Worstell" userId="92dbdde84d16081f" providerId="LiveId" clId="{2A135CDB-6DCC-40AF-998B-2C926DE732F5}" dt="2022-01-01T21:36:55.823" v="321"/>
          <ac:cxnSpMkLst>
            <pc:docMk/>
            <pc:sldMk cId="636917150" sldId="330"/>
            <ac:cxnSpMk id="19" creationId="{CB8F5B65-3575-46F0-9031-262011810E47}"/>
          </ac:cxnSpMkLst>
        </pc:cxnChg>
        <pc:cxnChg chg="add del mod">
          <ac:chgData name="Bill Worstell" userId="92dbdde84d16081f" providerId="LiveId" clId="{2A135CDB-6DCC-40AF-998B-2C926DE732F5}" dt="2022-01-01T21:36:55.823" v="321"/>
          <ac:cxnSpMkLst>
            <pc:docMk/>
            <pc:sldMk cId="636917150" sldId="330"/>
            <ac:cxnSpMk id="20" creationId="{B432A50F-E778-4E29-A3D4-8858E4ECC9ED}"/>
          </ac:cxnSpMkLst>
        </pc:cxnChg>
        <pc:cxnChg chg="add mod">
          <ac:chgData name="Bill Worstell" userId="92dbdde84d16081f" providerId="LiveId" clId="{2A135CDB-6DCC-40AF-998B-2C926DE732F5}" dt="2022-01-01T21:37:26.153" v="369" actId="1076"/>
          <ac:cxnSpMkLst>
            <pc:docMk/>
            <pc:sldMk cId="636917150" sldId="330"/>
            <ac:cxnSpMk id="21" creationId="{00F745F5-D0FA-414D-A4F0-2F29FF90D7B5}"/>
          </ac:cxnSpMkLst>
        </pc:cxnChg>
        <pc:cxnChg chg="add mod">
          <ac:chgData name="Bill Worstell" userId="92dbdde84d16081f" providerId="LiveId" clId="{2A135CDB-6DCC-40AF-998B-2C926DE732F5}" dt="2022-01-01T21:37:42.154" v="372" actId="1076"/>
          <ac:cxnSpMkLst>
            <pc:docMk/>
            <pc:sldMk cId="636917150" sldId="330"/>
            <ac:cxnSpMk id="22" creationId="{AF8DD40E-540D-4A0A-BECA-F2C3D51F63E9}"/>
          </ac:cxnSpMkLst>
        </pc:cxnChg>
        <pc:cxnChg chg="add mod">
          <ac:chgData name="Bill Worstell" userId="92dbdde84d16081f" providerId="LiveId" clId="{2A135CDB-6DCC-40AF-998B-2C926DE732F5}" dt="2022-01-01T21:37:54.219" v="375" actId="1076"/>
          <ac:cxnSpMkLst>
            <pc:docMk/>
            <pc:sldMk cId="636917150" sldId="330"/>
            <ac:cxnSpMk id="23" creationId="{FAA71402-83B8-4224-AC34-BAC71D728E99}"/>
          </ac:cxnSpMkLst>
        </pc:cxnChg>
        <pc:cxnChg chg="add mod">
          <ac:chgData name="Bill Worstell" userId="92dbdde84d16081f" providerId="LiveId" clId="{2A135CDB-6DCC-40AF-998B-2C926DE732F5}" dt="2022-01-01T21:56:03.473" v="1170" actId="164"/>
          <ac:cxnSpMkLst>
            <pc:docMk/>
            <pc:sldMk cId="636917150" sldId="330"/>
            <ac:cxnSpMk id="25" creationId="{A40EAE6D-0031-4CB8-930D-91260150ECC7}"/>
          </ac:cxnSpMkLst>
        </pc:cxnChg>
        <pc:cxnChg chg="add mod">
          <ac:chgData name="Bill Worstell" userId="92dbdde84d16081f" providerId="LiveId" clId="{2A135CDB-6DCC-40AF-998B-2C926DE732F5}" dt="2022-01-01T21:56:03.473" v="1170" actId="164"/>
          <ac:cxnSpMkLst>
            <pc:docMk/>
            <pc:sldMk cId="636917150" sldId="330"/>
            <ac:cxnSpMk id="26" creationId="{1F4E301D-3D5D-4D2A-A34C-AE0A031AB1F9}"/>
          </ac:cxnSpMkLst>
        </pc:cxnChg>
        <pc:cxnChg chg="add mod">
          <ac:chgData name="Bill Worstell" userId="92dbdde84d16081f" providerId="LiveId" clId="{2A135CDB-6DCC-40AF-998B-2C926DE732F5}" dt="2022-01-01T21:56:03.473" v="1170" actId="164"/>
          <ac:cxnSpMkLst>
            <pc:docMk/>
            <pc:sldMk cId="636917150" sldId="330"/>
            <ac:cxnSpMk id="32" creationId="{7860EE46-9E46-4A48-A27F-62FD49E582DF}"/>
          </ac:cxnSpMkLst>
        </pc:cxnChg>
        <pc:cxnChg chg="add mod">
          <ac:chgData name="Bill Worstell" userId="92dbdde84d16081f" providerId="LiveId" clId="{2A135CDB-6DCC-40AF-998B-2C926DE732F5}" dt="2022-01-01T21:56:03.473" v="1170" actId="164"/>
          <ac:cxnSpMkLst>
            <pc:docMk/>
            <pc:sldMk cId="636917150" sldId="330"/>
            <ac:cxnSpMk id="33" creationId="{24165632-6BC3-4DEB-AA66-D2DB3F322438}"/>
          </ac:cxnSpMkLst>
        </pc:cxnChg>
        <pc:cxnChg chg="add del mod topLvl">
          <ac:chgData name="Bill Worstell" userId="92dbdde84d16081f" providerId="LiveId" clId="{2A135CDB-6DCC-40AF-998B-2C926DE732F5}" dt="2022-01-01T21:47:59.819" v="616" actId="478"/>
          <ac:cxnSpMkLst>
            <pc:docMk/>
            <pc:sldMk cId="636917150" sldId="330"/>
            <ac:cxnSpMk id="35" creationId="{A4CA904D-854A-42C4-B0D7-098C9321093F}"/>
          </ac:cxnSpMkLst>
        </pc:cxnChg>
        <pc:cxnChg chg="add del mod topLvl">
          <ac:chgData name="Bill Worstell" userId="92dbdde84d16081f" providerId="LiveId" clId="{2A135CDB-6DCC-40AF-998B-2C926DE732F5}" dt="2022-01-01T21:47:58.500" v="615" actId="478"/>
          <ac:cxnSpMkLst>
            <pc:docMk/>
            <pc:sldMk cId="636917150" sldId="330"/>
            <ac:cxnSpMk id="36" creationId="{10DD27C8-840B-4E4D-AB23-7DE728F9D349}"/>
          </ac:cxnSpMkLst>
        </pc:cxnChg>
        <pc:cxnChg chg="add mod topLvl">
          <ac:chgData name="Bill Worstell" userId="92dbdde84d16081f" providerId="LiveId" clId="{2A135CDB-6DCC-40AF-998B-2C926DE732F5}" dt="2022-01-01T21:51:29.298" v="814" actId="1036"/>
          <ac:cxnSpMkLst>
            <pc:docMk/>
            <pc:sldMk cId="636917150" sldId="330"/>
            <ac:cxnSpMk id="47" creationId="{40C78071-34A2-4CB6-8D79-3CC765100DE4}"/>
          </ac:cxnSpMkLst>
        </pc:cxnChg>
        <pc:cxnChg chg="add mod topLvl">
          <ac:chgData name="Bill Worstell" userId="92dbdde84d16081f" providerId="LiveId" clId="{2A135CDB-6DCC-40AF-998B-2C926DE732F5}" dt="2022-01-01T21:52:08.036" v="820" actId="1036"/>
          <ac:cxnSpMkLst>
            <pc:docMk/>
            <pc:sldMk cId="636917150" sldId="330"/>
            <ac:cxnSpMk id="48" creationId="{8871DD62-98B4-4572-8CF1-62030A6FC4C3}"/>
          </ac:cxnSpMkLst>
        </pc:cxnChg>
        <pc:cxnChg chg="add del mod topLvl">
          <ac:chgData name="Bill Worstell" userId="92dbdde84d16081f" providerId="LiveId" clId="{2A135CDB-6DCC-40AF-998B-2C926DE732F5}" dt="2022-01-01T21:47:51.813" v="610" actId="478"/>
          <ac:cxnSpMkLst>
            <pc:docMk/>
            <pc:sldMk cId="636917150" sldId="330"/>
            <ac:cxnSpMk id="50" creationId="{3D57B27E-AE05-43B3-9DB1-CF04F7E21252}"/>
          </ac:cxnSpMkLst>
        </pc:cxnChg>
        <pc:cxnChg chg="add del mod topLvl">
          <ac:chgData name="Bill Worstell" userId="92dbdde84d16081f" providerId="LiveId" clId="{2A135CDB-6DCC-40AF-998B-2C926DE732F5}" dt="2022-01-01T21:47:50.404" v="609" actId="478"/>
          <ac:cxnSpMkLst>
            <pc:docMk/>
            <pc:sldMk cId="636917150" sldId="330"/>
            <ac:cxnSpMk id="51" creationId="{B6FF825C-5D66-49C4-BDD8-E4D0E357C643}"/>
          </ac:cxnSpMkLst>
        </pc:cxnChg>
        <pc:cxnChg chg="add del mod topLvl">
          <ac:chgData name="Bill Worstell" userId="92dbdde84d16081f" providerId="LiveId" clId="{2A135CDB-6DCC-40AF-998B-2C926DE732F5}" dt="2022-01-01T21:48:01.739" v="617" actId="478"/>
          <ac:cxnSpMkLst>
            <pc:docMk/>
            <pc:sldMk cId="636917150" sldId="330"/>
            <ac:cxnSpMk id="53" creationId="{3E90779F-2CD8-4147-A4D7-6910698EA2F0}"/>
          </ac:cxnSpMkLst>
        </pc:cxnChg>
        <pc:cxnChg chg="add del mod topLvl">
          <ac:chgData name="Bill Worstell" userId="92dbdde84d16081f" providerId="LiveId" clId="{2A135CDB-6DCC-40AF-998B-2C926DE732F5}" dt="2022-01-01T21:48:03.323" v="618" actId="478"/>
          <ac:cxnSpMkLst>
            <pc:docMk/>
            <pc:sldMk cId="636917150" sldId="330"/>
            <ac:cxnSpMk id="54" creationId="{7C8D20B8-1743-42BD-9E17-BAEDBEBCBC1F}"/>
          </ac:cxnSpMkLst>
        </pc:cxnChg>
        <pc:cxnChg chg="add del mod topLvl">
          <ac:chgData name="Bill Worstell" userId="92dbdde84d16081f" providerId="LiveId" clId="{2A135CDB-6DCC-40AF-998B-2C926DE732F5}" dt="2022-01-01T21:47:57.155" v="614" actId="478"/>
          <ac:cxnSpMkLst>
            <pc:docMk/>
            <pc:sldMk cId="636917150" sldId="330"/>
            <ac:cxnSpMk id="56" creationId="{0BE9FAFC-C31A-4B19-B5AA-EB4FE968E365}"/>
          </ac:cxnSpMkLst>
        </pc:cxnChg>
        <pc:cxnChg chg="add del mod topLvl">
          <ac:chgData name="Bill Worstell" userId="92dbdde84d16081f" providerId="LiveId" clId="{2A135CDB-6DCC-40AF-998B-2C926DE732F5}" dt="2022-01-01T21:47:54.483" v="612" actId="478"/>
          <ac:cxnSpMkLst>
            <pc:docMk/>
            <pc:sldMk cId="636917150" sldId="330"/>
            <ac:cxnSpMk id="57" creationId="{0B770BF6-82B8-4468-8EB4-B399357CD132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63" creationId="{71397512-2889-4C40-BE47-B0D2D138F1C7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64" creationId="{4D7FFFF9-B276-4558-A753-71D9FC40C524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66" creationId="{1883E565-EDD8-493C-9C37-276C7D531E0E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67" creationId="{9005DC08-FB76-403C-AC17-45B092223655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69" creationId="{75E62BA2-0E06-41C1-9E91-E6DCBC9192A0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70" creationId="{EDCA1200-8B7D-4088-AC22-55E65905C6B0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72" creationId="{3ABDB126-CDBE-495D-B333-3A8A02C3CA8A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73" creationId="{FD9EB9CC-C296-4598-BA0E-25C163D6B3F4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75" creationId="{8F7C0E63-1D15-44D5-B108-5ACC3574C0D8}"/>
          </ac:cxnSpMkLst>
        </pc:cxnChg>
        <pc:cxnChg chg="mod">
          <ac:chgData name="Bill Worstell" userId="92dbdde84d16081f" providerId="LiveId" clId="{2A135CDB-6DCC-40AF-998B-2C926DE732F5}" dt="2022-01-01T21:46:04.264" v="598" actId="478"/>
          <ac:cxnSpMkLst>
            <pc:docMk/>
            <pc:sldMk cId="636917150" sldId="330"/>
            <ac:cxnSpMk id="76" creationId="{0A25C402-E626-4F34-BE19-1412D5E533B1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79" creationId="{0D162F8E-B868-40F8-AA01-FBBE52F047C6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80" creationId="{003A3E19-F076-4B3E-99D0-2A37DE10D240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82" creationId="{02F60EB5-267F-4D48-A2BF-71C1AB18A74A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83" creationId="{C2587EC0-6346-4578-A16B-271C102571AF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85" creationId="{F3099876-E62E-4D52-A8FF-D91AD3E38485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86" creationId="{E6D50EA0-A84D-4040-B8DE-CDB01C38DD2A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88" creationId="{87DB7B81-AABA-465F-B275-7B828C56B5FB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89" creationId="{24038144-59E9-4E92-843D-5571B98E80D4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91" creationId="{BFBA6EC2-94DC-4AF2-AD3A-28C2E229CD13}"/>
          </ac:cxnSpMkLst>
        </pc:cxnChg>
        <pc:cxnChg chg="mod">
          <ac:chgData name="Bill Worstell" userId="92dbdde84d16081f" providerId="LiveId" clId="{2A135CDB-6DCC-40AF-998B-2C926DE732F5}" dt="2022-01-01T21:53:41.533" v="995" actId="478"/>
          <ac:cxnSpMkLst>
            <pc:docMk/>
            <pc:sldMk cId="636917150" sldId="330"/>
            <ac:cxnSpMk id="92" creationId="{CD578D9F-055E-41FB-93F2-B20AF47A45C9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95" creationId="{3EC5662E-7F68-4383-A8AA-E1BEF2415E91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96" creationId="{BDAB9BAC-E815-4202-A77F-B0B29D9A66BB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98" creationId="{633F3352-2346-493B-AEF1-515E7F3E75BD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99" creationId="{2016D9AD-23EA-4B23-A43D-0647A78373AD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101" creationId="{C8767CB8-BC99-412C-ADD6-DD7458E610DE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102" creationId="{F9A72382-B69C-4D79-9D5B-674B1F0E25C6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104" creationId="{08D77B9E-8FB7-4C6F-A88F-0DA856716A16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105" creationId="{2085A68C-265F-470D-A376-2FF065A5260B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107" creationId="{B75A66E0-4DEA-4F8B-8303-4F4ACE5FC984}"/>
          </ac:cxnSpMkLst>
        </pc:cxnChg>
        <pc:cxnChg chg="mod">
          <ac:chgData name="Bill Worstell" userId="92dbdde84d16081f" providerId="LiveId" clId="{2A135CDB-6DCC-40AF-998B-2C926DE732F5}" dt="2022-01-01T21:54:04.410" v="999" actId="478"/>
          <ac:cxnSpMkLst>
            <pc:docMk/>
            <pc:sldMk cId="636917150" sldId="330"/>
            <ac:cxnSpMk id="108" creationId="{D47D306E-E3DD-4AC9-A764-54BDFCB749D3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16" creationId="{BC5DBCF7-8EB8-4E08-8F2B-8C1B5A71A996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17" creationId="{C1C0A0F4-882E-4882-A400-FE37501B3F7B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19" creationId="{C709D1AE-8C3D-4F95-B54C-90C3B2B6ED3A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20" creationId="{65D43735-2F04-43D2-95AC-9A187C60854C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22" creationId="{FA851AA3-0B4B-4A70-ADD7-08DD04701033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23" creationId="{4D1912E2-C21A-4229-8168-256E2B2B666E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25" creationId="{9F07CFB8-6FD1-4F4A-9822-9F39BE107F95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26" creationId="{308E326C-643A-464D-98DD-232917D68A28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28" creationId="{4E031ACB-50D1-4CB8-A933-0C8CE1B6497D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29" creationId="{087D6D05-273B-4F81-BE0D-132583FB9BE4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31" creationId="{D2A3F0BC-0977-4608-97DF-B5FFAB061594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32" creationId="{39DD4016-4732-4BAC-A435-01E1A43C8DD3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34" creationId="{DA60C0FA-3704-4AC1-944A-CA0E9F24EF1D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35" creationId="{F0E59C9A-0327-415B-B594-191262E8267B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37" creationId="{73DB82AD-88A0-4215-BB8A-0EC0C8CDFCE8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38" creationId="{6356DF89-32C9-40FD-8494-EF93A5A2904C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40" creationId="{EC9CAD77-1255-473B-A4EC-87A6066444CD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41" creationId="{BD2FD254-560A-4CED-9F57-86AD692CE33E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43" creationId="{6ED8D222-33DC-41D1-9BE7-113154206EF5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44" creationId="{1D19BDF2-95DB-4088-891D-D57551B3EBE0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46" creationId="{6BDC8DD3-C2C5-47B4-AD35-7A1451975B75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47" creationId="{CA59964C-27D3-4E03-9100-7F5201F65E09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49" creationId="{C798615D-B85B-44B6-88EF-B873BD5A0E56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50" creationId="{F2CA6679-1874-47B6-B400-DC298E8C1C23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52" creationId="{A2440FF3-986C-47FC-A138-EFF230678AD5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53" creationId="{7851DBFA-99BB-45C7-BEA0-A4422ADF74E6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55" creationId="{FC518CCE-F0D8-4E7B-816A-E9F4327F11D6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56" creationId="{DE589D3C-E0CF-4858-BFE6-E73AFDC7479F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58" creationId="{E978BCA6-C4CF-4AF7-A6F4-63749781795B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59" creationId="{59B499C2-61CB-4203-850D-2AB4DF0E6AFF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61" creationId="{C89B4D59-D99C-496D-B5C8-02F6156FABB2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62" creationId="{21490580-4BC9-4E20-9122-31A6CC92DF70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64" creationId="{CB78A7BE-01A2-4630-86B6-43807A59153F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65" creationId="{BB15DDB5-1DF6-44CE-9AD6-777C7275BC48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67" creationId="{DE8A50DA-4450-4985-9465-24C2262771C3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68" creationId="{F68C0DE9-376D-45E9-BB4A-F7E68D579211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70" creationId="{090E080C-20D4-4877-88E4-0B5C94514F84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71" creationId="{2463522D-AC71-4F44-B5EF-BBE3E9FDC6EF}"/>
          </ac:cxnSpMkLst>
        </pc:cxnChg>
        <pc:cxnChg chg="mod">
          <ac:chgData name="Bill Worstell" userId="92dbdde84d16081f" providerId="LiveId" clId="{2A135CDB-6DCC-40AF-998B-2C926DE732F5}" dt="2022-01-01T21:44:08.419" v="569"/>
          <ac:cxnSpMkLst>
            <pc:docMk/>
            <pc:sldMk cId="636917150" sldId="330"/>
            <ac:cxnSpMk id="173" creationId="{0016ACE6-103D-4F40-A6CB-DB28DF422CF8}"/>
          </ac:cxnSpMkLst>
        </pc:cxnChg>
        <pc:cxnChg chg="mod">
          <ac:chgData name="Bill Worstell" userId="92dbdde84d16081f" providerId="LiveId" clId="{2A135CDB-6DCC-40AF-998B-2C926DE732F5}" dt="2022-01-01T21:44:55.245" v="577" actId="14100"/>
          <ac:cxnSpMkLst>
            <pc:docMk/>
            <pc:sldMk cId="636917150" sldId="330"/>
            <ac:cxnSpMk id="174" creationId="{CA9D1B6D-005E-4346-8E93-10E1F37A2717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81" creationId="{C16FE4B4-7AA1-4002-ADA2-123BBD92EE52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82" creationId="{1BD2C589-BA76-4080-A67A-C101D8E10380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84" creationId="{2F91ECE4-46C6-49E2-A409-2F293F00263E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85" creationId="{921EEAD1-7986-45F6-A1B5-8AB004DA3E4C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87" creationId="{DC4DF470-0953-4ABA-A848-B8CAF9EEFB86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88" creationId="{0E55C516-A670-45F6-81AC-53E664D3629B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90" creationId="{56C4C508-9A70-460A-880A-04231DCA8999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91" creationId="{F724B376-D359-4DE6-8440-B6B6EA4A21F6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93" creationId="{FBAAC1A1-9138-436C-A290-EC861CA51126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94" creationId="{800645FC-D9D2-4DE8-9BA0-3217E934E6AD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96" creationId="{D7F7F2D5-EBA6-4A1B-8281-F37B98E18AAB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97" creationId="{8DD7D6CD-D834-43F5-9C02-377EF64A9C3E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199" creationId="{05B68355-0F18-4540-82DB-C538286A97CE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00" creationId="{41B597A8-1204-4D6A-BAB6-131E0056B79E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02" creationId="{4CACA5B2-3623-4D5C-933F-F12874BE0A89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03" creationId="{516BE3FA-E014-4447-81F5-37B3CFE84C0D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05" creationId="{F3258788-D8A0-49EE-9CD7-2AD0899D9F2F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06" creationId="{8F0A5E4C-2A1B-4B80-BBDB-831CAFE5162C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08" creationId="{C40BB543-9A56-42A9-BF83-A0733413C719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09" creationId="{30D42286-B247-4EFD-9511-B98921EF538D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11" creationId="{49EAB012-8FBA-4AC9-838F-AA4007E1C05A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12" creationId="{FF2AA3A2-6B73-49E9-895C-690F87B30A29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14" creationId="{80DC426B-E289-4221-AC9E-F71236AF9F55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15" creationId="{9C6DCCF0-7726-4C13-9052-90B929F717FA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17" creationId="{AE900730-85C1-4AA4-B401-46BDD427CB04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18" creationId="{D3BD318B-FB18-44DC-A5C2-D190D254CB4C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20" creationId="{1D224A04-4236-432C-9BD4-1E0870ECCE83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21" creationId="{848ACB9D-9E87-40F2-ABD4-42123ACFBE24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23" creationId="{87AD3B3A-BCE1-4E0B-8A31-8E49383C473B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24" creationId="{04BE30BE-B21C-4FAB-BF0B-5E0BBED31C15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26" creationId="{F50CD85C-B55C-43EA-8DBA-3D1D43E35316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27" creationId="{B00A719D-3958-457A-BDCB-D66D80AFEF46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29" creationId="{60137A6D-538B-4F7F-BF0E-A168F9E7B5B4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30" creationId="{00CAF48B-1447-4577-9547-2DAED345630B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32" creationId="{348DE73D-2DCE-4B15-99ED-8520DF36E292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33" creationId="{EB88BC6D-6892-4125-8555-C926899D3941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35" creationId="{9AA3B9E0-F1BF-4842-9693-30CFB47E0E38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36" creationId="{2DC29905-6921-4EE3-829B-606F43D259E2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38" creationId="{A5554ADE-0CA8-4B9E-8CBB-F58A412FF93F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39" creationId="{F5969707-FF09-473F-B5E1-DD01C5ACE5D9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46" creationId="{235B59D2-AD76-47BC-8707-BC2F87A846E4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47" creationId="{33C07A09-821B-4F72-B6B4-DB38E53A9AF7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49" creationId="{3132DD93-2C24-4E49-B4F5-B53DF1D37411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50" creationId="{2A378F22-1C71-4664-B2FB-2B3CE7333FB7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52" creationId="{B1AAA272-68AD-4FCC-A6F4-6ABFBF85201C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53" creationId="{C7859E6C-E567-4B54-B6A4-08C9F0518C45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55" creationId="{B56C4D66-C02C-4C03-A1E2-9B1D640ECF55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56" creationId="{A64F0A59-9F60-43B0-8DC5-4FD1BF8B7279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58" creationId="{1D14831E-A726-44D4-A700-B4C59695FA51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59" creationId="{91FED7D0-C870-4C78-A9A0-D69C8A4D811A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61" creationId="{F8C93C70-1A26-4FA9-A68D-193FE651E0BB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62" creationId="{5B2F32BC-BC26-44AD-85C3-82B4EFA7C17A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64" creationId="{B2B144D6-07A2-420B-A6EE-DA509DB04DA9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65" creationId="{FEE6CC21-84DB-44DE-8662-18EC688F4DF0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67" creationId="{DC0250AF-7CA0-40D1-831A-1FD1CAC92AFC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68" creationId="{C094B0DF-901A-4186-A7C8-7736FE2E37D7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70" creationId="{D6383E6A-D49E-47F2-99C5-5C8C22972EFF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71" creationId="{CBCC35FC-F91F-47A9-AE43-B34E9B467E67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73" creationId="{66E0B1A3-968D-4C37-9859-773606B1C9B2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74" creationId="{68235665-33D7-44E4-8460-4812B34388EB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76" creationId="{29E4142C-0C89-4806-B41A-B0ADC61920EB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77" creationId="{49B05B56-3A98-4698-9442-F6A91B6D533A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79" creationId="{53E49C60-9D23-4F0C-95A2-93E9AFEEAFC1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80" creationId="{0D6B7F86-7F6D-40C1-9C1C-24EDC6C921AC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82" creationId="{67311AF5-3E14-4AA9-BF8F-74C5EA25E2CC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83" creationId="{0D0307B9-B6C2-42C6-90FA-DB18FBA99975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85" creationId="{F350F5CD-FB9D-4532-963C-AEB79FB409C5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86" creationId="{63E01928-1835-46B3-80F0-71D9BD2E2994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88" creationId="{A01EF59C-FDF7-464A-B621-F19AEDF49C21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89" creationId="{B7C3CAB5-3E38-4F65-8404-A37AB7CE4198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91" creationId="{2A8DC289-C677-4FD3-B155-838A997E5CE2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92" creationId="{D5D7F59C-4E6B-49BC-A6E0-BAB2FAFB81D9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94" creationId="{1D24C938-87E3-4904-9CF4-2B30700F49CC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95" creationId="{DAC3B249-F007-4002-BCD6-C9BDAE52B8F2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97" creationId="{E9FEF2FA-ACDB-441F-9567-45670BA86722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298" creationId="{7AC9FD61-A052-4237-9149-9BC417947075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300" creationId="{E2E74CAE-1EE7-4644-B454-B3946F007818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301" creationId="{C1375B6B-68DE-4AAB-83DF-F56D502142A4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303" creationId="{5789E4ED-A202-48AE-9C8D-F214847623F3}"/>
          </ac:cxnSpMkLst>
        </pc:cxnChg>
        <pc:cxnChg chg="mod">
          <ac:chgData name="Bill Worstell" userId="92dbdde84d16081f" providerId="LiveId" clId="{2A135CDB-6DCC-40AF-998B-2C926DE732F5}" dt="2022-01-01T21:44:28.414" v="572"/>
          <ac:cxnSpMkLst>
            <pc:docMk/>
            <pc:sldMk cId="636917150" sldId="330"/>
            <ac:cxnSpMk id="304" creationId="{6D5E1DB0-F033-4456-8A34-4616207EFF2A}"/>
          </ac:cxnSpMkLst>
        </pc:cxnChg>
        <pc:cxnChg chg="mod">
          <ac:chgData name="Bill Worstell" userId="92dbdde84d16081f" providerId="LiveId" clId="{2A135CDB-6DCC-40AF-998B-2C926DE732F5}" dt="2022-01-01T21:49:30.488" v="634"/>
          <ac:cxnSpMkLst>
            <pc:docMk/>
            <pc:sldMk cId="636917150" sldId="330"/>
            <ac:cxnSpMk id="313" creationId="{752ADFED-DCA8-45F2-AC2F-788ABDBBDF99}"/>
          </ac:cxnSpMkLst>
        </pc:cxnChg>
        <pc:cxnChg chg="mod">
          <ac:chgData name="Bill Worstell" userId="92dbdde84d16081f" providerId="LiveId" clId="{2A135CDB-6DCC-40AF-998B-2C926DE732F5}" dt="2022-01-01T21:49:30.488" v="634"/>
          <ac:cxnSpMkLst>
            <pc:docMk/>
            <pc:sldMk cId="636917150" sldId="330"/>
            <ac:cxnSpMk id="314" creationId="{006A20C9-5B5B-4AA4-86F9-CA7C38EF58EB}"/>
          </ac:cxnSpMkLst>
        </pc:cxnChg>
        <pc:cxnChg chg="mod">
          <ac:chgData name="Bill Worstell" userId="92dbdde84d16081f" providerId="LiveId" clId="{2A135CDB-6DCC-40AF-998B-2C926DE732F5}" dt="2022-01-01T21:52:08.036" v="820" actId="1036"/>
          <ac:cxnSpMkLst>
            <pc:docMk/>
            <pc:sldMk cId="636917150" sldId="330"/>
            <ac:cxnSpMk id="317" creationId="{449A6FF3-2040-433F-A69C-05D8E1FFE51B}"/>
          </ac:cxnSpMkLst>
        </pc:cxnChg>
        <pc:cxnChg chg="mod">
          <ac:chgData name="Bill Worstell" userId="92dbdde84d16081f" providerId="LiveId" clId="{2A135CDB-6DCC-40AF-998B-2C926DE732F5}" dt="2022-01-01T21:52:08.036" v="820" actId="1036"/>
          <ac:cxnSpMkLst>
            <pc:docMk/>
            <pc:sldMk cId="636917150" sldId="330"/>
            <ac:cxnSpMk id="318" creationId="{F130C909-591B-4A57-86B8-C6B35F2C7946}"/>
          </ac:cxnSpMkLst>
        </pc:cxnChg>
        <pc:cxnChg chg="mod">
          <ac:chgData name="Bill Worstell" userId="92dbdde84d16081f" providerId="LiveId" clId="{2A135CDB-6DCC-40AF-998B-2C926DE732F5}" dt="2022-01-01T21:52:08.036" v="820" actId="1036"/>
          <ac:cxnSpMkLst>
            <pc:docMk/>
            <pc:sldMk cId="636917150" sldId="330"/>
            <ac:cxnSpMk id="321" creationId="{1E7F984A-4F1D-404D-9DD5-C830E0445828}"/>
          </ac:cxnSpMkLst>
        </pc:cxnChg>
        <pc:cxnChg chg="mod">
          <ac:chgData name="Bill Worstell" userId="92dbdde84d16081f" providerId="LiveId" clId="{2A135CDB-6DCC-40AF-998B-2C926DE732F5}" dt="2022-01-01T21:52:08.036" v="820" actId="1036"/>
          <ac:cxnSpMkLst>
            <pc:docMk/>
            <pc:sldMk cId="636917150" sldId="330"/>
            <ac:cxnSpMk id="322" creationId="{F2BD7D56-53BA-4F4A-9834-905CC949D5F6}"/>
          </ac:cxnSpMkLst>
        </pc:cxnChg>
        <pc:cxnChg chg="mod">
          <ac:chgData name="Bill Worstell" userId="92dbdde84d16081f" providerId="LiveId" clId="{2A135CDB-6DCC-40AF-998B-2C926DE732F5}" dt="2022-01-01T21:52:08.036" v="820" actId="1036"/>
          <ac:cxnSpMkLst>
            <pc:docMk/>
            <pc:sldMk cId="636917150" sldId="330"/>
            <ac:cxnSpMk id="325" creationId="{55D01886-DBA3-4B55-BAB8-721F2A9A4F09}"/>
          </ac:cxnSpMkLst>
        </pc:cxnChg>
        <pc:cxnChg chg="mod">
          <ac:chgData name="Bill Worstell" userId="92dbdde84d16081f" providerId="LiveId" clId="{2A135CDB-6DCC-40AF-998B-2C926DE732F5}" dt="2022-01-01T21:52:08.036" v="820" actId="1036"/>
          <ac:cxnSpMkLst>
            <pc:docMk/>
            <pc:sldMk cId="636917150" sldId="330"/>
            <ac:cxnSpMk id="326" creationId="{48D4B2D5-3F27-422F-8300-A32B6DB037AC}"/>
          </ac:cxnSpMkLst>
        </pc:cxnChg>
        <pc:cxnChg chg="mod">
          <ac:chgData name="Bill Worstell" userId="92dbdde84d16081f" providerId="LiveId" clId="{2A135CDB-6DCC-40AF-998B-2C926DE732F5}" dt="2022-01-01T21:51:10.490" v="742"/>
          <ac:cxnSpMkLst>
            <pc:docMk/>
            <pc:sldMk cId="636917150" sldId="330"/>
            <ac:cxnSpMk id="334" creationId="{1045F147-6BD9-4B95-9DAA-928C952E5C76}"/>
          </ac:cxnSpMkLst>
        </pc:cxnChg>
        <pc:cxnChg chg="mod">
          <ac:chgData name="Bill Worstell" userId="92dbdde84d16081f" providerId="LiveId" clId="{2A135CDB-6DCC-40AF-998B-2C926DE732F5}" dt="2022-01-01T21:51:10.490" v="742"/>
          <ac:cxnSpMkLst>
            <pc:docMk/>
            <pc:sldMk cId="636917150" sldId="330"/>
            <ac:cxnSpMk id="335" creationId="{0AA22FD7-1D15-4668-B589-D4E6142016CC}"/>
          </ac:cxnSpMkLst>
        </pc:cxnChg>
        <pc:cxnChg chg="mod">
          <ac:chgData name="Bill Worstell" userId="92dbdde84d16081f" providerId="LiveId" clId="{2A135CDB-6DCC-40AF-998B-2C926DE732F5}" dt="2022-01-01T21:51:10.490" v="742"/>
          <ac:cxnSpMkLst>
            <pc:docMk/>
            <pc:sldMk cId="636917150" sldId="330"/>
            <ac:cxnSpMk id="337" creationId="{472D724F-6582-4036-A210-B04DAF4CD761}"/>
          </ac:cxnSpMkLst>
        </pc:cxnChg>
        <pc:cxnChg chg="mod">
          <ac:chgData name="Bill Worstell" userId="92dbdde84d16081f" providerId="LiveId" clId="{2A135CDB-6DCC-40AF-998B-2C926DE732F5}" dt="2022-01-01T21:51:10.490" v="742"/>
          <ac:cxnSpMkLst>
            <pc:docMk/>
            <pc:sldMk cId="636917150" sldId="330"/>
            <ac:cxnSpMk id="338" creationId="{E6C0F6A1-7CB9-4458-BE5C-D9225259969F}"/>
          </ac:cxnSpMkLst>
        </pc:cxnChg>
        <pc:cxnChg chg="mod">
          <ac:chgData name="Bill Worstell" userId="92dbdde84d16081f" providerId="LiveId" clId="{2A135CDB-6DCC-40AF-998B-2C926DE732F5}" dt="2022-01-01T21:51:10.490" v="742"/>
          <ac:cxnSpMkLst>
            <pc:docMk/>
            <pc:sldMk cId="636917150" sldId="330"/>
            <ac:cxnSpMk id="340" creationId="{2936F4C6-178F-4A5F-AC80-ACFB70F3CD2C}"/>
          </ac:cxnSpMkLst>
        </pc:cxnChg>
        <pc:cxnChg chg="mod">
          <ac:chgData name="Bill Worstell" userId="92dbdde84d16081f" providerId="LiveId" clId="{2A135CDB-6DCC-40AF-998B-2C926DE732F5}" dt="2022-01-01T21:51:10.490" v="742"/>
          <ac:cxnSpMkLst>
            <pc:docMk/>
            <pc:sldMk cId="636917150" sldId="330"/>
            <ac:cxnSpMk id="341" creationId="{7A2060E0-B838-4EBF-844B-3795EFCC460E}"/>
          </ac:cxnSpMkLst>
        </pc:cxnChg>
        <pc:cxnChg chg="mod">
          <ac:chgData name="Bill Worstell" userId="92dbdde84d16081f" providerId="LiveId" clId="{2A135CDB-6DCC-40AF-998B-2C926DE732F5}" dt="2022-01-01T21:51:10.490" v="742"/>
          <ac:cxnSpMkLst>
            <pc:docMk/>
            <pc:sldMk cId="636917150" sldId="330"/>
            <ac:cxnSpMk id="343" creationId="{7D43483E-6D39-4F9C-91BE-7074B6B5CA20}"/>
          </ac:cxnSpMkLst>
        </pc:cxnChg>
        <pc:cxnChg chg="mod">
          <ac:chgData name="Bill Worstell" userId="92dbdde84d16081f" providerId="LiveId" clId="{2A135CDB-6DCC-40AF-998B-2C926DE732F5}" dt="2022-01-01T21:51:10.490" v="742"/>
          <ac:cxnSpMkLst>
            <pc:docMk/>
            <pc:sldMk cId="636917150" sldId="330"/>
            <ac:cxnSpMk id="344" creationId="{83A14483-589C-4539-9D84-E6B0189D9EE5}"/>
          </ac:cxnSpMkLst>
        </pc:cxnChg>
        <pc:cxnChg chg="add del mod">
          <ac:chgData name="Bill Worstell" userId="92dbdde84d16081f" providerId="LiveId" clId="{2A135CDB-6DCC-40AF-998B-2C926DE732F5}" dt="2022-01-01T21:52:15.528" v="840"/>
          <ac:cxnSpMkLst>
            <pc:docMk/>
            <pc:sldMk cId="636917150" sldId="330"/>
            <ac:cxnSpMk id="352" creationId="{F7596B22-B3B3-428E-A913-780144DECDAB}"/>
          </ac:cxnSpMkLst>
        </pc:cxnChg>
        <pc:cxnChg chg="add del mod">
          <ac:chgData name="Bill Worstell" userId="92dbdde84d16081f" providerId="LiveId" clId="{2A135CDB-6DCC-40AF-998B-2C926DE732F5}" dt="2022-01-01T21:52:15.528" v="840"/>
          <ac:cxnSpMkLst>
            <pc:docMk/>
            <pc:sldMk cId="636917150" sldId="330"/>
            <ac:cxnSpMk id="353" creationId="{5E9F033B-4D92-45ED-9EC2-42BFB815E84B}"/>
          </ac:cxnSpMkLst>
        </pc:cxnChg>
        <pc:cxnChg chg="mod">
          <ac:chgData name="Bill Worstell" userId="92dbdde84d16081f" providerId="LiveId" clId="{2A135CDB-6DCC-40AF-998B-2C926DE732F5}" dt="2022-01-01T21:53:19.075" v="845"/>
          <ac:cxnSpMkLst>
            <pc:docMk/>
            <pc:sldMk cId="636917150" sldId="330"/>
            <ac:cxnSpMk id="366" creationId="{8EFE0BFC-E120-4427-B22D-D8E2EB507D62}"/>
          </ac:cxnSpMkLst>
        </pc:cxnChg>
        <pc:cxnChg chg="mod">
          <ac:chgData name="Bill Worstell" userId="92dbdde84d16081f" providerId="LiveId" clId="{2A135CDB-6DCC-40AF-998B-2C926DE732F5}" dt="2022-01-01T21:53:19.075" v="845"/>
          <ac:cxnSpMkLst>
            <pc:docMk/>
            <pc:sldMk cId="636917150" sldId="330"/>
            <ac:cxnSpMk id="367" creationId="{8A86AE22-31DB-4233-AE1C-0594F2BF66DB}"/>
          </ac:cxnSpMkLst>
        </pc:cxnChg>
        <pc:cxnChg chg="mod">
          <ac:chgData name="Bill Worstell" userId="92dbdde84d16081f" providerId="LiveId" clId="{2A135CDB-6DCC-40AF-998B-2C926DE732F5}" dt="2022-01-01T21:53:19.075" v="845"/>
          <ac:cxnSpMkLst>
            <pc:docMk/>
            <pc:sldMk cId="636917150" sldId="330"/>
            <ac:cxnSpMk id="369" creationId="{4A65E82A-2998-4055-B745-2D4A6C3C2775}"/>
          </ac:cxnSpMkLst>
        </pc:cxnChg>
        <pc:cxnChg chg="mod">
          <ac:chgData name="Bill Worstell" userId="92dbdde84d16081f" providerId="LiveId" clId="{2A135CDB-6DCC-40AF-998B-2C926DE732F5}" dt="2022-01-01T21:53:19.075" v="845"/>
          <ac:cxnSpMkLst>
            <pc:docMk/>
            <pc:sldMk cId="636917150" sldId="330"/>
            <ac:cxnSpMk id="370" creationId="{298342E0-FAE9-4E29-AB92-1C2829D39C49}"/>
          </ac:cxnSpMkLst>
        </pc:cxnChg>
        <pc:cxnChg chg="mod">
          <ac:chgData name="Bill Worstell" userId="92dbdde84d16081f" providerId="LiveId" clId="{2A135CDB-6DCC-40AF-998B-2C926DE732F5}" dt="2022-01-01T21:53:19.075" v="845"/>
          <ac:cxnSpMkLst>
            <pc:docMk/>
            <pc:sldMk cId="636917150" sldId="330"/>
            <ac:cxnSpMk id="372" creationId="{DCF6932B-9DE3-41EA-A8B4-FFF38F7F0B2C}"/>
          </ac:cxnSpMkLst>
        </pc:cxnChg>
        <pc:cxnChg chg="mod">
          <ac:chgData name="Bill Worstell" userId="92dbdde84d16081f" providerId="LiveId" clId="{2A135CDB-6DCC-40AF-998B-2C926DE732F5}" dt="2022-01-01T21:53:19.075" v="845"/>
          <ac:cxnSpMkLst>
            <pc:docMk/>
            <pc:sldMk cId="636917150" sldId="330"/>
            <ac:cxnSpMk id="373" creationId="{F5B26803-FAC6-46F9-8B39-2D6C0FDA9876}"/>
          </ac:cxnSpMkLst>
        </pc:cxnChg>
        <pc:cxnChg chg="mod">
          <ac:chgData name="Bill Worstell" userId="92dbdde84d16081f" providerId="LiveId" clId="{2A135CDB-6DCC-40AF-998B-2C926DE732F5}" dt="2022-01-01T21:53:19.075" v="845"/>
          <ac:cxnSpMkLst>
            <pc:docMk/>
            <pc:sldMk cId="636917150" sldId="330"/>
            <ac:cxnSpMk id="375" creationId="{5B85E786-F901-48A4-9DA8-7B36F7F91D0B}"/>
          </ac:cxnSpMkLst>
        </pc:cxnChg>
        <pc:cxnChg chg="mod">
          <ac:chgData name="Bill Worstell" userId="92dbdde84d16081f" providerId="LiveId" clId="{2A135CDB-6DCC-40AF-998B-2C926DE732F5}" dt="2022-01-01T21:53:19.075" v="845"/>
          <ac:cxnSpMkLst>
            <pc:docMk/>
            <pc:sldMk cId="636917150" sldId="330"/>
            <ac:cxnSpMk id="376" creationId="{F57C8BEC-BFCC-4F16-878F-7BE33F4D9409}"/>
          </ac:cxnSpMkLst>
        </pc:cxnChg>
        <pc:cxnChg chg="mod">
          <ac:chgData name="Bill Worstell" userId="92dbdde84d16081f" providerId="LiveId" clId="{2A135CDB-6DCC-40AF-998B-2C926DE732F5}" dt="2022-01-01T21:53:31.811" v="912"/>
          <ac:cxnSpMkLst>
            <pc:docMk/>
            <pc:sldMk cId="636917150" sldId="330"/>
            <ac:cxnSpMk id="383" creationId="{A7BD5B55-3EED-4707-94F1-A4573E0C2C9B}"/>
          </ac:cxnSpMkLst>
        </pc:cxnChg>
        <pc:cxnChg chg="mod">
          <ac:chgData name="Bill Worstell" userId="92dbdde84d16081f" providerId="LiveId" clId="{2A135CDB-6DCC-40AF-998B-2C926DE732F5}" dt="2022-01-01T21:53:31.811" v="912"/>
          <ac:cxnSpMkLst>
            <pc:docMk/>
            <pc:sldMk cId="636917150" sldId="330"/>
            <ac:cxnSpMk id="384" creationId="{C0507385-21B0-47A8-9A22-030AAF80653E}"/>
          </ac:cxnSpMkLst>
        </pc:cxnChg>
        <pc:cxnChg chg="mod">
          <ac:chgData name="Bill Worstell" userId="92dbdde84d16081f" providerId="LiveId" clId="{2A135CDB-6DCC-40AF-998B-2C926DE732F5}" dt="2022-01-01T21:53:31.811" v="912"/>
          <ac:cxnSpMkLst>
            <pc:docMk/>
            <pc:sldMk cId="636917150" sldId="330"/>
            <ac:cxnSpMk id="386" creationId="{42002238-7733-46DC-92FF-67C6268B5134}"/>
          </ac:cxnSpMkLst>
        </pc:cxnChg>
        <pc:cxnChg chg="mod">
          <ac:chgData name="Bill Worstell" userId="92dbdde84d16081f" providerId="LiveId" clId="{2A135CDB-6DCC-40AF-998B-2C926DE732F5}" dt="2022-01-01T21:53:31.811" v="912"/>
          <ac:cxnSpMkLst>
            <pc:docMk/>
            <pc:sldMk cId="636917150" sldId="330"/>
            <ac:cxnSpMk id="387" creationId="{4F77E735-795A-4182-9649-3133570E0D0F}"/>
          </ac:cxnSpMkLst>
        </pc:cxnChg>
        <pc:cxnChg chg="mod">
          <ac:chgData name="Bill Worstell" userId="92dbdde84d16081f" providerId="LiveId" clId="{2A135CDB-6DCC-40AF-998B-2C926DE732F5}" dt="2022-01-01T21:53:31.811" v="912"/>
          <ac:cxnSpMkLst>
            <pc:docMk/>
            <pc:sldMk cId="636917150" sldId="330"/>
            <ac:cxnSpMk id="389" creationId="{1EEE3419-545E-4044-9320-734E1F95EB6C}"/>
          </ac:cxnSpMkLst>
        </pc:cxnChg>
        <pc:cxnChg chg="mod">
          <ac:chgData name="Bill Worstell" userId="92dbdde84d16081f" providerId="LiveId" clId="{2A135CDB-6DCC-40AF-998B-2C926DE732F5}" dt="2022-01-01T21:53:31.811" v="912"/>
          <ac:cxnSpMkLst>
            <pc:docMk/>
            <pc:sldMk cId="636917150" sldId="330"/>
            <ac:cxnSpMk id="390" creationId="{B3451CCE-5B5A-4F3D-9A1D-EA26A792155C}"/>
          </ac:cxnSpMkLst>
        </pc:cxnChg>
        <pc:cxnChg chg="mod">
          <ac:chgData name="Bill Worstell" userId="92dbdde84d16081f" providerId="LiveId" clId="{2A135CDB-6DCC-40AF-998B-2C926DE732F5}" dt="2022-01-01T21:53:31.811" v="912"/>
          <ac:cxnSpMkLst>
            <pc:docMk/>
            <pc:sldMk cId="636917150" sldId="330"/>
            <ac:cxnSpMk id="392" creationId="{42D426EC-AA70-40E0-AA53-47EC26D90404}"/>
          </ac:cxnSpMkLst>
        </pc:cxnChg>
        <pc:cxnChg chg="mod">
          <ac:chgData name="Bill Worstell" userId="92dbdde84d16081f" providerId="LiveId" clId="{2A135CDB-6DCC-40AF-998B-2C926DE732F5}" dt="2022-01-01T21:53:31.811" v="912"/>
          <ac:cxnSpMkLst>
            <pc:docMk/>
            <pc:sldMk cId="636917150" sldId="330"/>
            <ac:cxnSpMk id="393" creationId="{0C0C844A-1063-4533-9B4F-D799FADA0B1D}"/>
          </ac:cxnSpMkLst>
        </pc:cxnChg>
        <pc:cxnChg chg="mod">
          <ac:chgData name="Bill Worstell" userId="92dbdde84d16081f" providerId="LiveId" clId="{2A135CDB-6DCC-40AF-998B-2C926DE732F5}" dt="2022-01-01T21:54:08.390" v="1000"/>
          <ac:cxnSpMkLst>
            <pc:docMk/>
            <pc:sldMk cId="636917150" sldId="330"/>
            <ac:cxnSpMk id="400" creationId="{99028CF7-84BB-4B57-8735-840B88045AD4}"/>
          </ac:cxnSpMkLst>
        </pc:cxnChg>
        <pc:cxnChg chg="mod">
          <ac:chgData name="Bill Worstell" userId="92dbdde84d16081f" providerId="LiveId" clId="{2A135CDB-6DCC-40AF-998B-2C926DE732F5}" dt="2022-01-01T21:54:08.390" v="1000"/>
          <ac:cxnSpMkLst>
            <pc:docMk/>
            <pc:sldMk cId="636917150" sldId="330"/>
            <ac:cxnSpMk id="401" creationId="{EC817825-BB5A-42D9-AF82-EF605C8C8D89}"/>
          </ac:cxnSpMkLst>
        </pc:cxnChg>
        <pc:cxnChg chg="mod">
          <ac:chgData name="Bill Worstell" userId="92dbdde84d16081f" providerId="LiveId" clId="{2A135CDB-6DCC-40AF-998B-2C926DE732F5}" dt="2022-01-01T21:54:08.390" v="1000"/>
          <ac:cxnSpMkLst>
            <pc:docMk/>
            <pc:sldMk cId="636917150" sldId="330"/>
            <ac:cxnSpMk id="403" creationId="{59334163-056A-4123-A0A6-EBA973CF7FE5}"/>
          </ac:cxnSpMkLst>
        </pc:cxnChg>
        <pc:cxnChg chg="mod">
          <ac:chgData name="Bill Worstell" userId="92dbdde84d16081f" providerId="LiveId" clId="{2A135CDB-6DCC-40AF-998B-2C926DE732F5}" dt="2022-01-01T21:54:08.390" v="1000"/>
          <ac:cxnSpMkLst>
            <pc:docMk/>
            <pc:sldMk cId="636917150" sldId="330"/>
            <ac:cxnSpMk id="404" creationId="{9756FE82-7AAF-4F84-9286-21AAAA3E0BBF}"/>
          </ac:cxnSpMkLst>
        </pc:cxnChg>
        <pc:cxnChg chg="mod">
          <ac:chgData name="Bill Worstell" userId="92dbdde84d16081f" providerId="LiveId" clId="{2A135CDB-6DCC-40AF-998B-2C926DE732F5}" dt="2022-01-01T21:54:08.390" v="1000"/>
          <ac:cxnSpMkLst>
            <pc:docMk/>
            <pc:sldMk cId="636917150" sldId="330"/>
            <ac:cxnSpMk id="406" creationId="{F80BD0AB-7820-4602-BD86-50D7AFB362D1}"/>
          </ac:cxnSpMkLst>
        </pc:cxnChg>
        <pc:cxnChg chg="mod">
          <ac:chgData name="Bill Worstell" userId="92dbdde84d16081f" providerId="LiveId" clId="{2A135CDB-6DCC-40AF-998B-2C926DE732F5}" dt="2022-01-01T21:54:08.390" v="1000"/>
          <ac:cxnSpMkLst>
            <pc:docMk/>
            <pc:sldMk cId="636917150" sldId="330"/>
            <ac:cxnSpMk id="407" creationId="{06BC8603-7486-4CAC-AA0B-B94ED67A553E}"/>
          </ac:cxnSpMkLst>
        </pc:cxnChg>
        <pc:cxnChg chg="mod">
          <ac:chgData name="Bill Worstell" userId="92dbdde84d16081f" providerId="LiveId" clId="{2A135CDB-6DCC-40AF-998B-2C926DE732F5}" dt="2022-01-01T21:54:08.390" v="1000"/>
          <ac:cxnSpMkLst>
            <pc:docMk/>
            <pc:sldMk cId="636917150" sldId="330"/>
            <ac:cxnSpMk id="409" creationId="{90FCCC22-8470-414E-883F-A258B404C680}"/>
          </ac:cxnSpMkLst>
        </pc:cxnChg>
        <pc:cxnChg chg="mod">
          <ac:chgData name="Bill Worstell" userId="92dbdde84d16081f" providerId="LiveId" clId="{2A135CDB-6DCC-40AF-998B-2C926DE732F5}" dt="2022-01-01T21:54:08.390" v="1000"/>
          <ac:cxnSpMkLst>
            <pc:docMk/>
            <pc:sldMk cId="636917150" sldId="330"/>
            <ac:cxnSpMk id="410" creationId="{AAEA52E5-7CAE-4D21-88CD-755E69378329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22" creationId="{4CFB6C8A-681F-4ABC-82EF-F8866E883643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23" creationId="{6E9451CE-3FD0-4804-B22D-E86984375714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25" creationId="{4882B6FB-FE30-4E13-96CE-A7D3652EB020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26" creationId="{DD29C417-54B9-498A-A6B1-CACC33469213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28" creationId="{161BF5CA-A7B9-49CF-B799-5E89460E9589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29" creationId="{5FB1E4EE-3214-499D-AC10-6850394731FF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31" creationId="{0E243DA2-769A-469B-84AD-4B688F2CDBCD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32" creationId="{9AF83397-5C49-4A50-A1C5-886EDF284B49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38" creationId="{3919D3DD-A533-4583-AEFC-89B618D28988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39" creationId="{FC538DF0-8112-4AE9-92A0-3A4D5091202C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41" creationId="{6EC7AB9E-7189-46D4-AE33-4C7A32C1190A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42" creationId="{3891D6DE-7E7D-4E1B-BDEA-843A7374D47B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44" creationId="{A998C588-5FDA-4233-82DE-6BB1AE2600D1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45" creationId="{CB9E39AC-C307-4468-9E43-AF5725E0800C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47" creationId="{BB0AF26B-E21A-4B87-82B4-3B87012B50D7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48" creationId="{622551FD-40B6-4555-9619-0F65ABDDB897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54" creationId="{35BC82BE-B063-412C-964F-1143560F7D8E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55" creationId="{CDAB68D5-4908-42B8-8E32-C290F878BFAE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57" creationId="{B9CC0340-41AE-4D14-81A2-FE4773ACC4D5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58" creationId="{D75EC6B8-7917-4974-A0E8-D83337D89DFE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60" creationId="{D6B6DDBD-E90B-4F7A-81E5-0CD6A7780C0B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61" creationId="{F2D8F1C6-6A75-4A2A-B7D9-6FA76F87FA08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63" creationId="{0DC4D2D6-F781-4940-A877-8F0DD621A55E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64" creationId="{5FB6AF2F-79FE-45D8-A616-8E1A1A9DD2B0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70" creationId="{8FE7762F-DE7F-421D-AFB5-50DFFDAFCA65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71" creationId="{0689B3C0-1C7D-4565-BFFA-D1738966FC28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73" creationId="{E060B043-760A-4CD2-A94B-F9933FD88099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74" creationId="{3BACBFC3-0F81-459D-B446-1759BEE276D0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76" creationId="{0A1BE847-4398-44F5-B6F0-330EB21F5B9E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77" creationId="{10F990F0-EC74-4C6A-825F-6F4A96C3C3CA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79" creationId="{C60F0AED-B98F-45E1-8BEC-7B144612EBA6}"/>
          </ac:cxnSpMkLst>
        </pc:cxnChg>
        <pc:cxnChg chg="mod">
          <ac:chgData name="Bill Worstell" userId="92dbdde84d16081f" providerId="LiveId" clId="{2A135CDB-6DCC-40AF-998B-2C926DE732F5}" dt="2022-01-01T21:54:49.805" v="1006"/>
          <ac:cxnSpMkLst>
            <pc:docMk/>
            <pc:sldMk cId="636917150" sldId="330"/>
            <ac:cxnSpMk id="480" creationId="{AE78472D-1B9D-4DAC-9526-E7AC48198CE3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491" creationId="{EC02BCA2-4262-478C-A6E4-A3627E39FA87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492" creationId="{A5B6FB7A-4A6F-4045-B9DB-977839DFF07E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494" creationId="{915FBD92-F6B8-48A7-B877-86B729793639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495" creationId="{278422E0-4173-4298-8B8C-F316B73E20FA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497" creationId="{A13D3E65-CB7C-44ED-B2BD-F5E92DE6A54E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498" creationId="{2DFAEE85-2DA2-4E8B-B0ED-C3FFA5162771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00" creationId="{DAF27889-62DA-4764-A637-FEE77F178DF2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01" creationId="{B2FAF7CB-34AC-4328-AD41-77B208D2E66A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07" creationId="{42B1C75A-A5A0-44BF-A9F5-B7E5E66438A6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08" creationId="{D54A8D3C-9C0B-4AB4-BE01-5572465859E2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10" creationId="{6769C5CD-4E1F-4BE6-AE3F-19CE20580FC3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11" creationId="{566E680C-DBC5-4F47-B349-CAE7D95D907D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13" creationId="{D022851B-CAE9-47FA-B184-035314757A9E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14" creationId="{69197122-1387-43CB-9267-E635BF5CD025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16" creationId="{5F1FC204-83C6-41BF-896E-FD4F4CC21C2A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17" creationId="{EF49E6B7-0A77-4487-AA62-D31A01B27FBF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23" creationId="{DA095437-EB06-4C80-9C3B-0ED10650BE93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24" creationId="{93BDF47E-B49F-48AF-9F73-127F9DB10C12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26" creationId="{1E829313-A974-48C0-A04C-C06F53F5F654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27" creationId="{7E08ACE3-FFDA-48C7-90BC-695969E7FC4A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29" creationId="{901B4469-3116-49F3-BFF4-A98040DAA17C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30" creationId="{B32F7BAD-33E4-4B36-BD1D-1301E5C52164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32" creationId="{00105444-FAD8-41F2-BC72-F600A335C020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33" creationId="{5C86788B-8D6F-42FC-9CEF-29E7BB378631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39" creationId="{7C09D093-2F06-4AAD-BBB3-0465E41BE152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40" creationId="{D1C74626-0576-450D-8B5E-32328114092A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42" creationId="{A09DE1A8-588F-4071-8C47-83E8F6511BE3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43" creationId="{24C481B3-5B0E-4077-A9F0-A9DD18C2F9E5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45" creationId="{B910B50E-950D-4F95-A6E9-154388CE7A55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46" creationId="{A037A54D-3D92-4CB1-95AC-52D43D79F422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48" creationId="{3C621303-40BE-4FD4-A4DA-975AAC80BFFE}"/>
          </ac:cxnSpMkLst>
        </pc:cxnChg>
        <pc:cxnChg chg="mod">
          <ac:chgData name="Bill Worstell" userId="92dbdde84d16081f" providerId="LiveId" clId="{2A135CDB-6DCC-40AF-998B-2C926DE732F5}" dt="2022-01-01T21:54:59.864" v="1052"/>
          <ac:cxnSpMkLst>
            <pc:docMk/>
            <pc:sldMk cId="636917150" sldId="330"/>
            <ac:cxnSpMk id="549" creationId="{FDA5114E-F49A-42F8-A2D5-488CA28F4E76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60" creationId="{C435E280-0361-4581-AA13-0CF4B8A5B213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61" creationId="{DFBB6EE0-FCC9-456A-BEAB-7474CF15B17B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63" creationId="{3ECE728F-B108-4C39-B247-658AFADCF6EA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64" creationId="{D220A51E-567D-496F-AC10-5CA8C726A199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66" creationId="{10468FAE-FD2C-4D23-AE72-2E43CDEAD24F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67" creationId="{0112BDFA-15AE-4A5E-87FF-AAEA1975308C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69" creationId="{4A316B12-3A14-4063-8D5D-9084BE0BFAAC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70" creationId="{8B0115BE-5CBC-46A8-9BF7-CA680DABB962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76" creationId="{8C857907-2B65-449B-821E-348D18198696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77" creationId="{10595D0F-770A-45CF-812F-50FB7970FC6E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79" creationId="{7BB976F3-59C7-4CE0-915C-C16AC3D9EDBC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80" creationId="{A046837E-50DC-470C-A5AA-0493E3D2135C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82" creationId="{F8DB5077-C4D1-4E08-87B1-3A7F55EF6354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83" creationId="{5031B5A5-64CE-4889-A5D5-9B1ED8A99D37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85" creationId="{F1CB3E5D-3AD8-4C2F-8584-884A27CEC690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86" creationId="{079576F3-F262-4A62-9F4F-3F98025B886B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92" creationId="{749EE944-2762-4A42-991A-18309A2902E2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93" creationId="{625E1A0E-D4EC-4A8E-8129-BFE6C092264D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95" creationId="{F796C989-D93C-4516-8217-A04C9D7C2B22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96" creationId="{4F0650B9-3DDF-4D9A-808C-F7B4C5A1E56B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98" creationId="{F250E47E-F590-4430-9D4F-C6037140887D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599" creationId="{6F52101D-5B31-459F-BFB2-32B25C4F008A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01" creationId="{D0F7F87F-7CC8-4C98-A34D-9D5133768C59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02" creationId="{E1F0F0A5-F14A-4217-AA42-757AC25C8415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08" creationId="{50BAF454-7CAB-45B5-BD6F-DE33DF655D07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09" creationId="{B729686D-EC96-4F15-AF12-7956E299321E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11" creationId="{867025DE-B9A9-4F62-8AE4-18B114C4624E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12" creationId="{C738136F-9E2C-4D4B-9C2B-F321B45FDD41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14" creationId="{13947667-0305-48E4-8D1E-A5DAE6D90A10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15" creationId="{676C99A0-95A2-45DB-B9E4-81D722EA4FA9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17" creationId="{E4C05C25-E189-450B-AF80-667D9AD9E313}"/>
          </ac:cxnSpMkLst>
        </pc:cxnChg>
        <pc:cxnChg chg="mod">
          <ac:chgData name="Bill Worstell" userId="92dbdde84d16081f" providerId="LiveId" clId="{2A135CDB-6DCC-40AF-998B-2C926DE732F5}" dt="2022-01-01T21:55:14.022" v="1111"/>
          <ac:cxnSpMkLst>
            <pc:docMk/>
            <pc:sldMk cId="636917150" sldId="330"/>
            <ac:cxnSpMk id="618" creationId="{C3222330-9D84-4BAC-8099-EB93458A1D5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22" creationId="{F080472F-8E22-4089-8C43-B26A1A650357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23" creationId="{B8398D93-7B13-440C-BDEE-67E01A433A87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25" creationId="{D2DBDC55-82C7-43FD-BD1B-45077573A6A6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26" creationId="{9EAC67DF-84E5-42F6-9F69-C570CEC3A7F6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40" creationId="{08BAF876-4508-4908-AE8C-965CA665C629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41" creationId="{2AC66B32-213A-4A65-8A79-4CB0AC028813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43" creationId="{45010EB7-615F-48D4-A994-960EDFBAC35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44" creationId="{59ADCBEA-1016-46A7-B72F-59EFC02571CF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46" creationId="{356ED9A4-BE52-4BC6-915C-5307C853BB93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47" creationId="{B8239132-32B0-4B97-A8AA-9C96C54CA63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49" creationId="{7752B98C-0B96-448B-9458-A9529AA0E3BA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50" creationId="{8AC4EDFB-102E-4720-9CD5-BC3124A542E4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56" creationId="{E17D68B9-1A01-4393-9B48-4DC9C022E538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57" creationId="{D0B20356-F62D-40ED-AFFF-31B60A572E6B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59" creationId="{5B4E8B27-C2D6-4216-A063-9BAC45B97356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60" creationId="{D0558981-ED35-4D68-9784-790134D19D07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62" creationId="{2D131316-D61B-4377-AEF7-8A8735634C89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63" creationId="{89F7E608-267C-4243-AFF4-DDF2D8BDB8F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65" creationId="{C43346CF-04D4-4BB4-BCF2-9A56BCF41013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66" creationId="{BD986A0D-B6CB-4415-B619-545E3B5A66C4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72" creationId="{5D65F002-287A-4E58-A0A2-7FA13CDD8B17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73" creationId="{57A22AD5-75A0-458F-BED2-AEC586C40E7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75" creationId="{34CEF088-56D9-4713-9FCF-1A6DE162DBB9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76" creationId="{2D77B75F-050C-4491-AD29-7953249E5AE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78" creationId="{6ED64669-323D-485C-8FF6-BC0E7BD3C120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79" creationId="{1A55D199-5FC3-4643-9AF6-58282F9106E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81" creationId="{041B1637-354C-44E7-B8BE-421B7F68D58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82" creationId="{17E127F3-CF48-4790-A935-523FB894FA08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88" creationId="{8CB12672-9667-4F16-A30C-16A6B10FD59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89" creationId="{554286A9-562D-429C-B06F-17D96CAA3AE8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91" creationId="{D933CB1C-2167-476C-ABCA-665E4800999F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92" creationId="{6B52CD2B-0697-494A-BD41-7B22F5E05CC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94" creationId="{975E5056-AE4A-4119-8523-02BC96C273B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95" creationId="{D4990991-3042-48E6-AE7C-C00016C527A3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97" creationId="{314E53D9-69AD-4D00-A945-5EF6AFE1FB98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698" creationId="{67FC6D7A-A23B-45D0-A507-8F5974E8E4E9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08" creationId="{6E9B3962-812F-45DD-9173-E9BB3B9D3CF4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09" creationId="{0AC0A2AB-F649-4AC7-BFBE-E95D5DD259CB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11" creationId="{12BD974F-40C6-4FBC-9DBB-EEBD6F684BD3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12" creationId="{F022E8A0-DC5E-45C5-AB7B-536FB2E3C2F0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14" creationId="{94E6A6B2-5623-4C7E-B964-D7FB2B887E8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15" creationId="{22133E49-6796-41E7-B7B8-9A2E5FDD06B3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17" creationId="{AD5120E0-A369-4A9E-BE14-83A3D284D83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18" creationId="{AA495A67-BEC3-44D9-8214-4731E818BAB7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24" creationId="{67115B9B-C97C-40F2-8711-8B867740E243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25" creationId="{22059718-7835-4A43-99D9-FC923B9E3AFD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27" creationId="{BBDC4FC2-FC17-4695-AD6D-184BEF0255C7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28" creationId="{C729E1FD-2E4D-421D-AC8F-395D7F77D87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30" creationId="{E93594B7-D18F-4E7C-B6C8-ECC18E1EC226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31" creationId="{00DACF8C-9725-48E0-96AC-1C6D4F6CCBED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33" creationId="{33DA0DFF-A8E2-4074-B9E0-F68C6A48DF9D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34" creationId="{802F0CA7-D358-46C2-B358-4101F3E71EF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40" creationId="{EB5440D0-2162-4BFD-89A0-60C7EF37ADB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41" creationId="{EE99B9B7-A969-41A7-BCF9-852B468C0EE9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43" creationId="{D09BE5FC-2255-4832-B7B4-999EC72F29B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44" creationId="{6725C0C6-E944-4494-960C-82FA1F155C65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46" creationId="{477F136F-D63B-4343-99C9-4170BE682C1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47" creationId="{167DD011-E773-474C-9A34-3CDB2C8ACDD5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49" creationId="{CD543B71-CECA-4968-B25A-1E6CCD0EE8A5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50" creationId="{E3EFFA2C-8B6E-4AD8-9A2E-546D8C41E1E5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56" creationId="{FCAD4A5A-FFFB-4773-99CE-FD93A70A666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57" creationId="{A1A771EA-7FBC-4611-866A-E820A61E193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59" creationId="{279802E7-6379-4024-A222-F29769A00949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60" creationId="{A714ED0E-21E5-47B7-A6A1-AA28CC9A4AC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62" creationId="{7D535AEE-B910-4C90-A8B4-F16C61466C4A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63" creationId="{2CAA6739-81A1-4035-B168-81F93F02B8A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65" creationId="{29D80B38-ECFC-4226-BCAE-A77F60D23733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66" creationId="{9825CEC3-D171-4CF1-9FBF-2DA21FB12BC4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76" creationId="{10C7AD54-AEE6-45A1-A6ED-913F29A8E9B6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77" creationId="{2710D91F-8E4C-470C-8473-B054EAF0927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79" creationId="{AA957A98-A0AD-432C-86DE-23E0EAD7693D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80" creationId="{4EE7FEFE-C566-4F5F-B48D-5B83D41C696F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82" creationId="{570AFE5E-B288-4164-A64C-4BCAD3C5F566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83" creationId="{B38C7A6E-FEE0-43A1-9EAB-0B22486E142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85" creationId="{0CC936E8-6133-42E4-AD7B-A189A0BE6998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86" creationId="{B87F3B8B-F30A-40A2-BE7A-4FC7F84F07B9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92" creationId="{01D1FE0C-D6C8-4578-823F-C76011AE5967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93" creationId="{9E228340-A4D2-469D-84DC-80AECA2BB1D4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95" creationId="{66EA0F63-D88C-40E7-ACF1-AB3008B376F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96" creationId="{EE5C26CD-27A2-4853-9F00-E386ED591405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98" creationId="{43F15925-F24F-45B8-ABEE-23A9C17D707F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799" creationId="{4E4CD917-81A9-48AD-94C2-2B3F94189A75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01" creationId="{3510EC83-6252-4EBD-9929-2C7E282DC9BF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02" creationId="{5E5D8D95-31C9-4E8F-B6F7-9E49920824F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08" creationId="{0AEA2A86-69B6-47F1-8136-65159BE65006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09" creationId="{1F3F7ED4-9831-494C-9E4E-785F7499FC9B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11" creationId="{5D98BECD-0207-4D2A-82C2-DF3020F4791A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12" creationId="{9BB01B6E-2B45-49D2-BD98-F28F72D650F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14" creationId="{AD9F7E1A-C17B-4CF7-8DAA-BBD9C2A9267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15" creationId="{BF5AE877-55A7-4B66-856C-9D404E20CA2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17" creationId="{A88B71E7-B51B-48B3-87E1-9F176B1636F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18" creationId="{69F791B0-CEDD-4837-894F-4E1487FD2C5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24" creationId="{9C0B8787-6A99-4108-8D5A-33C1A3DD8A0D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25" creationId="{5972B2A5-2DA8-4307-851D-654F9007681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27" creationId="{04360F13-79B7-40CA-9301-4B6CDF9224F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28" creationId="{0A04BB26-D448-4403-8D4C-A8767C2702E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30" creationId="{124080DC-BE43-4955-950E-F26FA65BE408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31" creationId="{CC863625-EFA5-4A4B-A2C7-1B2F0B56256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33" creationId="{06002FA1-C6E8-442D-9E80-A36F4B220F65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34" creationId="{C3439CFD-C130-4E6D-A04C-8C83DA004C5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44" creationId="{F3F8BD8D-2A3E-4B77-8EDE-7D39F0FC2F19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45" creationId="{8D806E4C-880E-48B1-BB09-AA8A999A67B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47" creationId="{E1A3000F-DEF7-499E-B1D2-E8EF27C860F6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48" creationId="{363E797A-5293-4CBF-9ED1-23C7B71EF807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50" creationId="{53B08A8E-A83A-4462-ADB2-64A9D2BD5D5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51" creationId="{5DF25549-71F2-42E4-89E9-07217A0A03F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53" creationId="{464AB4DA-7500-4E35-8978-02394F7AA8D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54" creationId="{D16DB8D3-E6FA-46D9-8C8F-EF1198B4976B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60" creationId="{90A53F0A-C593-43F4-B083-1BF3B4D1776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61" creationId="{8D59CC0F-B737-4D3F-86D8-B4B6C7EAA74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63" creationId="{0F9F7EF0-CFCF-402B-8777-0903AD788DDD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64" creationId="{1E16D58A-469D-4BC6-8793-7C9C35C8BAA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66" creationId="{920D6585-9648-46A6-B359-6D674DD128EF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67" creationId="{6D5C2756-6B03-432E-BA87-E2D696A1611A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69" creationId="{1F74B584-4B8E-4328-BC49-B9AF1A53C38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70" creationId="{6D363427-9F74-4325-AA91-015E12A57AE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76" creationId="{91109728-262E-4850-8183-9E1CB9E488FD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77" creationId="{3AAAF414-E9D9-41F8-B164-9635B0D7F8FB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79" creationId="{CF7F31B0-2EF8-4E23-B287-78172AAB54A9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80" creationId="{086EC2B3-D443-44C7-BB3F-FC609507F52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82" creationId="{C0445106-8E22-438C-A769-C10CD4CE1E3B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83" creationId="{555F3BBA-7D97-4035-9FC7-5AA2EE0B1CE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85" creationId="{282A8788-FE02-4E0E-AC9A-015A97B1CD21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86" creationId="{099B5E79-C8CF-4E05-99F8-B195D7844297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92" creationId="{58EDE82F-F3D5-4A43-885C-F01D8396F612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93" creationId="{3BC4D90D-A824-4521-820C-1E97A9298F5C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95" creationId="{8CFA6BD7-5D80-474B-A6DF-A18A33435F1F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96" creationId="{E8C2231D-E871-4655-A381-83105489B67F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98" creationId="{76CA9D87-D198-48BC-848D-67619AE2052E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899" creationId="{1609E163-4B29-4BE6-8ACC-3B59C826768D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901" creationId="{DF8CC7DD-8CEA-4F95-AD35-D79C0C7C7228}"/>
          </ac:cxnSpMkLst>
        </pc:cxnChg>
        <pc:cxnChg chg="mod">
          <ac:chgData name="Bill Worstell" userId="92dbdde84d16081f" providerId="LiveId" clId="{2A135CDB-6DCC-40AF-998B-2C926DE732F5}" dt="2022-01-01T21:56:22.355" v="1171"/>
          <ac:cxnSpMkLst>
            <pc:docMk/>
            <pc:sldMk cId="636917150" sldId="330"/>
            <ac:cxnSpMk id="902" creationId="{60F2E23F-FD9F-4EE2-B52F-8F5CC884CE8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05" creationId="{0F09DE5E-0369-4544-87B5-0EEB6DCB446D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06" creationId="{806F7124-0ACD-4F3B-A244-2465B8355367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08" creationId="{8742E47D-1D39-4D3E-B84C-B61696CBB6F6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09" creationId="{16958330-0CE4-41DF-814C-78F157A8746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23" creationId="{E3F30059-A01D-47E6-9388-05D88D269749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24" creationId="{05E99A16-C460-4185-B905-D424868BA33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26" creationId="{8250D7D7-2D8B-4D84-9599-5E95E808E343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27" creationId="{ACB16B9C-B541-4DBF-BAA5-21FD09A30647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29" creationId="{323BE8EF-E565-4C64-AEEE-A1AEF08D4A0A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30" creationId="{0B16D4C3-DD8E-48C1-9F93-0B9F460D1438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32" creationId="{B6779EE4-A021-47BF-BFF2-AB8F45960505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33" creationId="{4C157AAF-83F5-45F1-BC4D-F61073B548ED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39" creationId="{79AC88D6-C761-420F-8ED4-B687008C048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40" creationId="{57AF7A42-47C5-417D-8577-0C9EB85BB740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42" creationId="{E8D6073F-602E-4830-BF52-D73A3659B293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43" creationId="{033384FC-CFA0-49CF-AD86-927E22E9D36A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45" creationId="{618865E1-1EA8-48F5-A98A-7336F9CD1F97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46" creationId="{A15A0354-8F4E-4027-8E5D-1B123033566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48" creationId="{A10BC85C-CD51-41F2-96B4-ABB01B0C2C3A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49" creationId="{0B65C9DF-098B-4B69-BD24-59CF06BBDB7D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55" creationId="{FAF81350-92F2-4DA7-A53D-4089C2D65194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56" creationId="{BE1F5779-3DD1-46D3-AF96-21E6953BB80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58" creationId="{B3CFE093-7734-42E3-B499-AF724A944F27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59" creationId="{9BB87C36-09C3-46DE-8CEF-87083923032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61" creationId="{3073ECD6-1280-4E39-ABDF-75CADF2F1CE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62" creationId="{A77212C9-F375-433F-9D77-E4AA19D800A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64" creationId="{59BEB36C-7DDD-403D-B1F5-E1B6CDBF6460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65" creationId="{266A7664-7B20-40A7-B916-70FC82B86843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71" creationId="{B242A523-124C-4F30-8423-5C6212D06367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72" creationId="{1911D1BB-38EF-4967-8CFD-0CD257A2C94A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74" creationId="{55FFF204-8693-4901-922D-8646ED9335EE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75" creationId="{9655BF50-723A-4E81-ACC6-DDF88A14B7F0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77" creationId="{4DFB4857-DEDD-4530-8D5D-0B39C197C2F0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78" creationId="{21E52236-F4C8-41E1-89BE-580057CEDE15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80" creationId="{80615F72-2F69-4D00-9966-145E20C90046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81" creationId="{30726D63-CA4D-4137-B43C-1F1F59BA9816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91" creationId="{4E36AD0B-69EF-4C92-98B3-CA869A204BE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92" creationId="{B0C200DD-AE6E-4B9E-918D-90D0CEFC41E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94" creationId="{07650E0C-7527-4FC7-818E-228FAC894B6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95" creationId="{A9C463D2-12C0-493F-8748-3E8B3F3A955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97" creationId="{2DAC6425-81E3-4D5E-BCDF-6065014D47C4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998" creationId="{0FF9CBF7-C5A7-4348-9CD3-1C70F4EDE36A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00" creationId="{D2F03F84-D32F-4A48-A340-3A69FC560380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01" creationId="{4C96F420-7DBD-47E4-886B-98EB37FB0640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07" creationId="{B932AAA0-E7F6-48FA-A371-FD7ED141BEE2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08" creationId="{0C625D0C-B45B-44A2-B736-29119325938E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10" creationId="{4B836594-E79C-46F8-879E-675EFF3504E9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11" creationId="{FE821647-2F2B-49F4-BD97-FCE744E554E3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13" creationId="{4426742E-F196-4DC8-8AE9-96F11679A002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14" creationId="{845628CA-4FC1-4561-A0AD-8C81FF8B1A9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16" creationId="{51FD63A1-37AB-4504-A81B-0C79B8508408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17" creationId="{BD162272-8ACF-4C23-91F0-A6D51C5F50D8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23" creationId="{3DB11165-0622-4684-9423-47DF0E224D75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24" creationId="{76746700-DC7C-4927-8D97-5B7B4C10B1A9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26" creationId="{9AFF9DCF-4DC7-4E74-B466-94AFEDD181C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27" creationId="{E74E04C5-EC43-49CD-B50B-51492B6F33D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29" creationId="{8E743A5F-7884-4366-8633-099C1A01DAF6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30" creationId="{EA60AE99-B901-46F6-8463-020995D85A7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32" creationId="{2428FFC7-7337-4CAC-9590-7D670D725486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33" creationId="{DD39EF65-AE3E-4BE9-A7A8-3BC0ACBA8404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39" creationId="{E21FDEED-FFF2-4299-AEFD-D350AA60567E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40" creationId="{D627F862-BF63-410D-BEA3-1AE7F1051E8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42" creationId="{91C211CA-615D-4A5F-B5EC-39F49A772272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43" creationId="{8854E96E-0CD2-4D9D-B79C-ADB500F0308E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45" creationId="{E79E57E2-C758-41D0-9396-90DB6C5863BD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46" creationId="{05963CAF-409F-4EAE-92C5-31B97C6CDF7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48" creationId="{8894202A-1021-404D-9FA3-FCA4CF7DED2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49" creationId="{338CDCE2-81FC-47EC-895B-F38C8163762A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59" creationId="{FB108D41-3F9D-4B46-8F17-1C719FB3F1B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60" creationId="{85988B68-D217-40CA-817C-47C891CBE915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62" creationId="{E13DFB3A-5B82-4D1B-934B-55C42D1FC71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63" creationId="{D243E025-3ECB-4B9E-B148-28BA1A59F904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65" creationId="{CC1E3D97-8E56-4AFB-94EB-A1D44657A59A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66" creationId="{43A65446-5444-49ED-9AA4-4CCA2B0A104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68" creationId="{205A941D-0DE3-43E5-91F5-1CAC6A41F1BB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69" creationId="{2E08719C-D4E0-417C-AB79-705B9BDAE01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75" creationId="{2F17B2C0-6534-41FC-BB38-07F04947EC85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76" creationId="{9CF228A2-761C-4E76-BD69-E3ED97F62A3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78" creationId="{29998641-52AD-4929-806E-AC169933C6F6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79" creationId="{11BDCC0F-1C6A-4195-ABA7-1029346EC0DB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81" creationId="{89DC7AD0-D1F3-4532-812B-3BF5932F5B95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82" creationId="{C91CD9C5-F83F-44BF-8714-B24DAEEE0047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84" creationId="{0AD87CE7-2916-4A26-92AA-FAC3B427F0A6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85" creationId="{42F963CA-B829-4C4D-BCFC-D0D1773170AA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91" creationId="{614DE952-1879-4BD8-9FB4-64273409C3E0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92" creationId="{6A7AC72C-B23F-4EE0-B8A2-627EB47DDD58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94" creationId="{C13D1E9C-3822-4CDD-9457-0330EC4539C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95" creationId="{8818BD35-9F19-40E8-8B4E-3BFEDCE490C6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97" creationId="{B476F596-6647-43B5-B444-8EB4D3107783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098" creationId="{8234C49E-934F-4741-91CA-3FC02D295D8B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00" creationId="{BABE9DD5-3CB2-46B1-808F-CEC49F2A57DB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01" creationId="{34E733FD-5342-4C62-9406-63C3B314B7FE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07" creationId="{7323B5AD-A22B-4D01-A683-44379F96021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08" creationId="{979EB6EF-0E77-452F-B25C-80AEF6BD10F2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10" creationId="{43A9A0EA-C446-4B86-BEEE-7D43EC0200A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11" creationId="{7C9F978E-464C-4456-A03D-9B79284CA55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13" creationId="{33577395-C6F6-49D0-B109-11E64C8D3AB4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14" creationId="{98D46691-FB93-43C8-A569-DF96B87CD719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16" creationId="{FDA5BDD7-1A5C-4988-B807-1421C1065D34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17" creationId="{9BA30A7E-D0E9-429E-9DC1-A806180D5ED8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27" creationId="{FF3A507B-C1F0-4292-9E91-8A5F8530291B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28" creationId="{C9271EFB-6F4D-423B-A94D-D2F759A577B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30" creationId="{1E478CE4-0769-428A-A983-B17035B8AC23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31" creationId="{5E734564-23EA-473E-807C-6BB2203EB3A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33" creationId="{99A5E42B-7615-4C33-A093-26B478671EE8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34" creationId="{3F53D804-5DE8-4D61-98A0-2A95BCF63B32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36" creationId="{73F0EE85-8810-425F-B367-60E75E7F033D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37" creationId="{5D18C06D-F4AF-4DA6-84BF-AA7222483ED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43" creationId="{F5A2F3DF-0BA1-45A0-87AC-14864E8FE3BF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44" creationId="{5104781A-3A61-4BFA-924D-6119AB6F17D6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46" creationId="{40CB266B-5013-42B4-92AE-AF0EE2A7DE74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47" creationId="{15FD0884-BFAA-4D6E-879F-77044484789A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49" creationId="{1466EC93-8062-4384-BE7E-99385F6B526B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50" creationId="{A6AACD53-4990-4E70-863F-7529FC666BCD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52" creationId="{AA6F6B95-A6F3-4304-9654-836C124BE705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53" creationId="{9E52287F-C0EB-46D1-B3CB-4DA631D692C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59" creationId="{8EA7CF36-89B7-4171-8985-33D27259214D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60" creationId="{ED5E5D80-3B80-4D1E-BFEB-301B6447466B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62" creationId="{6E8F9F94-98A7-4EE7-923A-765A9D30D913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63" creationId="{5F445295-2B36-44E5-8B16-85B28D74C627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65" creationId="{5ADDF0A6-36B4-4DE5-B879-23364E1B6452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66" creationId="{4C4989DA-0040-41B1-B4FC-422676E5C22B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68" creationId="{D471F74E-2363-4AE0-AC45-3E3C7951DC13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69" creationId="{26F9329A-7C4A-4416-8291-22449F2EE8CC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75" creationId="{9FD14D6E-24F2-4689-9684-E483551D14EE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76" creationId="{C896F5A2-F0B3-469E-B486-899012DC39EE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78" creationId="{DCDC6E0C-3F81-4365-8AE2-56EDBDD11B09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79" creationId="{2CD34CC2-322F-4E2C-BAE3-1FA50BF773FB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81" creationId="{AB53C6FB-2D66-4B14-8E05-E7FB0682B2A4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82" creationId="{51D6A8E1-0E52-4E90-8422-967A12788F5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84" creationId="{79D867C8-63DC-40F7-8F63-DC8917C731A1}"/>
          </ac:cxnSpMkLst>
        </pc:cxnChg>
        <pc:cxnChg chg="mod">
          <ac:chgData name="Bill Worstell" userId="92dbdde84d16081f" providerId="LiveId" clId="{2A135CDB-6DCC-40AF-998B-2C926DE732F5}" dt="2022-01-01T21:56:25.986" v="1172"/>
          <ac:cxnSpMkLst>
            <pc:docMk/>
            <pc:sldMk cId="636917150" sldId="330"/>
            <ac:cxnSpMk id="1185" creationId="{75883193-38E9-4FC3-9CEB-150090DDE04F}"/>
          </ac:cxnSpMkLst>
        </pc:cxnChg>
      </pc:sldChg>
      <pc:sldChg chg="addSp delSp modSp add mod">
        <pc:chgData name="Bill Worstell" userId="92dbdde84d16081f" providerId="LiveId" clId="{2A135CDB-6DCC-40AF-998B-2C926DE732F5}" dt="2022-01-01T22:07:14.198" v="1328" actId="20577"/>
        <pc:sldMkLst>
          <pc:docMk/>
          <pc:sldMk cId="1531529135" sldId="331"/>
        </pc:sldMkLst>
        <pc:spChg chg="mod">
          <ac:chgData name="Bill Worstell" userId="92dbdde84d16081f" providerId="LiveId" clId="{2A135CDB-6DCC-40AF-998B-2C926DE732F5}" dt="2022-01-01T21:57:10.625" v="1176" actId="164"/>
          <ac:spMkLst>
            <pc:docMk/>
            <pc:sldMk cId="1531529135" sldId="331"/>
            <ac:spMk id="2" creationId="{6DE6FC51-1EE4-42E3-901C-9C9E6EF3B88A}"/>
          </ac:spMkLst>
        </pc:spChg>
        <pc:spChg chg="del">
          <ac:chgData name="Bill Worstell" userId="92dbdde84d16081f" providerId="LiveId" clId="{2A135CDB-6DCC-40AF-998B-2C926DE732F5}" dt="2022-01-01T22:01:33.438" v="1271" actId="478"/>
          <ac:spMkLst>
            <pc:docMk/>
            <pc:sldMk cId="1531529135" sldId="331"/>
            <ac:spMk id="4" creationId="{09B51129-FCA6-4C3E-8C67-F0CD862AF503}"/>
          </ac:spMkLst>
        </pc:spChg>
        <pc:spChg chg="add del">
          <ac:chgData name="Bill Worstell" userId="92dbdde84d16081f" providerId="LiveId" clId="{2A135CDB-6DCC-40AF-998B-2C926DE732F5}" dt="2022-01-01T21:58:49.629" v="1245" actId="478"/>
          <ac:spMkLst>
            <pc:docMk/>
            <pc:sldMk cId="1531529135" sldId="331"/>
            <ac:spMk id="5" creationId="{7069C395-647A-4350-A14C-A70A50E011A9}"/>
          </ac:spMkLst>
        </pc:spChg>
        <pc:spChg chg="add mod">
          <ac:chgData name="Bill Worstell" userId="92dbdde84d16081f" providerId="LiveId" clId="{2A135CDB-6DCC-40AF-998B-2C926DE732F5}" dt="2022-01-01T22:04:59.544" v="1307" actId="207"/>
          <ac:spMkLst>
            <pc:docMk/>
            <pc:sldMk cId="1531529135" sldId="331"/>
            <ac:spMk id="7" creationId="{B24AC7DE-FBEA-43DD-9EFD-545B14146EE3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297" creationId="{EBBEDDDE-BDB3-4F4B-AB16-91C6D1358816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300" creationId="{F278C5B3-5247-404F-871F-71CEE67B9CFF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329" creationId="{802451E2-F3F8-4F32-A9F4-7AF70EDD70E8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332" creationId="{004E20D4-58FF-4B3F-8372-2814ADDF39C7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335" creationId="{9AF52A71-3F8E-40CF-B18F-1DA616153DF1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338" creationId="{BF5E95FF-E462-489A-9846-7DDE165FC6F4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345" creationId="{E2EB627E-9026-40E7-8749-9BAEC4321306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348" creationId="{91DE4741-867E-47C9-BB97-848CF11CCC6E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351" creationId="{C5EC5C9C-2F2E-45BE-B65B-271919B0E5A3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354" creationId="{807E5461-573C-46AA-AF2A-C3918CB29E31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21" creationId="{A36EA44F-3259-4E90-A9D3-4A198EDDC783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24" creationId="{28ABAFD4-4AA9-40C6-93C9-BFAA45AB222D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27" creationId="{A0523A34-6B77-43F6-82EB-1FFCBB4D1B18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30" creationId="{E23053F0-4D8C-46CD-AE62-0FC8EC4D66BA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37" creationId="{A6B4FBC4-1EB7-4A92-9999-BC198996EF63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40" creationId="{BC50941C-F517-434F-AB7C-9DF103A5A254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43" creationId="{E4B60A4C-B862-42B9-98C7-9313A2A1490E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46" creationId="{E265E9C0-2EDA-4E03-946F-A82BACB7A553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57" creationId="{56D8955D-F6BE-45BD-AB4C-AC9EEC478C3D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60" creationId="{3A24C3C2-45DB-4A70-BD11-24D458155867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63" creationId="{B5EF0199-D56D-4FF4-9740-77949877ADF5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66" creationId="{140D1446-9542-4C7E-8E10-FB6E184600AA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73" creationId="{C37331DE-276C-46A6-8E49-AB4739EA1792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76" creationId="{BBE3605E-5CE7-4F3F-B25B-9C78EFB08C4D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79" creationId="{276E61E4-A21C-4C8C-88C3-3C46D83355D3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82" creationId="{E9C09EAD-AF3A-454E-ACC3-589C221661F0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89" creationId="{11D625A8-0190-43DB-9D53-FCC865F63577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92" creationId="{C5AD7350-2B76-4D21-B3E9-AFA1B3FC78E3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95" creationId="{83380469-17CF-4D17-9D4A-F2037F84050C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698" creationId="{93B247BC-DBAA-4C95-9C27-CB37B2AE3CDC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05" creationId="{710DA9BF-F780-49B2-B967-EC1DF9F45A98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08" creationId="{2D9FAA4D-B380-4BC3-9D5F-4BF367FEB4AC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11" creationId="{9ADDF9E9-2356-4E7B-8786-1E16414642B1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14" creationId="{65C934C1-E352-4843-8D34-8499BAAB4EC7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25" creationId="{BE167825-4365-4640-B1E7-FC011B169121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28" creationId="{824783FD-A5BC-480E-AF1E-6D45DE440E75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31" creationId="{827D46D6-883C-45E1-8433-8C2E6DD81801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34" creationId="{7925BDB5-D9EF-45FC-96BF-25A6BF31C558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41" creationId="{FA0EF4AD-9D1F-4072-B90B-BEE13C2340DB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44" creationId="{F01CD1AB-8770-42C5-9489-5E86C58C9103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47" creationId="{45FEEA79-6C77-40E0-968A-A3EA686C027B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50" creationId="{0D848F18-EA68-469B-8F82-8503FF0BD620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57" creationId="{F3696933-0545-4382-A391-9CCB859CF030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60" creationId="{53A61214-A4E4-4085-B7D7-FC01B4D35901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63" creationId="{7A51AA7C-5839-4931-9832-AAEDF0ADE848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66" creationId="{B07847EC-BB5C-476C-B36A-BF3D053016DC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73" creationId="{75E038EA-C80D-46E0-B024-B0E13D70F2D2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76" creationId="{AD3DE2FE-30B3-47FD-BDA8-D91F02544E0E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79" creationId="{0C90E078-8D27-4B0C-8BFE-799690C06B35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82" creationId="{5F4EBD8A-776E-486E-9B38-6D9A05405157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93" creationId="{D4F340CF-515A-4728-BE09-98E52FE1F16E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96" creationId="{0E0C8152-B2B2-4E4A-99ED-5B41F79E79D6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799" creationId="{C1D13C2D-98F4-4CA1-8993-2F3A1FA1D5B9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02" creationId="{96AC519A-8D71-4A82-A264-C44861A63BD4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09" creationId="{943154BE-86C2-4FDA-B17C-268355C7EE6D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12" creationId="{D27E053B-0E07-4921-8FC2-BB69A8E46485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15" creationId="{FD9208C0-DFC8-4D32-812D-05D8C5E2F8E8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18" creationId="{1C750254-D4DC-4E11-BCFA-6617C4E5C27B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25" creationId="{0500BBB6-8D48-4472-AEC4-B7637025D1FC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28" creationId="{CA9B4CA7-3DC6-4790-999D-03AC1E7084AC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31" creationId="{231A55EA-87B7-4A7D-8AFB-8102AE98E57A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34" creationId="{68488A5F-3DA2-41F1-B53D-F26F795E24F2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41" creationId="{6D3A59DA-0174-4776-83C9-4AF9F8650232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44" creationId="{0CD3311E-D113-461E-B9CC-DABC510AE900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47" creationId="{3FCF1885-8E1B-4967-8452-0790516DDAB3}"/>
          </ac:spMkLst>
        </pc:spChg>
        <pc:spChg chg="mod">
          <ac:chgData name="Bill Worstell" userId="92dbdde84d16081f" providerId="LiveId" clId="{2A135CDB-6DCC-40AF-998B-2C926DE732F5}" dt="2022-01-01T21:58:02.578" v="1243" actId="692"/>
          <ac:spMkLst>
            <pc:docMk/>
            <pc:sldMk cId="1531529135" sldId="331"/>
            <ac:spMk id="850" creationId="{6CCBA05F-C0ED-47B8-B33B-19AAB902DF6D}"/>
          </ac:spMkLst>
        </pc:spChg>
        <pc:spChg chg="add del mod">
          <ac:chgData name="Bill Worstell" userId="92dbdde84d16081f" providerId="LiveId" clId="{2A135CDB-6DCC-40AF-998B-2C926DE732F5}" dt="2022-01-01T22:07:14.198" v="1328" actId="20577"/>
          <ac:spMkLst>
            <pc:docMk/>
            <pc:sldMk cId="1531529135" sldId="331"/>
            <ac:spMk id="853" creationId="{77FF1199-96F5-49E4-8BF6-F9C1227B5AF0}"/>
          </ac:spMkLst>
        </pc:spChg>
        <pc:spChg chg="add del mod">
          <ac:chgData name="Bill Worstell" userId="92dbdde84d16081f" providerId="LiveId" clId="{2A135CDB-6DCC-40AF-998B-2C926DE732F5}" dt="2022-01-01T22:06:02.713" v="1317" actId="22"/>
          <ac:spMkLst>
            <pc:docMk/>
            <pc:sldMk cId="1531529135" sldId="331"/>
            <ac:spMk id="854" creationId="{BDF44889-0E37-40DB-A371-0BB2D89FCDFF}"/>
          </ac:spMkLst>
        </pc:spChg>
        <pc:grpChg chg="add mod ord">
          <ac:chgData name="Bill Worstell" userId="92dbdde84d16081f" providerId="LiveId" clId="{2A135CDB-6DCC-40AF-998B-2C926DE732F5}" dt="2022-01-01T22:01:46.365" v="1273" actId="1076"/>
          <ac:grpSpMkLst>
            <pc:docMk/>
            <pc:sldMk cId="1531529135" sldId="331"/>
            <ac:grpSpMk id="3" creationId="{10F599E5-C818-4C38-8D5B-04843568C6EF}"/>
          </ac:grpSpMkLst>
        </pc:grpChg>
        <pc:grpChg chg="add mod">
          <ac:chgData name="Bill Worstell" userId="92dbdde84d16081f" providerId="LiveId" clId="{2A135CDB-6DCC-40AF-998B-2C926DE732F5}" dt="2022-01-01T21:57:34.362" v="1180" actId="1076"/>
          <ac:grpSpMkLst>
            <pc:docMk/>
            <pc:sldMk cId="1531529135" sldId="331"/>
            <ac:grpSpMk id="296" creationId="{CB86755B-14D8-4AAD-A320-7E00E6E1AA55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03" creationId="{D1A3DE63-30FF-45B5-B5B6-0BA6ECCBD63B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04" creationId="{F7D3716A-AE80-4E61-9DE9-3BA1B9D7BDD6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05" creationId="{FD80B4E0-D24D-42DD-BEA6-4096D1C171FA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06" creationId="{204EDB27-DBE3-4C36-87D0-B30C662B3BBE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07" creationId="{787256DA-97C8-4D0A-A45C-07A2F9CD24B8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08" creationId="{55F026DB-99DC-4318-9F6C-7FDB18FBD8BF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09" creationId="{8A8D0033-9B2D-45FA-AC02-62D4A1AA94B1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11" creationId="{2C935529-094F-4A22-95FB-601085E1B446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12" creationId="{D8BF80A9-35D3-4193-AC0F-BFF2933D5800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13" creationId="{DDD21C49-2916-4565-9A62-6EDEA6A92C90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14" creationId="{3B9D0FFB-4CFA-469D-8525-C9551046E0D0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28" creationId="{817DB828-4610-464D-9EF2-639739D1E79C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41" creationId="{58745893-B83E-49B3-84CE-D059B471D00F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42" creationId="{FE5822BA-A648-4FA0-BD97-CEF31EABBDD7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43" creationId="{8AD872AD-8873-4F57-B417-293DBB9B8DE4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44" creationId="{3C6C08E6-DDB6-406D-95FA-2BE825FB997A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57" creationId="{7E374D48-2B05-4512-8F27-2C2866E7E6C8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58" creationId="{59A6E68F-E8B2-48E5-A3DC-2C071A84ACD2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359" creationId="{C260994A-BCAB-4414-BC3E-A58FC0635E7E}"/>
          </ac:grpSpMkLst>
        </pc:grpChg>
        <pc:grpChg chg="mod">
          <ac:chgData name="Bill Worstell" userId="92dbdde84d16081f" providerId="LiveId" clId="{2A135CDB-6DCC-40AF-998B-2C926DE732F5}" dt="2022-01-01T21:57:21.017" v="1178" actId="1076"/>
          <ac:grpSpMkLst>
            <pc:docMk/>
            <pc:sldMk cId="1531529135" sldId="331"/>
            <ac:grpSpMk id="619" creationId="{BE2AE3FD-A148-4909-A12E-5F8EC49DE03C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20" creationId="{5DB8A586-25C4-444D-AD53-A6EBD4DDBC5B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33" creationId="{580C9CE7-B461-43A6-B9E2-374D1C94DE2A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34" creationId="{93CCE7A9-0AA2-4CE7-BBD3-E159C006B558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35" creationId="{4B00A210-ED06-4B76-BC30-D27D3D6A13A9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36" creationId="{1418EE93-0A6A-4E3E-907F-ADBC231DDEE1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49" creationId="{38187BC4-D2F3-4EF7-962D-A6F0D02D9802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50" creationId="{77A2C9CA-1EC0-4289-A02A-D1CA223705D5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51" creationId="{8E920C36-0CF2-4AE6-BFFA-44F18FF02301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52" creationId="{46DBAC29-9DF0-4384-BE4A-F7BDB1493E83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53" creationId="{5C930D01-1D36-4996-ABF8-4692D481287E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54" creationId="{9B07FE2B-1B48-470A-A5A9-B1C3FC1D0182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55" creationId="{BF832155-5030-46F1-91F3-992CCCA8FD4F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56" creationId="{9E215F71-EEA5-490B-A1A9-884724169237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69" creationId="{9CD9AE87-BAFE-4181-AE39-F634FC9B8A5F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70" creationId="{23F20FAC-C81B-4563-97B0-96DE7E1F5A06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71" creationId="{C34362E0-BFFB-4E6F-AD9A-6D1B8982406B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72" creationId="{06626A2B-8BF8-4BF3-A1DD-3174BAE15A36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85" creationId="{EF48414D-4B66-45DC-AB1B-2F3B43D703B1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86" creationId="{0D162EC1-E836-419F-819E-139F0B115093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87" creationId="{5A100C9F-95F6-420A-A9F2-10BAB61D0CB9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688" creationId="{BF807B06-9B5A-45B2-BCB3-6CCA80190761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01" creationId="{F55FAADA-F8A9-4F3B-B88C-C77C8B099501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02" creationId="{8518D47B-8486-449B-B9D7-D81C223AA727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03" creationId="{594BDF95-31FD-49E6-9E9E-C09B23847E0C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04" creationId="{E2159E57-AB3C-47F9-8058-1FD4125249B2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17" creationId="{8147C611-5F60-4E4F-AC0E-4154B325230D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18" creationId="{BAD73B66-C49F-4E6F-828B-0A6356D67ADB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19" creationId="{D60050E5-101E-420C-9611-AE18F958A93F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20" creationId="{092E2B92-BE97-445C-9DED-0C8D3AE552E1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21" creationId="{03D596BC-057E-4CB4-8E53-EC78ED902360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22" creationId="{19D43532-9A42-415B-BEA7-82DC53E3B0CE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23" creationId="{D2FBC285-DBAA-4D1B-827F-F4D847BEFF03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24" creationId="{2BE3F592-B4CE-425F-B78D-A408C3E6B796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37" creationId="{A89B41B0-1D0A-4CC2-878A-65679A8144EF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38" creationId="{40456C97-8664-47C0-9BFC-7E5068B320BE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39" creationId="{84488C4D-78E1-4C0D-BABD-FC966C60F974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40" creationId="{7437A80A-9E07-41E4-9BC8-3C8ACCDE1428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53" creationId="{35A2119A-5347-4EF6-A00E-84EBF40E8893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54" creationId="{33D37F30-7159-4F9A-84A0-885E1B5C01B0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55" creationId="{156DBED9-2C58-4858-A430-BD2F6296917F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56" creationId="{C2F1A528-C945-4D1F-96D5-B36EE6A761D6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69" creationId="{A008C428-5FEF-4C51-9055-F2713BBC304F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70" creationId="{7B4458EC-B3EF-4E46-AB7A-A80D97A060EE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71" creationId="{AF6F00BA-53EA-4474-ADB0-7CFC0B088319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72" creationId="{ACAAA289-27CB-4404-A577-1875D6346BDD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85" creationId="{53A3ABCE-1BEC-4277-A09A-A53C04478CA7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86" creationId="{DB7918E8-B877-4447-AA38-E636FD7F37A3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87" creationId="{1E1046F1-FC4A-43C0-B4E0-BAEB773DA2B6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88" creationId="{204D26E3-2CCE-4757-8C92-66C1713D343A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89" creationId="{78853079-E383-471D-A76A-6C8C68A7B308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90" creationId="{80A3A1ED-26C0-47F0-BC99-6AA84B7346F0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91" creationId="{3CCC4DD3-363E-4478-B4D3-D6701E11174F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792" creationId="{1F48715E-FA67-49C4-AC75-5BB89BC0C52E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05" creationId="{9D114BD0-60CE-482C-B0F6-5B86DEF91D8D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06" creationId="{2FCB8DF0-6E8F-4636-AC51-E976196BF66D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07" creationId="{6AAD3031-F5F7-4C0D-8285-2800C6B0B985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08" creationId="{128D6711-D3C3-403F-9B74-8EC28442213C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21" creationId="{381493F0-9410-4A15-A448-DF2BA5B4A5C2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22" creationId="{EBC24558-972E-4DB3-B890-2C2DD5E658C7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23" creationId="{B05A942D-114D-409D-B93F-D4CC6647BC28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24" creationId="{45A39E7D-A87E-4B47-9CFD-C2336063D8E7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37" creationId="{8E765809-FB11-4E73-8E48-4EC9CC2ACB8D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38" creationId="{A0EB531F-7DD6-468B-AB9F-643C68D5076E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39" creationId="{C9B30F16-D57B-4BD9-B5BD-433A9D581114}"/>
          </ac:grpSpMkLst>
        </pc:grpChg>
        <pc:grpChg chg="mod">
          <ac:chgData name="Bill Worstell" userId="92dbdde84d16081f" providerId="LiveId" clId="{2A135CDB-6DCC-40AF-998B-2C926DE732F5}" dt="2022-01-01T21:57:23.982" v="1179"/>
          <ac:grpSpMkLst>
            <pc:docMk/>
            <pc:sldMk cId="1531529135" sldId="331"/>
            <ac:grpSpMk id="840" creationId="{078F2D05-54F9-4C41-8505-64FF49AAA213}"/>
          </ac:grpSpMkLst>
        </pc:grpChg>
        <pc:cxnChg chg="mod">
          <ac:chgData name="Bill Worstell" userId="92dbdde84d16081f" providerId="LiveId" clId="{2A135CDB-6DCC-40AF-998B-2C926DE732F5}" dt="2022-01-01T21:57:10.625" v="1176" actId="164"/>
          <ac:cxnSpMkLst>
            <pc:docMk/>
            <pc:sldMk cId="1531529135" sldId="331"/>
            <ac:cxnSpMk id="6" creationId="{A3B83B06-205A-4BDF-A8AB-FED84F99D39B}"/>
          </ac:cxnSpMkLst>
        </pc:cxnChg>
        <pc:cxnChg chg="mod">
          <ac:chgData name="Bill Worstell" userId="92dbdde84d16081f" providerId="LiveId" clId="{2A135CDB-6DCC-40AF-998B-2C926DE732F5}" dt="2022-01-01T21:57:10.625" v="1176" actId="164"/>
          <ac:cxnSpMkLst>
            <pc:docMk/>
            <pc:sldMk cId="1531529135" sldId="331"/>
            <ac:cxnSpMk id="9" creationId="{8C0AA11E-22E5-4F64-86E2-1ED86C44B5DD}"/>
          </ac:cxnSpMkLst>
        </pc:cxnChg>
        <pc:cxnChg chg="mod">
          <ac:chgData name="Bill Worstell" userId="92dbdde84d16081f" providerId="LiveId" clId="{2A135CDB-6DCC-40AF-998B-2C926DE732F5}" dt="2022-01-01T21:57:10.625" v="1176" actId="164"/>
          <ac:cxnSpMkLst>
            <pc:docMk/>
            <pc:sldMk cId="1531529135" sldId="331"/>
            <ac:cxnSpMk id="10" creationId="{9FB7F8EB-6D66-42B2-8C0B-4C9A67ED0FEB}"/>
          </ac:cxnSpMkLst>
        </pc:cxnChg>
        <pc:cxnChg chg="mod">
          <ac:chgData name="Bill Worstell" userId="92dbdde84d16081f" providerId="LiveId" clId="{2A135CDB-6DCC-40AF-998B-2C926DE732F5}" dt="2022-01-01T21:57:10.625" v="1176" actId="164"/>
          <ac:cxnSpMkLst>
            <pc:docMk/>
            <pc:sldMk cId="1531529135" sldId="331"/>
            <ac:cxnSpMk id="11" creationId="{EF193B09-4939-444C-89AE-7E025CF7E652}"/>
          </ac:cxnSpMkLst>
        </pc:cxnChg>
        <pc:cxnChg chg="mod">
          <ac:chgData name="Bill Worstell" userId="92dbdde84d16081f" providerId="LiveId" clId="{2A135CDB-6DCC-40AF-998B-2C926DE732F5}" dt="2022-01-01T21:57:10.625" v="1176" actId="164"/>
          <ac:cxnSpMkLst>
            <pc:docMk/>
            <pc:sldMk cId="1531529135" sldId="331"/>
            <ac:cxnSpMk id="12" creationId="{149CC837-CBAC-451C-A8FB-893A613FBF3D}"/>
          </ac:cxnSpMkLst>
        </pc:cxnChg>
        <pc:cxnChg chg="mod">
          <ac:chgData name="Bill Worstell" userId="92dbdde84d16081f" providerId="LiveId" clId="{2A135CDB-6DCC-40AF-998B-2C926DE732F5}" dt="2022-01-01T21:57:10.625" v="1176" actId="164"/>
          <ac:cxnSpMkLst>
            <pc:docMk/>
            <pc:sldMk cId="1531529135" sldId="331"/>
            <ac:cxnSpMk id="21" creationId="{00F745F5-D0FA-414D-A4F0-2F29FF90D7B5}"/>
          </ac:cxnSpMkLst>
        </pc:cxnChg>
        <pc:cxnChg chg="mod">
          <ac:chgData name="Bill Worstell" userId="92dbdde84d16081f" providerId="LiveId" clId="{2A135CDB-6DCC-40AF-998B-2C926DE732F5}" dt="2022-01-01T21:57:10.625" v="1176" actId="164"/>
          <ac:cxnSpMkLst>
            <pc:docMk/>
            <pc:sldMk cId="1531529135" sldId="331"/>
            <ac:cxnSpMk id="22" creationId="{AF8DD40E-540D-4A0A-BECA-F2C3D51F63E9}"/>
          </ac:cxnSpMkLst>
        </pc:cxnChg>
        <pc:cxnChg chg="mod">
          <ac:chgData name="Bill Worstell" userId="92dbdde84d16081f" providerId="LiveId" clId="{2A135CDB-6DCC-40AF-998B-2C926DE732F5}" dt="2022-01-01T21:57:10.625" v="1176" actId="164"/>
          <ac:cxnSpMkLst>
            <pc:docMk/>
            <pc:sldMk cId="1531529135" sldId="331"/>
            <ac:cxnSpMk id="23" creationId="{FAA71402-83B8-4224-AC34-BAC71D728E99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298" creationId="{F1897E5C-EC92-435F-98B4-AB4A54D8A84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299" creationId="{090C8835-76DC-44B4-8B98-7FFA74355F21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01" creationId="{4D84658D-88CF-4FB7-A4FE-A051B667A0F6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02" creationId="{4DBB2175-D16A-4813-B13A-ED674070ABCE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30" creationId="{D42A8DE4-B7FA-4BD3-AA77-A8FC8A3AE715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31" creationId="{530D22AA-A124-40D3-A2C0-7BC771B5300D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33" creationId="{42E8D6B5-FA30-4D5C-87D6-8F5CB302E941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34" creationId="{59D5C140-05C1-4858-9D79-64812505E3E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36" creationId="{D2C13E21-DDD9-4A12-91FD-CC59ADD918C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37" creationId="{94C5AD46-01D3-4923-AEEB-78AA3FA95217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39" creationId="{48E8C949-9A78-48EE-925B-B4F0E4E3DAF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40" creationId="{AABCDF69-5A50-48E5-85FB-6300FCD0AA8D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46" creationId="{A6D1E67A-7DD7-4AA8-B41D-FA477431A50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47" creationId="{5D05CDAC-C799-4923-B9F0-DD061B4EB6E5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49" creationId="{4F12D4FF-E5E9-4EE4-8019-A358634ABD22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50" creationId="{80E25BEC-B4D6-4CC9-AEE7-05C3883C4DB3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52" creationId="{3A62BC36-D44D-4810-AA30-AA9975551FB6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53" creationId="{BC5D1848-EABF-436F-BA41-197AA690FD07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55" creationId="{281C7B8F-2623-406D-B9EB-FC5A923756D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356" creationId="{64C640B4-C96B-49ED-9649-2DB169484EB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22" creationId="{2EC23FDE-1880-4A07-8CF0-53A8ADFCB09D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23" creationId="{E2A0DED0-DF7C-4BB1-A378-7EA0FB7E5E9F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25" creationId="{2CA4EEBF-EAB8-4A43-A50F-50B5E1D838DE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26" creationId="{5E242FB3-BCF9-4529-881D-6E825072107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28" creationId="{CE08E323-0CDA-471B-A3F6-17637A907FD1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29" creationId="{FC22604B-E6E5-4E02-853C-ACC246B275B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31" creationId="{62F22597-D1FA-4D6D-A1D2-A5E11B99E71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32" creationId="{269352B8-F1CE-49A5-B595-2452E94751F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38" creationId="{5429A8A3-9A69-455B-80C9-56974F0942D7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39" creationId="{1958A22F-F571-4B32-AAA0-F0393A023DB3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41" creationId="{853F40B4-2CB2-4F14-8716-5F5FB003E3B5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42" creationId="{6BEDCB72-D3EE-4810-813C-609F483731E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44" creationId="{48FA3AD8-3E7A-41F7-AB1B-2B7CFA605F1D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45" creationId="{AEFB1C49-4F55-4146-85A3-7333FE484605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47" creationId="{BFE832E7-C676-48A8-BDA6-39F0D59A42D2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48" creationId="{E89989BC-ECD9-4463-90D1-35A6C254F6CF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58" creationId="{138CB9A8-3060-4EC5-9E2E-E327FAAC9269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59" creationId="{36A5C536-785B-468A-96B3-1E4C1D3809BC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61" creationId="{2F7EAD5C-7E73-468D-8751-D4BB4471E42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62" creationId="{7D492EA7-40BD-4C62-AF16-FB8C755A530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64" creationId="{F849C92B-7F38-4275-87E2-492F01D06CB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65" creationId="{0C78A24D-77EC-4201-BC3E-0930B40982F1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67" creationId="{9EB4B99C-AF0E-48AB-9A31-695E2804C6D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68" creationId="{EBDF0BB8-E4FA-428E-862C-93472A37025D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74" creationId="{5A788C02-6724-489F-B59F-480A04C621F2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75" creationId="{78D0F1DE-1048-4D6C-AFB3-2D681FE8D766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77" creationId="{43ACF279-677E-459B-9A62-58FDEDE48EBC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78" creationId="{4B6A9D75-76DE-4841-81C5-4B5A0881AE6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80" creationId="{F3DD1C77-FC3A-482F-96D0-1FE87424E0F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81" creationId="{44334969-2300-47E5-9051-29BF1C0637D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83" creationId="{505BAF39-8EBE-4113-9E89-46770EC059E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84" creationId="{6B37C23E-678D-447C-9715-80F40CA76D2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90" creationId="{F40F7AF8-2C60-4CDC-AB31-5F8EBAD93CB9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91" creationId="{6BA41DE7-6B2A-40AB-975D-EF1CE222F88D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93" creationId="{96CFB7D5-B5BD-4345-A50D-62285EF439D7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94" creationId="{2C42C298-2CF0-416F-AD8D-85ED5D8B5706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96" creationId="{181E7BD6-2481-456A-A7EC-F48A40DF1D0F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97" creationId="{2A840732-798B-41DB-A5EF-6B9E6E3766B2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699" creationId="{7DA80845-EE8D-4920-B4A0-4D60BFDD8CE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00" creationId="{26988828-EDCA-4491-A285-5A2EB450BBE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06" creationId="{FF533E42-662A-42A7-A686-7CCA8D1BE2D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07" creationId="{A3AA2066-6CA8-4DF4-8EEF-9D38D627DE5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09" creationId="{76F5F135-F5B4-4206-978B-13DE95FEBF12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10" creationId="{ED940D2F-C9C9-4F1B-A09E-0FAF29E5047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12" creationId="{C4B74080-A90E-456B-AA20-1E984C03EFC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13" creationId="{BC0F4C4A-391C-4EC3-941A-6E5781D2A3C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15" creationId="{66AA365F-7440-44D4-B547-E07542A5A05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16" creationId="{DAF15936-8083-4ADE-BA06-C72498A744A3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26" creationId="{2D338D53-BE28-4F81-82B7-3058E68A56AF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27" creationId="{B2BE54C4-D9AD-41C5-974C-FA2AA4E09C05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29" creationId="{1E3E4820-C477-4599-A3BC-C0639AAEF831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30" creationId="{3836B027-3BAF-435E-9344-98D7CD74BE73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32" creationId="{0E8343A7-F4DE-4447-946C-F4A7C353BD92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33" creationId="{413FDC86-14EA-430A-8F83-5E1860F2DDB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35" creationId="{4AC9DAAD-72B3-4E18-B075-ED9AA4FC8B82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36" creationId="{E569CDB0-050F-485F-96AA-E73D32AB8379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42" creationId="{462B1AF6-572F-4303-989D-22D825CB0645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43" creationId="{FAE24C2D-25B2-45ED-90EC-42D48F128BC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45" creationId="{3817D63D-1773-479D-A92C-0E3BA06CA617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46" creationId="{1EDFD96A-0253-4643-8680-ECD35D14F2FF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48" creationId="{C6AFF0B1-CE8D-4F39-B58C-6626EDB7A631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49" creationId="{1D5307CE-CAF8-4EF5-928C-6CFC974627C9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51" creationId="{AF793468-3D40-44B0-9737-397B2DED58B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52" creationId="{C081F590-61F5-4C1A-900D-F4224C62F69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58" creationId="{9D66D41F-6617-41F8-9C31-932B624FD40E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59" creationId="{ABB90018-F2C0-4982-BE22-A57F06D0A0DF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61" creationId="{85E72D1F-4E09-4F5A-9A13-C3442AB76E35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62" creationId="{E09CE062-9EC4-4C0C-AE74-A770821111D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64" creationId="{0CD8A8A2-AD1D-4F80-B135-1CAA4ED464C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65" creationId="{FF362809-625B-4B69-88E7-C968E1C76243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67" creationId="{D0A2E748-3441-4240-8970-A62616CA59D7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68" creationId="{FC0D5D43-81AF-4D7E-B0C0-5CED1B1400A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74" creationId="{3EACD347-0B91-48A0-A25B-94B619D5C9F7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75" creationId="{B4D85CB3-93ED-4A7D-AB47-3F3877840711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77" creationId="{29ADA257-7BC6-4583-9470-EF6BD5F9898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78" creationId="{5D5DB3C0-5491-4C01-B14D-4F9F9C34F30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80" creationId="{9C106E12-B75F-4E3A-999B-20672F0EEADF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81" creationId="{7C51B25B-2A4D-4C8F-9C6D-C5745823A1AE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83" creationId="{C259156B-1E7C-4A1C-A6BD-034C27C32C29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84" creationId="{2CBFF1CD-D82A-43E1-A796-D626FE6378DC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94" creationId="{ADDBBF11-ABAC-495E-8F13-0F562BF45EAC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95" creationId="{5C61788A-949F-4710-97D3-CB0CBBAAC01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97" creationId="{B52A5843-5124-40BC-814D-F85B229DADD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798" creationId="{1C348E3E-4FA0-4DFB-9751-31F9192103A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00" creationId="{2184F970-54B1-4736-8314-591C3073CB9E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01" creationId="{F2C7EBA2-7C8F-4969-8B4C-480028C52DFD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03" creationId="{7D6AD2AB-15B3-4EE8-ABA5-C1C71CADE43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04" creationId="{9DCE612D-1AAE-4B4D-BEA4-2150A9FFCA8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10" creationId="{324BB1EB-976E-4908-9360-AE67088BEB6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11" creationId="{C85AE449-5C26-46DD-9821-E5325C160205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13" creationId="{F0D5D0AF-62D1-4A07-8F14-A5C9081ADC6E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14" creationId="{9A40DBC8-D937-4E57-84BD-049B9AAD321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16" creationId="{206A0219-726D-49A3-847D-FCB5BA3A59A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17" creationId="{E1B219EF-11CD-4004-B91B-D98ACDD185D4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19" creationId="{47563B1D-93A5-4B46-958C-03AE9EE1D02E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20" creationId="{D8BBD6B8-4DB3-47B6-8A32-D53775144BF7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26" creationId="{6C077D85-5F72-45F5-AF13-CCC25F822D0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27" creationId="{FFE2106A-5F97-4E00-A6D2-63F1EBB9E7F0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29" creationId="{7C01ACE8-93CA-447C-9257-6C4EFF7C024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30" creationId="{3D0AF410-DF91-48C4-9A1C-9E03778828BA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32" creationId="{0CF939BE-1C91-4E55-8387-531820E0708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33" creationId="{0008EFAE-2B33-4265-A50D-8414015CAD8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35" creationId="{80144DE5-3D7D-4C12-A082-61C7C2A462D1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36" creationId="{D0705675-443C-40EE-87FA-88AFF3A9FF6B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42" creationId="{CD2FF5B2-B824-4EB7-828F-AE04513AD993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43" creationId="{8866D971-8EA2-49C8-B2E2-1F7854827FFD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45" creationId="{24BC5260-39BA-4D32-902B-3F83DDF02D58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46" creationId="{ADFF743E-DBB0-4057-9149-A40E9CDEBDCC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48" creationId="{13E709A8-F523-403F-9BE1-643E87DBE747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49" creationId="{F8AB8263-6C18-4BC6-B456-3ECC2FE25F26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51" creationId="{ABD9D57E-E57C-4834-8ACA-447788CC5E2E}"/>
          </ac:cxnSpMkLst>
        </pc:cxnChg>
        <pc:cxnChg chg="mod">
          <ac:chgData name="Bill Worstell" userId="92dbdde84d16081f" providerId="LiveId" clId="{2A135CDB-6DCC-40AF-998B-2C926DE732F5}" dt="2022-01-01T21:58:02.578" v="1243" actId="692"/>
          <ac:cxnSpMkLst>
            <pc:docMk/>
            <pc:sldMk cId="1531529135" sldId="331"/>
            <ac:cxnSpMk id="852" creationId="{08BABEE9-40DC-4C11-9CE3-1EE6A3C7BEEE}"/>
          </ac:cxnSpMkLst>
        </pc:cxnChg>
      </pc:sldChg>
      <pc:sldChg chg="addSp delSp modSp add mod">
        <pc:chgData name="Bill Worstell" userId="92dbdde84d16081f" providerId="LiveId" clId="{2A135CDB-6DCC-40AF-998B-2C926DE732F5}" dt="2022-01-01T22:08:00.958" v="1334" actId="207"/>
        <pc:sldMkLst>
          <pc:docMk/>
          <pc:sldMk cId="263551251" sldId="332"/>
        </pc:sldMkLst>
        <pc:spChg chg="mod">
          <ac:chgData name="Bill Worstell" userId="92dbdde84d16081f" providerId="LiveId" clId="{2A135CDB-6DCC-40AF-998B-2C926DE732F5}" dt="2022-01-01T22:07:49.011" v="1331" actId="207"/>
          <ac:spMkLst>
            <pc:docMk/>
            <pc:sldMk cId="263551251" sldId="332"/>
            <ac:spMk id="7" creationId="{B24AC7DE-FBEA-43DD-9EFD-545B14146EE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24" creationId="{FD2F2DE4-976B-4F7B-BAA7-75432097A23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1" creationId="{74BCD38F-8DC6-4B78-AE90-E385A2EBC4E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6" creationId="{EDB1E5BF-C442-4DB2-8F88-742D257A5DFB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297" creationId="{EBBEDDDE-BDB3-4F4B-AB16-91C6D1358816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00" creationId="{F278C5B3-5247-404F-871F-71CEE67B9CFF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16" creationId="{1BB4F1C8-306A-442D-BC66-0767BBFF552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20" creationId="{E0450172-DC02-48D6-85A6-1E385687BC9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24" creationId="{784EE0E6-0D02-49E3-B975-5C67A2EBC24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29" creationId="{802451E2-F3F8-4F32-A9F4-7AF70EDD70E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32" creationId="{004E20D4-58FF-4B3F-8372-2814ADDF39C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35" creationId="{9AF52A71-3F8E-40CF-B18F-1DA616153DF1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38" creationId="{BF5E95FF-E462-489A-9846-7DDE165FC6F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45" creationId="{E2EB627E-9026-40E7-8749-9BAEC4321306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48" creationId="{91DE4741-867E-47C9-BB97-848CF11CCC6E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51" creationId="{C5EC5C9C-2F2E-45BE-B65B-271919B0E5A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54" creationId="{807E5461-573C-46AA-AF2A-C3918CB29E31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65" creationId="{0797EB02-5B5B-4D90-8C5B-0889E2A7A72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68" creationId="{EBC7F8AC-184E-449A-9444-99F37EB4BC6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71" creationId="{5193E0B0-2263-4C12-A285-B8122E6E5A8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74" creationId="{E5F931D2-55AE-4A5B-825D-30E04C6B34C6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82" creationId="{2792BADD-1716-41FC-B402-708CB44481E1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85" creationId="{7CB71874-8DA2-4EA7-A6F1-2B9C1A9F7BB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88" creationId="{8E4F9C91-D6CC-40E8-8648-52C152AD35B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91" creationId="{D9B59BDA-A553-4974-8369-C96FEF4FB1FA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399" creationId="{2913C095-61AF-453E-8A15-CB1E5FBC4B7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02" creationId="{7E0BB698-5027-4203-9A0E-981A5F38575F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05" creationId="{2C63679F-18F5-4384-AAF1-F89884A4687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08" creationId="{C3D22678-650E-4AC7-87A6-52877236679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21" creationId="{20C3D8E4-3570-4502-AFE1-EDB38D4D9EF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24" creationId="{24FF2FCF-450D-4856-9B47-23FE888158C2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27" creationId="{96427A7E-CCCF-49ED-9B42-911ADAC0A3E2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30" creationId="{CAE7F4EA-EF6B-43AD-973B-9C2C255DFE8A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37" creationId="{2BFBA940-83EC-4EBE-8298-2E99D6DE48FF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40" creationId="{E62220D0-3FFA-4F70-A606-F4BD22704986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43" creationId="{730A780B-77C6-4633-AC62-8F2D68D457C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46" creationId="{EDA2B4DD-5B55-4D1E-B43C-B7475F881F3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53" creationId="{4B1842B7-B317-4B66-AD1E-8EA9D0C16A8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56" creationId="{F81F8AEC-3942-460D-A56D-00C28DD1E775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59" creationId="{6C4477FA-3EE4-426B-9C0C-93F24BD36665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62" creationId="{9F6E1994-AE3F-41B5-B4BB-B481183CEA9E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69" creationId="{08F35BE6-49EB-46BF-A73F-F06108B7431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72" creationId="{5339C6EF-DB79-43E8-8F77-6B6FA193641E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75" creationId="{992564D3-D6E3-44D0-9FE3-2FF8F640C1EE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78" creationId="{7BB7D4B5-B1F1-416F-B4DB-9121625E9C56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90" creationId="{72E4CEE0-2B33-4808-A16D-652B3FEC62D9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93" creationId="{2FE7C4EE-0FD4-4C6D-9220-F01CCBBF89F2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96" creationId="{BFAF98DE-ADFE-4E50-B0A0-30EB28B9CCD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499" creationId="{438725CF-0B43-49A3-980F-DD2CE9382F8B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06" creationId="{4D8A7B6D-6CD1-41D6-A82D-277957DF154D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09" creationId="{5BEB8D03-3262-48A3-926F-BCAE167977A2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12" creationId="{4A3AD788-694D-416D-8460-EDCD8CF13F2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15" creationId="{3AD88F82-3822-41DD-A4BB-49D6CA6E9DC1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22" creationId="{54ADA016-CC0B-4571-815A-AA8027D53E6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25" creationId="{6D36221F-4388-4A99-9A64-FA4E66BD6835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28" creationId="{EFFF6F68-C32F-4BBE-914A-F160029727D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31" creationId="{416D1B05-EFCE-4BFF-91FC-B371689CD492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38" creationId="{39078F8D-BA19-4ACA-A571-0A46063A116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41" creationId="{A477DB1E-BDAC-4F2A-A30D-5EAAFDDDEDC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44" creationId="{AC94F0D5-C690-4F9E-B481-42EA5CB6DEE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47" creationId="{21CDC575-E682-48E0-801A-3A1BFDC2A5F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59" creationId="{FC001847-E802-4C98-A789-019B015E238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62" creationId="{126860D7-F24D-4AD6-A6D7-1E9E396F93F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65" creationId="{37FE113A-E950-472B-828F-A3F0E377ECB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68" creationId="{11F47DAC-0806-4069-96BC-7E3A3264A96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75" creationId="{2014B614-2620-4BC0-8930-0498B10A145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78" creationId="{2E491708-9C24-4F50-913F-AC1F4FFC885D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81" creationId="{40A34380-470B-4B4E-BEE5-A7905DE72BA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84" creationId="{DBA16CC8-C2BB-408F-8917-5DC86204ADA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91" creationId="{A672E92C-58A3-4098-BC7F-E1D748D3BCC9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94" creationId="{73788254-0A7C-4D90-A2BC-AF266CCBEC8D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597" creationId="{ACD29CB5-236B-42CF-A8E5-CBD2843C268E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00" creationId="{8977DD72-5758-4A26-BB2C-5D052F182B95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07" creationId="{6D6571EB-D9F8-42D6-B09E-606C6BBB888B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10" creationId="{D859463B-F47F-472E-84E1-A75E6620265A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13" creationId="{8A045F9A-112D-4B0C-84FB-FD3B4729FDB5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16" creationId="{A5861526-3DE7-4303-B8C4-71E4A6D64D4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21" creationId="{A36EA44F-3259-4E90-A9D3-4A198EDDC78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24" creationId="{28ABAFD4-4AA9-40C6-93C9-BFAA45AB222D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27" creationId="{A0523A34-6B77-43F6-82EB-1FFCBB4D1B1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30" creationId="{E23053F0-4D8C-46CD-AE62-0FC8EC4D66BA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37" creationId="{A6B4FBC4-1EB7-4A92-9999-BC198996EF6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40" creationId="{BC50941C-F517-434F-AB7C-9DF103A5A25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43" creationId="{E4B60A4C-B862-42B9-98C7-9313A2A1490E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46" creationId="{E265E9C0-2EDA-4E03-946F-A82BACB7A55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57" creationId="{56D8955D-F6BE-45BD-AB4C-AC9EEC478C3D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60" creationId="{3A24C3C2-45DB-4A70-BD11-24D45815586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63" creationId="{B5EF0199-D56D-4FF4-9740-77949877ADF5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66" creationId="{140D1446-9542-4C7E-8E10-FB6E184600AA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73" creationId="{C37331DE-276C-46A6-8E49-AB4739EA1792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76" creationId="{BBE3605E-5CE7-4F3F-B25B-9C78EFB08C4D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79" creationId="{276E61E4-A21C-4C8C-88C3-3C46D83355D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82" creationId="{E9C09EAD-AF3A-454E-ACC3-589C221661F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89" creationId="{11D625A8-0190-43DB-9D53-FCC865F6357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92" creationId="{C5AD7350-2B76-4D21-B3E9-AFA1B3FC78E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95" creationId="{83380469-17CF-4D17-9D4A-F2037F84050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698" creationId="{93B247BC-DBAA-4C95-9C27-CB37B2AE3CD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05" creationId="{710DA9BF-F780-49B2-B967-EC1DF9F45A9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08" creationId="{2D9FAA4D-B380-4BC3-9D5F-4BF367FEB4A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11" creationId="{9ADDF9E9-2356-4E7B-8786-1E16414642B1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14" creationId="{65C934C1-E352-4843-8D34-8499BAAB4EC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25" creationId="{BE167825-4365-4640-B1E7-FC011B169121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28" creationId="{824783FD-A5BC-480E-AF1E-6D45DE440E75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31" creationId="{827D46D6-883C-45E1-8433-8C2E6DD81801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34" creationId="{7925BDB5-D9EF-45FC-96BF-25A6BF31C55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41" creationId="{FA0EF4AD-9D1F-4072-B90B-BEE13C2340DB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44" creationId="{F01CD1AB-8770-42C5-9489-5E86C58C910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47" creationId="{45FEEA79-6C77-40E0-968A-A3EA686C027B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50" creationId="{0D848F18-EA68-469B-8F82-8503FF0BD62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57" creationId="{F3696933-0545-4382-A391-9CCB859CF03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60" creationId="{53A61214-A4E4-4085-B7D7-FC01B4D35901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63" creationId="{7A51AA7C-5839-4931-9832-AAEDF0ADE84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66" creationId="{B07847EC-BB5C-476C-B36A-BF3D053016D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73" creationId="{75E038EA-C80D-46E0-B024-B0E13D70F2D2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76" creationId="{AD3DE2FE-30B3-47FD-BDA8-D91F02544E0E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79" creationId="{0C90E078-8D27-4B0C-8BFE-799690C06B35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82" creationId="{5F4EBD8A-776E-486E-9B38-6D9A05405157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93" creationId="{D4F340CF-515A-4728-BE09-98E52FE1F16E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96" creationId="{0E0C8152-B2B2-4E4A-99ED-5B41F79E79D6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799" creationId="{C1D13C2D-98F4-4CA1-8993-2F3A1FA1D5B9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02" creationId="{96AC519A-8D71-4A82-A264-C44861A63BD4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09" creationId="{943154BE-86C2-4FDA-B17C-268355C7EE6D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12" creationId="{D27E053B-0E07-4921-8FC2-BB69A8E46485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15" creationId="{FD9208C0-DFC8-4D32-812D-05D8C5E2F8E8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18" creationId="{1C750254-D4DC-4E11-BCFA-6617C4E5C27B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25" creationId="{0500BBB6-8D48-4472-AEC4-B7637025D1F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28" creationId="{CA9B4CA7-3DC6-4790-999D-03AC1E7084AC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31" creationId="{231A55EA-87B7-4A7D-8AFB-8102AE98E57A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34" creationId="{68488A5F-3DA2-41F1-B53D-F26F795E24F2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41" creationId="{6D3A59DA-0174-4776-83C9-4AF9F8650232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44" creationId="{0CD3311E-D113-461E-B9CC-DABC510AE900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47" creationId="{3FCF1885-8E1B-4967-8452-0790516DDAB3}"/>
          </ac:spMkLst>
        </pc:spChg>
        <pc:spChg chg="mod">
          <ac:chgData name="Bill Worstell" userId="92dbdde84d16081f" providerId="LiveId" clId="{2A135CDB-6DCC-40AF-998B-2C926DE732F5}" dt="2022-01-01T22:07:41.540" v="1330" actId="692"/>
          <ac:spMkLst>
            <pc:docMk/>
            <pc:sldMk cId="263551251" sldId="332"/>
            <ac:spMk id="850" creationId="{6CCBA05F-C0ED-47B8-B33B-19AAB902DF6D}"/>
          </ac:spMkLst>
        </pc:spChg>
        <pc:spChg chg="del mod">
          <ac:chgData name="Bill Worstell" userId="92dbdde84d16081f" providerId="LiveId" clId="{2A135CDB-6DCC-40AF-998B-2C926DE732F5}" dt="2022-01-01T22:02:36.381" v="1279" actId="21"/>
          <ac:spMkLst>
            <pc:docMk/>
            <pc:sldMk cId="263551251" sldId="332"/>
            <ac:spMk id="853" creationId="{77FF1199-96F5-49E4-8BF6-F9C1227B5AF0}"/>
          </ac:spMkLst>
        </pc:spChg>
        <pc:spChg chg="add mod">
          <ac:chgData name="Bill Worstell" userId="92dbdde84d16081f" providerId="LiveId" clId="{2A135CDB-6DCC-40AF-998B-2C926DE732F5}" dt="2022-01-01T22:08:00.958" v="1334" actId="207"/>
          <ac:spMkLst>
            <pc:docMk/>
            <pc:sldMk cId="263551251" sldId="332"/>
            <ac:spMk id="854" creationId="{6AEEBBE4-8D20-4966-88E0-24FC35920165}"/>
          </ac:spMkLst>
        </pc:spChg>
        <pc:grpChg chg="add mod">
          <ac:chgData name="Bill Worstell" userId="92dbdde84d16081f" providerId="LiveId" clId="{2A135CDB-6DCC-40AF-998B-2C926DE732F5}" dt="2022-01-01T22:04:38.236" v="1303" actId="164"/>
          <ac:grpSpMkLst>
            <pc:docMk/>
            <pc:sldMk cId="263551251" sldId="332"/>
            <ac:grpSpMk id="4" creationId="{230222CC-33F6-4822-A3A3-0D351255E010}"/>
          </ac:grpSpMkLst>
        </pc:grpChg>
        <pc:grpChg chg="mod">
          <ac:chgData name="Bill Worstell" userId="92dbdde84d16081f" providerId="LiveId" clId="{2A135CDB-6DCC-40AF-998B-2C926DE732F5}" dt="2022-01-01T22:04:38.236" v="1303" actId="164"/>
          <ac:grpSpMkLst>
            <pc:docMk/>
            <pc:sldMk cId="263551251" sldId="332"/>
            <ac:grpSpMk id="296" creationId="{CB86755B-14D8-4AAD-A320-7E00E6E1AA55}"/>
          </ac:grpSpMkLst>
        </pc:grpChg>
        <pc:grpChg chg="mod">
          <ac:chgData name="Bill Worstell" userId="92dbdde84d16081f" providerId="LiveId" clId="{2A135CDB-6DCC-40AF-998B-2C926DE732F5}" dt="2022-01-01T22:04:38.236" v="1303" actId="164"/>
          <ac:grpSpMkLst>
            <pc:docMk/>
            <pc:sldMk cId="263551251" sldId="332"/>
            <ac:grpSpMk id="619" creationId="{BE2AE3FD-A148-4909-A12E-5F8EC49DE03C}"/>
          </ac:grpSpMkLst>
        </pc:grp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25" creationId="{A40EAE6D-0031-4CB8-930D-91260150ECC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26" creationId="{1F4E301D-3D5D-4D2A-A34C-AE0A031AB1F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2" creationId="{7860EE46-9E46-4A48-A27F-62FD49E582D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3" creationId="{24165632-6BC3-4DEB-AA66-D2DB3F32243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7" creationId="{40C78071-34A2-4CB6-8D79-3CC765100DE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8" creationId="{8871DD62-98B4-4572-8CF1-62030A6FC4C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298" creationId="{F1897E5C-EC92-435F-98B4-AB4A54D8A84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299" creationId="{090C8835-76DC-44B4-8B98-7FFA74355F2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01" creationId="{4D84658D-88CF-4FB7-A4FE-A051B667A0F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02" creationId="{4DBB2175-D16A-4813-B13A-ED674070ABC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17" creationId="{449A6FF3-2040-433F-A69C-05D8E1FFE51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18" creationId="{F130C909-591B-4A57-86B8-C6B35F2C794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21" creationId="{1E7F984A-4F1D-404D-9DD5-C830E044582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22" creationId="{F2BD7D56-53BA-4F4A-9834-905CC949D5F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25" creationId="{55D01886-DBA3-4B55-BAB8-721F2A9A4F0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26" creationId="{48D4B2D5-3F27-422F-8300-A32B6DB037A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30" creationId="{D42A8DE4-B7FA-4BD3-AA77-A8FC8A3AE71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31" creationId="{530D22AA-A124-40D3-A2C0-7BC771B5300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33" creationId="{42E8D6B5-FA30-4D5C-87D6-8F5CB302E94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34" creationId="{59D5C140-05C1-4858-9D79-64812505E3E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36" creationId="{D2C13E21-DDD9-4A12-91FD-CC59ADD918C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37" creationId="{94C5AD46-01D3-4923-AEEB-78AA3FA9521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39" creationId="{48E8C949-9A78-48EE-925B-B4F0E4E3DAF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40" creationId="{AABCDF69-5A50-48E5-85FB-6300FCD0AA8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46" creationId="{A6D1E67A-7DD7-4AA8-B41D-FA477431A50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47" creationId="{5D05CDAC-C799-4923-B9F0-DD061B4EB6E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49" creationId="{4F12D4FF-E5E9-4EE4-8019-A358634ABD2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50" creationId="{80E25BEC-B4D6-4CC9-AEE7-05C3883C4DB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52" creationId="{3A62BC36-D44D-4810-AA30-AA9975551FB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53" creationId="{BC5D1848-EABF-436F-BA41-197AA690FD0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55" creationId="{281C7B8F-2623-406D-B9EB-FC5A923756D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56" creationId="{64C640B4-C96B-49ED-9649-2DB169484EB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66" creationId="{8EFE0BFC-E120-4427-B22D-D8E2EB507D6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67" creationId="{8A86AE22-31DB-4233-AE1C-0594F2BF66D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69" creationId="{4A65E82A-2998-4055-B745-2D4A6C3C277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70" creationId="{298342E0-FAE9-4E29-AB92-1C2829D39C4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72" creationId="{DCF6932B-9DE3-41EA-A8B4-FFF38F7F0B2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73" creationId="{F5B26803-FAC6-46F9-8B39-2D6C0FDA987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75" creationId="{5B85E786-F901-48A4-9DA8-7B36F7F91D0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76" creationId="{F57C8BEC-BFCC-4F16-878F-7BE33F4D940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83" creationId="{A7BD5B55-3EED-4707-94F1-A4573E0C2C9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84" creationId="{C0507385-21B0-47A8-9A22-030AAF80653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86" creationId="{42002238-7733-46DC-92FF-67C6268B513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87" creationId="{4F77E735-795A-4182-9649-3133570E0D0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89" creationId="{1EEE3419-545E-4044-9320-734E1F95EB6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90" creationId="{B3451CCE-5B5A-4F3D-9A1D-EA26A792155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92" creationId="{42D426EC-AA70-40E0-AA53-47EC26D9040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393" creationId="{0C0C844A-1063-4533-9B4F-D799FADA0B1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00" creationId="{99028CF7-84BB-4B57-8735-840B88045AD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01" creationId="{EC817825-BB5A-42D9-AF82-EF605C8C8D8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03" creationId="{59334163-056A-4123-A0A6-EBA973CF7FE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04" creationId="{9756FE82-7AAF-4F84-9286-21AAAA3E0BB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06" creationId="{F80BD0AB-7820-4602-BD86-50D7AFB362D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07" creationId="{06BC8603-7486-4CAC-AA0B-B94ED67A553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09" creationId="{90FCCC22-8470-414E-883F-A258B404C68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10" creationId="{AAEA52E5-7CAE-4D21-88CD-755E6937832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22" creationId="{4CFB6C8A-681F-4ABC-82EF-F8866E88364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23" creationId="{6E9451CE-3FD0-4804-B22D-E8698437571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25" creationId="{4882B6FB-FE30-4E13-96CE-A7D3652EB02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26" creationId="{DD29C417-54B9-498A-A6B1-CACC3346921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28" creationId="{161BF5CA-A7B9-49CF-B799-5E89460E958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29" creationId="{5FB1E4EE-3214-499D-AC10-6850394731F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31" creationId="{0E243DA2-769A-469B-84AD-4B688F2CDBC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32" creationId="{9AF83397-5C49-4A50-A1C5-886EDF284B4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38" creationId="{3919D3DD-A533-4583-AEFC-89B618D2898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39" creationId="{FC538DF0-8112-4AE9-92A0-3A4D5091202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41" creationId="{6EC7AB9E-7189-46D4-AE33-4C7A32C1190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42" creationId="{3891D6DE-7E7D-4E1B-BDEA-843A7374D47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44" creationId="{A998C588-5FDA-4233-82DE-6BB1AE2600D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45" creationId="{CB9E39AC-C307-4468-9E43-AF5725E0800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47" creationId="{BB0AF26B-E21A-4B87-82B4-3B87012B50D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48" creationId="{622551FD-40B6-4555-9619-0F65ABDDB89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54" creationId="{35BC82BE-B063-412C-964F-1143560F7D8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55" creationId="{CDAB68D5-4908-42B8-8E32-C290F878BFA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57" creationId="{B9CC0340-41AE-4D14-81A2-FE4773ACC4D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58" creationId="{D75EC6B8-7917-4974-A0E8-D83337D89DF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60" creationId="{D6B6DDBD-E90B-4F7A-81E5-0CD6A7780C0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61" creationId="{F2D8F1C6-6A75-4A2A-B7D9-6FA76F87FA0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63" creationId="{0DC4D2D6-F781-4940-A877-8F0DD621A55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64" creationId="{5FB6AF2F-79FE-45D8-A616-8E1A1A9DD2B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70" creationId="{8FE7762F-DE7F-421D-AFB5-50DFFDAFCA6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71" creationId="{0689B3C0-1C7D-4565-BFFA-D1738966FC2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73" creationId="{E060B043-760A-4CD2-A94B-F9933FD8809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74" creationId="{3BACBFC3-0F81-459D-B446-1759BEE276D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76" creationId="{0A1BE847-4398-44F5-B6F0-330EB21F5B9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77" creationId="{10F990F0-EC74-4C6A-825F-6F4A96C3C3C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79" creationId="{C60F0AED-B98F-45E1-8BEC-7B144612EBA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80" creationId="{AE78472D-1B9D-4DAC-9526-E7AC48198CE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91" creationId="{EC02BCA2-4262-478C-A6E4-A3627E39FA8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92" creationId="{A5B6FB7A-4A6F-4045-B9DB-977839DFF07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94" creationId="{915FBD92-F6B8-48A7-B877-86B72979363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95" creationId="{278422E0-4173-4298-8B8C-F316B73E20F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97" creationId="{A13D3E65-CB7C-44ED-B2BD-F5E92DE6A54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498" creationId="{2DFAEE85-2DA2-4E8B-B0ED-C3FFA516277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00" creationId="{DAF27889-62DA-4764-A637-FEE77F178DF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01" creationId="{B2FAF7CB-34AC-4328-AD41-77B208D2E66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07" creationId="{42B1C75A-A5A0-44BF-A9F5-B7E5E66438A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08" creationId="{D54A8D3C-9C0B-4AB4-BE01-5572465859E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10" creationId="{6769C5CD-4E1F-4BE6-AE3F-19CE20580FC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11" creationId="{566E680C-DBC5-4F47-B349-CAE7D95D907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13" creationId="{D022851B-CAE9-47FA-B184-035314757A9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14" creationId="{69197122-1387-43CB-9267-E635BF5CD02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16" creationId="{5F1FC204-83C6-41BF-896E-FD4F4CC21C2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17" creationId="{EF49E6B7-0A77-4487-AA62-D31A01B27FB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23" creationId="{DA095437-EB06-4C80-9C3B-0ED10650BE9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24" creationId="{93BDF47E-B49F-48AF-9F73-127F9DB10C1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26" creationId="{1E829313-A974-48C0-A04C-C06F53F5F65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27" creationId="{7E08ACE3-FFDA-48C7-90BC-695969E7FC4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29" creationId="{901B4469-3116-49F3-BFF4-A98040DAA17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30" creationId="{B32F7BAD-33E4-4B36-BD1D-1301E5C5216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32" creationId="{00105444-FAD8-41F2-BC72-F600A335C02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33" creationId="{5C86788B-8D6F-42FC-9CEF-29E7BB37863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39" creationId="{7C09D093-2F06-4AAD-BBB3-0465E41BE15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40" creationId="{D1C74626-0576-450D-8B5E-32328114092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42" creationId="{A09DE1A8-588F-4071-8C47-83E8F6511BE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43" creationId="{24C481B3-5B0E-4077-A9F0-A9DD18C2F9E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45" creationId="{B910B50E-950D-4F95-A6E9-154388CE7A5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46" creationId="{A037A54D-3D92-4CB1-95AC-52D43D79F42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48" creationId="{3C621303-40BE-4FD4-A4DA-975AAC80BFF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49" creationId="{FDA5114E-F49A-42F8-A2D5-488CA28F4E7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60" creationId="{C435E280-0361-4581-AA13-0CF4B8A5B21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61" creationId="{DFBB6EE0-FCC9-456A-BEAB-7474CF15B17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63" creationId="{3ECE728F-B108-4C39-B247-658AFADCF6E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64" creationId="{D220A51E-567D-496F-AC10-5CA8C726A19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66" creationId="{10468FAE-FD2C-4D23-AE72-2E43CDEAD24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67" creationId="{0112BDFA-15AE-4A5E-87FF-AAEA1975308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69" creationId="{4A316B12-3A14-4063-8D5D-9084BE0BFAA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70" creationId="{8B0115BE-5CBC-46A8-9BF7-CA680DABB96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76" creationId="{8C857907-2B65-449B-821E-348D1819869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77" creationId="{10595D0F-770A-45CF-812F-50FB7970FC6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79" creationId="{7BB976F3-59C7-4CE0-915C-C16AC3D9EDB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80" creationId="{A046837E-50DC-470C-A5AA-0493E3D2135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82" creationId="{F8DB5077-C4D1-4E08-87B1-3A7F55EF635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83" creationId="{5031B5A5-64CE-4889-A5D5-9B1ED8A99D3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85" creationId="{F1CB3E5D-3AD8-4C2F-8584-884A27CEC69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86" creationId="{079576F3-F262-4A62-9F4F-3F98025B886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92" creationId="{749EE944-2762-4A42-991A-18309A2902E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93" creationId="{625E1A0E-D4EC-4A8E-8129-BFE6C092264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95" creationId="{F796C989-D93C-4516-8217-A04C9D7C2B2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96" creationId="{4F0650B9-3DDF-4D9A-808C-F7B4C5A1E56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98" creationId="{F250E47E-F590-4430-9D4F-C6037140887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599" creationId="{6F52101D-5B31-459F-BFB2-32B25C4F008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01" creationId="{D0F7F87F-7CC8-4C98-A34D-9D5133768C5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02" creationId="{E1F0F0A5-F14A-4217-AA42-757AC25C841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08" creationId="{50BAF454-7CAB-45B5-BD6F-DE33DF655D0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09" creationId="{B729686D-EC96-4F15-AF12-7956E299321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11" creationId="{867025DE-B9A9-4F62-8AE4-18B114C4624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12" creationId="{C738136F-9E2C-4D4B-9C2B-F321B45FDD4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14" creationId="{13947667-0305-48E4-8D1E-A5DAE6D90A1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15" creationId="{676C99A0-95A2-45DB-B9E4-81D722EA4FA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17" creationId="{E4C05C25-E189-450B-AF80-667D9AD9E31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18" creationId="{C3222330-9D84-4BAC-8099-EB93458A1D5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22" creationId="{2EC23FDE-1880-4A07-8CF0-53A8ADFCB09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23" creationId="{E2A0DED0-DF7C-4BB1-A378-7EA0FB7E5E9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25" creationId="{2CA4EEBF-EAB8-4A43-A50F-50B5E1D838D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26" creationId="{5E242FB3-BCF9-4529-881D-6E825072107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28" creationId="{CE08E323-0CDA-471B-A3F6-17637A907FD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29" creationId="{FC22604B-E6E5-4E02-853C-ACC246B275B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31" creationId="{62F22597-D1FA-4D6D-A1D2-A5E11B99E71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32" creationId="{269352B8-F1CE-49A5-B595-2452E94751F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38" creationId="{5429A8A3-9A69-455B-80C9-56974F0942D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39" creationId="{1958A22F-F571-4B32-AAA0-F0393A023DB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41" creationId="{853F40B4-2CB2-4F14-8716-5F5FB003E3B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42" creationId="{6BEDCB72-D3EE-4810-813C-609F483731E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44" creationId="{48FA3AD8-3E7A-41F7-AB1B-2B7CFA605F1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45" creationId="{AEFB1C49-4F55-4146-85A3-7333FE48460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47" creationId="{BFE832E7-C676-48A8-BDA6-39F0D59A42D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48" creationId="{E89989BC-ECD9-4463-90D1-35A6C254F6C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58" creationId="{138CB9A8-3060-4EC5-9E2E-E327FAAC926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59" creationId="{36A5C536-785B-468A-96B3-1E4C1D3809B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61" creationId="{2F7EAD5C-7E73-468D-8751-D4BB4471E42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62" creationId="{7D492EA7-40BD-4C62-AF16-FB8C755A530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64" creationId="{F849C92B-7F38-4275-87E2-492F01D06CB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65" creationId="{0C78A24D-77EC-4201-BC3E-0930B40982F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67" creationId="{9EB4B99C-AF0E-48AB-9A31-695E2804C6D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68" creationId="{EBDF0BB8-E4FA-428E-862C-93472A37025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74" creationId="{5A788C02-6724-489F-B59F-480A04C621F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75" creationId="{78D0F1DE-1048-4D6C-AFB3-2D681FE8D76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77" creationId="{43ACF279-677E-459B-9A62-58FDEDE48EB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78" creationId="{4B6A9D75-76DE-4841-81C5-4B5A0881AE6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80" creationId="{F3DD1C77-FC3A-482F-96D0-1FE87424E0F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81" creationId="{44334969-2300-47E5-9051-29BF1C0637D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83" creationId="{505BAF39-8EBE-4113-9E89-46770EC059E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84" creationId="{6B37C23E-678D-447C-9715-80F40CA76D2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90" creationId="{F40F7AF8-2C60-4CDC-AB31-5F8EBAD93CB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91" creationId="{6BA41DE7-6B2A-40AB-975D-EF1CE222F88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93" creationId="{96CFB7D5-B5BD-4345-A50D-62285EF439D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94" creationId="{2C42C298-2CF0-416F-AD8D-85ED5D8B570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96" creationId="{181E7BD6-2481-456A-A7EC-F48A40DF1D0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97" creationId="{2A840732-798B-41DB-A5EF-6B9E6E3766B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699" creationId="{7DA80845-EE8D-4920-B4A0-4D60BFDD8CE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00" creationId="{26988828-EDCA-4491-A285-5A2EB450BBE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06" creationId="{FF533E42-662A-42A7-A686-7CCA8D1BE2D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07" creationId="{A3AA2066-6CA8-4DF4-8EEF-9D38D627DE5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09" creationId="{76F5F135-F5B4-4206-978B-13DE95FEBF1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10" creationId="{ED940D2F-C9C9-4F1B-A09E-0FAF29E5047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12" creationId="{C4B74080-A90E-456B-AA20-1E984C03EFC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13" creationId="{BC0F4C4A-391C-4EC3-941A-6E5781D2A3C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15" creationId="{66AA365F-7440-44D4-B547-E07542A5A05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16" creationId="{DAF15936-8083-4ADE-BA06-C72498A744A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26" creationId="{2D338D53-BE28-4F81-82B7-3058E68A56A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27" creationId="{B2BE54C4-D9AD-41C5-974C-FA2AA4E09C0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29" creationId="{1E3E4820-C477-4599-A3BC-C0639AAEF83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30" creationId="{3836B027-3BAF-435E-9344-98D7CD74BE7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32" creationId="{0E8343A7-F4DE-4447-946C-F4A7C353BD9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33" creationId="{413FDC86-14EA-430A-8F83-5E1860F2DDB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35" creationId="{4AC9DAAD-72B3-4E18-B075-ED9AA4FC8B82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36" creationId="{E569CDB0-050F-485F-96AA-E73D32AB837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42" creationId="{462B1AF6-572F-4303-989D-22D825CB064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43" creationId="{FAE24C2D-25B2-45ED-90EC-42D48F128BC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45" creationId="{3817D63D-1773-479D-A92C-0E3BA06CA61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46" creationId="{1EDFD96A-0253-4643-8680-ECD35D14F2F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48" creationId="{C6AFF0B1-CE8D-4F39-B58C-6626EDB7A63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49" creationId="{1D5307CE-CAF8-4EF5-928C-6CFC974627C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51" creationId="{AF793468-3D40-44B0-9737-397B2DED58B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52" creationId="{C081F590-61F5-4C1A-900D-F4224C62F69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58" creationId="{9D66D41F-6617-41F8-9C31-932B624FD40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59" creationId="{ABB90018-F2C0-4982-BE22-A57F06D0A0D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61" creationId="{85E72D1F-4E09-4F5A-9A13-C3442AB76E3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62" creationId="{E09CE062-9EC4-4C0C-AE74-A770821111D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64" creationId="{0CD8A8A2-AD1D-4F80-B135-1CAA4ED464C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65" creationId="{FF362809-625B-4B69-88E7-C968E1C7624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67" creationId="{D0A2E748-3441-4240-8970-A62616CA59D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68" creationId="{FC0D5D43-81AF-4D7E-B0C0-5CED1B1400A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74" creationId="{3EACD347-0B91-48A0-A25B-94B619D5C9F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75" creationId="{B4D85CB3-93ED-4A7D-AB47-3F387784071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77" creationId="{29ADA257-7BC6-4583-9470-EF6BD5F9898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78" creationId="{5D5DB3C0-5491-4C01-B14D-4F9F9C34F30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80" creationId="{9C106E12-B75F-4E3A-999B-20672F0EEADF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81" creationId="{7C51B25B-2A4D-4C8F-9C6D-C5745823A1A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83" creationId="{C259156B-1E7C-4A1C-A6BD-034C27C32C29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84" creationId="{2CBFF1CD-D82A-43E1-A796-D626FE6378D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94" creationId="{ADDBBF11-ABAC-495E-8F13-0F562BF45EA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95" creationId="{5C61788A-949F-4710-97D3-CB0CBBAAC01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97" creationId="{B52A5843-5124-40BC-814D-F85B229DADD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798" creationId="{1C348E3E-4FA0-4DFB-9751-31F9192103A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00" creationId="{2184F970-54B1-4736-8314-591C3073CB9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01" creationId="{F2C7EBA2-7C8F-4969-8B4C-480028C52DF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03" creationId="{7D6AD2AB-15B3-4EE8-ABA5-C1C71CADE43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04" creationId="{9DCE612D-1AAE-4B4D-BEA4-2150A9FFCA8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10" creationId="{324BB1EB-976E-4908-9360-AE67088BEB6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11" creationId="{C85AE449-5C26-46DD-9821-E5325C160205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13" creationId="{F0D5D0AF-62D1-4A07-8F14-A5C9081ADC6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14" creationId="{9A40DBC8-D937-4E57-84BD-049B9AAD321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16" creationId="{206A0219-726D-49A3-847D-FCB5BA3A59A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17" creationId="{E1B219EF-11CD-4004-B91B-D98ACDD185D4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19" creationId="{47563B1D-93A5-4B46-958C-03AE9EE1D02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20" creationId="{D8BBD6B8-4DB3-47B6-8A32-D53775144BF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26" creationId="{6C077D85-5F72-45F5-AF13-CCC25F822D0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27" creationId="{FFE2106A-5F97-4E00-A6D2-63F1EBB9E7F0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29" creationId="{7C01ACE8-93CA-447C-9257-6C4EFF7C024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30" creationId="{3D0AF410-DF91-48C4-9A1C-9E03778828BA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32" creationId="{0CF939BE-1C91-4E55-8387-531820E0708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33" creationId="{0008EFAE-2B33-4265-A50D-8414015CAD8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35" creationId="{80144DE5-3D7D-4C12-A082-61C7C2A462D1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36" creationId="{D0705675-443C-40EE-87FA-88AFF3A9FF6B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42" creationId="{CD2FF5B2-B824-4EB7-828F-AE04513AD993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43" creationId="{8866D971-8EA2-49C8-B2E2-1F7854827FFD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45" creationId="{24BC5260-39BA-4D32-902B-3F83DDF02D58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46" creationId="{ADFF743E-DBB0-4057-9149-A40E9CDEBDCC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48" creationId="{13E709A8-F523-403F-9BE1-643E87DBE747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49" creationId="{F8AB8263-6C18-4BC6-B456-3ECC2FE25F26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51" creationId="{ABD9D57E-E57C-4834-8ACA-447788CC5E2E}"/>
          </ac:cxnSpMkLst>
        </pc:cxnChg>
        <pc:cxnChg chg="mod">
          <ac:chgData name="Bill Worstell" userId="92dbdde84d16081f" providerId="LiveId" clId="{2A135CDB-6DCC-40AF-998B-2C926DE732F5}" dt="2022-01-01T22:07:41.540" v="1330" actId="692"/>
          <ac:cxnSpMkLst>
            <pc:docMk/>
            <pc:sldMk cId="263551251" sldId="332"/>
            <ac:cxnSpMk id="852" creationId="{08BABEE9-40DC-4C11-9CE3-1EE6A3C7BEEE}"/>
          </ac:cxnSpMkLst>
        </pc:cxnChg>
      </pc:sldChg>
      <pc:sldChg chg="addSp delSp modSp add mod">
        <pc:chgData name="Bill Worstell" userId="92dbdde84d16081f" providerId="LiveId" clId="{2A135CDB-6DCC-40AF-998B-2C926DE732F5}" dt="2022-01-01T22:14:02.199" v="1506" actId="29295"/>
        <pc:sldMkLst>
          <pc:docMk/>
          <pc:sldMk cId="3476307231" sldId="333"/>
        </pc:sldMkLst>
        <pc:spChg chg="mod">
          <ac:chgData name="Bill Worstell" userId="92dbdde84d16081f" providerId="LiveId" clId="{2A135CDB-6DCC-40AF-998B-2C926DE732F5}" dt="2022-01-01T22:09:15.946" v="1394" actId="692"/>
          <ac:spMkLst>
            <pc:docMk/>
            <pc:sldMk cId="3476307231" sldId="333"/>
            <ac:spMk id="2" creationId="{6DE6FC51-1EE4-42E3-901C-9C9E6EF3B88A}"/>
          </ac:spMkLst>
        </pc:spChg>
        <pc:spChg chg="add mod">
          <ac:chgData name="Bill Worstell" userId="92dbdde84d16081f" providerId="LiveId" clId="{2A135CDB-6DCC-40AF-998B-2C926DE732F5}" dt="2022-01-01T22:12:49.831" v="1492" actId="1076"/>
          <ac:spMkLst>
            <pc:docMk/>
            <pc:sldMk cId="3476307231" sldId="333"/>
            <ac:spMk id="8" creationId="{983A0E68-55BF-47D6-9397-3C0435FB836B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57" creationId="{98C9BEDD-0A0A-4BD7-8E14-601E8FD724D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58" creationId="{8BC5FC84-C905-428D-9E65-8097C578E584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59" creationId="{2C4A504C-88E1-4D2F-96F6-53795AAA0A1F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62" creationId="{E5996715-1A7C-462A-879D-ACC9E2B4C614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77" creationId="{CDF18840-1F59-45DF-B86F-778238F6B8C5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80" creationId="{60F01A60-8B0D-4619-80FA-DD779024675E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83" creationId="{EFDFC1D4-4528-4DD8-BF11-B403C778534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86" creationId="{B21413D8-F977-4554-AB96-72BCE0BA55BE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93" creationId="{842B5AD1-C6A0-4358-AD84-2EF6E7D6B98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96" creationId="{C1190BB8-0A7B-4ACB-B5D7-236F89A71D1F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899" creationId="{B1DD8528-9044-448F-94B5-EF624E25237E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02" creationId="{A1E8AF01-8634-48C1-8F1D-43DBCE8B5A35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09" creationId="{7C29FCD9-0819-4561-B63C-ACBB2A5B4A69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12" creationId="{4BF8D353-7E90-4840-AB67-4A017200B97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15" creationId="{54559A12-C496-42FA-AA47-345B7863594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18" creationId="{1F8082F0-020C-44CA-9DA2-6AEF42095495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25" creationId="{3D56B8E4-39DE-4150-B337-B9F25D0E9E7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28" creationId="{53B5675F-05BE-4C2C-8FF6-79F083DC8A1F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31" creationId="{BD3EA6BF-35B3-4A0C-9DF5-FBBFD62FDFD5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34" creationId="{DA3DCE1C-7938-4779-BE67-A878788F7D43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45" creationId="{D86D498D-CF69-4C55-A9CD-512CDAFE82E7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48" creationId="{4E90139E-568E-48B8-89C9-44C259571047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51" creationId="{A1C9C8F7-FB4C-436E-B1C7-E701B9745F9B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54" creationId="{EC8FDFBA-4585-49DB-A064-D094B4A5ED4E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61" creationId="{292131B0-47F0-462B-897A-73725B9C8E4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64" creationId="{2C1634E5-C082-40D0-AF00-7494D84D45E0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67" creationId="{DDE154B6-2BC0-45F1-8848-54BBB4F3C58F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70" creationId="{A242D49A-C507-4A9C-9660-BEF01F4FF99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77" creationId="{BF6FEB32-9099-4C21-B362-D91B216DE947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80" creationId="{FFD25520-7E77-4623-A833-04355B8197EB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83" creationId="{3D16C9EB-34DA-47C7-ADF9-8CC0A3C37010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86" creationId="{90627FF5-5320-48F7-8D92-D0C71E9AA71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93" creationId="{A11572EC-D32E-4D0D-923E-C3FE8FA2B8A7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96" creationId="{B8C4D852-31CA-4750-8B98-9E728BE977E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999" creationId="{7BA23BCB-02BE-4CB5-AE19-FFD923784C5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02" creationId="{FE882CE2-DC9A-4306-B0A3-8EA3ED72410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13" creationId="{0F6E032E-2E08-44B0-97AD-7C15FC5074C3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16" creationId="{669F0309-545F-4A67-98AD-577AE398BA95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19" creationId="{9BEC9996-1543-4EAC-B9A9-CEC82B5BF97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22" creationId="{C5E187B2-7159-49BC-9317-98CE2BD60D5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29" creationId="{737CD603-F5DA-414B-891D-572A744B3DB8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32" creationId="{443AB2F5-4E58-497B-85BF-8D22267556E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35" creationId="{413DF652-AD07-488C-8BE1-CE6917589B6B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38" creationId="{A2972A93-DDD9-44EE-BB54-8A59BFE18A2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45" creationId="{8D657AF5-0F28-4107-B498-C7077EE465B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48" creationId="{0669A638-94B8-4A61-8F5F-2CE568BD8F9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51" creationId="{B9D34FBF-F00B-4124-BB92-03412F0FE9C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54" creationId="{1F71C422-DB31-4586-8AC9-5E200F5AE4F8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61" creationId="{9D9BD635-5187-4A2D-BBCE-63EA69CC74F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64" creationId="{411EF92A-5B34-4D08-BED3-25DB8D6CD46F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67" creationId="{F1C53D39-F28C-442C-B596-F338FA331612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70" creationId="{4A8B0736-36F2-4DF3-9B68-0D8950C7512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81" creationId="{BDE7A32D-F7E9-44E9-86D4-67FD1D75D61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84" creationId="{0C691232-4C61-4F87-9EC1-0FDE52B9D98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87" creationId="{82625E48-C123-4352-B89D-336811355FF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90" creationId="{34C1BD99-007D-49C0-86DC-5BAE2D984C3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097" creationId="{76E4BB3A-228D-4989-B575-BDAD8F593E69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00" creationId="{7D76F939-6D4D-456D-AD7B-F0F840A571F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03" creationId="{E207E801-738A-42C4-BE23-B70D547A1E37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06" creationId="{F63319B1-4081-419E-9A64-DE020225BED4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13" creationId="{11C90640-0DF1-4278-8D03-1D9A00C7688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16" creationId="{68CA23AB-EE2E-48DE-AB67-91AD5DE7378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19" creationId="{CB55FABF-CB45-42D2-A936-E36BA51C5E9B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22" creationId="{F9A7D905-27D9-42FC-A770-0E541E75F25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29" creationId="{CCB938A3-7881-4E10-B21D-31B17830784B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32" creationId="{1D37234C-9B1A-4170-B2DE-C6F2E61C8BB8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35" creationId="{A5C1AE08-9A24-427B-B74A-3D882B69370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38" creationId="{58F1BB3E-3C08-4932-A8F8-17A64771342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41" creationId="{B7AC84AB-EFCD-40B0-B968-026555CD5E4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44" creationId="{CE4DE823-8243-4324-B894-C3B089FA5568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59" creationId="{E61E3497-D991-49C8-915D-837396E58FCF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62" creationId="{1165402B-AF08-41C0-B07E-4C24E5153CF9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65" creationId="{78462BBF-96A7-45CA-8DBB-5814DCC5A735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68" creationId="{2EE4CA6C-1D8E-466A-85B8-3E3C6EAD6DB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75" creationId="{1C84AB62-4C1E-4860-B529-9B1747EFAE2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78" creationId="{F4DA1A52-02C5-4FBF-B9AC-DAB70E20C3F7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81" creationId="{2650F01D-EB42-4887-9149-AA4B4F942F28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84" creationId="{CB986673-86C7-4176-AD8E-4B1FF494EAE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91" creationId="{27D6D1CD-BA3A-495D-8B78-47418BBDC692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94" creationId="{FEB5DF7A-9C95-4CB5-801A-4BFA6ABF27A2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197" creationId="{59898DBC-AB63-4048-BD25-3144AA8B734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00" creationId="{CCA97AB9-785D-4A42-A7AA-C3B2B40E37F5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07" creationId="{4F4CD0F4-97C2-4DA9-AEA7-313382D7586A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10" creationId="{D0EE9B04-686D-406A-87C9-3008759FF9D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13" creationId="{DF311518-03A5-42E8-B454-2CECF494A06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16" creationId="{A4DA3174-E660-411B-BC1A-A8B4711B6F8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27" creationId="{A5BD97F5-89F2-4EA9-94C5-FE75D17E2F7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30" creationId="{1C7C8BA1-337A-497C-AA5C-71ADB5BFECFB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33" creationId="{A96CF810-7593-4DD8-81AF-E6877A3437A8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36" creationId="{30EE5F4D-3A38-4D5D-816F-D52F17F951D3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43" creationId="{80146EB9-75C7-43FA-B3CB-FDF125F45AD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46" creationId="{D91E0A11-DCF1-4392-B12A-CFF316E8799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49" creationId="{2AB1BAA0-A409-448D-B3C4-2ABC4973BB38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52" creationId="{D9178523-4506-4051-988B-1FA8FEE76A39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59" creationId="{878340AB-A7CF-47E5-BC5E-4A755C37CC3B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62" creationId="{2BBB7DD3-946E-448A-A7C3-AC8C9FBCE624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65" creationId="{95F11E04-0C72-4450-A45F-EB438A78CC10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68" creationId="{1CFEF69D-9184-4C34-B396-6832D7AAD57B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75" creationId="{7440F876-94E3-46E0-9B52-0E0EC58F2500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78" creationId="{ABA55F97-875D-4DE7-9B4B-DE95BC38C1F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81" creationId="{3780280E-4248-455D-B776-66BD9A5CFE03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84" creationId="{C4A291C4-55B6-4480-B1AB-668D228943D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95" creationId="{5B5F2644-F36C-4696-81EB-258C018DA02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298" creationId="{2DA65212-D558-4783-B054-7586EDB733CE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01" creationId="{4C22252D-5AB9-4D75-80D8-D59E020BE7D6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04" creationId="{0F795AA2-037A-4A15-B49E-2E6504222AE0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11" creationId="{E76458B3-43E9-4082-AA04-3F2E3BF3CF02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14" creationId="{4DE36B19-5BE5-4C73-8674-E049943A5E5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17" creationId="{7463E3CF-58FF-40FA-BCC7-B1D9C086D0F7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20" creationId="{9F85462E-4461-4AE8-9DE0-EDE45C0DB574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27" creationId="{6AC56557-36C5-41E3-8467-92E5AD634354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30" creationId="{7D42B1F4-9F31-4F8D-A806-556828AA72DE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33" creationId="{EFADB26D-6B01-4E53-9381-F0E5DA526B2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36" creationId="{58D3ACBB-94C3-4EF2-B5EA-2010863BC840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43" creationId="{BF79020E-F360-4828-AD37-96D811CE7BD0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46" creationId="{538BB581-0E5B-42DF-B969-80B9AAF6D05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49" creationId="{58B0F5A8-71F7-41A0-8189-CADA1961533C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52" creationId="{265EEAC5-FFF0-4725-B24F-76015665428E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63" creationId="{D07E1560-0214-4E64-97F5-D15E4F52379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66" creationId="{067985DC-C7F2-444A-8104-5234E0A4083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69" creationId="{23CB2C23-CFB2-4256-A2D8-F5F61406A2C5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72" creationId="{850D9A1D-1D09-4DE3-8E6F-58DFE9FC93C9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79" creationId="{512CC059-7379-4371-977B-664E4C900172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82" creationId="{4A180D6A-8B9B-4F77-9B6A-1538328FC6F2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85" creationId="{1EB03B80-4F8E-43DB-8DA9-4FB505A55AD7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88" creationId="{AECD1883-1AA2-4E20-8F3A-A2FFF605C08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95" creationId="{8260E877-76EC-4709-8EC6-B58593FEA6D9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398" creationId="{C0A44583-118F-4573-A066-B932D0669E8D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401" creationId="{9D27F1A6-DC01-4446-AA92-6A4D995EDDE1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404" creationId="{DF9991DF-5D3C-4EB6-808E-5691AD6C898F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411" creationId="{4885FF86-C7C1-4314-85CD-6250152189F2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414" creationId="{A967CF54-C901-4F52-8E5F-95102F0AC354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417" creationId="{0B3E742D-4618-48A9-A9C4-F9B981828209}"/>
          </ac:spMkLst>
        </pc:spChg>
        <pc:spChg chg="mod">
          <ac:chgData name="Bill Worstell" userId="92dbdde84d16081f" providerId="LiveId" clId="{2A135CDB-6DCC-40AF-998B-2C926DE732F5}" dt="2022-01-01T22:08:42.397" v="1336"/>
          <ac:spMkLst>
            <pc:docMk/>
            <pc:sldMk cId="3476307231" sldId="333"/>
            <ac:spMk id="1420" creationId="{6C5CDEB8-B769-45EE-BEA5-C5689C00B67C}"/>
          </ac:spMkLst>
        </pc:spChg>
        <pc:grpChg chg="del mod ord">
          <ac:chgData name="Bill Worstell" userId="92dbdde84d16081f" providerId="LiveId" clId="{2A135CDB-6DCC-40AF-998B-2C926DE732F5}" dt="2022-01-01T22:09:53.121" v="1398" actId="478"/>
          <ac:grpSpMkLst>
            <pc:docMk/>
            <pc:sldMk cId="3476307231" sldId="333"/>
            <ac:grpSpMk id="3" creationId="{10F599E5-C818-4C38-8D5B-04843568C6EF}"/>
          </ac:grpSpMkLst>
        </pc:grpChg>
        <pc:grpChg chg="add mod">
          <ac:chgData name="Bill Worstell" userId="92dbdde84d16081f" providerId="LiveId" clId="{2A135CDB-6DCC-40AF-998B-2C926DE732F5}" dt="2022-01-01T22:13:26.348" v="1494" actId="1076"/>
          <ac:grpSpMkLst>
            <pc:docMk/>
            <pc:sldMk cId="3476307231" sldId="333"/>
            <ac:grpSpMk id="854" creationId="{207455A8-7A42-4BC1-BF13-3BB5FBFA07A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55" creationId="{46E59738-B156-4863-A2B4-D92FA7D34B2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56" creationId="{2E4D29EF-4189-484D-8B6F-88167F8A2FE7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65" creationId="{44A99043-CEC1-489C-BA55-02059EAC1D7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66" creationId="{0E9E6FAA-4AD1-4756-8FDC-94449B2BE57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67" creationId="{B2D41DEA-8E97-4B09-B06D-B0485B3A37D4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68" creationId="{0CF4B187-68FC-417F-8C06-DDF8DFC0BAB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69" creationId="{0703F2E7-3634-4259-A8C6-C7ED99242E2C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70" creationId="{D3DDFE5E-1E09-40F8-9200-3DA9ED2C8BD2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71" creationId="{56A19199-D99C-4505-8764-F69FCF91C6DC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72" creationId="{00CB4D26-D83A-4572-9B99-30410555734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73" creationId="{BCA3EBA2-DBD8-4C71-A753-348201D72AC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74" creationId="{BDCBA8EC-C6D0-4BF7-A25B-D408F71BA127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75" creationId="{E4136CED-862E-4789-8B07-1CACE00275B2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76" creationId="{49C4300B-F12C-464F-9F29-96709CCD96B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89" creationId="{7B0794EC-CBD7-4898-8BE6-A068524B84F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90" creationId="{3F39EDC1-45C2-40B2-8278-06CDA566DCF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91" creationId="{A9794F0A-60FE-411D-A848-7F004672C9F7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892" creationId="{FAB8491F-7B2E-4562-BBC7-DB74504A7264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05" creationId="{D613446F-7ADB-48C5-8A35-C057D3FB2CE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06" creationId="{590301CD-453E-4BEE-8515-21DA3F87EC9A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07" creationId="{3887D203-5495-46A2-9CB2-52D1B1FCB4CA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08" creationId="{542F0F58-B60D-42E2-88BF-DD6F8E76B9C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21" creationId="{2A4EC56E-D35F-4B79-AECA-78C979C21CA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22" creationId="{F0699865-A308-4D8F-BC53-1AB59CF5339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23" creationId="{47FDE9C2-61ED-42A4-B8FE-08E246D2979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24" creationId="{7699AE0B-CC68-4E7F-9193-6BA0E6075502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37" creationId="{9974222A-9D9C-489C-8921-1F58DDC9FC9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38" creationId="{9BCE7E14-AC4A-4D40-85AD-C5D1BC2EAA5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39" creationId="{A35C9C53-E862-4E55-B245-CF35F105139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40" creationId="{22E284EE-A261-4E82-9DD1-50991F066D82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41" creationId="{1E9B5D7B-AAA4-4AAA-9326-787BC32964B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42" creationId="{B8677FE4-D6D4-4086-944C-385951402AF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43" creationId="{E9183A7B-5638-41F9-8453-8CC22C3946F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44" creationId="{26D0C98F-4025-4A35-8C5E-8FF1C504041F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57" creationId="{8017E078-1F28-452E-BD07-EC538CE5AA0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58" creationId="{4F2A8CE5-0BBD-46F6-B517-FF884D7D732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59" creationId="{8668AD21-B77C-4708-9771-04612CFEE05F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60" creationId="{475EEECA-2B4D-43D0-B6F9-FF4F639D5C5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73" creationId="{11CBB688-46B6-4AAB-A4CB-298F8596976A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74" creationId="{4F5C34C4-5CD0-4477-8FA3-0AB424AF66C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75" creationId="{F7825A36-2F18-4621-B04A-9DD890C9C3E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76" creationId="{D3EDDC88-E932-4E2D-A9A9-E9014F4F021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89" creationId="{B1D8F51D-E53A-4E74-89B6-07D368EDC5A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90" creationId="{B647960F-BADC-4A54-940E-586F1D26058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91" creationId="{9DEEAEE7-5562-464F-90D1-6CC69D70D50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992" creationId="{422C0689-28BD-487E-B6EB-20A455776017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05" creationId="{95026119-5004-411E-A84C-A75AF9514A1A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06" creationId="{0D3A3BE1-F7CD-461A-817C-DB8463256C4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07" creationId="{832419AF-75DB-44E0-90D1-18026F4900E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08" creationId="{3C234980-A0F9-4153-B9AB-28898954AF0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09" creationId="{7B35DF6B-281F-4C08-8333-8F79718C6A5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10" creationId="{E12E1678-0D24-454A-B138-13D3F2C2FB0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11" creationId="{5323914D-6E0C-4DA7-A050-C8C31829FE4C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12" creationId="{121A2772-6786-4027-A141-F06104CB45B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25" creationId="{E06FC933-CED9-4BB3-B19E-DD361B3C727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26" creationId="{ED662FEF-2A61-4229-A62E-36EE05B9881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27" creationId="{A751E8C8-CB6F-4C9E-85BB-20221A764B0C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28" creationId="{907BA8ED-A12C-4F93-BF4E-03D25836336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41" creationId="{604F2C1F-F9F4-4F19-A3DF-5FAD02CA6D8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42" creationId="{F1B6DA66-3E30-4ABC-BC98-57A9EE95543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43" creationId="{E98DBD2D-9F70-4943-B2FF-4AC316F5E8BF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44" creationId="{C1366536-AC25-40F9-AE07-C3E48209BC1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57" creationId="{F08612B0-6143-49EE-A520-C80DE60338A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58" creationId="{34DF89C1-D8B8-43D7-A2FA-5A32962BB9B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59" creationId="{106E15AA-2552-4D05-ADCF-B42111769CD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60" creationId="{28621DCB-6CBB-4EC4-A90C-46CA8BA9E3D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73" creationId="{FEED41F1-F680-4FDE-8565-1CE56AC2FEE2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74" creationId="{438C1AA7-9548-4D8C-A5FB-F7F4EAFA895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75" creationId="{9822EE37-CC94-4DBF-B145-9DE4C64DCD2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76" creationId="{96480488-7A3B-426A-93E1-9D7AB33D37A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77" creationId="{9F8BD0AD-C8CC-42C4-90AA-9FEC7547A58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78" creationId="{5B3D55C1-5AC6-470D-938A-DDD34416B842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79" creationId="{025FAF1B-88CC-469F-BD56-03D78D24381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80" creationId="{4A8F40FF-F872-4B56-AF84-06B50BE1225F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93" creationId="{5E524708-14A9-4E92-A3FC-866A2CB1469F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94" creationId="{F69BF808-0E00-4FAA-A715-ECDF3EC14BB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95" creationId="{DB900457-8028-4055-A8DA-C47C7095B38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096" creationId="{41235721-82E3-4103-AEC0-A5BB16E99FD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09" creationId="{EB7CA72E-B907-46ED-8584-90BE884ED04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10" creationId="{01ED7B3E-E294-4714-8C27-CCD240B970E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11" creationId="{7A84D23C-86CF-4830-A89C-7EBA05F9CE5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12" creationId="{D0A2A8B3-FB39-432B-9DA5-C06B1BFFC6C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25" creationId="{EE70EF6C-F736-4D39-B896-0F953535E24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26" creationId="{B4A27348-E2AE-41B6-A7B6-68BBD61A146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27" creationId="{AF4EEDAD-12FD-4864-93F6-190AA7B649B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28" creationId="{461AC485-E3D1-486D-A1DD-67F504C9D1E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47" creationId="{16C0F894-287F-4538-9A32-7859EB7238BF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48" creationId="{A6AF3D99-BEFE-47D9-B3B2-2289E9F3991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49" creationId="{1345AF1C-9109-470F-859D-1B85B70A93A7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50" creationId="{58399440-69D4-4A34-ADDB-E842EA8F12F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51" creationId="{81A3F256-D06E-47F6-8F01-54001A65153C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52" creationId="{C9B1BB83-9417-4B96-A656-8625E38C20B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53" creationId="{D4F5018A-5293-4718-A0EC-952262B35A3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54" creationId="{4AF55482-462B-45EC-AA12-4AC045D5C2F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55" creationId="{088552CD-194F-48A0-968F-306DF004173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56" creationId="{274FFFC8-1360-406B-BBA9-5E5CC44856F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57" creationId="{1CEEE840-97D0-4B9E-9599-6E90E17F4204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58" creationId="{A1A33A41-8757-4094-AD8A-0329C751118F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71" creationId="{6B085132-64D9-464A-8127-52A6F80EDE6C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72" creationId="{E4668936-127D-4F0E-894D-B2383777DF9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73" creationId="{4CE0F1F6-98EB-4C25-A4DE-63C6B393A69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74" creationId="{777D3A96-3B2D-42F3-9265-34AD6A8D508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87" creationId="{7F02613E-4692-4A0F-BC2E-EB1E69D934A4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88" creationId="{2DB5AC76-6EFB-4CF1-928F-76305CBBDC0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89" creationId="{E1D4E0B1-A19D-4F8B-AE1B-FA99EBBA8AE4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190" creationId="{1CCD5A53-B538-47DA-80FD-FFD3AEA94D2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03" creationId="{ABD07808-AB3E-495B-8B0E-2660E5FE62D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04" creationId="{5A605E94-BDDE-49E0-9EE7-F173BBEEF32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05" creationId="{CFD77A67-0EE6-4928-8118-B2950CAA3E1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06" creationId="{B90B67B1-BF7C-4E6B-AA67-0B4BB14FD1C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19" creationId="{B7506CF2-EC4F-4DF2-A390-59B5B4CE3642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20" creationId="{0AC5A313-E245-44AC-9CA4-9E55CB945D9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21" creationId="{1027A8AF-3BD3-4BFD-BC72-668F26B96937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22" creationId="{BB573430-1DBA-4C09-855F-AB90E6395CF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23" creationId="{A3D67D41-1917-49E4-9A6D-62C5412E1CAC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24" creationId="{98EFE797-67C4-48D8-905F-138F942088A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25" creationId="{F2DABAA7-C812-4892-99EE-E100317E6B9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26" creationId="{803F239D-37B3-4FF6-952B-B5C54E07594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39" creationId="{67148CDF-B8D2-44C2-B34B-9BD415A80CA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40" creationId="{9E9807E6-6229-479B-B31E-3DF88E08314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41" creationId="{5DEF0895-1066-4B2B-A112-77973CBBA3C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42" creationId="{8DF07380-553F-4076-B25C-2DDD95AEFAF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55" creationId="{B350DD56-FAA4-4CCA-82EE-C3F9459D860F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56" creationId="{2E4812B4-31A3-481E-B44B-CE4D199373CA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57" creationId="{588FD521-0DF1-4E0E-8B68-5428862B9B3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58" creationId="{FC7182C1-290C-47FE-9E26-DEE69F30F57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71" creationId="{1A10BDB4-E3FE-4DBF-8310-1A400B99B6D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72" creationId="{48529795-B04D-44C7-B56A-2D4BE83B9CC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73" creationId="{8C211D75-251C-454F-AEFB-A009D20C4D3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74" creationId="{17C4A6B3-A2B3-4424-926B-8CAEE15A8CD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87" creationId="{69C93FA1-64AE-4886-AA2F-CE86A636A39A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88" creationId="{CD270DAC-43EC-4E57-90B7-EF3354B3D7A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89" creationId="{AF502C99-54D3-4AA0-A86E-87CBDEC8BE3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90" creationId="{3DDF5BD4-2CB0-439D-B7A6-D4C8A1B70524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91" creationId="{36258463-138B-4EF0-B224-A6C174E4C6B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92" creationId="{A502444A-A07E-49EC-9046-5B33B95E108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93" creationId="{3288CEDA-E439-490C-9E3C-7EC28FED9FE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294" creationId="{1A6867FA-2133-4279-AA72-49689204DE7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07" creationId="{67695358-CAF3-4FDD-8537-369B80F8813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08" creationId="{F9C9E795-6FC5-4ABE-BFB4-BDBF4721DFA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09" creationId="{3904232F-42FE-4F73-B548-0B756F70379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10" creationId="{6236E7A5-31A2-4823-8F87-4B5C87993F37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23" creationId="{34377E98-4C13-4E76-A6D5-1DBC6D130E57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24" creationId="{6F452A10-4AB8-4497-91AD-B454CFDE09F9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25" creationId="{6F8EA93F-EFD7-480D-B617-9E361CB91756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26" creationId="{7696B3E3-5ED0-4AF0-A224-90049FC229E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39" creationId="{24EB6CBA-4DE3-4F89-891F-F0BFDAC08DD2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40" creationId="{EA0A62A0-7717-40DB-93C6-1384BD712535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41" creationId="{85536F8E-4753-49DF-B3E0-E0A19C19E8A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42" creationId="{E322D810-C197-4E48-9C5B-02B6FD143BC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55" creationId="{BC9693CF-0989-4905-BAD0-E7D8241713A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56" creationId="{87D3CDA1-A796-43D1-A017-1128D9A97983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57" creationId="{46D98AFC-AB4E-4E73-B629-4BE25ED66877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58" creationId="{E25CE737-EA7C-4AF7-9CDF-8D1EA83E3E9D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59" creationId="{45C87CE6-C36B-4940-8AC4-0819FD01327A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60" creationId="{01C2E339-A73C-4404-8D83-BE7AEB612FB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61" creationId="{400C3D50-D3E6-4CC3-9A85-97358A6B818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62" creationId="{9DFE1BBC-BB25-456E-8051-CB00B5067FAC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75" creationId="{037CE054-05D4-4C4A-ACB3-6A7EFAC5698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76" creationId="{8A7F95C0-FCF3-427C-8136-1479B219CA02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77" creationId="{FBED280C-54DB-488D-A646-EADF457FEE00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78" creationId="{825D99B6-E010-41B0-93F0-9F3631E7824A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91" creationId="{2D7174CD-241B-4343-AFF4-8617FFD73181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92" creationId="{2D4CB7F2-9AE6-47C0-8296-F561E301D9D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93" creationId="{D990DE59-BBA9-47A0-8872-45A73BFDD1AE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394" creationId="{08BA5C9E-9CAF-457D-A795-6A50AF78617A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407" creationId="{299F4198-F3B0-4888-9BBE-B7514FC9B9EB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408" creationId="{AECEEBAB-771B-4C20-8790-B02906B1CA54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409" creationId="{F83146E3-7ADF-49EA-8D6F-A579836A5428}"/>
          </ac:grpSpMkLst>
        </pc:grpChg>
        <pc:grpChg chg="mod">
          <ac:chgData name="Bill Worstell" userId="92dbdde84d16081f" providerId="LiveId" clId="{2A135CDB-6DCC-40AF-998B-2C926DE732F5}" dt="2022-01-01T22:08:42.397" v="1336"/>
          <ac:grpSpMkLst>
            <pc:docMk/>
            <pc:sldMk cId="3476307231" sldId="333"/>
            <ac:grpSpMk id="1410" creationId="{7BAA700B-64DD-4D9E-88D6-07B59BDBC651}"/>
          </ac:grpSpMkLst>
        </pc:grpChg>
        <pc:picChg chg="add mod modCrop">
          <ac:chgData name="Bill Worstell" userId="92dbdde84d16081f" providerId="LiveId" clId="{2A135CDB-6DCC-40AF-998B-2C926DE732F5}" dt="2022-01-01T22:14:02.199" v="1506" actId="29295"/>
          <ac:picMkLst>
            <pc:docMk/>
            <pc:sldMk cId="3476307231" sldId="333"/>
            <ac:picMk id="5" creationId="{80BF40EF-6AC3-4BFD-9444-5002E4E34B25}"/>
          </ac:picMkLst>
        </pc:picChg>
        <pc:cxnChg chg="mod">
          <ac:chgData name="Bill Worstell" userId="92dbdde84d16081f" providerId="LiveId" clId="{2A135CDB-6DCC-40AF-998B-2C926DE732F5}" dt="2022-01-01T22:09:15.946" v="1394" actId="692"/>
          <ac:cxnSpMkLst>
            <pc:docMk/>
            <pc:sldMk cId="3476307231" sldId="333"/>
            <ac:cxnSpMk id="6" creationId="{A3B83B06-205A-4BDF-A8AB-FED84F99D39B}"/>
          </ac:cxnSpMkLst>
        </pc:cxnChg>
        <pc:cxnChg chg="del mod">
          <ac:chgData name="Bill Worstell" userId="92dbdde84d16081f" providerId="LiveId" clId="{2A135CDB-6DCC-40AF-998B-2C926DE732F5}" dt="2022-01-01T22:09:48.759" v="1397" actId="478"/>
          <ac:cxnSpMkLst>
            <pc:docMk/>
            <pc:sldMk cId="3476307231" sldId="333"/>
            <ac:cxnSpMk id="9" creationId="{8C0AA11E-22E5-4F64-86E2-1ED86C44B5DD}"/>
          </ac:cxnSpMkLst>
        </pc:cxnChg>
        <pc:cxnChg chg="mod">
          <ac:chgData name="Bill Worstell" userId="92dbdde84d16081f" providerId="LiveId" clId="{2A135CDB-6DCC-40AF-998B-2C926DE732F5}" dt="2022-01-01T22:09:15.946" v="1394" actId="692"/>
          <ac:cxnSpMkLst>
            <pc:docMk/>
            <pc:sldMk cId="3476307231" sldId="333"/>
            <ac:cxnSpMk id="10" creationId="{9FB7F8EB-6D66-42B2-8C0B-4C9A67ED0FEB}"/>
          </ac:cxnSpMkLst>
        </pc:cxnChg>
        <pc:cxnChg chg="mod">
          <ac:chgData name="Bill Worstell" userId="92dbdde84d16081f" providerId="LiveId" clId="{2A135CDB-6DCC-40AF-998B-2C926DE732F5}" dt="2022-01-01T22:09:15.946" v="1394" actId="692"/>
          <ac:cxnSpMkLst>
            <pc:docMk/>
            <pc:sldMk cId="3476307231" sldId="333"/>
            <ac:cxnSpMk id="11" creationId="{EF193B09-4939-444C-89AE-7E025CF7E652}"/>
          </ac:cxnSpMkLst>
        </pc:cxnChg>
        <pc:cxnChg chg="mod">
          <ac:chgData name="Bill Worstell" userId="92dbdde84d16081f" providerId="LiveId" clId="{2A135CDB-6DCC-40AF-998B-2C926DE732F5}" dt="2022-01-01T22:09:15.946" v="1394" actId="692"/>
          <ac:cxnSpMkLst>
            <pc:docMk/>
            <pc:sldMk cId="3476307231" sldId="333"/>
            <ac:cxnSpMk id="12" creationId="{149CC837-CBAC-451C-A8FB-893A613FBF3D}"/>
          </ac:cxnSpMkLst>
        </pc:cxnChg>
        <pc:cxnChg chg="mod">
          <ac:chgData name="Bill Worstell" userId="92dbdde84d16081f" providerId="LiveId" clId="{2A135CDB-6DCC-40AF-998B-2C926DE732F5}" dt="2022-01-01T22:09:15.946" v="1394" actId="692"/>
          <ac:cxnSpMkLst>
            <pc:docMk/>
            <pc:sldMk cId="3476307231" sldId="333"/>
            <ac:cxnSpMk id="21" creationId="{00F745F5-D0FA-414D-A4F0-2F29FF90D7B5}"/>
          </ac:cxnSpMkLst>
        </pc:cxnChg>
        <pc:cxnChg chg="mod">
          <ac:chgData name="Bill Worstell" userId="92dbdde84d16081f" providerId="LiveId" clId="{2A135CDB-6DCC-40AF-998B-2C926DE732F5}" dt="2022-01-01T22:09:15.946" v="1394" actId="692"/>
          <ac:cxnSpMkLst>
            <pc:docMk/>
            <pc:sldMk cId="3476307231" sldId="333"/>
            <ac:cxnSpMk id="22" creationId="{AF8DD40E-540D-4A0A-BECA-F2C3D51F63E9}"/>
          </ac:cxnSpMkLst>
        </pc:cxnChg>
        <pc:cxnChg chg="mod">
          <ac:chgData name="Bill Worstell" userId="92dbdde84d16081f" providerId="LiveId" clId="{2A135CDB-6DCC-40AF-998B-2C926DE732F5}" dt="2022-01-01T22:09:15.946" v="1394" actId="692"/>
          <ac:cxnSpMkLst>
            <pc:docMk/>
            <pc:sldMk cId="3476307231" sldId="333"/>
            <ac:cxnSpMk id="23" creationId="{FAA71402-83B8-4224-AC34-BAC71D728E9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60" creationId="{29F4365A-401C-4B9D-8B22-F5C829BC674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61" creationId="{42F02DDD-9421-425C-A4A9-00C3E88D428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63" creationId="{51E5A10D-AD78-47FB-B3F1-79833D99756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64" creationId="{0A4FD3AF-1E21-446D-8EA1-673AA0A80FC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78" creationId="{528CF1C0-B08A-4E64-B8C6-4D8C881D288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79" creationId="{B8BD1632-F7B2-4B8A-8C0F-9E841413E57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81" creationId="{E2D4A70E-EBB6-401A-9758-5872FD920F7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82" creationId="{03BE8A69-C720-4658-80F5-048EF78084F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84" creationId="{C897BF69-B9E2-4294-8191-8BFF3D9325E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85" creationId="{D83B8FA1-2A20-4BF6-9225-2339348ECEC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87" creationId="{29B0B198-F504-4071-AA03-E1E792FE348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88" creationId="{DF1A9D1D-06DA-48C7-9AE2-CD176880111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94" creationId="{C4CF785C-A6D7-470B-8271-F23C8DC3BF6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95" creationId="{D4253E47-8E3C-41C2-968F-7AF61D86038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97" creationId="{6E4280B1-E67D-4F2A-8E62-EBE429160EE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898" creationId="{E0F31DD6-0DA2-4966-9E65-0CE042E6DD3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00" creationId="{1C6D4324-BEAC-4C75-B2D7-543606195C1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01" creationId="{C27576EA-5788-4E1C-9D7F-F68C410FCBF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03" creationId="{77D24E6E-D9CD-412D-8427-9E66E420549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04" creationId="{3A043660-12C3-40BC-8300-94870A21CC5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10" creationId="{FE9F813D-1C0E-4CCC-BB7F-B6522570691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11" creationId="{1B7A2A93-A50D-4CFF-9F01-9AE53173D39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13" creationId="{A94C6A21-6DFF-4ADB-B2FC-2CE16263E68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14" creationId="{13DDA4F3-DD44-4C8D-B1CE-C976214ADC1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16" creationId="{74221DA2-1DC8-4C5E-A192-F402700571B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17" creationId="{A43674B2-76B1-4C54-9384-A7A6CBA232E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19" creationId="{7CF2A607-8AE7-486F-8A46-1DA5D898ECC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20" creationId="{4CB333D8-4A8A-4C24-AE9C-38A72215514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26" creationId="{DFBD9F90-8297-4A62-BAA9-E90E9F9545E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27" creationId="{F6CAEF91-BA17-4BFB-B7F4-21E038EE394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29" creationId="{0670CD4D-C779-4615-BD0E-B841CC60114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30" creationId="{739BACD9-09DB-44DB-A21C-2B50996351D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32" creationId="{AE8E4574-D0FC-43E3-B768-D93F19F63A1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33" creationId="{EAECA699-B224-48B1-9CD9-63C133D5890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35" creationId="{937E7889-C49E-4477-BE7F-8D10434FB1D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36" creationId="{10FD1274-2184-4282-B837-BA76A84C3B7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46" creationId="{E8931B0C-0DDB-485D-9A59-DC46136718F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47" creationId="{97E9FF9F-7F4A-45AD-A1A0-9A3D3D03ECE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49" creationId="{1D5650FB-E35C-4EAB-9739-47B68859710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50" creationId="{CCC86A17-EF9A-48DD-9A08-AE490D81065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52" creationId="{3C628813-FCEE-4977-87EB-F2C1E290EDC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53" creationId="{17A9B0BA-C4A7-4C3F-B675-36C92BDF2AC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55" creationId="{611197A8-4F11-42EC-9591-1315818A996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56" creationId="{B2DAA0B6-8528-44F7-AC5A-5004EEE08F3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62" creationId="{5FD11CB5-C40D-4392-94BB-DAD7ED827BA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63" creationId="{7F6F7B4F-56BD-4E4D-86A2-9C96B65F986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65" creationId="{C30BFEDC-0B90-4933-8617-7290581C58F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66" creationId="{7BD4BD89-FB82-4ADD-A0B5-BB800079948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68" creationId="{5471ACB3-A998-4289-8CC5-CDDC3CF5E46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69" creationId="{929D9883-1A24-407F-8F4B-7064A1559AF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71" creationId="{2B7E187C-C76D-4CC6-8D32-7CDAE346F94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72" creationId="{BD13E02C-E900-4132-A1C4-FD8A6ECA6BF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78" creationId="{4D185063-033C-4CCE-A7DC-00518985AB4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79" creationId="{25CA21D1-FA9A-4615-9A0C-BAAE21F8572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81" creationId="{50ECB892-E63D-473A-835E-45600E498EC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82" creationId="{E5B2E7DC-C27F-4181-B210-7E2651B72D5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84" creationId="{9100DDD9-9BF9-47FF-AA75-4118979B68E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85" creationId="{2C718EDA-63E7-4F7D-860B-253867CCA75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87" creationId="{236B187B-5A82-4518-8CDB-5A9BB654ED4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88" creationId="{883081A0-6AE7-4EF7-B252-4D2BEDC771A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94" creationId="{B243792E-E0BE-4F51-84E6-148268A322E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95" creationId="{EF26BB81-7AA7-491A-B814-B31E53665AB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97" creationId="{BB0836B1-F333-4039-A2E7-22FFFD19112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998" creationId="{52BE9265-115B-491C-AC57-B0A995F464E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00" creationId="{4385BF3C-09C5-4622-A2D9-12998D09773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01" creationId="{6DC18350-39E5-40EB-AD2E-D58794D774C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03" creationId="{1C49FFE1-9B7E-4481-819D-C8B58AE7A6C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04" creationId="{09546EE4-5911-4503-95D2-C975283BD2F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14" creationId="{4D1BFAD9-9E7E-4EEE-B006-B3A623DB7CF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15" creationId="{690BFC22-C0CC-4C27-9662-D89ACC99BF5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17" creationId="{5BD02DDE-CD7B-431E-9D7E-D7096DBB412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18" creationId="{BFA97722-83F5-481A-983F-436FFD5CAC6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20" creationId="{E06267DE-AAC9-4C08-A989-7C461AB9149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21" creationId="{45E498F4-4291-4772-9D30-FF83568E40B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23" creationId="{520FDD42-2B21-4AB6-8625-6837A6A5A65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24" creationId="{200D439C-0A6B-4CF6-B909-4072175BB4A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30" creationId="{14AA1C46-A375-49BE-B6E2-486919A80F1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31" creationId="{F9398CDC-EA96-41A9-BCF4-9CCD8BD7A77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33" creationId="{788C952C-03A6-4ABA-B1B3-3BAA567ED38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34" creationId="{1C29917E-41F8-4336-93B0-7935FEE5DCB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36" creationId="{F15C61A6-1354-46D3-A0E3-41346E47E20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37" creationId="{5E3860C6-2324-49EE-9748-B8229066892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39" creationId="{1F3B59A9-1DB2-443F-AA78-5AA2C7B551C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40" creationId="{D624D4C7-6817-44FC-BCDB-2D7C5816A7B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46" creationId="{CDAF51D8-8D6E-4537-B935-A03D2B0EA53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47" creationId="{54091E79-F288-43AF-BAAE-7B62DDFD6DE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49" creationId="{2DDC1953-7E08-43EC-995A-4319E833162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50" creationId="{758E6F8D-92C1-4069-BCD7-C1A44CA6101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52" creationId="{79D1F2A0-AEA9-44B5-A635-A1223218EE1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53" creationId="{BD1CBA70-B221-4735-89D2-1EED657847B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55" creationId="{45318800-B573-4DD5-A97F-46F19CE955C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56" creationId="{99B1E31F-C06D-4C46-82B6-B0128B941DB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62" creationId="{DDB57C97-EB8A-4028-98D3-CD0F0C8F7FF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63" creationId="{A45EC2A9-BA2C-4130-AE11-F0FF10F081F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65" creationId="{63E70A5C-BA58-437B-B595-F5D190C540B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66" creationId="{33A5AC39-9FD3-468A-92CA-7E604CFEAAD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68" creationId="{825471BD-DDAE-499D-B51A-0738FEAB1E3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69" creationId="{E5EEC652-90F7-4FC8-B803-7959D5648FD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71" creationId="{BA093CE1-4B4B-476C-AACF-7A58EE1573C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72" creationId="{CACB5FD6-978E-4B0A-A38C-91AC1B1A64B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82" creationId="{61476B7D-1809-48EC-B728-1760338D067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83" creationId="{9AD7726A-D1BD-4BE1-BD7F-ACD3E10D0FE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85" creationId="{60F8FC66-A212-4A6E-BCD7-2B12E832170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86" creationId="{97C5096C-DEAE-4F11-915E-79684CCB179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88" creationId="{4D3FD071-6F9C-4258-9441-8D94EFA0ECF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89" creationId="{21A63795-DCEA-4C8E-933A-9CE571D720C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91" creationId="{62AE0C10-4BBB-4897-94D5-0335392477E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92" creationId="{5D63C1A2-55AA-46B4-8BC0-2F78CC62E42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98" creationId="{2F10EEE1-AC93-4E72-9646-CD66E3718A1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099" creationId="{82429179-4E92-465D-9767-E5EC72ADA56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01" creationId="{598EFCA9-7C3D-47B0-8995-25B519DB107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02" creationId="{0989AC58-43EC-4067-A7BC-535D86A7D17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04" creationId="{347767C7-D514-40B9-A14B-DBDDBA264CF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05" creationId="{24A63415-6D6A-4876-8AF5-E711391C874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07" creationId="{07D6F74F-3276-4B6D-8778-7C5F62940CE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08" creationId="{DAF8CBE7-4469-44BB-BB41-D989EE18928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14" creationId="{3C10B8BB-F788-423F-876D-87A6E3B35DB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15" creationId="{7B707479-9781-48B2-B04B-281B1128C36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17" creationId="{F1F868B4-1F95-49EF-A4E4-57F3AF8903C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18" creationId="{66088568-9ECC-4317-B24C-4219AF312A3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20" creationId="{EB3299CE-0F95-4DE3-B1E2-B1C5ED800D5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21" creationId="{BC9F9BA0-79A5-4D9E-88A0-A5F81BDD0C9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23" creationId="{BB055E4E-E6ED-4040-831B-FAFD91F3A74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24" creationId="{C503F743-5436-48CD-962B-DC581011804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30" creationId="{7CB8EA6C-6F27-42EF-ABF6-163CCF80477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31" creationId="{DBB75A96-FB27-41D7-926E-66ACA864AB6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33" creationId="{2B2C9FD7-66C3-4EF2-9689-A1D28249D6B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34" creationId="{93FADEB7-F640-4AD6-B7FB-5232506C52F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36" creationId="{58405CDD-74F4-476D-A517-13A839ADB61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37" creationId="{8F048C7C-AD52-44D7-AB40-F43C9FFA98E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39" creationId="{432A39F5-EC77-4C43-BECF-2579DB47CFC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40" creationId="{86E9890E-45AE-4B76-8132-9E2142DF605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42" creationId="{2588DFC2-8A0C-4A42-BAF1-F643A83A111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43" creationId="{F29F0C8C-5C60-4A9A-B644-0ACB7F4CCB1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45" creationId="{35C4D74A-C581-48B9-A665-E4E09C423AA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46" creationId="{8E2A99C6-D65D-41B3-BC3D-4748B94F906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60" creationId="{8E473B13-A9F0-4BE1-AA53-B5DB6248ABE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61" creationId="{594BB946-C439-42DD-B758-E33948D816F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63" creationId="{ABFC3D1A-BDA0-46A9-9B00-84BCAD43406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64" creationId="{3134ABB4-CFBE-470E-8735-13FA8CD3AFB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66" creationId="{CF8B7C64-5131-4660-8272-95E3D026FE3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67" creationId="{3859DCC6-5D4F-496D-A612-968533B0E9B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69" creationId="{DBB99328-072C-4BE9-BB84-22D2FEDD6EA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70" creationId="{EEC69426-AECC-4F6A-8407-11498533942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76" creationId="{5CA5BAEB-A1CC-4224-AEC5-8B0BB157CA3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77" creationId="{03482E16-6F5E-412D-8E3F-24657194B0A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79" creationId="{F33B89FF-5142-47BF-B045-463FE70103D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80" creationId="{EF833BFF-C008-4FF5-8E1F-59060097882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82" creationId="{47BCA2BD-26EC-45DB-8482-BAF5F2FE305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83" creationId="{0F7BA52F-AE7B-46CB-84AD-5EFE1A3DD4A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85" creationId="{70CE363F-C791-4B0A-A3C1-7BAB426B06D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86" creationId="{F1840A26-85D5-4E7A-8B7E-726666EB39C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92" creationId="{E9EF4144-B311-4C65-A0BE-0142063F177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93" creationId="{1F79A415-E529-4245-BB31-AC06DA9D9D6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95" creationId="{469313EA-06E5-4F06-8164-AFEC119FA5F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96" creationId="{EED9AE89-DEBA-4455-B9FF-D9659FCF88F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98" creationId="{C423F087-1216-407A-8DA4-1D886DC488A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199" creationId="{62637116-D09F-4BD8-827A-BA1A18B2AC6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01" creationId="{8DDE53B9-E582-4905-836C-493BE51F213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02" creationId="{5291F0CB-E548-459C-AB4D-7C9F1797CE8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08" creationId="{CA633804-9EA7-41CB-ACCF-55106DC0792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09" creationId="{D17F1ABE-72AD-416E-A5B9-7C08EA671FC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11" creationId="{C2962331-EA97-46A9-8503-C82E37E1C2D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12" creationId="{C502DCF0-BD10-4D55-983F-C6096F0C3A2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14" creationId="{FB41ECF7-30D4-4B7D-8FE0-967BA05F1DD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15" creationId="{57033FB5-A411-4DA2-AD6E-2BE647F8139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17" creationId="{CF825AB9-ACDF-4A65-814B-5AB7C823D44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18" creationId="{EB2E9A1E-FAF6-41DD-97AC-E2A581AC8CC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28" creationId="{AD7C5597-C238-4FF1-86E8-7781F2EF21D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29" creationId="{D6DD8B54-4B58-488D-A4B3-AF8915A96BA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31" creationId="{F2BBC418-917B-4636-B12A-97ACECE0D1E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32" creationId="{2FA88B7A-CB48-4EE8-8F48-A827FF79CF0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34" creationId="{6157C535-FE7F-4EFE-898D-BBCDDD54701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35" creationId="{0F32ED05-C870-4757-91C7-6B0C28E0B56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37" creationId="{3C4FAB76-8A15-488A-899E-F81D38FFBFD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38" creationId="{6CC79869-9FCA-426D-8D6D-F4B7CE9FADB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44" creationId="{367B1D83-150D-417A-9417-82FBF683E2F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45" creationId="{FBD3FC09-9F6E-47CD-A15B-8CF2AA68C6C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47" creationId="{67B8DB03-997F-472E-BF27-DC91E6B2984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48" creationId="{52ACC604-AE79-4C78-ABEF-BD5F49DDCF0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50" creationId="{0ED695BA-134B-4F42-BBA5-2964A4CCFF0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51" creationId="{665CD662-14DF-4A49-9A89-6AD657F7C15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53" creationId="{A34B747E-ED8A-4A45-8E89-20528AAF399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54" creationId="{931FDFD2-A1F4-4475-AEEA-402D054E716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60" creationId="{19565D93-24C8-451F-AC11-70479388B55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61" creationId="{DFBEAFF0-C863-4CB2-A7B9-FC29A0C5FDE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63" creationId="{4199CA89-5B9E-4ED0-87FD-287D83689B0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64" creationId="{86B34B31-F38D-41D9-ABB7-09D53BD0D53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66" creationId="{945163EE-E05C-4E0F-A695-C9A5557B36A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67" creationId="{8BACEBB8-C984-40F1-9DAB-D69F93B236B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69" creationId="{1ADA119A-7440-4810-8944-4FBF648C29D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70" creationId="{2E0F8694-52C2-494A-A102-5676354F22A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76" creationId="{148E6C35-6B5D-42AF-97D2-600AEF48E9D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77" creationId="{CE0F653E-2D0A-4154-97D0-08081B4D20D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79" creationId="{85592FC8-FE96-4287-90EC-841C238CE65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80" creationId="{0796FC7B-D54C-4E52-9858-28D9029F83D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82" creationId="{F5EDE7A0-355D-4050-BCF8-03DC7A4650D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83" creationId="{9CB5E61F-46FB-44B4-9283-78E808A9550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85" creationId="{2B664334-B9A1-468C-AA6C-BF547FC5BE1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86" creationId="{0FC05180-94A5-471D-8B93-5F298A4210A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96" creationId="{790E5420-A4F3-443A-9EA3-04A9CAB0741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97" creationId="{2783F247-B206-4755-9349-14A913C3087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299" creationId="{FB968D45-7275-4454-B8C3-9397E7E59E2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00" creationId="{205CDBED-B094-4ACA-8D39-B485CCA558A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02" creationId="{A0F60A87-5C30-4ADF-902E-863C86C2DE2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03" creationId="{980FCA6F-A24D-49BC-B7E9-2744CB1A45C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05" creationId="{834EF3D2-3D3B-49C7-99E2-B5968C0E8AB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06" creationId="{94627676-5BBE-45A6-A782-5DE37216902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12" creationId="{BB91D9A0-CCD4-428D-B795-DCC69D214BD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13" creationId="{A11716A1-500D-4AE2-A83C-5B2C6C2836E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15" creationId="{4F260AE8-64D2-4585-8270-FB3414CF81B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16" creationId="{7153EC4F-707C-4FBC-BD44-86EB6900233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18" creationId="{1B92E408-FD06-4614-88DB-540F9F3257A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19" creationId="{99C7848B-B153-4B86-B6A9-72641CADE60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21" creationId="{D343D33C-9932-4A92-9444-A9368186147F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22" creationId="{9654875F-8CF2-4DF2-BDC5-C49D0A7126A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28" creationId="{511261BF-812F-4F06-98F9-9158BC70E8F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29" creationId="{B994B744-3FD7-43E7-925C-CCAB3D318BA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31" creationId="{2B7A2F2D-A824-465F-AE1F-DE1F7ACA38F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32" creationId="{F5BE703F-B93C-4EDC-BEED-840BEF2EC38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34" creationId="{23DE7BA5-D5DB-4E87-99D1-AFD05BB2B83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35" creationId="{AC5AE141-319B-4855-8A9D-F924E8D6011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37" creationId="{4EC2716B-90E6-446B-9D49-C1006F84913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38" creationId="{84240F33-3AA5-4E59-9656-C3694AFD0BA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44" creationId="{0B325830-1625-4132-9A6D-F1FD392B36B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45" creationId="{7BE06BB4-B044-4F02-8447-EC2F12F453F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47" creationId="{71D538F1-F962-46F0-90F6-B783D328A95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48" creationId="{58CF8A79-0022-46F4-8E0C-33A091BF19A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50" creationId="{3C5D18E0-1E57-4B81-A44C-32BAC06302B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51" creationId="{D6CEA9A2-0BA2-4053-9C02-C7AA66D6576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53" creationId="{023C32C9-5FBB-4D28-BD52-AC2E5485DFF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54" creationId="{234A04D1-3EDB-47E5-A35F-A49AC0B5CA9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64" creationId="{CC69A068-E316-4076-AF22-B0D09D0F55F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65" creationId="{21CF57E5-98BB-4622-A70B-285FAC8362C1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67" creationId="{DF1C368C-DA6C-412A-956F-C7FC8EA658F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68" creationId="{8648655D-40ED-4F59-AD3D-E657BB3CF6F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70" creationId="{5FFB1453-D764-49C1-9B1A-8DD3A83B9CB7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71" creationId="{63941A6F-9118-4D17-B3BC-A5EF7E64F85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73" creationId="{61C81C71-0376-47DD-B4B8-C061D3EC409D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74" creationId="{D2AA7D48-A2AA-4AED-8EAE-2FD93B16820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80" creationId="{1BC1C441-D976-4EE9-A256-B9BDAF6A6499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81" creationId="{CEA1F4F0-A02A-4B26-A94D-3DC4F569077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83" creationId="{DA020855-7431-4E36-BC7F-96B3D0ECCCF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84" creationId="{53429BE6-346D-4B9C-B795-02E9A8DBF05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86" creationId="{F82BBEE9-2862-4CFF-A04D-D87D5DD50C4B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87" creationId="{8AD04D32-771A-4323-8542-ED9F1A15474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89" creationId="{C50F2441-115A-40DE-AD28-799F2087F3B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90" creationId="{08A4B65B-7917-4023-AD79-EB0FCB35FC44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96" creationId="{1CA6EF3C-EAF9-4CEB-8B8B-892A3B90D4D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97" creationId="{0EEABFBF-FEB3-48AB-8334-A2FCCD885D1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399" creationId="{58FB7346-B3DB-4E8B-AE22-87B0A37B679A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00" creationId="{692300A2-130F-4C31-AC55-9520B6E29E48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02" creationId="{EC47DEAE-5CFD-49E6-87DC-63587C2C77C2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03" creationId="{22C45568-0E74-44CA-9CE2-D945EC4127C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05" creationId="{EECBFC2F-41C6-4F7A-B3C1-698C4D418EA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06" creationId="{35052A87-BE61-4534-8BB9-15AD3488857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12" creationId="{D08A5CBE-B906-42DE-8975-8AD41733869E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13" creationId="{CEFEAFF5-6D1E-4383-800A-7AB43F8C5926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15" creationId="{737DE41E-B253-4A9A-B9A4-457444FD52D0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16" creationId="{88764A91-1545-48D1-8B57-A8EC81BEB55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18" creationId="{8ED978A8-EAF5-405E-9699-4B3766852D53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19" creationId="{8E535DC9-FC2A-4A9D-B9DD-F516A0901CA5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21" creationId="{D31945EC-8EA5-4883-B0F2-B331D639D28C}"/>
          </ac:cxnSpMkLst>
        </pc:cxnChg>
        <pc:cxnChg chg="mod">
          <ac:chgData name="Bill Worstell" userId="92dbdde84d16081f" providerId="LiveId" clId="{2A135CDB-6DCC-40AF-998B-2C926DE732F5}" dt="2022-01-01T22:08:42.397" v="1336"/>
          <ac:cxnSpMkLst>
            <pc:docMk/>
            <pc:sldMk cId="3476307231" sldId="333"/>
            <ac:cxnSpMk id="1422" creationId="{3CB5EE67-C9DE-4556-979B-1614ACB238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D47E-ABDB-4307-9D87-8BF92CB92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4A4-388E-4FCB-AE0B-F923053B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D36-7F16-4188-AC50-7ED30961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9781-86B2-4502-9506-E441C239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96DD-78FA-468B-89E6-4CE41346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55EF-5DDD-4629-9696-D8E50417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E3955-87E6-4660-BCA0-2786A0F0E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349-C656-4782-B274-BF986175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1A0E4-487C-4C96-AB9C-B6BAABEE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F50A-2F71-48F4-B396-B9231307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81F6F-2990-4BEF-BDDE-F9AAA34BD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49A7-9898-4D8C-B8AB-183896C92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201B-6410-457B-99E6-1DD0AB75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8855-9354-4031-9C45-B151FF9D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000D-FA6A-41CB-A62A-8215EDFA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9F90-EE8F-4A8B-AEBD-24A247E3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FB35-95F0-494F-A912-3F01E673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3DD-BC82-49F5-960F-AA7746B4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1228-F783-4AB9-9ED3-7E5DDE27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F29D-6819-4C74-B289-316D067F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AC16-E578-4CB2-90A9-7110EBE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D32E-DA9C-4982-97FC-D5396CA8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3E79-C9A7-4CEA-8B59-8EA8EC54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A9E5F-42C6-4C86-B822-865A1CC2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12B5-8448-4067-B73C-BF4ED98B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7AF0-C79B-4A68-9927-72DF9F0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8F73-9B4C-4521-A87D-5C414E12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3A102-5176-4956-82BD-CD1EA0AB4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6C19-6FD3-43BB-A670-5C61E1ED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6C282-E7EC-46FA-A680-23F8E47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C01A-3394-4364-B513-1B536AC9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80E-A90E-4E92-8509-93F48767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2387B-2A71-4337-8B04-8EFEEA17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990F5-44E5-47C2-86B7-FE97FA294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3D5F-C74C-45ED-BB63-6CBBE8556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16F2F-2854-4974-88BB-6C0A4575B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822B2-6CF3-4F6E-8074-730B29C2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EA529-2A13-402C-A39A-CBC1208D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FF057-F44D-490D-A4A6-C6539484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083A-0BCD-4B2E-8494-4F6D03B5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E1181-1D63-4DE2-BB12-E110CE33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FE261-7B7A-40BA-B0C0-DAC98142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9B10E-393D-4E52-A550-24A036A2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A684E-4D29-4A3B-A2AD-719D073E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9BF85-E805-4449-B187-CB614374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FF061-23F8-4FDE-B13A-EE381A2D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36B6-CF81-4248-B855-2A380669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8A98-BDA5-4CE3-BA33-E49E916F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91D8C-7B65-4796-AE41-750C1418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C52A6-6179-4DCD-82C2-8379221E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BCDC-C2B1-453C-BC1E-E4FF519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A2D2-2BB7-48DE-8AC2-3E088E11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1439-5E8B-471A-80CC-0DD3B2D1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00301-6E9B-4748-9595-9A0ED3D54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F5BC1-C372-46E1-AB84-74601C168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6D6E7-CDFA-49BB-93FE-DAC02AB6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D2F28-0570-4D4A-8256-4FA543F7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49A17-86FE-434B-8C8E-77AD687E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2E0BC-C40F-4652-996C-A0136683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7EDBA-82B9-4BEC-A748-ACB7E064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A268-E529-47C5-A827-442C9548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861D-BDAB-4CDA-9C57-A28F97D2601F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65D1-8237-492F-A2BF-687FA839F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55318-5BF7-459E-815D-258DF29AC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9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www.hamamatsu.com/resources/pdf/ssd/pet_module_kacc9009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hamamatsu.com/resources/pdf/ssd/pet_module_kacc9009e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nk.springer.com/article/10.1186/s40658-020-0271-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hamamatsu.com/resources/pdf/ssd/pet_module_kacc9009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etsyselectronics.com/web/public/products/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8FCF-3527-47C2-B469-5511425AA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Phoswich</a:t>
            </a:r>
            <a:r>
              <a:rPr lang="en-US" dirty="0"/>
              <a:t> PET</a:t>
            </a:r>
            <a:br>
              <a:rPr lang="en-US" dirty="0"/>
            </a:br>
            <a:r>
              <a:rPr lang="en-US" dirty="0"/>
              <a:t>Module Geometry</a:t>
            </a:r>
            <a:br>
              <a:rPr lang="en-US" dirty="0"/>
            </a:br>
            <a:r>
              <a:rPr lang="en-US" dirty="0"/>
              <a:t>and Readout Channels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952AA-A37C-4010-810D-3B3A50A0E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Worstell</a:t>
            </a:r>
          </a:p>
          <a:p>
            <a:r>
              <a:rPr lang="en-US" dirty="0" err="1"/>
              <a:t>CapeSym</a:t>
            </a:r>
            <a:endParaRPr lang="en-US" dirty="0"/>
          </a:p>
          <a:p>
            <a:r>
              <a:rPr lang="en-US" dirty="0"/>
              <a:t>1/1/2022</a:t>
            </a:r>
          </a:p>
        </p:txBody>
      </p:sp>
    </p:spTree>
    <p:extLst>
      <p:ext uri="{BB962C8B-B14F-4D97-AF65-F5344CB8AC3E}">
        <p14:creationId xmlns:p14="http://schemas.microsoft.com/office/powerpoint/2010/main" val="160500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3D9543-1CF4-4E3D-A5EE-9F6266ED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57" y="2944167"/>
            <a:ext cx="9106869" cy="3389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F8A01-268C-4D23-BEAB-4B3F19D0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1" y="550156"/>
            <a:ext cx="1051560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4C051-37BE-4589-963F-742686A77E25}"/>
              </a:ext>
            </a:extLst>
          </p:cNvPr>
          <p:cNvSpPr txBox="1"/>
          <p:nvPr/>
        </p:nvSpPr>
        <p:spPr>
          <a:xfrm>
            <a:off x="3499070" y="2593275"/>
            <a:ext cx="7232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www.hamamatsu.com/resources/pdf/ssd/pet_module_kacc9009e.pdf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95D63-F5DF-422A-8059-C94B040F0C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65" r="9314"/>
          <a:stretch/>
        </p:blipFill>
        <p:spPr>
          <a:xfrm>
            <a:off x="0" y="2612571"/>
            <a:ext cx="3074664" cy="3720777"/>
          </a:xfrm>
          <a:prstGeom prst="rect">
            <a:avLst/>
          </a:prstGeom>
        </p:spPr>
      </p:pic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8423F09C-D5D0-460E-9FE8-28A7BB13C396}"/>
              </a:ext>
            </a:extLst>
          </p:cNvPr>
          <p:cNvSpPr txBox="1"/>
          <p:nvPr/>
        </p:nvSpPr>
        <p:spPr>
          <a:xfrm>
            <a:off x="1055077" y="66008"/>
            <a:ext cx="1075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MPPC Module for PET Hamamatsu Technical Note</a:t>
            </a:r>
          </a:p>
        </p:txBody>
      </p:sp>
    </p:spTree>
    <p:extLst>
      <p:ext uri="{BB962C8B-B14F-4D97-AF65-F5344CB8AC3E}">
        <p14:creationId xmlns:p14="http://schemas.microsoft.com/office/powerpoint/2010/main" val="212614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E4C051-37BE-4589-963F-742686A77E25}"/>
              </a:ext>
            </a:extLst>
          </p:cNvPr>
          <p:cNvSpPr txBox="1"/>
          <p:nvPr/>
        </p:nvSpPr>
        <p:spPr>
          <a:xfrm>
            <a:off x="7084089" y="1100062"/>
            <a:ext cx="47286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www.hamamatsu.com/resources/pdf/ssd/pet_module_kacc9009e.pdf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3D9543-1CF4-4E3D-A5EE-9F6266ED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560"/>
            <a:ext cx="12114365" cy="4508440"/>
          </a:xfrm>
          <a:prstGeom prst="rect">
            <a:avLst/>
          </a:prstGeom>
        </p:spPr>
      </p:pic>
      <p:sp>
        <p:nvSpPr>
          <p:cNvPr id="10" name="TextBox 9">
            <a:hlinkClick r:id="rId2"/>
            <a:extLst>
              <a:ext uri="{FF2B5EF4-FFF2-40B4-BE49-F238E27FC236}">
                <a16:creationId xmlns:a16="http://schemas.microsoft.com/office/drawing/2014/main" id="{469A482A-7B12-47E8-8B4C-83AA591B18A8}"/>
              </a:ext>
            </a:extLst>
          </p:cNvPr>
          <p:cNvSpPr txBox="1"/>
          <p:nvPr/>
        </p:nvSpPr>
        <p:spPr>
          <a:xfrm>
            <a:off x="1055077" y="66008"/>
            <a:ext cx="1075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MPPC Module for PET Hamamatsu Technical Note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240DE-0B6C-4F6C-85CB-8140C4180143}"/>
              </a:ext>
            </a:extLst>
          </p:cNvPr>
          <p:cNvSpPr txBox="1"/>
          <p:nvPr/>
        </p:nvSpPr>
        <p:spPr>
          <a:xfrm>
            <a:off x="379233" y="773894"/>
            <a:ext cx="6078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3.2 x 3.2 x L mm CZC, 16 x 16 array</a:t>
            </a:r>
          </a:p>
          <a:p>
            <a:r>
              <a:rPr lang="en-US" sz="3200" dirty="0">
                <a:solidFill>
                  <a:srgbClr val="FF0000"/>
                </a:solidFill>
              </a:rPr>
              <a:t>3.2 x 3.2 x T mm BGO, 16 x 16 array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Reflective film or adhesive type</a:t>
            </a:r>
          </a:p>
        </p:txBody>
      </p:sp>
    </p:spTree>
    <p:extLst>
      <p:ext uri="{BB962C8B-B14F-4D97-AF65-F5344CB8AC3E}">
        <p14:creationId xmlns:p14="http://schemas.microsoft.com/office/powerpoint/2010/main" val="3587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55632-84D1-4A19-BB01-0C8FD35C5C32}"/>
              </a:ext>
            </a:extLst>
          </p:cNvPr>
          <p:cNvSpPr txBox="1"/>
          <p:nvPr/>
        </p:nvSpPr>
        <p:spPr>
          <a:xfrm>
            <a:off x="30357" y="1567663"/>
            <a:ext cx="4662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Each detector block contains a 4 × 9 array of small lutetium-based scintillators (LBS), with crystals placed on three 3 × 2 arrays of silicon photomultiplier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SiPM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) detectors, for a total of 19,584 crystals and 9792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SiPM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channels.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955AC-65A8-408C-AC17-522C67E8A4B2}"/>
              </a:ext>
            </a:extLst>
          </p:cNvPr>
          <p:cNvSpPr txBox="1"/>
          <p:nvPr/>
        </p:nvSpPr>
        <p:spPr>
          <a:xfrm>
            <a:off x="1676" y="0"/>
            <a:ext cx="5534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Chicheportiche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Marciano, R.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Orevi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2020.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Comparison of NEMA characterizations for Discovery MI and Discovery MI-DR TOF PET/CT systems at different sites and with other commercial PET/CT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EJNMMI physics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pp.1-20.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88F4D-5E5C-45B5-B4AF-8E3A6432C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58853"/>
              </p:ext>
            </p:extLst>
          </p:nvPr>
        </p:nvGraphicFramePr>
        <p:xfrm>
          <a:off x="6564924" y="686843"/>
          <a:ext cx="5627076" cy="6115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2150578771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38256349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583844619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7669076"/>
                    </a:ext>
                  </a:extLst>
                </a:gridCol>
              </a:tblGrid>
              <a:tr h="2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608300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4097040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Thickness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70870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1740262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450701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4775235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241103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Detectpr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1548962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6683886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9547707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8490816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6587939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143947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 Circum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8101284"/>
                  </a:ext>
                </a:extLst>
              </a:tr>
              <a:tr h="4853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 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176932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9701105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NXtals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892017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0057359"/>
                  </a:ext>
                </a:extLst>
              </a:tr>
              <a:tr h="4853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Xtals/RingTx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3420198"/>
                  </a:ext>
                </a:extLst>
              </a:tr>
              <a:tr h="2588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XtalsAx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0338906"/>
                  </a:ext>
                </a:extLst>
              </a:tr>
              <a:tr h="4853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19584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CheckXtals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35061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3BC925-4933-4AEA-B85F-C5390112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85" y="1518759"/>
            <a:ext cx="2085975" cy="695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019596-F927-4099-BE5C-BE23A43E1198}"/>
              </a:ext>
            </a:extLst>
          </p:cNvPr>
          <p:cNvSpPr txBox="1"/>
          <p:nvPr/>
        </p:nvSpPr>
        <p:spPr>
          <a:xfrm>
            <a:off x="30357" y="3181582"/>
            <a:ext cx="5993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GE: 60 mm^2/</a:t>
            </a:r>
            <a:r>
              <a:rPr lang="en-US" sz="4000" dirty="0" err="1">
                <a:solidFill>
                  <a:srgbClr val="00B050"/>
                </a:solidFill>
              </a:rPr>
              <a:t>SiPM</a:t>
            </a:r>
            <a:r>
              <a:rPr lang="en-US" sz="4000" dirty="0">
                <a:solidFill>
                  <a:srgbClr val="00B050"/>
                </a:solidFill>
              </a:rPr>
              <a:t>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9D6B3-2F2B-4AF7-8EF2-DE7A92EA2542}"/>
              </a:ext>
            </a:extLst>
          </p:cNvPr>
          <p:cNvSpPr txBox="1"/>
          <p:nvPr/>
        </p:nvSpPr>
        <p:spPr>
          <a:xfrm>
            <a:off x="30357" y="3889468"/>
            <a:ext cx="753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phoswich</a:t>
            </a:r>
            <a:r>
              <a:rPr lang="en-US" dirty="0"/>
              <a:t> detector block has a 5 x 5 array of </a:t>
            </a:r>
            <a:r>
              <a:rPr lang="en-US" dirty="0" err="1"/>
              <a:t>SiPMs</a:t>
            </a:r>
            <a:r>
              <a:rPr lang="en-US" dirty="0"/>
              <a:t>, each 1cm x 1cm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205BFB-313C-4B5F-B609-6898137CE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80547"/>
              </p:ext>
            </p:extLst>
          </p:nvPr>
        </p:nvGraphicFramePr>
        <p:xfrm>
          <a:off x="120580" y="4289487"/>
          <a:ext cx="7311621" cy="2452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0562">
                  <a:extLst>
                    <a:ext uri="{9D8B030D-6E8A-4147-A177-3AD203B41FA5}">
                      <a16:colId xmlns:a16="http://schemas.microsoft.com/office/drawing/2014/main" val="3385928262"/>
                    </a:ext>
                  </a:extLst>
                </a:gridCol>
                <a:gridCol w="2850913">
                  <a:extLst>
                    <a:ext uri="{9D8B030D-6E8A-4147-A177-3AD203B41FA5}">
                      <a16:colId xmlns:a16="http://schemas.microsoft.com/office/drawing/2014/main" val="877059498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1201245613"/>
                    </a:ext>
                  </a:extLst>
                </a:gridCol>
                <a:gridCol w="1015407">
                  <a:extLst>
                    <a:ext uri="{9D8B030D-6E8A-4147-A177-3AD203B41FA5}">
                      <a16:colId xmlns:a16="http://schemas.microsoft.com/office/drawing/2014/main" val="1438255796"/>
                    </a:ext>
                  </a:extLst>
                </a:gridCol>
              </a:tblGrid>
              <a:tr h="41384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Phoswich</a:t>
                      </a:r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effectLst/>
                        </a:rPr>
                        <a:t>SiPMs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Channels/Block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mm^2/Ch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2000768"/>
                  </a:ext>
                </a:extLst>
              </a:tr>
              <a:tr h="63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Single Ended,                   Single Time Window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Non-Imaging </a:t>
                      </a:r>
                      <a:r>
                        <a:rPr lang="en-US" sz="1600" u="none" strike="noStrike" dirty="0" err="1">
                          <a:effectLst/>
                        </a:rPr>
                        <a:t>SiPMs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78.1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0555956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Imaging </a:t>
                      </a:r>
                      <a:r>
                        <a:rPr lang="en-US" sz="1600" u="none" strike="noStrike" dirty="0" err="1">
                          <a:effectLst/>
                        </a:rPr>
                        <a:t>SiPMs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19.5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8030991"/>
                  </a:ext>
                </a:extLst>
              </a:tr>
              <a:tr h="63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Single Ended,                  Double Time Window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Non-Imaging </a:t>
                      </a:r>
                      <a:r>
                        <a:rPr lang="en-US" sz="1600" u="none" strike="noStrike" dirty="0" err="1">
                          <a:effectLst/>
                        </a:rPr>
                        <a:t>SiPMs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39.1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3893491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Imaging </a:t>
                      </a:r>
                      <a:r>
                        <a:rPr lang="en-US" sz="1600" u="none" strike="noStrike" dirty="0" err="1">
                          <a:effectLst/>
                        </a:rPr>
                        <a:t>SiPMs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9.8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3119002"/>
                  </a:ext>
                </a:extLst>
              </a:tr>
            </a:tbl>
          </a:graphicData>
        </a:graphic>
      </p:graphicFrame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EE73DAC7-B500-4F4C-8A8D-DA9DD654B842}"/>
              </a:ext>
            </a:extLst>
          </p:cNvPr>
          <p:cNvSpPr txBox="1"/>
          <p:nvPr/>
        </p:nvSpPr>
        <p:spPr>
          <a:xfrm>
            <a:off x="5521936" y="-21043"/>
            <a:ext cx="6909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ASIC Channel Density Estimate</a:t>
            </a:r>
          </a:p>
        </p:txBody>
      </p:sp>
    </p:spTree>
    <p:extLst>
      <p:ext uri="{BB962C8B-B14F-4D97-AF65-F5344CB8AC3E}">
        <p14:creationId xmlns:p14="http://schemas.microsoft.com/office/powerpoint/2010/main" val="188076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2E454B6-B855-48F3-8030-EBA61D39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1932"/>
            <a:ext cx="5238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E1CA11-CA08-48A9-A69F-ABD7C84DC940}"/>
              </a:ext>
            </a:extLst>
          </p:cNvPr>
          <p:cNvSpPr txBox="1"/>
          <p:nvPr/>
        </p:nvSpPr>
        <p:spPr>
          <a:xfrm>
            <a:off x="350044" y="288836"/>
            <a:ext cx="436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B050"/>
                </a:solidFill>
              </a:rPr>
              <a:t>PETsys</a:t>
            </a:r>
            <a:r>
              <a:rPr lang="en-US" sz="3600" b="1" dirty="0">
                <a:solidFill>
                  <a:srgbClr val="00B050"/>
                </a:solidFill>
              </a:rPr>
              <a:t> TOFPET2 ASIC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78804F-EB3F-4AC9-BFCD-413A69E5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11" y="63501"/>
            <a:ext cx="2377264" cy="2628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C668E9-06CC-4929-A152-866D47D50F33}"/>
              </a:ext>
            </a:extLst>
          </p:cNvPr>
          <p:cNvSpPr txBox="1"/>
          <p:nvPr/>
        </p:nvSpPr>
        <p:spPr>
          <a:xfrm>
            <a:off x="194866" y="1327068"/>
            <a:ext cx="452397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77777"/>
                </a:solidFill>
                <a:effectLst/>
                <a:latin typeface="Helvetica CE"/>
              </a:rPr>
              <a:t>The </a:t>
            </a:r>
            <a:r>
              <a:rPr lang="en-US" b="0" i="0" dirty="0" err="1">
                <a:solidFill>
                  <a:srgbClr val="777777"/>
                </a:solidFill>
                <a:effectLst/>
                <a:latin typeface="Helvetica CE"/>
              </a:rPr>
              <a:t>PETsys</a:t>
            </a:r>
            <a:r>
              <a:rPr lang="en-US" b="0" i="0" dirty="0">
                <a:solidFill>
                  <a:srgbClr val="777777"/>
                </a:solidFill>
                <a:effectLst/>
                <a:latin typeface="Helvetica CE"/>
              </a:rPr>
              <a:t> High Performance TOFPET2 ASIC is a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CE"/>
              </a:rPr>
              <a:t>new 64 channel chip </a:t>
            </a:r>
            <a:r>
              <a:rPr lang="en-US" b="0" i="0" dirty="0">
                <a:solidFill>
                  <a:srgbClr val="777777"/>
                </a:solidFill>
                <a:effectLst/>
                <a:latin typeface="Helvetica CE"/>
              </a:rPr>
              <a:t>for the readout and digitization of signals from fast photon detectors in applications where a high data rate and fast timing is required. It uses a low threshold for timing and a high threshold for accepting the event. Both thresholds are separately configurable for each channel. Every time one of the 64 channels exceeds the high threshold a record is created giving the channel number, the time and the charge of the event. Activity in one channel does not cause any dead-time on the other channels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F56175-73BE-4EF1-9D92-88296AC06092}"/>
              </a:ext>
            </a:extLst>
          </p:cNvPr>
          <p:cNvSpPr txBox="1"/>
          <p:nvPr/>
        </p:nvSpPr>
        <p:spPr>
          <a:xfrm>
            <a:off x="3035300" y="5596953"/>
            <a:ext cx="917733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https://www.petsyselectronics.com/web/public/products/1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2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6FC51-1EE4-42E3-901C-9C9E6EF3B88A}"/>
              </a:ext>
            </a:extLst>
          </p:cNvPr>
          <p:cNvSpPr/>
          <p:nvPr/>
        </p:nvSpPr>
        <p:spPr>
          <a:xfrm>
            <a:off x="457200" y="457200"/>
            <a:ext cx="4584700" cy="457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51129-FCA6-4C3E-8C67-F0CD862AF503}"/>
              </a:ext>
            </a:extLst>
          </p:cNvPr>
          <p:cNvSpPr txBox="1"/>
          <p:nvPr/>
        </p:nvSpPr>
        <p:spPr>
          <a:xfrm>
            <a:off x="251409" y="5424269"/>
            <a:ext cx="378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5cm x 5cm detector module</a:t>
            </a:r>
          </a:p>
          <a:p>
            <a:r>
              <a:rPr lang="en-US" dirty="0"/>
              <a:t>w/ 5 x 5 array of 10mm x 10mm </a:t>
            </a:r>
            <a:r>
              <a:rPr lang="en-US" dirty="0" err="1"/>
              <a:t>SiPMs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B83B06-205A-4BDF-A8AB-FED84F99D39B}"/>
              </a:ext>
            </a:extLst>
          </p:cNvPr>
          <p:cNvCxnSpPr/>
          <p:nvPr/>
        </p:nvCxnSpPr>
        <p:spPr>
          <a:xfrm>
            <a:off x="1371600" y="457200"/>
            <a:ext cx="0" cy="457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0AA11E-22E5-4F64-86E2-1ED86C44B5DD}"/>
              </a:ext>
            </a:extLst>
          </p:cNvPr>
          <p:cNvCxnSpPr/>
          <p:nvPr/>
        </p:nvCxnSpPr>
        <p:spPr>
          <a:xfrm>
            <a:off x="2286000" y="457200"/>
            <a:ext cx="0" cy="457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B7F8EB-6D66-42B2-8C0B-4C9A67ED0FEB}"/>
              </a:ext>
            </a:extLst>
          </p:cNvPr>
          <p:cNvCxnSpPr/>
          <p:nvPr/>
        </p:nvCxnSpPr>
        <p:spPr>
          <a:xfrm>
            <a:off x="3200400" y="457200"/>
            <a:ext cx="0" cy="457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193B09-4939-444C-89AE-7E025CF7E652}"/>
              </a:ext>
            </a:extLst>
          </p:cNvPr>
          <p:cNvCxnSpPr/>
          <p:nvPr/>
        </p:nvCxnSpPr>
        <p:spPr>
          <a:xfrm>
            <a:off x="4114800" y="457200"/>
            <a:ext cx="0" cy="457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9CC837-CBAC-451C-A8FB-893A613FBF3D}"/>
              </a:ext>
            </a:extLst>
          </p:cNvPr>
          <p:cNvCxnSpPr>
            <a:cxnSpLocks/>
          </p:cNvCxnSpPr>
          <p:nvPr/>
        </p:nvCxnSpPr>
        <p:spPr>
          <a:xfrm>
            <a:off x="457200" y="137160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F745F5-D0FA-414D-A4F0-2F29FF90D7B5}"/>
              </a:ext>
            </a:extLst>
          </p:cNvPr>
          <p:cNvCxnSpPr>
            <a:cxnSpLocks/>
          </p:cNvCxnSpPr>
          <p:nvPr/>
        </p:nvCxnSpPr>
        <p:spPr>
          <a:xfrm>
            <a:off x="457200" y="228600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8DD40E-540D-4A0A-BECA-F2C3D51F63E9}"/>
              </a:ext>
            </a:extLst>
          </p:cNvPr>
          <p:cNvCxnSpPr>
            <a:cxnSpLocks/>
          </p:cNvCxnSpPr>
          <p:nvPr/>
        </p:nvCxnSpPr>
        <p:spPr>
          <a:xfrm>
            <a:off x="457200" y="320040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A71402-83B8-4224-AC34-BAC71D728E99}"/>
              </a:ext>
            </a:extLst>
          </p:cNvPr>
          <p:cNvCxnSpPr>
            <a:cxnSpLocks/>
          </p:cNvCxnSpPr>
          <p:nvPr/>
        </p:nvCxnSpPr>
        <p:spPr>
          <a:xfrm>
            <a:off x="457200" y="4038600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BE2AE3FD-A148-4909-A12E-5F8EC49DE03C}"/>
              </a:ext>
            </a:extLst>
          </p:cNvPr>
          <p:cNvGrpSpPr/>
          <p:nvPr/>
        </p:nvGrpSpPr>
        <p:grpSpPr>
          <a:xfrm>
            <a:off x="6324601" y="558800"/>
            <a:ext cx="4330700" cy="4368800"/>
            <a:chOff x="6324601" y="558800"/>
            <a:chExt cx="4330700" cy="4368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2F2DE4-976B-4F7B-BAA7-75432097A238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0EAE6D-0031-4CB8-930D-91260150ECC7}"/>
                </a:ext>
              </a:extLst>
            </p:cNvPr>
            <p:cNvCxnSpPr>
              <a:cxnSpLocks/>
              <a:stCxn id="24" idx="0"/>
              <a:endCxn id="24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4E301D-3D5D-4D2A-A34C-AE0A031AB1F9}"/>
                </a:ext>
              </a:extLst>
            </p:cNvPr>
            <p:cNvCxnSpPr>
              <a:cxnSpLocks/>
              <a:stCxn id="24" idx="1"/>
              <a:endCxn id="24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BCD38F-8DC6-4B78-AE90-E385A2EBC4E7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60EE46-9E46-4A48-A27F-62FD49E582DF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165632-6BC3-4DEB-AA66-D2DB3F322438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B84E008D-3FA4-42BD-9ED7-0A241934258A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227C1844-8ECF-465D-86D5-6FAB4453F68F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234A08BC-96C8-4EF3-8768-F5EC07F04209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DB1E5BF-C442-4DB2-8F88-742D257A5DF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0C78071-34A2-4CB6-8D79-3CC765100D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871DD62-98B4-4572-8CF1-62030A6FC4C3}"/>
                      </a:ext>
                    </a:extLst>
                  </p:cNvPr>
                  <p:cNvCxnSpPr>
                    <a:cxnSpLocks/>
                    <a:stCxn id="46" idx="1"/>
                    <a:endCxn id="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C81B4330-D808-4D19-BCF4-8FBEF117A17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1BB4F1C8-306A-442D-BC66-0767BBFF552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7" name="Straight Connector 316">
                    <a:extLst>
                      <a:ext uri="{FF2B5EF4-FFF2-40B4-BE49-F238E27FC236}">
                        <a16:creationId xmlns:a16="http://schemas.microsoft.com/office/drawing/2014/main" id="{449A6FF3-2040-433F-A69C-05D8E1FFE51B}"/>
                      </a:ext>
                    </a:extLst>
                  </p:cNvPr>
                  <p:cNvCxnSpPr>
                    <a:cxnSpLocks/>
                    <a:stCxn id="316" idx="0"/>
                    <a:endCxn id="31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>
                    <a:extLst>
                      <a:ext uri="{FF2B5EF4-FFF2-40B4-BE49-F238E27FC236}">
                        <a16:creationId xmlns:a16="http://schemas.microsoft.com/office/drawing/2014/main" id="{F130C909-591B-4A57-86B8-C6B35F2C7946}"/>
                      </a:ext>
                    </a:extLst>
                  </p:cNvPr>
                  <p:cNvCxnSpPr>
                    <a:cxnSpLocks/>
                    <a:stCxn id="316" idx="1"/>
                    <a:endCxn id="3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CDF8C0C3-E693-4FC3-8329-DA3C6DEE1DE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E0450172-DC02-48D6-85A6-1E385687BC9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1E7F984A-4F1D-404D-9DD5-C830E0445828}"/>
                      </a:ext>
                    </a:extLst>
                  </p:cNvPr>
                  <p:cNvCxnSpPr>
                    <a:cxnSpLocks/>
                    <a:stCxn id="320" idx="0"/>
                    <a:endCxn id="32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F2BD7D56-53BA-4F4A-9834-905CC949D5F6}"/>
                      </a:ext>
                    </a:extLst>
                  </p:cNvPr>
                  <p:cNvCxnSpPr>
                    <a:cxnSpLocks/>
                    <a:stCxn id="320" idx="1"/>
                    <a:endCxn id="32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0875D2EA-2804-4349-8B90-6DE24BA0B42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84EE0E6-0D02-49E3-B975-5C67A2EBC24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55D01886-DBA3-4B55-BAB8-721F2A9A4F09}"/>
                      </a:ext>
                    </a:extLst>
                  </p:cNvPr>
                  <p:cNvCxnSpPr>
                    <a:cxnSpLocks/>
                    <a:stCxn id="324" idx="0"/>
                    <a:endCxn id="3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8D4B2D5-3F27-422F-8300-A32B6DB037AC}"/>
                      </a:ext>
                    </a:extLst>
                  </p:cNvPr>
                  <p:cNvCxnSpPr>
                    <a:cxnSpLocks/>
                    <a:stCxn id="324" idx="1"/>
                    <a:endCxn id="3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B14DC563-A661-4BE5-B6D1-7EB95099D36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852B3B63-DF1A-4730-B827-8E3B6452945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E5F931D2-55AE-4A5B-825D-30E04C6B34C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5B85E786-F901-48A4-9DA8-7B36F7F91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F57C8BEC-BFCC-4F16-878F-7BE33F4D9409}"/>
                      </a:ext>
                    </a:extLst>
                  </p:cNvPr>
                  <p:cNvCxnSpPr>
                    <a:cxnSpLocks/>
                    <a:stCxn id="374" idx="1"/>
                    <a:endCxn id="37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DC3D01B8-5698-4C26-9242-729401E12C5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5193E0B0-2263-4C12-A285-B8122E6E5A8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DCF6932B-9DE3-41EA-A8B4-FFF38F7F0B2C}"/>
                      </a:ext>
                    </a:extLst>
                  </p:cNvPr>
                  <p:cNvCxnSpPr>
                    <a:cxnSpLocks/>
                    <a:stCxn id="371" idx="0"/>
                    <a:endCxn id="37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F5B26803-FAC6-46F9-8B39-2D6C0FDA9876}"/>
                      </a:ext>
                    </a:extLst>
                  </p:cNvPr>
                  <p:cNvCxnSpPr>
                    <a:cxnSpLocks/>
                    <a:stCxn id="371" idx="1"/>
                    <a:endCxn id="37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81B99BBF-0C87-4FBE-9208-BC10CC6EE0F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EBC7F8AC-184E-449A-9444-99F37EB4BC6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4A65E82A-2998-4055-B745-2D4A6C3C2775}"/>
                      </a:ext>
                    </a:extLst>
                  </p:cNvPr>
                  <p:cNvCxnSpPr>
                    <a:cxnSpLocks/>
                    <a:stCxn id="368" idx="0"/>
                    <a:endCxn id="36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298342E0-FAE9-4E29-AB92-1C2829D39C49}"/>
                      </a:ext>
                    </a:extLst>
                  </p:cNvPr>
                  <p:cNvCxnSpPr>
                    <a:cxnSpLocks/>
                    <a:stCxn id="368" idx="1"/>
                    <a:endCxn id="36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4" name="Group 363">
                  <a:extLst>
                    <a:ext uri="{FF2B5EF4-FFF2-40B4-BE49-F238E27FC236}">
                      <a16:creationId xmlns:a16="http://schemas.microsoft.com/office/drawing/2014/main" id="{EF37F8B4-85E7-49ED-9555-E4EA343E4E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0797EB02-5B5B-4D90-8C5B-0889E2A7A72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8EFE0BFC-E120-4427-B22D-D8E2EB507D62}"/>
                      </a:ext>
                    </a:extLst>
                  </p:cNvPr>
                  <p:cNvCxnSpPr>
                    <a:cxnSpLocks/>
                    <a:stCxn id="365" idx="0"/>
                    <a:endCxn id="36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8A86AE22-31DB-4233-AE1C-0594F2BF66DB}"/>
                      </a:ext>
                    </a:extLst>
                  </p:cNvPr>
                  <p:cNvCxnSpPr>
                    <a:cxnSpLocks/>
                    <a:stCxn id="365" idx="1"/>
                    <a:endCxn id="36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E2F104C6-AE40-4FA2-9610-054DAF35703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3AF1BD67-5387-4609-96FF-4B461E22B17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D9B59BDA-A553-4974-8369-C96FEF4FB1F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42D426EC-AA70-40E0-AA53-47EC26D90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0C0C844A-1063-4533-9B4F-D799FADA0B1D}"/>
                      </a:ext>
                    </a:extLst>
                  </p:cNvPr>
                  <p:cNvCxnSpPr>
                    <a:cxnSpLocks/>
                    <a:stCxn id="391" idx="1"/>
                    <a:endCxn id="39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5B0BF1A2-1A03-440F-A622-92D293EE8A1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E4F9C91-D6CC-40E8-8648-52C152AD35B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9" name="Straight Connector 388">
                    <a:extLst>
                      <a:ext uri="{FF2B5EF4-FFF2-40B4-BE49-F238E27FC236}">
                        <a16:creationId xmlns:a16="http://schemas.microsoft.com/office/drawing/2014/main" id="{1EEE3419-545E-4044-9320-734E1F95EB6C}"/>
                      </a:ext>
                    </a:extLst>
                  </p:cNvPr>
                  <p:cNvCxnSpPr>
                    <a:cxnSpLocks/>
                    <a:stCxn id="388" idx="0"/>
                    <a:endCxn id="38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3451CCE-5B5A-4F3D-9A1D-EA26A792155C}"/>
                      </a:ext>
                    </a:extLst>
                  </p:cNvPr>
                  <p:cNvCxnSpPr>
                    <a:cxnSpLocks/>
                    <a:stCxn id="388" idx="1"/>
                    <a:endCxn id="38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6A9C9D2D-41BC-4A44-88F4-498248B03070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7CB71874-8DA2-4EA7-A6F1-2B9C1A9F7BB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42002238-7733-46DC-92FF-67C6268B5134}"/>
                      </a:ext>
                    </a:extLst>
                  </p:cNvPr>
                  <p:cNvCxnSpPr>
                    <a:cxnSpLocks/>
                    <a:stCxn id="385" idx="0"/>
                    <a:endCxn id="38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4F77E735-795A-4182-9649-3133570E0D0F}"/>
                      </a:ext>
                    </a:extLst>
                  </p:cNvPr>
                  <p:cNvCxnSpPr>
                    <a:cxnSpLocks/>
                    <a:stCxn id="385" idx="1"/>
                    <a:endCxn id="38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730AA93-26DD-46B9-86C2-E77BE076FFC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792BADD-1716-41FC-B402-708CB44481E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A7BD5B55-3EED-4707-94F1-A4573E0C2C9B}"/>
                      </a:ext>
                    </a:extLst>
                  </p:cNvPr>
                  <p:cNvCxnSpPr>
                    <a:cxnSpLocks/>
                    <a:stCxn id="382" idx="0"/>
                    <a:endCxn id="38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C0507385-21B0-47A8-9A22-030AAF80653E}"/>
                      </a:ext>
                    </a:extLst>
                  </p:cNvPr>
                  <p:cNvCxnSpPr>
                    <a:cxnSpLocks/>
                    <a:stCxn id="382" idx="1"/>
                    <a:endCxn id="38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CE3C26AF-A135-46B4-83F0-F645532DC70E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9D13B050-4BFE-4E46-8CBF-6A7B639309A6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C3D22678-650E-4AC7-87A6-52877236679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90FCCC22-8470-414E-883F-A258B404C6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AAEA52E5-7CAE-4D21-88CD-755E69378329}"/>
                      </a:ext>
                    </a:extLst>
                  </p:cNvPr>
                  <p:cNvCxnSpPr>
                    <a:cxnSpLocks/>
                    <a:stCxn id="408" idx="1"/>
                    <a:endCxn id="40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D48D4987-FC04-478C-A3D9-5E9DEB68A9B5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2C63679F-18F5-4384-AAF1-F89884A468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F80BD0AB-7820-4602-BD86-50D7AFB362D1}"/>
                      </a:ext>
                    </a:extLst>
                  </p:cNvPr>
                  <p:cNvCxnSpPr>
                    <a:cxnSpLocks/>
                    <a:stCxn id="405" idx="0"/>
                    <a:endCxn id="40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06BC8603-7486-4CAC-AA0B-B94ED67A553E}"/>
                      </a:ext>
                    </a:extLst>
                  </p:cNvPr>
                  <p:cNvCxnSpPr>
                    <a:cxnSpLocks/>
                    <a:stCxn id="405" idx="1"/>
                    <a:endCxn id="40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0D1C382F-7483-4F51-BE23-0DCDD4B2A58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7E0BB698-5027-4203-9A0E-981A5F38575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59334163-056A-4123-A0A6-EBA973CF7FE5}"/>
                      </a:ext>
                    </a:extLst>
                  </p:cNvPr>
                  <p:cNvCxnSpPr>
                    <a:cxnSpLocks/>
                    <a:stCxn id="402" idx="0"/>
                    <a:endCxn id="40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9756FE82-7AAF-4F84-9286-21AAAA3E0BBF}"/>
                      </a:ext>
                    </a:extLst>
                  </p:cNvPr>
                  <p:cNvCxnSpPr>
                    <a:cxnSpLocks/>
                    <a:stCxn id="402" idx="1"/>
                    <a:endCxn id="40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20FB5D9D-90DA-473C-83A6-978079ABAFF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2913C095-61AF-453E-8A15-CB1E5FBC4B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99028CF7-84BB-4B57-8735-840B88045AD4}"/>
                      </a:ext>
                    </a:extLst>
                  </p:cNvPr>
                  <p:cNvCxnSpPr>
                    <a:cxnSpLocks/>
                    <a:stCxn id="399" idx="0"/>
                    <a:endCxn id="39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EC817825-BB5A-42D9-AF82-EF605C8C8D89}"/>
                      </a:ext>
                    </a:extLst>
                  </p:cNvPr>
                  <p:cNvCxnSpPr>
                    <a:cxnSpLocks/>
                    <a:stCxn id="399" idx="1"/>
                    <a:endCxn id="39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D92BA61C-E393-4A2A-B1D8-DAF81AD831AB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4F846E21-5876-432D-B54E-C54F91FEA7D5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852C0A72-BE1E-4BE5-8E3D-4171E4E6055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78" name="Rectangle 477">
                    <a:extLst>
                      <a:ext uri="{FF2B5EF4-FFF2-40B4-BE49-F238E27FC236}">
                        <a16:creationId xmlns:a16="http://schemas.microsoft.com/office/drawing/2014/main" id="{7BB7D4B5-B1F1-416F-B4DB-9121625E9C5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C60F0AED-B98F-45E1-8BEC-7B144612EB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AE78472D-1B9D-4DAC-9526-E7AC48198CE3}"/>
                      </a:ext>
                    </a:extLst>
                  </p:cNvPr>
                  <p:cNvCxnSpPr>
                    <a:cxnSpLocks/>
                    <a:stCxn id="478" idx="1"/>
                    <a:endCxn id="47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682FFED8-5432-4208-864D-FF1E861E957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992564D3-D6E3-44D0-9FE3-2FF8F640C1E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0A1BE847-4398-44F5-B6F0-330EB21F5B9E}"/>
                      </a:ext>
                    </a:extLst>
                  </p:cNvPr>
                  <p:cNvCxnSpPr>
                    <a:cxnSpLocks/>
                    <a:stCxn id="475" idx="0"/>
                    <a:endCxn id="47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10F990F0-EC74-4C6A-825F-6F4A96C3C3CA}"/>
                      </a:ext>
                    </a:extLst>
                  </p:cNvPr>
                  <p:cNvCxnSpPr>
                    <a:cxnSpLocks/>
                    <a:stCxn id="475" idx="1"/>
                    <a:endCxn id="47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913B800C-7B46-471F-93EB-9DF94AC710BA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5339C6EF-DB79-43E8-8F77-6B6FA193641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E060B043-760A-4CD2-A94B-F9933FD88099}"/>
                      </a:ext>
                    </a:extLst>
                  </p:cNvPr>
                  <p:cNvCxnSpPr>
                    <a:cxnSpLocks/>
                    <a:stCxn id="472" idx="0"/>
                    <a:endCxn id="47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3BACBFC3-0F81-459D-B446-1759BEE276D0}"/>
                      </a:ext>
                    </a:extLst>
                  </p:cNvPr>
                  <p:cNvCxnSpPr>
                    <a:cxnSpLocks/>
                    <a:stCxn id="472" idx="1"/>
                    <a:endCxn id="47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2694A759-9B0D-432F-8D7B-AA9857E76E4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08F35BE6-49EB-46BF-A73F-F06108B7431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8FE7762F-DE7F-421D-AFB5-50DFFDAFCA65}"/>
                      </a:ext>
                    </a:extLst>
                  </p:cNvPr>
                  <p:cNvCxnSpPr>
                    <a:cxnSpLocks/>
                    <a:stCxn id="469" idx="0"/>
                    <a:endCxn id="46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0689B3C0-1C7D-4565-BFFA-D1738966FC28}"/>
                      </a:ext>
                    </a:extLst>
                  </p:cNvPr>
                  <p:cNvCxnSpPr>
                    <a:cxnSpLocks/>
                    <a:stCxn id="469" idx="1"/>
                    <a:endCxn id="46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3005C3E8-A1CF-47C9-8DD5-A7D9FE8D5DD7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33F2786B-D4A8-477C-8A67-9D3909DCBFCC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9F6E1994-AE3F-41B5-B4BB-B481183CEA9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DC4D2D6-F781-4940-A877-8F0DD621A5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5FB6AF2F-79FE-45D8-A616-8E1A1A9DD2B0}"/>
                      </a:ext>
                    </a:extLst>
                  </p:cNvPr>
                  <p:cNvCxnSpPr>
                    <a:cxnSpLocks/>
                    <a:stCxn id="462" idx="1"/>
                    <a:endCxn id="46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8BF85DA-EABA-4F28-8AFF-496F327D001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6C4477FA-3EE4-426B-9C0C-93F24BD3666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D6B6DDBD-E90B-4F7A-81E5-0CD6A7780C0B}"/>
                      </a:ext>
                    </a:extLst>
                  </p:cNvPr>
                  <p:cNvCxnSpPr>
                    <a:cxnSpLocks/>
                    <a:stCxn id="459" idx="0"/>
                    <a:endCxn id="45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2D8F1C6-6A75-4A2A-B7D9-6FA76F87FA08}"/>
                      </a:ext>
                    </a:extLst>
                  </p:cNvPr>
                  <p:cNvCxnSpPr>
                    <a:cxnSpLocks/>
                    <a:stCxn id="459" idx="1"/>
                    <a:endCxn id="45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BC0AE491-F2DF-40C3-9EC6-69FE2BAE18A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F81F8AEC-3942-460D-A56D-00C28DD1E77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B9CC0340-41AE-4D14-81A2-FE4773ACC4D5}"/>
                      </a:ext>
                    </a:extLst>
                  </p:cNvPr>
                  <p:cNvCxnSpPr>
                    <a:cxnSpLocks/>
                    <a:stCxn id="456" idx="0"/>
                    <a:endCxn id="45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D75EC6B8-7917-4974-A0E8-D83337D89DFE}"/>
                      </a:ext>
                    </a:extLst>
                  </p:cNvPr>
                  <p:cNvCxnSpPr>
                    <a:cxnSpLocks/>
                    <a:stCxn id="456" idx="1"/>
                    <a:endCxn id="45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F37CA2E-BC3A-47B0-946C-744AA3FD36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4B1842B7-B317-4B66-AD1E-8EA9D0C16A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35BC82BE-B063-412C-964F-1143560F7D8E}"/>
                      </a:ext>
                    </a:extLst>
                  </p:cNvPr>
                  <p:cNvCxnSpPr>
                    <a:cxnSpLocks/>
                    <a:stCxn id="453" idx="0"/>
                    <a:endCxn id="45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CDAB68D5-4908-42B8-8E32-C290F878BFAE}"/>
                      </a:ext>
                    </a:extLst>
                  </p:cNvPr>
                  <p:cNvCxnSpPr>
                    <a:cxnSpLocks/>
                    <a:stCxn id="453" idx="1"/>
                    <a:endCxn id="45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BA1DA40-CA03-4772-9A22-8148208F514E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BEA5D5F7-9323-4EA4-A87C-841176BA44A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EDA2B4DD-5B55-4D1E-B43C-B7475F881F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B0AF26B-E21A-4B87-82B4-3B87012B50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22551FD-40B6-4555-9619-0F65ABDDB897}"/>
                      </a:ext>
                    </a:extLst>
                  </p:cNvPr>
                  <p:cNvCxnSpPr>
                    <a:cxnSpLocks/>
                    <a:stCxn id="446" idx="1"/>
                    <a:endCxn id="4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DE713CC1-7CE1-4970-A1A9-AC0B2EA6265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730A780B-77C6-4633-AC62-8F2D68D457C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A998C588-5FDA-4233-82DE-6BB1AE2600D1}"/>
                      </a:ext>
                    </a:extLst>
                  </p:cNvPr>
                  <p:cNvCxnSpPr>
                    <a:cxnSpLocks/>
                    <a:stCxn id="443" idx="0"/>
                    <a:endCxn id="44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CB9E39AC-C307-4468-9E43-AF5725E0800C}"/>
                      </a:ext>
                    </a:extLst>
                  </p:cNvPr>
                  <p:cNvCxnSpPr>
                    <a:cxnSpLocks/>
                    <a:stCxn id="443" idx="1"/>
                    <a:endCxn id="44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2CEA46D0-C877-44DB-ABC8-299C2965DC2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E62220D0-3FFA-4F70-A606-F4BD2270498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EC7AB9E-7189-46D4-AE33-4C7A32C1190A}"/>
                      </a:ext>
                    </a:extLst>
                  </p:cNvPr>
                  <p:cNvCxnSpPr>
                    <a:cxnSpLocks/>
                    <a:stCxn id="440" idx="0"/>
                    <a:endCxn id="44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3891D6DE-7E7D-4E1B-BDEA-843A7374D47B}"/>
                      </a:ext>
                    </a:extLst>
                  </p:cNvPr>
                  <p:cNvCxnSpPr>
                    <a:cxnSpLocks/>
                    <a:stCxn id="440" idx="1"/>
                    <a:endCxn id="44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E57311CB-6755-4BE3-AC6E-29F6875E2590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2BFBA940-83EC-4EBE-8298-2E99D6DE48F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3919D3DD-A533-4583-AEFC-89B618D28988}"/>
                      </a:ext>
                    </a:extLst>
                  </p:cNvPr>
                  <p:cNvCxnSpPr>
                    <a:cxnSpLocks/>
                    <a:stCxn id="437" idx="0"/>
                    <a:endCxn id="43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FC538DF0-8112-4AE9-92A0-3A4D5091202C}"/>
                      </a:ext>
                    </a:extLst>
                  </p:cNvPr>
                  <p:cNvCxnSpPr>
                    <a:cxnSpLocks/>
                    <a:stCxn id="437" idx="1"/>
                    <a:endCxn id="43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E23638D-627C-4E77-9CD8-7C1E9D7C4E2D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6B9CACD7-F68F-4D8C-911E-BA0F66F70EC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CAE7F4EA-EF6B-43AD-973B-9C2C255DFE8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0E243DA2-769A-469B-84AD-4B688F2C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9AF83397-5C49-4A50-A1C5-886EDF284B49}"/>
                      </a:ext>
                    </a:extLst>
                  </p:cNvPr>
                  <p:cNvCxnSpPr>
                    <a:cxnSpLocks/>
                    <a:stCxn id="430" idx="1"/>
                    <a:endCxn id="43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36D080BF-CAA4-4A13-96BC-6A3AD751096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96427A7E-CCCF-49ED-9B42-911ADAC0A3E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161BF5CA-A7B9-49CF-B799-5E89460E9589}"/>
                      </a:ext>
                    </a:extLst>
                  </p:cNvPr>
                  <p:cNvCxnSpPr>
                    <a:cxnSpLocks/>
                    <a:stCxn id="427" idx="0"/>
                    <a:endCxn id="42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5FB1E4EE-3214-499D-AC10-6850394731FF}"/>
                      </a:ext>
                    </a:extLst>
                  </p:cNvPr>
                  <p:cNvCxnSpPr>
                    <a:cxnSpLocks/>
                    <a:stCxn id="427" idx="1"/>
                    <a:endCxn id="42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A020B9B-FD5B-4166-834E-4A0C46C4726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24FF2FCF-450D-4856-9B47-23FE888158C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4882B6FB-FE30-4E13-96CE-A7D3652EB020}"/>
                      </a:ext>
                    </a:extLst>
                  </p:cNvPr>
                  <p:cNvCxnSpPr>
                    <a:cxnSpLocks/>
                    <a:stCxn id="424" idx="0"/>
                    <a:endCxn id="4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DD29C417-54B9-498A-A6B1-CACC33469213}"/>
                      </a:ext>
                    </a:extLst>
                  </p:cNvPr>
                  <p:cNvCxnSpPr>
                    <a:cxnSpLocks/>
                    <a:stCxn id="424" idx="1"/>
                    <a:endCxn id="4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2332BAB3-AFF3-4F0E-8B82-FE941FC770EE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20C3D8E4-3570-4502-AFE1-EDB38D4D9EF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4CFB6C8A-681F-4ABC-82EF-F8866E883643}"/>
                      </a:ext>
                    </a:extLst>
                  </p:cNvPr>
                  <p:cNvCxnSpPr>
                    <a:cxnSpLocks/>
                    <a:stCxn id="421" idx="0"/>
                    <a:endCxn id="42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6E9451CE-3FD0-4804-B22D-E86984375714}"/>
                      </a:ext>
                    </a:extLst>
                  </p:cNvPr>
                  <p:cNvCxnSpPr>
                    <a:cxnSpLocks/>
                    <a:stCxn id="421" idx="1"/>
                    <a:endCxn id="42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75178E62-EAE5-473A-AC07-5E4A0506EF0F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F4A21DA6-1F78-4313-8E15-22C251F84383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C9B1707C-AA52-4411-927F-5E3A7C235CE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21CDC575-E682-48E0-801A-3A1BFDC2A5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8" name="Straight Connector 547">
                    <a:extLst>
                      <a:ext uri="{FF2B5EF4-FFF2-40B4-BE49-F238E27FC236}">
                        <a16:creationId xmlns:a16="http://schemas.microsoft.com/office/drawing/2014/main" id="{3C621303-40BE-4FD4-A4DA-975AAC80BF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FDA5114E-F49A-42F8-A2D5-488CA28F4E76}"/>
                      </a:ext>
                    </a:extLst>
                  </p:cNvPr>
                  <p:cNvCxnSpPr>
                    <a:cxnSpLocks/>
                    <a:stCxn id="547" idx="1"/>
                    <a:endCxn id="5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73389B8C-BD76-4C91-8AF5-0ABF402546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AC94F0D5-C690-4F9E-B481-42EA5CB6DEE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5" name="Straight Connector 544">
                    <a:extLst>
                      <a:ext uri="{FF2B5EF4-FFF2-40B4-BE49-F238E27FC236}">
                        <a16:creationId xmlns:a16="http://schemas.microsoft.com/office/drawing/2014/main" id="{B910B50E-950D-4F95-A6E9-154388CE7A55}"/>
                      </a:ext>
                    </a:extLst>
                  </p:cNvPr>
                  <p:cNvCxnSpPr>
                    <a:cxnSpLocks/>
                    <a:stCxn id="544" idx="0"/>
                    <a:endCxn id="54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A037A54D-3D92-4CB1-95AC-52D43D79F422}"/>
                      </a:ext>
                    </a:extLst>
                  </p:cNvPr>
                  <p:cNvCxnSpPr>
                    <a:cxnSpLocks/>
                    <a:stCxn id="544" idx="1"/>
                    <a:endCxn id="54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10D80ED3-F7CD-4242-934A-BCC40E4A944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A477DB1E-BDAC-4F2A-A30D-5EAAFDDDEDC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A09DE1A8-588F-4071-8C47-83E8F6511BE3}"/>
                      </a:ext>
                    </a:extLst>
                  </p:cNvPr>
                  <p:cNvCxnSpPr>
                    <a:cxnSpLocks/>
                    <a:stCxn id="541" idx="0"/>
                    <a:endCxn id="5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24C481B3-5B0E-4077-A9F0-A9DD18C2F9E5}"/>
                      </a:ext>
                    </a:extLst>
                  </p:cNvPr>
                  <p:cNvCxnSpPr>
                    <a:cxnSpLocks/>
                    <a:stCxn id="541" idx="1"/>
                    <a:endCxn id="5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A4A8AA5F-59EB-4D5C-BE47-3F51DBD3EB6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39078F8D-BA19-4ACA-A571-0A46063A11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7C09D093-2F06-4AAD-BBB3-0465E41BE152}"/>
                      </a:ext>
                    </a:extLst>
                  </p:cNvPr>
                  <p:cNvCxnSpPr>
                    <a:cxnSpLocks/>
                    <a:stCxn id="538" idx="0"/>
                    <a:endCxn id="53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>
                    <a:extLst>
                      <a:ext uri="{FF2B5EF4-FFF2-40B4-BE49-F238E27FC236}">
                        <a16:creationId xmlns:a16="http://schemas.microsoft.com/office/drawing/2014/main" id="{D1C74626-0576-450D-8B5E-32328114092A}"/>
                      </a:ext>
                    </a:extLst>
                  </p:cNvPr>
                  <p:cNvCxnSpPr>
                    <a:cxnSpLocks/>
                    <a:stCxn id="538" idx="1"/>
                    <a:endCxn id="53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2F14CB59-187A-4F84-B81F-ED6003B3AD1A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91575537-D702-44DE-B79C-215F0E8E701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416D1B05-EFCE-4BFF-91FC-B371689CD49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00105444-FAD8-41F2-BC72-F600A335C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5C86788B-8D6F-42FC-9CEF-29E7BB378631}"/>
                      </a:ext>
                    </a:extLst>
                  </p:cNvPr>
                  <p:cNvCxnSpPr>
                    <a:cxnSpLocks/>
                    <a:stCxn id="531" idx="1"/>
                    <a:endCxn id="5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52EA0AB1-2A43-4030-8FAB-90B4E9B2B03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EFFF6F68-C32F-4BBE-914A-F160029727D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901B4469-3116-49F3-BFF4-A98040DAA17C}"/>
                      </a:ext>
                    </a:extLst>
                  </p:cNvPr>
                  <p:cNvCxnSpPr>
                    <a:cxnSpLocks/>
                    <a:stCxn id="528" idx="0"/>
                    <a:endCxn id="52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B32F7BAD-33E4-4B36-BD1D-1301E5C52164}"/>
                      </a:ext>
                    </a:extLst>
                  </p:cNvPr>
                  <p:cNvCxnSpPr>
                    <a:cxnSpLocks/>
                    <a:stCxn id="528" idx="1"/>
                    <a:endCxn id="52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A45A87E4-370D-4062-BA7C-A6C3C47C81F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6D36221F-4388-4A99-9A64-FA4E66BD683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1E829313-A974-48C0-A04C-C06F53F5F654}"/>
                      </a:ext>
                    </a:extLst>
                  </p:cNvPr>
                  <p:cNvCxnSpPr>
                    <a:cxnSpLocks/>
                    <a:stCxn id="525" idx="0"/>
                    <a:endCxn id="5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7E08ACE3-FFDA-48C7-90BC-695969E7FC4A}"/>
                      </a:ext>
                    </a:extLst>
                  </p:cNvPr>
                  <p:cNvCxnSpPr>
                    <a:cxnSpLocks/>
                    <a:stCxn id="525" idx="1"/>
                    <a:endCxn id="5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D331CD24-A158-4117-99F0-C7A1621E3B7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54ADA016-CC0B-4571-815A-AA8027D53E6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DA095437-EB06-4C80-9C3B-0ED10650BE93}"/>
                      </a:ext>
                    </a:extLst>
                  </p:cNvPr>
                  <p:cNvCxnSpPr>
                    <a:cxnSpLocks/>
                    <a:stCxn id="522" idx="0"/>
                    <a:endCxn id="52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93BDF47E-B49F-48AF-9F73-127F9DB10C12}"/>
                      </a:ext>
                    </a:extLst>
                  </p:cNvPr>
                  <p:cNvCxnSpPr>
                    <a:cxnSpLocks/>
                    <a:stCxn id="522" idx="1"/>
                    <a:endCxn id="52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61FE468D-98DD-4327-9797-2F87898F8E8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586B31D0-05DA-4EF2-9A54-6714F0E0BB9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3AD88F82-3822-41DD-A4BB-49D6CA6E9DC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5F1FC204-83C6-41BF-896E-FD4F4CC21C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EF49E6B7-0A77-4487-AA62-D31A01B27FBF}"/>
                      </a:ext>
                    </a:extLst>
                  </p:cNvPr>
                  <p:cNvCxnSpPr>
                    <a:cxnSpLocks/>
                    <a:stCxn id="515" idx="1"/>
                    <a:endCxn id="51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3B1A2AE2-3729-4EDC-8F45-DB4EE354782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4A3AD788-694D-416D-8460-EDCD8CF13F2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D022851B-CAE9-47FA-B184-035314757A9E}"/>
                      </a:ext>
                    </a:extLst>
                  </p:cNvPr>
                  <p:cNvCxnSpPr>
                    <a:cxnSpLocks/>
                    <a:stCxn id="512" idx="0"/>
                    <a:endCxn id="51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69197122-1387-43CB-9267-E635BF5CD025}"/>
                      </a:ext>
                    </a:extLst>
                  </p:cNvPr>
                  <p:cNvCxnSpPr>
                    <a:cxnSpLocks/>
                    <a:stCxn id="512" idx="1"/>
                    <a:endCxn id="51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55ACD96B-1D64-4523-AD73-7FC3FFA0E7B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5BEB8D03-3262-48A3-926F-BCAE167977A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6769C5CD-4E1F-4BE6-AE3F-19CE20580FC3}"/>
                      </a:ext>
                    </a:extLst>
                  </p:cNvPr>
                  <p:cNvCxnSpPr>
                    <a:cxnSpLocks/>
                    <a:stCxn id="509" idx="0"/>
                    <a:endCxn id="50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566E680C-DBC5-4F47-B349-CAE7D95D907D}"/>
                      </a:ext>
                    </a:extLst>
                  </p:cNvPr>
                  <p:cNvCxnSpPr>
                    <a:cxnSpLocks/>
                    <a:stCxn id="509" idx="1"/>
                    <a:endCxn id="50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0882D8D0-24A0-4DB2-B9B8-C2219550F14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4D8A7B6D-6CD1-41D6-A82D-277957DF154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42B1C75A-A5A0-44BF-A9F5-B7E5E66438A6}"/>
                      </a:ext>
                    </a:extLst>
                  </p:cNvPr>
                  <p:cNvCxnSpPr>
                    <a:cxnSpLocks/>
                    <a:stCxn id="506" idx="0"/>
                    <a:endCxn id="50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D54A8D3C-9C0B-4AB4-BE01-5572465859E2}"/>
                      </a:ext>
                    </a:extLst>
                  </p:cNvPr>
                  <p:cNvCxnSpPr>
                    <a:cxnSpLocks/>
                    <a:stCxn id="506" idx="1"/>
                    <a:endCxn id="50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601F5663-044E-4145-B9F7-9934A1C50650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4EC0CB65-46E5-4E15-A787-ECD33B8F09B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438725CF-0B43-49A3-980F-DD2CE9382F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DAF27889-62DA-4764-A637-FEE77F178D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B2FAF7CB-34AC-4328-AD41-77B208D2E66A}"/>
                      </a:ext>
                    </a:extLst>
                  </p:cNvPr>
                  <p:cNvCxnSpPr>
                    <a:cxnSpLocks/>
                    <a:stCxn id="499" idx="1"/>
                    <a:endCxn id="49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1BF3937E-1FDA-4EB0-841F-69055674E96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BFAF98DE-ADFE-4E50-B0A0-30EB28B9C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7" name="Straight Connector 496">
                    <a:extLst>
                      <a:ext uri="{FF2B5EF4-FFF2-40B4-BE49-F238E27FC236}">
                        <a16:creationId xmlns:a16="http://schemas.microsoft.com/office/drawing/2014/main" id="{A13D3E65-CB7C-44ED-B2BD-F5E92DE6A54E}"/>
                      </a:ext>
                    </a:extLst>
                  </p:cNvPr>
                  <p:cNvCxnSpPr>
                    <a:cxnSpLocks/>
                    <a:stCxn id="496" idx="0"/>
                    <a:endCxn id="49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>
                    <a:extLst>
                      <a:ext uri="{FF2B5EF4-FFF2-40B4-BE49-F238E27FC236}">
                        <a16:creationId xmlns:a16="http://schemas.microsoft.com/office/drawing/2014/main" id="{2DFAEE85-2DA2-4E8B-B0ED-C3FFA5162771}"/>
                      </a:ext>
                    </a:extLst>
                  </p:cNvPr>
                  <p:cNvCxnSpPr>
                    <a:cxnSpLocks/>
                    <a:stCxn id="496" idx="1"/>
                    <a:endCxn id="49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42776356-207A-4703-91AA-28EA6E191301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2FE7C4EE-0FD4-4C6D-9220-F01CCBBF89F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915FBD92-F6B8-48A7-B877-86B729793639}"/>
                      </a:ext>
                    </a:extLst>
                  </p:cNvPr>
                  <p:cNvCxnSpPr>
                    <a:cxnSpLocks/>
                    <a:stCxn id="493" idx="0"/>
                    <a:endCxn id="49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>
                    <a:extLst>
                      <a:ext uri="{FF2B5EF4-FFF2-40B4-BE49-F238E27FC236}">
                        <a16:creationId xmlns:a16="http://schemas.microsoft.com/office/drawing/2014/main" id="{278422E0-4173-4298-8B8C-F316B73E20FA}"/>
                      </a:ext>
                    </a:extLst>
                  </p:cNvPr>
                  <p:cNvCxnSpPr>
                    <a:cxnSpLocks/>
                    <a:stCxn id="493" idx="1"/>
                    <a:endCxn id="49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89B978FB-5A42-4620-A071-11289F8EAE4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72E4CEE0-2B33-4808-A16D-652B3FEC62D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1" name="Straight Connector 490">
                    <a:extLst>
                      <a:ext uri="{FF2B5EF4-FFF2-40B4-BE49-F238E27FC236}">
                        <a16:creationId xmlns:a16="http://schemas.microsoft.com/office/drawing/2014/main" id="{EC02BCA2-4262-478C-A6E4-A3627E39FA87}"/>
                      </a:ext>
                    </a:extLst>
                  </p:cNvPr>
                  <p:cNvCxnSpPr>
                    <a:cxnSpLocks/>
                    <a:stCxn id="490" idx="0"/>
                    <a:endCxn id="49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A5B6FB7A-4A6F-4045-B9DB-977839DFF07E}"/>
                      </a:ext>
                    </a:extLst>
                  </p:cNvPr>
                  <p:cNvCxnSpPr>
                    <a:cxnSpLocks/>
                    <a:stCxn id="490" idx="1"/>
                    <a:endCxn id="49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821912D7-BB60-4A51-A6AF-F73258A38468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05703DAA-25CC-4FC8-9D8F-8C6F40A21ADE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CDC179D7-91C1-4481-B17F-DE4EBFD8FDB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A5861526-3DE7-4303-B8C4-71E4A6D64D4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7" name="Straight Connector 616">
                    <a:extLst>
                      <a:ext uri="{FF2B5EF4-FFF2-40B4-BE49-F238E27FC236}">
                        <a16:creationId xmlns:a16="http://schemas.microsoft.com/office/drawing/2014/main" id="{E4C05C25-E189-450B-AF80-667D9AD9E3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>
                    <a:extLst>
                      <a:ext uri="{FF2B5EF4-FFF2-40B4-BE49-F238E27FC236}">
                        <a16:creationId xmlns:a16="http://schemas.microsoft.com/office/drawing/2014/main" id="{C3222330-9D84-4BAC-8099-EB93458A1D5C}"/>
                      </a:ext>
                    </a:extLst>
                  </p:cNvPr>
                  <p:cNvCxnSpPr>
                    <a:cxnSpLocks/>
                    <a:stCxn id="616" idx="1"/>
                    <a:endCxn id="6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21310191-F7F7-4BFB-869C-084FD7CFA1B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A045F9A-112D-4B0C-84FB-FD3B4729FDB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13947667-0305-48E4-8D1E-A5DAE6D90A10}"/>
                      </a:ext>
                    </a:extLst>
                  </p:cNvPr>
                  <p:cNvCxnSpPr>
                    <a:cxnSpLocks/>
                    <a:stCxn id="613" idx="0"/>
                    <a:endCxn id="61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Straight Connector 614">
                    <a:extLst>
                      <a:ext uri="{FF2B5EF4-FFF2-40B4-BE49-F238E27FC236}">
                        <a16:creationId xmlns:a16="http://schemas.microsoft.com/office/drawing/2014/main" id="{676C99A0-95A2-45DB-B9E4-81D722EA4FA9}"/>
                      </a:ext>
                    </a:extLst>
                  </p:cNvPr>
                  <p:cNvCxnSpPr>
                    <a:cxnSpLocks/>
                    <a:stCxn id="613" idx="1"/>
                    <a:endCxn id="61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F6E9CC10-9451-459F-9B7D-79FF903AE15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D859463B-F47F-472E-84E1-A75E6620265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867025DE-B9A9-4F62-8AE4-18B114C4624E}"/>
                      </a:ext>
                    </a:extLst>
                  </p:cNvPr>
                  <p:cNvCxnSpPr>
                    <a:cxnSpLocks/>
                    <a:stCxn id="610" idx="0"/>
                    <a:endCxn id="61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C738136F-9E2C-4D4B-9C2B-F321B45FDD41}"/>
                      </a:ext>
                    </a:extLst>
                  </p:cNvPr>
                  <p:cNvCxnSpPr>
                    <a:cxnSpLocks/>
                    <a:stCxn id="610" idx="1"/>
                    <a:endCxn id="61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03CD0236-667B-4BB3-A630-AA493DB574B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6D6571EB-D9F8-42D6-B09E-606C6BBB88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8" name="Straight Connector 607">
                    <a:extLst>
                      <a:ext uri="{FF2B5EF4-FFF2-40B4-BE49-F238E27FC236}">
                        <a16:creationId xmlns:a16="http://schemas.microsoft.com/office/drawing/2014/main" id="{50BAF454-7CAB-45B5-BD6F-DE33DF655D07}"/>
                      </a:ext>
                    </a:extLst>
                  </p:cNvPr>
                  <p:cNvCxnSpPr>
                    <a:cxnSpLocks/>
                    <a:stCxn id="607" idx="0"/>
                    <a:endCxn id="60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B729686D-EC96-4F15-AF12-7956E299321E}"/>
                      </a:ext>
                    </a:extLst>
                  </p:cNvPr>
                  <p:cNvCxnSpPr>
                    <a:cxnSpLocks/>
                    <a:stCxn id="607" idx="1"/>
                    <a:endCxn id="60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B5F824DC-FBCD-45F5-91A0-B1A7880B1DC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73C4EC65-D8DC-4395-A0ED-5A752886D427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8977DD72-5758-4A26-BB2C-5D052F182B9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D0F7F87F-7CC8-4C98-A34D-9D5133768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E1F0F0A5-F14A-4217-AA42-757AC25C8415}"/>
                      </a:ext>
                    </a:extLst>
                  </p:cNvPr>
                  <p:cNvCxnSpPr>
                    <a:cxnSpLocks/>
                    <a:stCxn id="600" idx="1"/>
                    <a:endCxn id="60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>
                  <a:extLst>
                    <a:ext uri="{FF2B5EF4-FFF2-40B4-BE49-F238E27FC236}">
                      <a16:creationId xmlns:a16="http://schemas.microsoft.com/office/drawing/2014/main" id="{6FAFD9C9-0676-4AD2-A474-4B1FE2CEAB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ACD29CB5-236B-42CF-A8E5-CBD2843C268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F250E47E-F590-4430-9D4F-C6037140887D}"/>
                      </a:ext>
                    </a:extLst>
                  </p:cNvPr>
                  <p:cNvCxnSpPr>
                    <a:cxnSpLocks/>
                    <a:stCxn id="597" idx="0"/>
                    <a:endCxn id="59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6F52101D-5B31-459F-BFB2-32B25C4F008A}"/>
                      </a:ext>
                    </a:extLst>
                  </p:cNvPr>
                  <p:cNvCxnSpPr>
                    <a:cxnSpLocks/>
                    <a:stCxn id="597" idx="1"/>
                    <a:endCxn id="59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>
                  <a:extLst>
                    <a:ext uri="{FF2B5EF4-FFF2-40B4-BE49-F238E27FC236}">
                      <a16:creationId xmlns:a16="http://schemas.microsoft.com/office/drawing/2014/main" id="{1B5A2F4B-5469-47EE-A84B-BD170B54C5F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73788254-0A7C-4D90-A2BC-AF266CCBEC8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F796C989-D93C-4516-8217-A04C9D7C2B22}"/>
                      </a:ext>
                    </a:extLst>
                  </p:cNvPr>
                  <p:cNvCxnSpPr>
                    <a:cxnSpLocks/>
                    <a:stCxn id="594" idx="0"/>
                    <a:endCxn id="59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4F0650B9-3DDF-4D9A-808C-F7B4C5A1E56B}"/>
                      </a:ext>
                    </a:extLst>
                  </p:cNvPr>
                  <p:cNvCxnSpPr>
                    <a:cxnSpLocks/>
                    <a:stCxn id="594" idx="1"/>
                    <a:endCxn id="59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id="{C64690F5-6817-488A-B3CA-BA09750335E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A672E92C-58A3-4098-BC7F-E1D748D3BCC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749EE944-2762-4A42-991A-18309A2902E2}"/>
                      </a:ext>
                    </a:extLst>
                  </p:cNvPr>
                  <p:cNvCxnSpPr>
                    <a:cxnSpLocks/>
                    <a:stCxn id="591" idx="0"/>
                    <a:endCxn id="59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625E1A0E-D4EC-4A8E-8129-BFE6C092264D}"/>
                      </a:ext>
                    </a:extLst>
                  </p:cNvPr>
                  <p:cNvCxnSpPr>
                    <a:cxnSpLocks/>
                    <a:stCxn id="591" idx="1"/>
                    <a:endCxn id="59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6EFDAFA2-11D3-42A5-A0F5-2B3EEEFF6D1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9A87C563-0B9C-4192-AE79-E7BAB5B1D2F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DBA16CC8-C2BB-408F-8917-5DC86204ADA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F1CB3E5D-3AD8-4C2F-8584-884A27CEC6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079576F3-F262-4A62-9F4F-3F98025B886B}"/>
                      </a:ext>
                    </a:extLst>
                  </p:cNvPr>
                  <p:cNvCxnSpPr>
                    <a:cxnSpLocks/>
                    <a:stCxn id="584" idx="1"/>
                    <a:endCxn id="58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15038FE9-6BA4-4E2E-B781-335DE0AED17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40A34380-470B-4B4E-BEE5-A7905DE72BA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F8DB5077-C4D1-4E08-87B1-3A7F55EF6354}"/>
                      </a:ext>
                    </a:extLst>
                  </p:cNvPr>
                  <p:cNvCxnSpPr>
                    <a:cxnSpLocks/>
                    <a:stCxn id="581" idx="0"/>
                    <a:endCxn id="58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5031B5A5-64CE-4889-A5D5-9B1ED8A99D37}"/>
                      </a:ext>
                    </a:extLst>
                  </p:cNvPr>
                  <p:cNvCxnSpPr>
                    <a:cxnSpLocks/>
                    <a:stCxn id="581" idx="1"/>
                    <a:endCxn id="58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3" name="Group 572">
                  <a:extLst>
                    <a:ext uri="{FF2B5EF4-FFF2-40B4-BE49-F238E27FC236}">
                      <a16:creationId xmlns:a16="http://schemas.microsoft.com/office/drawing/2014/main" id="{F97C86DF-E990-4E33-A7E7-FA932B9B35F7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2E491708-9C24-4F50-913F-AC1F4FFC885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7BB976F3-59C7-4CE0-915C-C16AC3D9EDBC}"/>
                      </a:ext>
                    </a:extLst>
                  </p:cNvPr>
                  <p:cNvCxnSpPr>
                    <a:cxnSpLocks/>
                    <a:stCxn id="578" idx="0"/>
                    <a:endCxn id="57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A046837E-50DC-470C-A5AA-0493E3D2135C}"/>
                      </a:ext>
                    </a:extLst>
                  </p:cNvPr>
                  <p:cNvCxnSpPr>
                    <a:cxnSpLocks/>
                    <a:stCxn id="578" idx="1"/>
                    <a:endCxn id="57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20A53CC6-4948-47E6-94FE-B7E8811ABF6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2014B614-2620-4BC0-8930-0498B10A145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6" name="Straight Connector 575">
                    <a:extLst>
                      <a:ext uri="{FF2B5EF4-FFF2-40B4-BE49-F238E27FC236}">
                        <a16:creationId xmlns:a16="http://schemas.microsoft.com/office/drawing/2014/main" id="{8C857907-2B65-449B-821E-348D18198696}"/>
                      </a:ext>
                    </a:extLst>
                  </p:cNvPr>
                  <p:cNvCxnSpPr>
                    <a:cxnSpLocks/>
                    <a:stCxn id="575" idx="0"/>
                    <a:endCxn id="57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10595D0F-770A-45CF-812F-50FB7970FC6E}"/>
                      </a:ext>
                    </a:extLst>
                  </p:cNvPr>
                  <p:cNvCxnSpPr>
                    <a:cxnSpLocks/>
                    <a:stCxn id="575" idx="1"/>
                    <a:endCxn id="57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CA448EBF-B638-4DBE-AE8B-D2E1114D4D2C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356878FE-67F8-4890-A8D2-4C4AD9B2CEF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11F47DAC-0806-4069-96BC-7E3A3264A9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9" name="Straight Connector 568">
                    <a:extLst>
                      <a:ext uri="{FF2B5EF4-FFF2-40B4-BE49-F238E27FC236}">
                        <a16:creationId xmlns:a16="http://schemas.microsoft.com/office/drawing/2014/main" id="{4A316B12-3A14-4063-8D5D-9084BE0BF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>
                    <a:extLst>
                      <a:ext uri="{FF2B5EF4-FFF2-40B4-BE49-F238E27FC236}">
                        <a16:creationId xmlns:a16="http://schemas.microsoft.com/office/drawing/2014/main" id="{8B0115BE-5CBC-46A8-9BF7-CA680DABB962}"/>
                      </a:ext>
                    </a:extLst>
                  </p:cNvPr>
                  <p:cNvCxnSpPr>
                    <a:cxnSpLocks/>
                    <a:stCxn id="568" idx="1"/>
                    <a:endCxn id="56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7C5B9707-852E-4837-BD3E-924B342C93E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7FE113A-E950-472B-828F-A3F0E377ECB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6" name="Straight Connector 565">
                    <a:extLst>
                      <a:ext uri="{FF2B5EF4-FFF2-40B4-BE49-F238E27FC236}">
                        <a16:creationId xmlns:a16="http://schemas.microsoft.com/office/drawing/2014/main" id="{10468FAE-FD2C-4D23-AE72-2E43CDEAD24F}"/>
                      </a:ext>
                    </a:extLst>
                  </p:cNvPr>
                  <p:cNvCxnSpPr>
                    <a:cxnSpLocks/>
                    <a:stCxn id="565" idx="0"/>
                    <a:endCxn id="56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0112BDFA-15AE-4A5E-87FF-AAEA1975308C}"/>
                      </a:ext>
                    </a:extLst>
                  </p:cNvPr>
                  <p:cNvCxnSpPr>
                    <a:cxnSpLocks/>
                    <a:stCxn id="565" idx="1"/>
                    <a:endCxn id="56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7A0CBB58-DF7E-4D72-8884-8C76DC1316B2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126860D7-F24D-4AD6-A6D7-1E9E396F93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3" name="Straight Connector 562">
                    <a:extLst>
                      <a:ext uri="{FF2B5EF4-FFF2-40B4-BE49-F238E27FC236}">
                        <a16:creationId xmlns:a16="http://schemas.microsoft.com/office/drawing/2014/main" id="{3ECE728F-B108-4C39-B247-658AFADCF6EA}"/>
                      </a:ext>
                    </a:extLst>
                  </p:cNvPr>
                  <p:cNvCxnSpPr>
                    <a:cxnSpLocks/>
                    <a:stCxn id="562" idx="0"/>
                    <a:endCxn id="56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>
                    <a:extLst>
                      <a:ext uri="{FF2B5EF4-FFF2-40B4-BE49-F238E27FC236}">
                        <a16:creationId xmlns:a16="http://schemas.microsoft.com/office/drawing/2014/main" id="{D220A51E-567D-496F-AC10-5CA8C726A199}"/>
                      </a:ext>
                    </a:extLst>
                  </p:cNvPr>
                  <p:cNvCxnSpPr>
                    <a:cxnSpLocks/>
                    <a:stCxn id="562" idx="1"/>
                    <a:endCxn id="56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9F6EF247-890F-463B-976E-BA880FC76865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FC001847-E802-4C98-A789-019B015E23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C435E280-0361-4581-AA13-0CF4B8A5B213}"/>
                      </a:ext>
                    </a:extLst>
                  </p:cNvPr>
                  <p:cNvCxnSpPr>
                    <a:cxnSpLocks/>
                    <a:stCxn id="559" idx="0"/>
                    <a:endCxn id="55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DFBB6EE0-FCC9-456A-BEAB-7474CF15B17B}"/>
                      </a:ext>
                    </a:extLst>
                  </p:cNvPr>
                  <p:cNvCxnSpPr>
                    <a:cxnSpLocks/>
                    <a:stCxn id="559" idx="1"/>
                    <a:endCxn id="55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63691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roup 618">
            <a:extLst>
              <a:ext uri="{FF2B5EF4-FFF2-40B4-BE49-F238E27FC236}">
                <a16:creationId xmlns:a16="http://schemas.microsoft.com/office/drawing/2014/main" id="{BE2AE3FD-A148-4909-A12E-5F8EC49DE03C}"/>
              </a:ext>
            </a:extLst>
          </p:cNvPr>
          <p:cNvGrpSpPr/>
          <p:nvPr/>
        </p:nvGrpSpPr>
        <p:grpSpPr>
          <a:xfrm>
            <a:off x="7162801" y="330200"/>
            <a:ext cx="4330700" cy="4368800"/>
            <a:chOff x="6324601" y="558800"/>
            <a:chExt cx="4330700" cy="4368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2F2DE4-976B-4F7B-BAA7-75432097A238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0EAE6D-0031-4CB8-930D-91260150ECC7}"/>
                </a:ext>
              </a:extLst>
            </p:cNvPr>
            <p:cNvCxnSpPr>
              <a:cxnSpLocks/>
              <a:stCxn id="24" idx="0"/>
              <a:endCxn id="24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4E301D-3D5D-4D2A-A34C-AE0A031AB1F9}"/>
                </a:ext>
              </a:extLst>
            </p:cNvPr>
            <p:cNvCxnSpPr>
              <a:cxnSpLocks/>
              <a:stCxn id="24" idx="1"/>
              <a:endCxn id="24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BCD38F-8DC6-4B78-AE90-E385A2EBC4E7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60EE46-9E46-4A48-A27F-62FD49E582DF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165632-6BC3-4DEB-AA66-D2DB3F322438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B84E008D-3FA4-42BD-9ED7-0A241934258A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227C1844-8ECF-465D-86D5-6FAB4453F68F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234A08BC-96C8-4EF3-8768-F5EC07F04209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DB1E5BF-C442-4DB2-8F88-742D257A5DF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0C78071-34A2-4CB6-8D79-3CC765100D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871DD62-98B4-4572-8CF1-62030A6FC4C3}"/>
                      </a:ext>
                    </a:extLst>
                  </p:cNvPr>
                  <p:cNvCxnSpPr>
                    <a:cxnSpLocks/>
                    <a:stCxn id="46" idx="1"/>
                    <a:endCxn id="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C81B4330-D808-4D19-BCF4-8FBEF117A17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1BB4F1C8-306A-442D-BC66-0767BBFF552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7" name="Straight Connector 316">
                    <a:extLst>
                      <a:ext uri="{FF2B5EF4-FFF2-40B4-BE49-F238E27FC236}">
                        <a16:creationId xmlns:a16="http://schemas.microsoft.com/office/drawing/2014/main" id="{449A6FF3-2040-433F-A69C-05D8E1FFE51B}"/>
                      </a:ext>
                    </a:extLst>
                  </p:cNvPr>
                  <p:cNvCxnSpPr>
                    <a:cxnSpLocks/>
                    <a:stCxn id="316" idx="0"/>
                    <a:endCxn id="31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>
                    <a:extLst>
                      <a:ext uri="{FF2B5EF4-FFF2-40B4-BE49-F238E27FC236}">
                        <a16:creationId xmlns:a16="http://schemas.microsoft.com/office/drawing/2014/main" id="{F130C909-591B-4A57-86B8-C6B35F2C7946}"/>
                      </a:ext>
                    </a:extLst>
                  </p:cNvPr>
                  <p:cNvCxnSpPr>
                    <a:cxnSpLocks/>
                    <a:stCxn id="316" idx="1"/>
                    <a:endCxn id="3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CDF8C0C3-E693-4FC3-8329-DA3C6DEE1DE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E0450172-DC02-48D6-85A6-1E385687BC9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1E7F984A-4F1D-404D-9DD5-C830E0445828}"/>
                      </a:ext>
                    </a:extLst>
                  </p:cNvPr>
                  <p:cNvCxnSpPr>
                    <a:cxnSpLocks/>
                    <a:stCxn id="320" idx="0"/>
                    <a:endCxn id="32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F2BD7D56-53BA-4F4A-9834-905CC949D5F6}"/>
                      </a:ext>
                    </a:extLst>
                  </p:cNvPr>
                  <p:cNvCxnSpPr>
                    <a:cxnSpLocks/>
                    <a:stCxn id="320" idx="1"/>
                    <a:endCxn id="32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0875D2EA-2804-4349-8B90-6DE24BA0B42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84EE0E6-0D02-49E3-B975-5C67A2EBC24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55D01886-DBA3-4B55-BAB8-721F2A9A4F09}"/>
                      </a:ext>
                    </a:extLst>
                  </p:cNvPr>
                  <p:cNvCxnSpPr>
                    <a:cxnSpLocks/>
                    <a:stCxn id="324" idx="0"/>
                    <a:endCxn id="3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8D4B2D5-3F27-422F-8300-A32B6DB037AC}"/>
                      </a:ext>
                    </a:extLst>
                  </p:cNvPr>
                  <p:cNvCxnSpPr>
                    <a:cxnSpLocks/>
                    <a:stCxn id="324" idx="1"/>
                    <a:endCxn id="3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B14DC563-A661-4BE5-B6D1-7EB95099D36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852B3B63-DF1A-4730-B827-8E3B6452945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E5F931D2-55AE-4A5B-825D-30E04C6B34C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5B85E786-F901-48A4-9DA8-7B36F7F91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F57C8BEC-BFCC-4F16-878F-7BE33F4D9409}"/>
                      </a:ext>
                    </a:extLst>
                  </p:cNvPr>
                  <p:cNvCxnSpPr>
                    <a:cxnSpLocks/>
                    <a:stCxn id="374" idx="1"/>
                    <a:endCxn id="37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DC3D01B8-5698-4C26-9242-729401E12C5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5193E0B0-2263-4C12-A285-B8122E6E5A8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DCF6932B-9DE3-41EA-A8B4-FFF38F7F0B2C}"/>
                      </a:ext>
                    </a:extLst>
                  </p:cNvPr>
                  <p:cNvCxnSpPr>
                    <a:cxnSpLocks/>
                    <a:stCxn id="371" idx="0"/>
                    <a:endCxn id="37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F5B26803-FAC6-46F9-8B39-2D6C0FDA9876}"/>
                      </a:ext>
                    </a:extLst>
                  </p:cNvPr>
                  <p:cNvCxnSpPr>
                    <a:cxnSpLocks/>
                    <a:stCxn id="371" idx="1"/>
                    <a:endCxn id="37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81B99BBF-0C87-4FBE-9208-BC10CC6EE0F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EBC7F8AC-184E-449A-9444-99F37EB4BC6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4A65E82A-2998-4055-B745-2D4A6C3C2775}"/>
                      </a:ext>
                    </a:extLst>
                  </p:cNvPr>
                  <p:cNvCxnSpPr>
                    <a:cxnSpLocks/>
                    <a:stCxn id="368" idx="0"/>
                    <a:endCxn id="36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298342E0-FAE9-4E29-AB92-1C2829D39C49}"/>
                      </a:ext>
                    </a:extLst>
                  </p:cNvPr>
                  <p:cNvCxnSpPr>
                    <a:cxnSpLocks/>
                    <a:stCxn id="368" idx="1"/>
                    <a:endCxn id="36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4" name="Group 363">
                  <a:extLst>
                    <a:ext uri="{FF2B5EF4-FFF2-40B4-BE49-F238E27FC236}">
                      <a16:creationId xmlns:a16="http://schemas.microsoft.com/office/drawing/2014/main" id="{EF37F8B4-85E7-49ED-9555-E4EA343E4E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0797EB02-5B5B-4D90-8C5B-0889E2A7A72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8EFE0BFC-E120-4427-B22D-D8E2EB507D62}"/>
                      </a:ext>
                    </a:extLst>
                  </p:cNvPr>
                  <p:cNvCxnSpPr>
                    <a:cxnSpLocks/>
                    <a:stCxn id="365" idx="0"/>
                    <a:endCxn id="36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8A86AE22-31DB-4233-AE1C-0594F2BF66DB}"/>
                      </a:ext>
                    </a:extLst>
                  </p:cNvPr>
                  <p:cNvCxnSpPr>
                    <a:cxnSpLocks/>
                    <a:stCxn id="365" idx="1"/>
                    <a:endCxn id="36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E2F104C6-AE40-4FA2-9610-054DAF35703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3AF1BD67-5387-4609-96FF-4B461E22B17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D9B59BDA-A553-4974-8369-C96FEF4FB1F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42D426EC-AA70-40E0-AA53-47EC26D90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0C0C844A-1063-4533-9B4F-D799FADA0B1D}"/>
                      </a:ext>
                    </a:extLst>
                  </p:cNvPr>
                  <p:cNvCxnSpPr>
                    <a:cxnSpLocks/>
                    <a:stCxn id="391" idx="1"/>
                    <a:endCxn id="39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5B0BF1A2-1A03-440F-A622-92D293EE8A1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E4F9C91-D6CC-40E8-8648-52C152AD35B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9" name="Straight Connector 388">
                    <a:extLst>
                      <a:ext uri="{FF2B5EF4-FFF2-40B4-BE49-F238E27FC236}">
                        <a16:creationId xmlns:a16="http://schemas.microsoft.com/office/drawing/2014/main" id="{1EEE3419-545E-4044-9320-734E1F95EB6C}"/>
                      </a:ext>
                    </a:extLst>
                  </p:cNvPr>
                  <p:cNvCxnSpPr>
                    <a:cxnSpLocks/>
                    <a:stCxn id="388" idx="0"/>
                    <a:endCxn id="38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3451CCE-5B5A-4F3D-9A1D-EA26A792155C}"/>
                      </a:ext>
                    </a:extLst>
                  </p:cNvPr>
                  <p:cNvCxnSpPr>
                    <a:cxnSpLocks/>
                    <a:stCxn id="388" idx="1"/>
                    <a:endCxn id="38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6A9C9D2D-41BC-4A44-88F4-498248B03070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7CB71874-8DA2-4EA7-A6F1-2B9C1A9F7BB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42002238-7733-46DC-92FF-67C6268B5134}"/>
                      </a:ext>
                    </a:extLst>
                  </p:cNvPr>
                  <p:cNvCxnSpPr>
                    <a:cxnSpLocks/>
                    <a:stCxn id="385" idx="0"/>
                    <a:endCxn id="38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4F77E735-795A-4182-9649-3133570E0D0F}"/>
                      </a:ext>
                    </a:extLst>
                  </p:cNvPr>
                  <p:cNvCxnSpPr>
                    <a:cxnSpLocks/>
                    <a:stCxn id="385" idx="1"/>
                    <a:endCxn id="38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730AA93-26DD-46B9-86C2-E77BE076FFC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792BADD-1716-41FC-B402-708CB44481E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A7BD5B55-3EED-4707-94F1-A4573E0C2C9B}"/>
                      </a:ext>
                    </a:extLst>
                  </p:cNvPr>
                  <p:cNvCxnSpPr>
                    <a:cxnSpLocks/>
                    <a:stCxn id="382" idx="0"/>
                    <a:endCxn id="38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C0507385-21B0-47A8-9A22-030AAF80653E}"/>
                      </a:ext>
                    </a:extLst>
                  </p:cNvPr>
                  <p:cNvCxnSpPr>
                    <a:cxnSpLocks/>
                    <a:stCxn id="382" idx="1"/>
                    <a:endCxn id="38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CE3C26AF-A135-46B4-83F0-F645532DC70E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9D13B050-4BFE-4E46-8CBF-6A7B639309A6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C3D22678-650E-4AC7-87A6-52877236679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90FCCC22-8470-414E-883F-A258B404C6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AAEA52E5-7CAE-4D21-88CD-755E69378329}"/>
                      </a:ext>
                    </a:extLst>
                  </p:cNvPr>
                  <p:cNvCxnSpPr>
                    <a:cxnSpLocks/>
                    <a:stCxn id="408" idx="1"/>
                    <a:endCxn id="40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D48D4987-FC04-478C-A3D9-5E9DEB68A9B5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2C63679F-18F5-4384-AAF1-F89884A468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F80BD0AB-7820-4602-BD86-50D7AFB362D1}"/>
                      </a:ext>
                    </a:extLst>
                  </p:cNvPr>
                  <p:cNvCxnSpPr>
                    <a:cxnSpLocks/>
                    <a:stCxn id="405" idx="0"/>
                    <a:endCxn id="40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06BC8603-7486-4CAC-AA0B-B94ED67A553E}"/>
                      </a:ext>
                    </a:extLst>
                  </p:cNvPr>
                  <p:cNvCxnSpPr>
                    <a:cxnSpLocks/>
                    <a:stCxn id="405" idx="1"/>
                    <a:endCxn id="40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0D1C382F-7483-4F51-BE23-0DCDD4B2A58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7E0BB698-5027-4203-9A0E-981A5F38575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59334163-056A-4123-A0A6-EBA973CF7FE5}"/>
                      </a:ext>
                    </a:extLst>
                  </p:cNvPr>
                  <p:cNvCxnSpPr>
                    <a:cxnSpLocks/>
                    <a:stCxn id="402" idx="0"/>
                    <a:endCxn id="40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9756FE82-7AAF-4F84-9286-21AAAA3E0BBF}"/>
                      </a:ext>
                    </a:extLst>
                  </p:cNvPr>
                  <p:cNvCxnSpPr>
                    <a:cxnSpLocks/>
                    <a:stCxn id="402" idx="1"/>
                    <a:endCxn id="40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20FB5D9D-90DA-473C-83A6-978079ABAFF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2913C095-61AF-453E-8A15-CB1E5FBC4B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99028CF7-84BB-4B57-8735-840B88045AD4}"/>
                      </a:ext>
                    </a:extLst>
                  </p:cNvPr>
                  <p:cNvCxnSpPr>
                    <a:cxnSpLocks/>
                    <a:stCxn id="399" idx="0"/>
                    <a:endCxn id="39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EC817825-BB5A-42D9-AF82-EF605C8C8D89}"/>
                      </a:ext>
                    </a:extLst>
                  </p:cNvPr>
                  <p:cNvCxnSpPr>
                    <a:cxnSpLocks/>
                    <a:stCxn id="399" idx="1"/>
                    <a:endCxn id="39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D92BA61C-E393-4A2A-B1D8-DAF81AD831AB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4F846E21-5876-432D-B54E-C54F91FEA7D5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852C0A72-BE1E-4BE5-8E3D-4171E4E6055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78" name="Rectangle 477">
                    <a:extLst>
                      <a:ext uri="{FF2B5EF4-FFF2-40B4-BE49-F238E27FC236}">
                        <a16:creationId xmlns:a16="http://schemas.microsoft.com/office/drawing/2014/main" id="{7BB7D4B5-B1F1-416F-B4DB-9121625E9C5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C60F0AED-B98F-45E1-8BEC-7B144612EB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AE78472D-1B9D-4DAC-9526-E7AC48198CE3}"/>
                      </a:ext>
                    </a:extLst>
                  </p:cNvPr>
                  <p:cNvCxnSpPr>
                    <a:cxnSpLocks/>
                    <a:stCxn id="478" idx="1"/>
                    <a:endCxn id="47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682FFED8-5432-4208-864D-FF1E861E957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992564D3-D6E3-44D0-9FE3-2FF8F640C1E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0A1BE847-4398-44F5-B6F0-330EB21F5B9E}"/>
                      </a:ext>
                    </a:extLst>
                  </p:cNvPr>
                  <p:cNvCxnSpPr>
                    <a:cxnSpLocks/>
                    <a:stCxn id="475" idx="0"/>
                    <a:endCxn id="47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10F990F0-EC74-4C6A-825F-6F4A96C3C3CA}"/>
                      </a:ext>
                    </a:extLst>
                  </p:cNvPr>
                  <p:cNvCxnSpPr>
                    <a:cxnSpLocks/>
                    <a:stCxn id="475" idx="1"/>
                    <a:endCxn id="47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913B800C-7B46-471F-93EB-9DF94AC710BA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5339C6EF-DB79-43E8-8F77-6B6FA193641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E060B043-760A-4CD2-A94B-F9933FD88099}"/>
                      </a:ext>
                    </a:extLst>
                  </p:cNvPr>
                  <p:cNvCxnSpPr>
                    <a:cxnSpLocks/>
                    <a:stCxn id="472" idx="0"/>
                    <a:endCxn id="47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3BACBFC3-0F81-459D-B446-1759BEE276D0}"/>
                      </a:ext>
                    </a:extLst>
                  </p:cNvPr>
                  <p:cNvCxnSpPr>
                    <a:cxnSpLocks/>
                    <a:stCxn id="472" idx="1"/>
                    <a:endCxn id="47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2694A759-9B0D-432F-8D7B-AA9857E76E4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08F35BE6-49EB-46BF-A73F-F06108B7431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8FE7762F-DE7F-421D-AFB5-50DFFDAFCA65}"/>
                      </a:ext>
                    </a:extLst>
                  </p:cNvPr>
                  <p:cNvCxnSpPr>
                    <a:cxnSpLocks/>
                    <a:stCxn id="469" idx="0"/>
                    <a:endCxn id="46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0689B3C0-1C7D-4565-BFFA-D1738966FC28}"/>
                      </a:ext>
                    </a:extLst>
                  </p:cNvPr>
                  <p:cNvCxnSpPr>
                    <a:cxnSpLocks/>
                    <a:stCxn id="469" idx="1"/>
                    <a:endCxn id="46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3005C3E8-A1CF-47C9-8DD5-A7D9FE8D5DD7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33F2786B-D4A8-477C-8A67-9D3909DCBFCC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9F6E1994-AE3F-41B5-B4BB-B481183CEA9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DC4D2D6-F781-4940-A877-8F0DD621A5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5FB6AF2F-79FE-45D8-A616-8E1A1A9DD2B0}"/>
                      </a:ext>
                    </a:extLst>
                  </p:cNvPr>
                  <p:cNvCxnSpPr>
                    <a:cxnSpLocks/>
                    <a:stCxn id="462" idx="1"/>
                    <a:endCxn id="46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8BF85DA-EABA-4F28-8AFF-496F327D001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6C4477FA-3EE4-426B-9C0C-93F24BD3666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D6B6DDBD-E90B-4F7A-81E5-0CD6A7780C0B}"/>
                      </a:ext>
                    </a:extLst>
                  </p:cNvPr>
                  <p:cNvCxnSpPr>
                    <a:cxnSpLocks/>
                    <a:stCxn id="459" idx="0"/>
                    <a:endCxn id="45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2D8F1C6-6A75-4A2A-B7D9-6FA76F87FA08}"/>
                      </a:ext>
                    </a:extLst>
                  </p:cNvPr>
                  <p:cNvCxnSpPr>
                    <a:cxnSpLocks/>
                    <a:stCxn id="459" idx="1"/>
                    <a:endCxn id="45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BC0AE491-F2DF-40C3-9EC6-69FE2BAE18A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F81F8AEC-3942-460D-A56D-00C28DD1E77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B9CC0340-41AE-4D14-81A2-FE4773ACC4D5}"/>
                      </a:ext>
                    </a:extLst>
                  </p:cNvPr>
                  <p:cNvCxnSpPr>
                    <a:cxnSpLocks/>
                    <a:stCxn id="456" idx="0"/>
                    <a:endCxn id="45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D75EC6B8-7917-4974-A0E8-D83337D89DFE}"/>
                      </a:ext>
                    </a:extLst>
                  </p:cNvPr>
                  <p:cNvCxnSpPr>
                    <a:cxnSpLocks/>
                    <a:stCxn id="456" idx="1"/>
                    <a:endCxn id="45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F37CA2E-BC3A-47B0-946C-744AA3FD36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4B1842B7-B317-4B66-AD1E-8EA9D0C16A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35BC82BE-B063-412C-964F-1143560F7D8E}"/>
                      </a:ext>
                    </a:extLst>
                  </p:cNvPr>
                  <p:cNvCxnSpPr>
                    <a:cxnSpLocks/>
                    <a:stCxn id="453" idx="0"/>
                    <a:endCxn id="45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CDAB68D5-4908-42B8-8E32-C290F878BFAE}"/>
                      </a:ext>
                    </a:extLst>
                  </p:cNvPr>
                  <p:cNvCxnSpPr>
                    <a:cxnSpLocks/>
                    <a:stCxn id="453" idx="1"/>
                    <a:endCxn id="45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BA1DA40-CA03-4772-9A22-8148208F514E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BEA5D5F7-9323-4EA4-A87C-841176BA44A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EDA2B4DD-5B55-4D1E-B43C-B7475F881F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B0AF26B-E21A-4B87-82B4-3B87012B50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22551FD-40B6-4555-9619-0F65ABDDB897}"/>
                      </a:ext>
                    </a:extLst>
                  </p:cNvPr>
                  <p:cNvCxnSpPr>
                    <a:cxnSpLocks/>
                    <a:stCxn id="446" idx="1"/>
                    <a:endCxn id="4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DE713CC1-7CE1-4970-A1A9-AC0B2EA6265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730A780B-77C6-4633-AC62-8F2D68D457C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A998C588-5FDA-4233-82DE-6BB1AE2600D1}"/>
                      </a:ext>
                    </a:extLst>
                  </p:cNvPr>
                  <p:cNvCxnSpPr>
                    <a:cxnSpLocks/>
                    <a:stCxn id="443" idx="0"/>
                    <a:endCxn id="44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CB9E39AC-C307-4468-9E43-AF5725E0800C}"/>
                      </a:ext>
                    </a:extLst>
                  </p:cNvPr>
                  <p:cNvCxnSpPr>
                    <a:cxnSpLocks/>
                    <a:stCxn id="443" idx="1"/>
                    <a:endCxn id="44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2CEA46D0-C877-44DB-ABC8-299C2965DC2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E62220D0-3FFA-4F70-A606-F4BD2270498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EC7AB9E-7189-46D4-AE33-4C7A32C1190A}"/>
                      </a:ext>
                    </a:extLst>
                  </p:cNvPr>
                  <p:cNvCxnSpPr>
                    <a:cxnSpLocks/>
                    <a:stCxn id="440" idx="0"/>
                    <a:endCxn id="44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3891D6DE-7E7D-4E1B-BDEA-843A7374D47B}"/>
                      </a:ext>
                    </a:extLst>
                  </p:cNvPr>
                  <p:cNvCxnSpPr>
                    <a:cxnSpLocks/>
                    <a:stCxn id="440" idx="1"/>
                    <a:endCxn id="44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E57311CB-6755-4BE3-AC6E-29F6875E2590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2BFBA940-83EC-4EBE-8298-2E99D6DE48F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3919D3DD-A533-4583-AEFC-89B618D28988}"/>
                      </a:ext>
                    </a:extLst>
                  </p:cNvPr>
                  <p:cNvCxnSpPr>
                    <a:cxnSpLocks/>
                    <a:stCxn id="437" idx="0"/>
                    <a:endCxn id="43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FC538DF0-8112-4AE9-92A0-3A4D5091202C}"/>
                      </a:ext>
                    </a:extLst>
                  </p:cNvPr>
                  <p:cNvCxnSpPr>
                    <a:cxnSpLocks/>
                    <a:stCxn id="437" idx="1"/>
                    <a:endCxn id="43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E23638D-627C-4E77-9CD8-7C1E9D7C4E2D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6B9CACD7-F68F-4D8C-911E-BA0F66F70EC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CAE7F4EA-EF6B-43AD-973B-9C2C255DFE8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0E243DA2-769A-469B-84AD-4B688F2C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9AF83397-5C49-4A50-A1C5-886EDF284B49}"/>
                      </a:ext>
                    </a:extLst>
                  </p:cNvPr>
                  <p:cNvCxnSpPr>
                    <a:cxnSpLocks/>
                    <a:stCxn id="430" idx="1"/>
                    <a:endCxn id="43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36D080BF-CAA4-4A13-96BC-6A3AD751096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96427A7E-CCCF-49ED-9B42-911ADAC0A3E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161BF5CA-A7B9-49CF-B799-5E89460E9589}"/>
                      </a:ext>
                    </a:extLst>
                  </p:cNvPr>
                  <p:cNvCxnSpPr>
                    <a:cxnSpLocks/>
                    <a:stCxn id="427" idx="0"/>
                    <a:endCxn id="42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5FB1E4EE-3214-499D-AC10-6850394731FF}"/>
                      </a:ext>
                    </a:extLst>
                  </p:cNvPr>
                  <p:cNvCxnSpPr>
                    <a:cxnSpLocks/>
                    <a:stCxn id="427" idx="1"/>
                    <a:endCxn id="42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A020B9B-FD5B-4166-834E-4A0C46C4726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24FF2FCF-450D-4856-9B47-23FE888158C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4882B6FB-FE30-4E13-96CE-A7D3652EB020}"/>
                      </a:ext>
                    </a:extLst>
                  </p:cNvPr>
                  <p:cNvCxnSpPr>
                    <a:cxnSpLocks/>
                    <a:stCxn id="424" idx="0"/>
                    <a:endCxn id="4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DD29C417-54B9-498A-A6B1-CACC33469213}"/>
                      </a:ext>
                    </a:extLst>
                  </p:cNvPr>
                  <p:cNvCxnSpPr>
                    <a:cxnSpLocks/>
                    <a:stCxn id="424" idx="1"/>
                    <a:endCxn id="4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2332BAB3-AFF3-4F0E-8B82-FE941FC770EE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20C3D8E4-3570-4502-AFE1-EDB38D4D9EF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4CFB6C8A-681F-4ABC-82EF-F8866E883643}"/>
                      </a:ext>
                    </a:extLst>
                  </p:cNvPr>
                  <p:cNvCxnSpPr>
                    <a:cxnSpLocks/>
                    <a:stCxn id="421" idx="0"/>
                    <a:endCxn id="42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6E9451CE-3FD0-4804-B22D-E86984375714}"/>
                      </a:ext>
                    </a:extLst>
                  </p:cNvPr>
                  <p:cNvCxnSpPr>
                    <a:cxnSpLocks/>
                    <a:stCxn id="421" idx="1"/>
                    <a:endCxn id="42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75178E62-EAE5-473A-AC07-5E4A0506EF0F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F4A21DA6-1F78-4313-8E15-22C251F84383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C9B1707C-AA52-4411-927F-5E3A7C235CE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21CDC575-E682-48E0-801A-3A1BFDC2A5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8" name="Straight Connector 547">
                    <a:extLst>
                      <a:ext uri="{FF2B5EF4-FFF2-40B4-BE49-F238E27FC236}">
                        <a16:creationId xmlns:a16="http://schemas.microsoft.com/office/drawing/2014/main" id="{3C621303-40BE-4FD4-A4DA-975AAC80BF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FDA5114E-F49A-42F8-A2D5-488CA28F4E76}"/>
                      </a:ext>
                    </a:extLst>
                  </p:cNvPr>
                  <p:cNvCxnSpPr>
                    <a:cxnSpLocks/>
                    <a:stCxn id="547" idx="1"/>
                    <a:endCxn id="5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73389B8C-BD76-4C91-8AF5-0ABF402546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AC94F0D5-C690-4F9E-B481-42EA5CB6DEE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5" name="Straight Connector 544">
                    <a:extLst>
                      <a:ext uri="{FF2B5EF4-FFF2-40B4-BE49-F238E27FC236}">
                        <a16:creationId xmlns:a16="http://schemas.microsoft.com/office/drawing/2014/main" id="{B910B50E-950D-4F95-A6E9-154388CE7A55}"/>
                      </a:ext>
                    </a:extLst>
                  </p:cNvPr>
                  <p:cNvCxnSpPr>
                    <a:cxnSpLocks/>
                    <a:stCxn id="544" idx="0"/>
                    <a:endCxn id="54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A037A54D-3D92-4CB1-95AC-52D43D79F422}"/>
                      </a:ext>
                    </a:extLst>
                  </p:cNvPr>
                  <p:cNvCxnSpPr>
                    <a:cxnSpLocks/>
                    <a:stCxn id="544" idx="1"/>
                    <a:endCxn id="54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10D80ED3-F7CD-4242-934A-BCC40E4A944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A477DB1E-BDAC-4F2A-A30D-5EAAFDDDEDC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A09DE1A8-588F-4071-8C47-83E8F6511BE3}"/>
                      </a:ext>
                    </a:extLst>
                  </p:cNvPr>
                  <p:cNvCxnSpPr>
                    <a:cxnSpLocks/>
                    <a:stCxn id="541" idx="0"/>
                    <a:endCxn id="5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24C481B3-5B0E-4077-A9F0-A9DD18C2F9E5}"/>
                      </a:ext>
                    </a:extLst>
                  </p:cNvPr>
                  <p:cNvCxnSpPr>
                    <a:cxnSpLocks/>
                    <a:stCxn id="541" idx="1"/>
                    <a:endCxn id="5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A4A8AA5F-59EB-4D5C-BE47-3F51DBD3EB6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39078F8D-BA19-4ACA-A571-0A46063A11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7C09D093-2F06-4AAD-BBB3-0465E41BE152}"/>
                      </a:ext>
                    </a:extLst>
                  </p:cNvPr>
                  <p:cNvCxnSpPr>
                    <a:cxnSpLocks/>
                    <a:stCxn id="538" idx="0"/>
                    <a:endCxn id="53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>
                    <a:extLst>
                      <a:ext uri="{FF2B5EF4-FFF2-40B4-BE49-F238E27FC236}">
                        <a16:creationId xmlns:a16="http://schemas.microsoft.com/office/drawing/2014/main" id="{D1C74626-0576-450D-8B5E-32328114092A}"/>
                      </a:ext>
                    </a:extLst>
                  </p:cNvPr>
                  <p:cNvCxnSpPr>
                    <a:cxnSpLocks/>
                    <a:stCxn id="538" idx="1"/>
                    <a:endCxn id="53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2F14CB59-187A-4F84-B81F-ED6003B3AD1A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91575537-D702-44DE-B79C-215F0E8E701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416D1B05-EFCE-4BFF-91FC-B371689CD49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00105444-FAD8-41F2-BC72-F600A335C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5C86788B-8D6F-42FC-9CEF-29E7BB378631}"/>
                      </a:ext>
                    </a:extLst>
                  </p:cNvPr>
                  <p:cNvCxnSpPr>
                    <a:cxnSpLocks/>
                    <a:stCxn id="531" idx="1"/>
                    <a:endCxn id="5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52EA0AB1-2A43-4030-8FAB-90B4E9B2B03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EFFF6F68-C32F-4BBE-914A-F160029727D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901B4469-3116-49F3-BFF4-A98040DAA17C}"/>
                      </a:ext>
                    </a:extLst>
                  </p:cNvPr>
                  <p:cNvCxnSpPr>
                    <a:cxnSpLocks/>
                    <a:stCxn id="528" idx="0"/>
                    <a:endCxn id="52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B32F7BAD-33E4-4B36-BD1D-1301E5C52164}"/>
                      </a:ext>
                    </a:extLst>
                  </p:cNvPr>
                  <p:cNvCxnSpPr>
                    <a:cxnSpLocks/>
                    <a:stCxn id="528" idx="1"/>
                    <a:endCxn id="52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A45A87E4-370D-4062-BA7C-A6C3C47C81F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6D36221F-4388-4A99-9A64-FA4E66BD683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1E829313-A974-48C0-A04C-C06F53F5F654}"/>
                      </a:ext>
                    </a:extLst>
                  </p:cNvPr>
                  <p:cNvCxnSpPr>
                    <a:cxnSpLocks/>
                    <a:stCxn id="525" idx="0"/>
                    <a:endCxn id="5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7E08ACE3-FFDA-48C7-90BC-695969E7FC4A}"/>
                      </a:ext>
                    </a:extLst>
                  </p:cNvPr>
                  <p:cNvCxnSpPr>
                    <a:cxnSpLocks/>
                    <a:stCxn id="525" idx="1"/>
                    <a:endCxn id="5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D331CD24-A158-4117-99F0-C7A1621E3B7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54ADA016-CC0B-4571-815A-AA8027D53E6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DA095437-EB06-4C80-9C3B-0ED10650BE93}"/>
                      </a:ext>
                    </a:extLst>
                  </p:cNvPr>
                  <p:cNvCxnSpPr>
                    <a:cxnSpLocks/>
                    <a:stCxn id="522" idx="0"/>
                    <a:endCxn id="52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93BDF47E-B49F-48AF-9F73-127F9DB10C12}"/>
                      </a:ext>
                    </a:extLst>
                  </p:cNvPr>
                  <p:cNvCxnSpPr>
                    <a:cxnSpLocks/>
                    <a:stCxn id="522" idx="1"/>
                    <a:endCxn id="52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61FE468D-98DD-4327-9797-2F87898F8E8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586B31D0-05DA-4EF2-9A54-6714F0E0BB9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3AD88F82-3822-41DD-A4BB-49D6CA6E9DC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5F1FC204-83C6-41BF-896E-FD4F4CC21C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EF49E6B7-0A77-4487-AA62-D31A01B27FBF}"/>
                      </a:ext>
                    </a:extLst>
                  </p:cNvPr>
                  <p:cNvCxnSpPr>
                    <a:cxnSpLocks/>
                    <a:stCxn id="515" idx="1"/>
                    <a:endCxn id="51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3B1A2AE2-3729-4EDC-8F45-DB4EE354782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4A3AD788-694D-416D-8460-EDCD8CF13F2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D022851B-CAE9-47FA-B184-035314757A9E}"/>
                      </a:ext>
                    </a:extLst>
                  </p:cNvPr>
                  <p:cNvCxnSpPr>
                    <a:cxnSpLocks/>
                    <a:stCxn id="512" idx="0"/>
                    <a:endCxn id="51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69197122-1387-43CB-9267-E635BF5CD025}"/>
                      </a:ext>
                    </a:extLst>
                  </p:cNvPr>
                  <p:cNvCxnSpPr>
                    <a:cxnSpLocks/>
                    <a:stCxn id="512" idx="1"/>
                    <a:endCxn id="51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55ACD96B-1D64-4523-AD73-7FC3FFA0E7B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5BEB8D03-3262-48A3-926F-BCAE167977A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6769C5CD-4E1F-4BE6-AE3F-19CE20580FC3}"/>
                      </a:ext>
                    </a:extLst>
                  </p:cNvPr>
                  <p:cNvCxnSpPr>
                    <a:cxnSpLocks/>
                    <a:stCxn id="509" idx="0"/>
                    <a:endCxn id="50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566E680C-DBC5-4F47-B349-CAE7D95D907D}"/>
                      </a:ext>
                    </a:extLst>
                  </p:cNvPr>
                  <p:cNvCxnSpPr>
                    <a:cxnSpLocks/>
                    <a:stCxn id="509" idx="1"/>
                    <a:endCxn id="50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0882D8D0-24A0-4DB2-B9B8-C2219550F14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4D8A7B6D-6CD1-41D6-A82D-277957DF154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42B1C75A-A5A0-44BF-A9F5-B7E5E66438A6}"/>
                      </a:ext>
                    </a:extLst>
                  </p:cNvPr>
                  <p:cNvCxnSpPr>
                    <a:cxnSpLocks/>
                    <a:stCxn id="506" idx="0"/>
                    <a:endCxn id="50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D54A8D3C-9C0B-4AB4-BE01-5572465859E2}"/>
                      </a:ext>
                    </a:extLst>
                  </p:cNvPr>
                  <p:cNvCxnSpPr>
                    <a:cxnSpLocks/>
                    <a:stCxn id="506" idx="1"/>
                    <a:endCxn id="50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601F5663-044E-4145-B9F7-9934A1C50650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4EC0CB65-46E5-4E15-A787-ECD33B8F09B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438725CF-0B43-49A3-980F-DD2CE9382F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DAF27889-62DA-4764-A637-FEE77F178D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B2FAF7CB-34AC-4328-AD41-77B208D2E66A}"/>
                      </a:ext>
                    </a:extLst>
                  </p:cNvPr>
                  <p:cNvCxnSpPr>
                    <a:cxnSpLocks/>
                    <a:stCxn id="499" idx="1"/>
                    <a:endCxn id="49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1BF3937E-1FDA-4EB0-841F-69055674E96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BFAF98DE-ADFE-4E50-B0A0-30EB28B9C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7" name="Straight Connector 496">
                    <a:extLst>
                      <a:ext uri="{FF2B5EF4-FFF2-40B4-BE49-F238E27FC236}">
                        <a16:creationId xmlns:a16="http://schemas.microsoft.com/office/drawing/2014/main" id="{A13D3E65-CB7C-44ED-B2BD-F5E92DE6A54E}"/>
                      </a:ext>
                    </a:extLst>
                  </p:cNvPr>
                  <p:cNvCxnSpPr>
                    <a:cxnSpLocks/>
                    <a:stCxn id="496" idx="0"/>
                    <a:endCxn id="49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>
                    <a:extLst>
                      <a:ext uri="{FF2B5EF4-FFF2-40B4-BE49-F238E27FC236}">
                        <a16:creationId xmlns:a16="http://schemas.microsoft.com/office/drawing/2014/main" id="{2DFAEE85-2DA2-4E8B-B0ED-C3FFA5162771}"/>
                      </a:ext>
                    </a:extLst>
                  </p:cNvPr>
                  <p:cNvCxnSpPr>
                    <a:cxnSpLocks/>
                    <a:stCxn id="496" idx="1"/>
                    <a:endCxn id="49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42776356-207A-4703-91AA-28EA6E191301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2FE7C4EE-0FD4-4C6D-9220-F01CCBBF89F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915FBD92-F6B8-48A7-B877-86B729793639}"/>
                      </a:ext>
                    </a:extLst>
                  </p:cNvPr>
                  <p:cNvCxnSpPr>
                    <a:cxnSpLocks/>
                    <a:stCxn id="493" idx="0"/>
                    <a:endCxn id="49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>
                    <a:extLst>
                      <a:ext uri="{FF2B5EF4-FFF2-40B4-BE49-F238E27FC236}">
                        <a16:creationId xmlns:a16="http://schemas.microsoft.com/office/drawing/2014/main" id="{278422E0-4173-4298-8B8C-F316B73E20FA}"/>
                      </a:ext>
                    </a:extLst>
                  </p:cNvPr>
                  <p:cNvCxnSpPr>
                    <a:cxnSpLocks/>
                    <a:stCxn id="493" idx="1"/>
                    <a:endCxn id="49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89B978FB-5A42-4620-A071-11289F8EAE4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72E4CEE0-2B33-4808-A16D-652B3FEC62D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1" name="Straight Connector 490">
                    <a:extLst>
                      <a:ext uri="{FF2B5EF4-FFF2-40B4-BE49-F238E27FC236}">
                        <a16:creationId xmlns:a16="http://schemas.microsoft.com/office/drawing/2014/main" id="{EC02BCA2-4262-478C-A6E4-A3627E39FA87}"/>
                      </a:ext>
                    </a:extLst>
                  </p:cNvPr>
                  <p:cNvCxnSpPr>
                    <a:cxnSpLocks/>
                    <a:stCxn id="490" idx="0"/>
                    <a:endCxn id="49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A5B6FB7A-4A6F-4045-B9DB-977839DFF07E}"/>
                      </a:ext>
                    </a:extLst>
                  </p:cNvPr>
                  <p:cNvCxnSpPr>
                    <a:cxnSpLocks/>
                    <a:stCxn id="490" idx="1"/>
                    <a:endCxn id="49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821912D7-BB60-4A51-A6AF-F73258A38468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05703DAA-25CC-4FC8-9D8F-8C6F40A21ADE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CDC179D7-91C1-4481-B17F-DE4EBFD8FDB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A5861526-3DE7-4303-B8C4-71E4A6D64D4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7" name="Straight Connector 616">
                    <a:extLst>
                      <a:ext uri="{FF2B5EF4-FFF2-40B4-BE49-F238E27FC236}">
                        <a16:creationId xmlns:a16="http://schemas.microsoft.com/office/drawing/2014/main" id="{E4C05C25-E189-450B-AF80-667D9AD9E3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>
                    <a:extLst>
                      <a:ext uri="{FF2B5EF4-FFF2-40B4-BE49-F238E27FC236}">
                        <a16:creationId xmlns:a16="http://schemas.microsoft.com/office/drawing/2014/main" id="{C3222330-9D84-4BAC-8099-EB93458A1D5C}"/>
                      </a:ext>
                    </a:extLst>
                  </p:cNvPr>
                  <p:cNvCxnSpPr>
                    <a:cxnSpLocks/>
                    <a:stCxn id="616" idx="1"/>
                    <a:endCxn id="6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21310191-F7F7-4BFB-869C-084FD7CFA1B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A045F9A-112D-4B0C-84FB-FD3B4729FDB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13947667-0305-48E4-8D1E-A5DAE6D90A10}"/>
                      </a:ext>
                    </a:extLst>
                  </p:cNvPr>
                  <p:cNvCxnSpPr>
                    <a:cxnSpLocks/>
                    <a:stCxn id="613" idx="0"/>
                    <a:endCxn id="61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Straight Connector 614">
                    <a:extLst>
                      <a:ext uri="{FF2B5EF4-FFF2-40B4-BE49-F238E27FC236}">
                        <a16:creationId xmlns:a16="http://schemas.microsoft.com/office/drawing/2014/main" id="{676C99A0-95A2-45DB-B9E4-81D722EA4FA9}"/>
                      </a:ext>
                    </a:extLst>
                  </p:cNvPr>
                  <p:cNvCxnSpPr>
                    <a:cxnSpLocks/>
                    <a:stCxn id="613" idx="1"/>
                    <a:endCxn id="61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F6E9CC10-9451-459F-9B7D-79FF903AE15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D859463B-F47F-472E-84E1-A75E6620265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867025DE-B9A9-4F62-8AE4-18B114C4624E}"/>
                      </a:ext>
                    </a:extLst>
                  </p:cNvPr>
                  <p:cNvCxnSpPr>
                    <a:cxnSpLocks/>
                    <a:stCxn id="610" idx="0"/>
                    <a:endCxn id="61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C738136F-9E2C-4D4B-9C2B-F321B45FDD41}"/>
                      </a:ext>
                    </a:extLst>
                  </p:cNvPr>
                  <p:cNvCxnSpPr>
                    <a:cxnSpLocks/>
                    <a:stCxn id="610" idx="1"/>
                    <a:endCxn id="61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03CD0236-667B-4BB3-A630-AA493DB574B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6D6571EB-D9F8-42D6-B09E-606C6BBB88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8" name="Straight Connector 607">
                    <a:extLst>
                      <a:ext uri="{FF2B5EF4-FFF2-40B4-BE49-F238E27FC236}">
                        <a16:creationId xmlns:a16="http://schemas.microsoft.com/office/drawing/2014/main" id="{50BAF454-7CAB-45B5-BD6F-DE33DF655D07}"/>
                      </a:ext>
                    </a:extLst>
                  </p:cNvPr>
                  <p:cNvCxnSpPr>
                    <a:cxnSpLocks/>
                    <a:stCxn id="607" idx="0"/>
                    <a:endCxn id="60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B729686D-EC96-4F15-AF12-7956E299321E}"/>
                      </a:ext>
                    </a:extLst>
                  </p:cNvPr>
                  <p:cNvCxnSpPr>
                    <a:cxnSpLocks/>
                    <a:stCxn id="607" idx="1"/>
                    <a:endCxn id="60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B5F824DC-FBCD-45F5-91A0-B1A7880B1DC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73C4EC65-D8DC-4395-A0ED-5A752886D427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8977DD72-5758-4A26-BB2C-5D052F182B9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D0F7F87F-7CC8-4C98-A34D-9D5133768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E1F0F0A5-F14A-4217-AA42-757AC25C8415}"/>
                      </a:ext>
                    </a:extLst>
                  </p:cNvPr>
                  <p:cNvCxnSpPr>
                    <a:cxnSpLocks/>
                    <a:stCxn id="600" idx="1"/>
                    <a:endCxn id="60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>
                  <a:extLst>
                    <a:ext uri="{FF2B5EF4-FFF2-40B4-BE49-F238E27FC236}">
                      <a16:creationId xmlns:a16="http://schemas.microsoft.com/office/drawing/2014/main" id="{6FAFD9C9-0676-4AD2-A474-4B1FE2CEAB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ACD29CB5-236B-42CF-A8E5-CBD2843C268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F250E47E-F590-4430-9D4F-C6037140887D}"/>
                      </a:ext>
                    </a:extLst>
                  </p:cNvPr>
                  <p:cNvCxnSpPr>
                    <a:cxnSpLocks/>
                    <a:stCxn id="597" idx="0"/>
                    <a:endCxn id="59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6F52101D-5B31-459F-BFB2-32B25C4F008A}"/>
                      </a:ext>
                    </a:extLst>
                  </p:cNvPr>
                  <p:cNvCxnSpPr>
                    <a:cxnSpLocks/>
                    <a:stCxn id="597" idx="1"/>
                    <a:endCxn id="59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>
                  <a:extLst>
                    <a:ext uri="{FF2B5EF4-FFF2-40B4-BE49-F238E27FC236}">
                      <a16:creationId xmlns:a16="http://schemas.microsoft.com/office/drawing/2014/main" id="{1B5A2F4B-5469-47EE-A84B-BD170B54C5F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73788254-0A7C-4D90-A2BC-AF266CCBEC8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F796C989-D93C-4516-8217-A04C9D7C2B22}"/>
                      </a:ext>
                    </a:extLst>
                  </p:cNvPr>
                  <p:cNvCxnSpPr>
                    <a:cxnSpLocks/>
                    <a:stCxn id="594" idx="0"/>
                    <a:endCxn id="59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4F0650B9-3DDF-4D9A-808C-F7B4C5A1E56B}"/>
                      </a:ext>
                    </a:extLst>
                  </p:cNvPr>
                  <p:cNvCxnSpPr>
                    <a:cxnSpLocks/>
                    <a:stCxn id="594" idx="1"/>
                    <a:endCxn id="59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id="{C64690F5-6817-488A-B3CA-BA09750335E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A672E92C-58A3-4098-BC7F-E1D748D3BCC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749EE944-2762-4A42-991A-18309A2902E2}"/>
                      </a:ext>
                    </a:extLst>
                  </p:cNvPr>
                  <p:cNvCxnSpPr>
                    <a:cxnSpLocks/>
                    <a:stCxn id="591" idx="0"/>
                    <a:endCxn id="59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625E1A0E-D4EC-4A8E-8129-BFE6C092264D}"/>
                      </a:ext>
                    </a:extLst>
                  </p:cNvPr>
                  <p:cNvCxnSpPr>
                    <a:cxnSpLocks/>
                    <a:stCxn id="591" idx="1"/>
                    <a:endCxn id="59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6EFDAFA2-11D3-42A5-A0F5-2B3EEEFF6D1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9A87C563-0B9C-4192-AE79-E7BAB5B1D2F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DBA16CC8-C2BB-408F-8917-5DC86204ADA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F1CB3E5D-3AD8-4C2F-8584-884A27CEC6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079576F3-F262-4A62-9F4F-3F98025B886B}"/>
                      </a:ext>
                    </a:extLst>
                  </p:cNvPr>
                  <p:cNvCxnSpPr>
                    <a:cxnSpLocks/>
                    <a:stCxn id="584" idx="1"/>
                    <a:endCxn id="58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15038FE9-6BA4-4E2E-B781-335DE0AED17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40A34380-470B-4B4E-BEE5-A7905DE72BA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F8DB5077-C4D1-4E08-87B1-3A7F55EF6354}"/>
                      </a:ext>
                    </a:extLst>
                  </p:cNvPr>
                  <p:cNvCxnSpPr>
                    <a:cxnSpLocks/>
                    <a:stCxn id="581" idx="0"/>
                    <a:endCxn id="58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5031B5A5-64CE-4889-A5D5-9B1ED8A99D37}"/>
                      </a:ext>
                    </a:extLst>
                  </p:cNvPr>
                  <p:cNvCxnSpPr>
                    <a:cxnSpLocks/>
                    <a:stCxn id="581" idx="1"/>
                    <a:endCxn id="58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3" name="Group 572">
                  <a:extLst>
                    <a:ext uri="{FF2B5EF4-FFF2-40B4-BE49-F238E27FC236}">
                      <a16:creationId xmlns:a16="http://schemas.microsoft.com/office/drawing/2014/main" id="{F97C86DF-E990-4E33-A7E7-FA932B9B35F7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2E491708-9C24-4F50-913F-AC1F4FFC885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7BB976F3-59C7-4CE0-915C-C16AC3D9EDBC}"/>
                      </a:ext>
                    </a:extLst>
                  </p:cNvPr>
                  <p:cNvCxnSpPr>
                    <a:cxnSpLocks/>
                    <a:stCxn id="578" idx="0"/>
                    <a:endCxn id="57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A046837E-50DC-470C-A5AA-0493E3D2135C}"/>
                      </a:ext>
                    </a:extLst>
                  </p:cNvPr>
                  <p:cNvCxnSpPr>
                    <a:cxnSpLocks/>
                    <a:stCxn id="578" idx="1"/>
                    <a:endCxn id="57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20A53CC6-4948-47E6-94FE-B7E8811ABF6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2014B614-2620-4BC0-8930-0498B10A145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6" name="Straight Connector 575">
                    <a:extLst>
                      <a:ext uri="{FF2B5EF4-FFF2-40B4-BE49-F238E27FC236}">
                        <a16:creationId xmlns:a16="http://schemas.microsoft.com/office/drawing/2014/main" id="{8C857907-2B65-449B-821E-348D18198696}"/>
                      </a:ext>
                    </a:extLst>
                  </p:cNvPr>
                  <p:cNvCxnSpPr>
                    <a:cxnSpLocks/>
                    <a:stCxn id="575" idx="0"/>
                    <a:endCxn id="57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10595D0F-770A-45CF-812F-50FB7970FC6E}"/>
                      </a:ext>
                    </a:extLst>
                  </p:cNvPr>
                  <p:cNvCxnSpPr>
                    <a:cxnSpLocks/>
                    <a:stCxn id="575" idx="1"/>
                    <a:endCxn id="57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CA448EBF-B638-4DBE-AE8B-D2E1114D4D2C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356878FE-67F8-4890-A8D2-4C4AD9B2CEF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11F47DAC-0806-4069-96BC-7E3A3264A9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9" name="Straight Connector 568">
                    <a:extLst>
                      <a:ext uri="{FF2B5EF4-FFF2-40B4-BE49-F238E27FC236}">
                        <a16:creationId xmlns:a16="http://schemas.microsoft.com/office/drawing/2014/main" id="{4A316B12-3A14-4063-8D5D-9084BE0BF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>
                    <a:extLst>
                      <a:ext uri="{FF2B5EF4-FFF2-40B4-BE49-F238E27FC236}">
                        <a16:creationId xmlns:a16="http://schemas.microsoft.com/office/drawing/2014/main" id="{8B0115BE-5CBC-46A8-9BF7-CA680DABB962}"/>
                      </a:ext>
                    </a:extLst>
                  </p:cNvPr>
                  <p:cNvCxnSpPr>
                    <a:cxnSpLocks/>
                    <a:stCxn id="568" idx="1"/>
                    <a:endCxn id="56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7C5B9707-852E-4837-BD3E-924B342C93E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7FE113A-E950-472B-828F-A3F0E377ECB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6" name="Straight Connector 565">
                    <a:extLst>
                      <a:ext uri="{FF2B5EF4-FFF2-40B4-BE49-F238E27FC236}">
                        <a16:creationId xmlns:a16="http://schemas.microsoft.com/office/drawing/2014/main" id="{10468FAE-FD2C-4D23-AE72-2E43CDEAD24F}"/>
                      </a:ext>
                    </a:extLst>
                  </p:cNvPr>
                  <p:cNvCxnSpPr>
                    <a:cxnSpLocks/>
                    <a:stCxn id="565" idx="0"/>
                    <a:endCxn id="56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0112BDFA-15AE-4A5E-87FF-AAEA1975308C}"/>
                      </a:ext>
                    </a:extLst>
                  </p:cNvPr>
                  <p:cNvCxnSpPr>
                    <a:cxnSpLocks/>
                    <a:stCxn id="565" idx="1"/>
                    <a:endCxn id="56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7A0CBB58-DF7E-4D72-8884-8C76DC1316B2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126860D7-F24D-4AD6-A6D7-1E9E396F93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3" name="Straight Connector 562">
                    <a:extLst>
                      <a:ext uri="{FF2B5EF4-FFF2-40B4-BE49-F238E27FC236}">
                        <a16:creationId xmlns:a16="http://schemas.microsoft.com/office/drawing/2014/main" id="{3ECE728F-B108-4C39-B247-658AFADCF6EA}"/>
                      </a:ext>
                    </a:extLst>
                  </p:cNvPr>
                  <p:cNvCxnSpPr>
                    <a:cxnSpLocks/>
                    <a:stCxn id="562" idx="0"/>
                    <a:endCxn id="56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>
                    <a:extLst>
                      <a:ext uri="{FF2B5EF4-FFF2-40B4-BE49-F238E27FC236}">
                        <a16:creationId xmlns:a16="http://schemas.microsoft.com/office/drawing/2014/main" id="{D220A51E-567D-496F-AC10-5CA8C726A199}"/>
                      </a:ext>
                    </a:extLst>
                  </p:cNvPr>
                  <p:cNvCxnSpPr>
                    <a:cxnSpLocks/>
                    <a:stCxn id="562" idx="1"/>
                    <a:endCxn id="56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9F6EF247-890F-463B-976E-BA880FC76865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FC001847-E802-4C98-A789-019B015E23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C435E280-0361-4581-AA13-0CF4B8A5B213}"/>
                      </a:ext>
                    </a:extLst>
                  </p:cNvPr>
                  <p:cNvCxnSpPr>
                    <a:cxnSpLocks/>
                    <a:stCxn id="559" idx="0"/>
                    <a:endCxn id="55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DFBB6EE0-FCC9-456A-BEAB-7474CF15B17B}"/>
                      </a:ext>
                    </a:extLst>
                  </p:cNvPr>
                  <p:cNvCxnSpPr>
                    <a:cxnSpLocks/>
                    <a:stCxn id="559" idx="1"/>
                    <a:endCxn id="55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B86755B-14D8-4AAD-A320-7E00E6E1AA55}"/>
              </a:ext>
            </a:extLst>
          </p:cNvPr>
          <p:cNvGrpSpPr/>
          <p:nvPr/>
        </p:nvGrpSpPr>
        <p:grpSpPr>
          <a:xfrm>
            <a:off x="6326502" y="1142363"/>
            <a:ext cx="4330700" cy="4368800"/>
            <a:chOff x="6324601" y="558800"/>
            <a:chExt cx="4330700" cy="436880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BBEDDDE-BDB3-4F4B-AB16-91C6D1358816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1897E5C-EC92-435F-98B4-AB4A54D8A844}"/>
                </a:ext>
              </a:extLst>
            </p:cNvPr>
            <p:cNvCxnSpPr>
              <a:cxnSpLocks/>
              <a:stCxn id="297" idx="0"/>
              <a:endCxn id="297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90C8835-76DC-44B4-8B98-7FFA74355F21}"/>
                </a:ext>
              </a:extLst>
            </p:cNvPr>
            <p:cNvCxnSpPr>
              <a:cxnSpLocks/>
              <a:stCxn id="297" idx="1"/>
              <a:endCxn id="297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278C5B3-5247-404F-871F-71CEE67B9CFF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D84658D-88CF-4FB7-A4FE-A051B667A0F6}"/>
                </a:ext>
              </a:extLst>
            </p:cNvPr>
            <p:cNvCxnSpPr>
              <a:cxnSpLocks/>
              <a:stCxn id="300" idx="0"/>
              <a:endCxn id="300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DBB2175-D16A-4813-B13A-ED674070ABCE}"/>
                </a:ext>
              </a:extLst>
            </p:cNvPr>
            <p:cNvCxnSpPr>
              <a:cxnSpLocks/>
              <a:stCxn id="300" idx="1"/>
              <a:endCxn id="300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D1A3DE63-30FF-45B5-B5B6-0BA6ECCBD63B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53A3ABCE-1BEC-4277-A09A-A53C04478CA7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8E765809-FB11-4E73-8E48-4EC9CC2ACB8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6CCBA05F-C0ED-47B8-B33B-19AAB902DF6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1" name="Straight Connector 850">
                    <a:extLst>
                      <a:ext uri="{FF2B5EF4-FFF2-40B4-BE49-F238E27FC236}">
                        <a16:creationId xmlns:a16="http://schemas.microsoft.com/office/drawing/2014/main" id="{ABD9D57E-E57C-4834-8ACA-447788CC5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2" name="Straight Connector 851">
                    <a:extLst>
                      <a:ext uri="{FF2B5EF4-FFF2-40B4-BE49-F238E27FC236}">
                        <a16:creationId xmlns:a16="http://schemas.microsoft.com/office/drawing/2014/main" id="{08BABEE9-40DC-4C11-9CE3-1EE6A3C7BEEE}"/>
                      </a:ext>
                    </a:extLst>
                  </p:cNvPr>
                  <p:cNvCxnSpPr>
                    <a:cxnSpLocks/>
                    <a:stCxn id="850" idx="1"/>
                    <a:endCxn id="8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8" name="Group 837">
                  <a:extLst>
                    <a:ext uri="{FF2B5EF4-FFF2-40B4-BE49-F238E27FC236}">
                      <a16:creationId xmlns:a16="http://schemas.microsoft.com/office/drawing/2014/main" id="{A0EB531F-7DD6-468B-AB9F-643C68D5076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3FCF1885-8E1B-4967-8452-0790516DDAB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8" name="Straight Connector 847">
                    <a:extLst>
                      <a:ext uri="{FF2B5EF4-FFF2-40B4-BE49-F238E27FC236}">
                        <a16:creationId xmlns:a16="http://schemas.microsoft.com/office/drawing/2014/main" id="{13E709A8-F523-403F-9BE1-643E87DBE747}"/>
                      </a:ext>
                    </a:extLst>
                  </p:cNvPr>
                  <p:cNvCxnSpPr>
                    <a:cxnSpLocks/>
                    <a:stCxn id="847" idx="0"/>
                    <a:endCxn id="84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>
                    <a:extLst>
                      <a:ext uri="{FF2B5EF4-FFF2-40B4-BE49-F238E27FC236}">
                        <a16:creationId xmlns:a16="http://schemas.microsoft.com/office/drawing/2014/main" id="{F8AB8263-6C18-4BC6-B456-3ECC2FE25F26}"/>
                      </a:ext>
                    </a:extLst>
                  </p:cNvPr>
                  <p:cNvCxnSpPr>
                    <a:cxnSpLocks/>
                    <a:stCxn id="847" idx="1"/>
                    <a:endCxn id="8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C9B30F16-D57B-4BD9-B5BD-433A9D58111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0CD3311E-D113-461E-B9CC-DABC510AE90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5" name="Straight Connector 844">
                    <a:extLst>
                      <a:ext uri="{FF2B5EF4-FFF2-40B4-BE49-F238E27FC236}">
                        <a16:creationId xmlns:a16="http://schemas.microsoft.com/office/drawing/2014/main" id="{24BC5260-39BA-4D32-902B-3F83DDF02D58}"/>
                      </a:ext>
                    </a:extLst>
                  </p:cNvPr>
                  <p:cNvCxnSpPr>
                    <a:cxnSpLocks/>
                    <a:stCxn id="844" idx="0"/>
                    <a:endCxn id="8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>
                    <a:extLst>
                      <a:ext uri="{FF2B5EF4-FFF2-40B4-BE49-F238E27FC236}">
                        <a16:creationId xmlns:a16="http://schemas.microsoft.com/office/drawing/2014/main" id="{ADFF743E-DBB0-4057-9149-A40E9CDEBDCC}"/>
                      </a:ext>
                    </a:extLst>
                  </p:cNvPr>
                  <p:cNvCxnSpPr>
                    <a:cxnSpLocks/>
                    <a:stCxn id="844" idx="1"/>
                    <a:endCxn id="8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0" name="Group 839">
                  <a:extLst>
                    <a:ext uri="{FF2B5EF4-FFF2-40B4-BE49-F238E27FC236}">
                      <a16:creationId xmlns:a16="http://schemas.microsoft.com/office/drawing/2014/main" id="{078F2D05-54F9-4C41-8505-64FF49AAA213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6D3A59DA-0174-4776-83C9-4AF9F865023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2" name="Straight Connector 841">
                    <a:extLst>
                      <a:ext uri="{FF2B5EF4-FFF2-40B4-BE49-F238E27FC236}">
                        <a16:creationId xmlns:a16="http://schemas.microsoft.com/office/drawing/2014/main" id="{CD2FF5B2-B824-4EB7-828F-AE04513AD993}"/>
                      </a:ext>
                    </a:extLst>
                  </p:cNvPr>
                  <p:cNvCxnSpPr>
                    <a:cxnSpLocks/>
                    <a:stCxn id="841" idx="0"/>
                    <a:endCxn id="8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>
                    <a:extLst>
                      <a:ext uri="{FF2B5EF4-FFF2-40B4-BE49-F238E27FC236}">
                        <a16:creationId xmlns:a16="http://schemas.microsoft.com/office/drawing/2014/main" id="{8866D971-8EA2-49C8-B2E2-1F7854827FFD}"/>
                      </a:ext>
                    </a:extLst>
                  </p:cNvPr>
                  <p:cNvCxnSpPr>
                    <a:cxnSpLocks/>
                    <a:stCxn id="841" idx="1"/>
                    <a:endCxn id="8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DB7918E8-B877-4447-AA38-E636FD7F37A3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21" name="Group 820">
                  <a:extLst>
                    <a:ext uri="{FF2B5EF4-FFF2-40B4-BE49-F238E27FC236}">
                      <a16:creationId xmlns:a16="http://schemas.microsoft.com/office/drawing/2014/main" id="{381493F0-9410-4A15-A448-DF2BA5B4A5C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68488A5F-3DA2-41F1-B53D-F26F795E24F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5" name="Straight Connector 834">
                    <a:extLst>
                      <a:ext uri="{FF2B5EF4-FFF2-40B4-BE49-F238E27FC236}">
                        <a16:creationId xmlns:a16="http://schemas.microsoft.com/office/drawing/2014/main" id="{80144DE5-3D7D-4C12-A082-61C7C2A46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>
                    <a:extLst>
                      <a:ext uri="{FF2B5EF4-FFF2-40B4-BE49-F238E27FC236}">
                        <a16:creationId xmlns:a16="http://schemas.microsoft.com/office/drawing/2014/main" id="{D0705675-443C-40EE-87FA-88AFF3A9FF6B}"/>
                      </a:ext>
                    </a:extLst>
                  </p:cNvPr>
                  <p:cNvCxnSpPr>
                    <a:cxnSpLocks/>
                    <a:stCxn id="834" idx="1"/>
                    <a:endCxn id="8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>
                  <a:extLst>
                    <a:ext uri="{FF2B5EF4-FFF2-40B4-BE49-F238E27FC236}">
                      <a16:creationId xmlns:a16="http://schemas.microsoft.com/office/drawing/2014/main" id="{EBC24558-972E-4DB3-B890-2C2DD5E658C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231A55EA-87B7-4A7D-8AFB-8102AE98E57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2" name="Straight Connector 831">
                    <a:extLst>
                      <a:ext uri="{FF2B5EF4-FFF2-40B4-BE49-F238E27FC236}">
                        <a16:creationId xmlns:a16="http://schemas.microsoft.com/office/drawing/2014/main" id="{0CF939BE-1C91-4E55-8387-531820E07088}"/>
                      </a:ext>
                    </a:extLst>
                  </p:cNvPr>
                  <p:cNvCxnSpPr>
                    <a:cxnSpLocks/>
                    <a:stCxn id="831" idx="0"/>
                    <a:endCxn id="83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>
                    <a:extLst>
                      <a:ext uri="{FF2B5EF4-FFF2-40B4-BE49-F238E27FC236}">
                        <a16:creationId xmlns:a16="http://schemas.microsoft.com/office/drawing/2014/main" id="{0008EFAE-2B33-4265-A50D-8414015CAD8B}"/>
                      </a:ext>
                    </a:extLst>
                  </p:cNvPr>
                  <p:cNvCxnSpPr>
                    <a:cxnSpLocks/>
                    <a:stCxn id="831" idx="1"/>
                    <a:endCxn id="8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>
                  <a:extLst>
                    <a:ext uri="{FF2B5EF4-FFF2-40B4-BE49-F238E27FC236}">
                      <a16:creationId xmlns:a16="http://schemas.microsoft.com/office/drawing/2014/main" id="{B05A942D-114D-409D-B93F-D4CC6647BC2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CA9B4CA7-3DC6-4790-999D-03AC1E7084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9" name="Straight Connector 828">
                    <a:extLst>
                      <a:ext uri="{FF2B5EF4-FFF2-40B4-BE49-F238E27FC236}">
                        <a16:creationId xmlns:a16="http://schemas.microsoft.com/office/drawing/2014/main" id="{7C01ACE8-93CA-447C-9257-6C4EFF7C0248}"/>
                      </a:ext>
                    </a:extLst>
                  </p:cNvPr>
                  <p:cNvCxnSpPr>
                    <a:cxnSpLocks/>
                    <a:stCxn id="828" idx="0"/>
                    <a:endCxn id="8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>
                    <a:extLst>
                      <a:ext uri="{FF2B5EF4-FFF2-40B4-BE49-F238E27FC236}">
                        <a16:creationId xmlns:a16="http://schemas.microsoft.com/office/drawing/2014/main" id="{3D0AF410-DF91-48C4-9A1C-9E03778828BA}"/>
                      </a:ext>
                    </a:extLst>
                  </p:cNvPr>
                  <p:cNvCxnSpPr>
                    <a:cxnSpLocks/>
                    <a:stCxn id="828" idx="1"/>
                    <a:endCxn id="8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4" name="Group 823">
                  <a:extLst>
                    <a:ext uri="{FF2B5EF4-FFF2-40B4-BE49-F238E27FC236}">
                      <a16:creationId xmlns:a16="http://schemas.microsoft.com/office/drawing/2014/main" id="{45A39E7D-A87E-4B47-9CFD-C2336063D8E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0500BBB6-8D48-4472-AEC4-B7637025D1F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6" name="Straight Connector 825">
                    <a:extLst>
                      <a:ext uri="{FF2B5EF4-FFF2-40B4-BE49-F238E27FC236}">
                        <a16:creationId xmlns:a16="http://schemas.microsoft.com/office/drawing/2014/main" id="{6C077D85-5F72-45F5-AF13-CCC25F822D00}"/>
                      </a:ext>
                    </a:extLst>
                  </p:cNvPr>
                  <p:cNvCxnSpPr>
                    <a:cxnSpLocks/>
                    <a:stCxn id="825" idx="0"/>
                    <a:endCxn id="8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>
                    <a:extLst>
                      <a:ext uri="{FF2B5EF4-FFF2-40B4-BE49-F238E27FC236}">
                        <a16:creationId xmlns:a16="http://schemas.microsoft.com/office/drawing/2014/main" id="{FFE2106A-5F97-4E00-A6D2-63F1EBB9E7F0}"/>
                      </a:ext>
                    </a:extLst>
                  </p:cNvPr>
                  <p:cNvCxnSpPr>
                    <a:cxnSpLocks/>
                    <a:stCxn id="825" idx="1"/>
                    <a:endCxn id="8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1E1046F1-FC4A-43C0-B4E0-BAEB773DA2B6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9D114BD0-60CE-482C-B0F6-5B86DEF91D8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1C750254-D4DC-4E11-BCFA-6617C4E5C2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9" name="Straight Connector 818">
                    <a:extLst>
                      <a:ext uri="{FF2B5EF4-FFF2-40B4-BE49-F238E27FC236}">
                        <a16:creationId xmlns:a16="http://schemas.microsoft.com/office/drawing/2014/main" id="{47563B1D-93A5-4B46-958C-03AE9EE1D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>
                    <a:extLst>
                      <a:ext uri="{FF2B5EF4-FFF2-40B4-BE49-F238E27FC236}">
                        <a16:creationId xmlns:a16="http://schemas.microsoft.com/office/drawing/2014/main" id="{D8BBD6B8-4DB3-47B6-8A32-D53775144BF7}"/>
                      </a:ext>
                    </a:extLst>
                  </p:cNvPr>
                  <p:cNvCxnSpPr>
                    <a:cxnSpLocks/>
                    <a:stCxn id="818" idx="1"/>
                    <a:endCxn id="81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6" name="Group 805">
                  <a:extLst>
                    <a:ext uri="{FF2B5EF4-FFF2-40B4-BE49-F238E27FC236}">
                      <a16:creationId xmlns:a16="http://schemas.microsoft.com/office/drawing/2014/main" id="{2FCB8DF0-6E8F-4636-AC51-E976196BF66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FD9208C0-DFC8-4D32-812D-05D8C5E2F8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206A0219-726D-49A3-847D-FCB5BA3A59A0}"/>
                      </a:ext>
                    </a:extLst>
                  </p:cNvPr>
                  <p:cNvCxnSpPr>
                    <a:cxnSpLocks/>
                    <a:stCxn id="815" idx="0"/>
                    <a:endCxn id="81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>
                    <a:extLst>
                      <a:ext uri="{FF2B5EF4-FFF2-40B4-BE49-F238E27FC236}">
                        <a16:creationId xmlns:a16="http://schemas.microsoft.com/office/drawing/2014/main" id="{E1B219EF-11CD-4004-B91B-D98ACDD185D4}"/>
                      </a:ext>
                    </a:extLst>
                  </p:cNvPr>
                  <p:cNvCxnSpPr>
                    <a:cxnSpLocks/>
                    <a:stCxn id="815" idx="1"/>
                    <a:endCxn id="81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6AAD3031-F5F7-4C0D-8285-2800C6B0B98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12" name="Rectangle 811">
                    <a:extLst>
                      <a:ext uri="{FF2B5EF4-FFF2-40B4-BE49-F238E27FC236}">
                        <a16:creationId xmlns:a16="http://schemas.microsoft.com/office/drawing/2014/main" id="{D27E053B-0E07-4921-8FC2-BB69A8E4648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3" name="Straight Connector 812">
                    <a:extLst>
                      <a:ext uri="{FF2B5EF4-FFF2-40B4-BE49-F238E27FC236}">
                        <a16:creationId xmlns:a16="http://schemas.microsoft.com/office/drawing/2014/main" id="{F0D5D0AF-62D1-4A07-8F14-A5C9081ADC6E}"/>
                      </a:ext>
                    </a:extLst>
                  </p:cNvPr>
                  <p:cNvCxnSpPr>
                    <a:cxnSpLocks/>
                    <a:stCxn id="812" idx="0"/>
                    <a:endCxn id="81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Straight Connector 813">
                    <a:extLst>
                      <a:ext uri="{FF2B5EF4-FFF2-40B4-BE49-F238E27FC236}">
                        <a16:creationId xmlns:a16="http://schemas.microsoft.com/office/drawing/2014/main" id="{9A40DBC8-D937-4E57-84BD-049B9AAD321B}"/>
                      </a:ext>
                    </a:extLst>
                  </p:cNvPr>
                  <p:cNvCxnSpPr>
                    <a:cxnSpLocks/>
                    <a:stCxn id="812" idx="1"/>
                    <a:endCxn id="81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28D6711-D3C3-403F-9B74-8EC28442213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943154BE-86C2-4FDA-B17C-268355C7EE6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0" name="Straight Connector 809">
                    <a:extLst>
                      <a:ext uri="{FF2B5EF4-FFF2-40B4-BE49-F238E27FC236}">
                        <a16:creationId xmlns:a16="http://schemas.microsoft.com/office/drawing/2014/main" id="{324BB1EB-976E-4908-9360-AE67088BEB64}"/>
                      </a:ext>
                    </a:extLst>
                  </p:cNvPr>
                  <p:cNvCxnSpPr>
                    <a:cxnSpLocks/>
                    <a:stCxn id="809" idx="0"/>
                    <a:endCxn id="80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>
                    <a:extLst>
                      <a:ext uri="{FF2B5EF4-FFF2-40B4-BE49-F238E27FC236}">
                        <a16:creationId xmlns:a16="http://schemas.microsoft.com/office/drawing/2014/main" id="{C85AE449-5C26-46DD-9821-E5325C160205}"/>
                      </a:ext>
                    </a:extLst>
                  </p:cNvPr>
                  <p:cNvCxnSpPr>
                    <a:cxnSpLocks/>
                    <a:stCxn id="809" idx="1"/>
                    <a:endCxn id="80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204D26E3-2CCE-4757-8C92-66C1713D343A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78853079-E383-471D-A76A-6C8C68A7B30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96AC519A-8D71-4A82-A264-C44861A63BD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3" name="Straight Connector 802">
                    <a:extLst>
                      <a:ext uri="{FF2B5EF4-FFF2-40B4-BE49-F238E27FC236}">
                        <a16:creationId xmlns:a16="http://schemas.microsoft.com/office/drawing/2014/main" id="{7D6AD2AB-15B3-4EE8-ABA5-C1C71CADE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>
                    <a:extLst>
                      <a:ext uri="{FF2B5EF4-FFF2-40B4-BE49-F238E27FC236}">
                        <a16:creationId xmlns:a16="http://schemas.microsoft.com/office/drawing/2014/main" id="{9DCE612D-1AAE-4B4D-BEA4-2150A9FFCA8A}"/>
                      </a:ext>
                    </a:extLst>
                  </p:cNvPr>
                  <p:cNvCxnSpPr>
                    <a:cxnSpLocks/>
                    <a:stCxn id="802" idx="1"/>
                    <a:endCxn id="80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80A3A1ED-26C0-47F0-BC99-6AA84B7346F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C1D13C2D-98F4-4CA1-8993-2F3A1FA1D5B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0" name="Straight Connector 799">
                    <a:extLst>
                      <a:ext uri="{FF2B5EF4-FFF2-40B4-BE49-F238E27FC236}">
                        <a16:creationId xmlns:a16="http://schemas.microsoft.com/office/drawing/2014/main" id="{2184F970-54B1-4736-8314-591C3073CB9E}"/>
                      </a:ext>
                    </a:extLst>
                  </p:cNvPr>
                  <p:cNvCxnSpPr>
                    <a:cxnSpLocks/>
                    <a:stCxn id="799" idx="0"/>
                    <a:endCxn id="79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>
                    <a:extLst>
                      <a:ext uri="{FF2B5EF4-FFF2-40B4-BE49-F238E27FC236}">
                        <a16:creationId xmlns:a16="http://schemas.microsoft.com/office/drawing/2014/main" id="{F2C7EBA2-7C8F-4969-8B4C-480028C52DFD}"/>
                      </a:ext>
                    </a:extLst>
                  </p:cNvPr>
                  <p:cNvCxnSpPr>
                    <a:cxnSpLocks/>
                    <a:stCxn id="799" idx="1"/>
                    <a:endCxn id="79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1" name="Group 790">
                  <a:extLst>
                    <a:ext uri="{FF2B5EF4-FFF2-40B4-BE49-F238E27FC236}">
                      <a16:creationId xmlns:a16="http://schemas.microsoft.com/office/drawing/2014/main" id="{3CCC4DD3-363E-4478-B4D3-D6701E11174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0E0C8152-B2B2-4E4A-99ED-5B41F79E79D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7" name="Straight Connector 796">
                    <a:extLst>
                      <a:ext uri="{FF2B5EF4-FFF2-40B4-BE49-F238E27FC236}">
                        <a16:creationId xmlns:a16="http://schemas.microsoft.com/office/drawing/2014/main" id="{B52A5843-5124-40BC-814D-F85B229DADDB}"/>
                      </a:ext>
                    </a:extLst>
                  </p:cNvPr>
                  <p:cNvCxnSpPr>
                    <a:cxnSpLocks/>
                    <a:stCxn id="796" idx="0"/>
                    <a:endCxn id="79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>
                    <a:extLst>
                      <a:ext uri="{FF2B5EF4-FFF2-40B4-BE49-F238E27FC236}">
                        <a16:creationId xmlns:a16="http://schemas.microsoft.com/office/drawing/2014/main" id="{1C348E3E-4FA0-4DFB-9751-31F9192103A0}"/>
                      </a:ext>
                    </a:extLst>
                  </p:cNvPr>
                  <p:cNvCxnSpPr>
                    <a:cxnSpLocks/>
                    <a:stCxn id="796" idx="1"/>
                    <a:endCxn id="79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2" name="Group 791">
                  <a:extLst>
                    <a:ext uri="{FF2B5EF4-FFF2-40B4-BE49-F238E27FC236}">
                      <a16:creationId xmlns:a16="http://schemas.microsoft.com/office/drawing/2014/main" id="{1F48715E-FA67-49C4-AC75-5BB89BC0C52E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D4F340CF-515A-4728-BE09-98E52FE1F16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4" name="Straight Connector 793">
                    <a:extLst>
                      <a:ext uri="{FF2B5EF4-FFF2-40B4-BE49-F238E27FC236}">
                        <a16:creationId xmlns:a16="http://schemas.microsoft.com/office/drawing/2014/main" id="{ADDBBF11-ABAC-495E-8F13-0F562BF45EAC}"/>
                      </a:ext>
                    </a:extLst>
                  </p:cNvPr>
                  <p:cNvCxnSpPr>
                    <a:cxnSpLocks/>
                    <a:stCxn id="793" idx="0"/>
                    <a:endCxn id="79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>
                    <a:extLst>
                      <a:ext uri="{FF2B5EF4-FFF2-40B4-BE49-F238E27FC236}">
                        <a16:creationId xmlns:a16="http://schemas.microsoft.com/office/drawing/2014/main" id="{5C61788A-949F-4710-97D3-CB0CBBAAC01B}"/>
                      </a:ext>
                    </a:extLst>
                  </p:cNvPr>
                  <p:cNvCxnSpPr>
                    <a:cxnSpLocks/>
                    <a:stCxn id="793" idx="1"/>
                    <a:endCxn id="79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F7D3716A-AE80-4E61-9DE9-3BA1B9D7BDD6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717" name="Group 716">
                <a:extLst>
                  <a:ext uri="{FF2B5EF4-FFF2-40B4-BE49-F238E27FC236}">
                    <a16:creationId xmlns:a16="http://schemas.microsoft.com/office/drawing/2014/main" id="{8147C611-5F60-4E4F-AC0E-4154B325230D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A008C428-5FEF-4C51-9055-F2713BBC304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5F4EBD8A-776E-486E-9B38-6D9A0540515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C259156B-1E7C-4A1C-A6BD-034C27C32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2CBFF1CD-D82A-43E1-A796-D626FE6378DC}"/>
                      </a:ext>
                    </a:extLst>
                  </p:cNvPr>
                  <p:cNvCxnSpPr>
                    <a:cxnSpLocks/>
                    <a:stCxn id="782" idx="1"/>
                    <a:endCxn id="7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7B4458EC-B3EF-4E46-AB7A-A80D97A060E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0C90E078-8D27-4B0C-8BFE-799690C06B3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0" name="Straight Connector 779">
                    <a:extLst>
                      <a:ext uri="{FF2B5EF4-FFF2-40B4-BE49-F238E27FC236}">
                        <a16:creationId xmlns:a16="http://schemas.microsoft.com/office/drawing/2014/main" id="{9C106E12-B75F-4E3A-999B-20672F0EEADF}"/>
                      </a:ext>
                    </a:extLst>
                  </p:cNvPr>
                  <p:cNvCxnSpPr>
                    <a:cxnSpLocks/>
                    <a:stCxn id="779" idx="0"/>
                    <a:endCxn id="77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Straight Connector 780">
                    <a:extLst>
                      <a:ext uri="{FF2B5EF4-FFF2-40B4-BE49-F238E27FC236}">
                        <a16:creationId xmlns:a16="http://schemas.microsoft.com/office/drawing/2014/main" id="{7C51B25B-2A4D-4C8F-9C6D-C5745823A1AE}"/>
                      </a:ext>
                    </a:extLst>
                  </p:cNvPr>
                  <p:cNvCxnSpPr>
                    <a:cxnSpLocks/>
                    <a:stCxn id="779" idx="1"/>
                    <a:endCxn id="77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AF6F00BA-53EA-4474-ADB0-7CFC0B08831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AD3DE2FE-30B3-47FD-BDA8-D91F02544E0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29ADA257-7BC6-4583-9470-EF6BD5F9898A}"/>
                      </a:ext>
                    </a:extLst>
                  </p:cNvPr>
                  <p:cNvCxnSpPr>
                    <a:cxnSpLocks/>
                    <a:stCxn id="776" idx="0"/>
                    <a:endCxn id="7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>
                    <a:extLst>
                      <a:ext uri="{FF2B5EF4-FFF2-40B4-BE49-F238E27FC236}">
                        <a16:creationId xmlns:a16="http://schemas.microsoft.com/office/drawing/2014/main" id="{5D5DB3C0-5491-4C01-B14D-4F9F9C34F30A}"/>
                      </a:ext>
                    </a:extLst>
                  </p:cNvPr>
                  <p:cNvCxnSpPr>
                    <a:cxnSpLocks/>
                    <a:stCxn id="776" idx="1"/>
                    <a:endCxn id="7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ACAAA289-27CB-4404-A577-1875D6346BDD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75E038EA-C80D-46E0-B024-B0E13D70F2D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4" name="Straight Connector 773">
                    <a:extLst>
                      <a:ext uri="{FF2B5EF4-FFF2-40B4-BE49-F238E27FC236}">
                        <a16:creationId xmlns:a16="http://schemas.microsoft.com/office/drawing/2014/main" id="{3EACD347-0B91-48A0-A25B-94B619D5C9F7}"/>
                      </a:ext>
                    </a:extLst>
                  </p:cNvPr>
                  <p:cNvCxnSpPr>
                    <a:cxnSpLocks/>
                    <a:stCxn id="773" idx="0"/>
                    <a:endCxn id="77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>
                    <a:extLst>
                      <a:ext uri="{FF2B5EF4-FFF2-40B4-BE49-F238E27FC236}">
                        <a16:creationId xmlns:a16="http://schemas.microsoft.com/office/drawing/2014/main" id="{B4D85CB3-93ED-4A7D-AB47-3F3877840711}"/>
                      </a:ext>
                    </a:extLst>
                  </p:cNvPr>
                  <p:cNvCxnSpPr>
                    <a:cxnSpLocks/>
                    <a:stCxn id="773" idx="1"/>
                    <a:endCxn id="77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8" name="Group 717">
                <a:extLst>
                  <a:ext uri="{FF2B5EF4-FFF2-40B4-BE49-F238E27FC236}">
                    <a16:creationId xmlns:a16="http://schemas.microsoft.com/office/drawing/2014/main" id="{BAD73B66-C49F-4E6F-828B-0A6356D67ADB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53" name="Group 752">
                  <a:extLst>
                    <a:ext uri="{FF2B5EF4-FFF2-40B4-BE49-F238E27FC236}">
                      <a16:creationId xmlns:a16="http://schemas.microsoft.com/office/drawing/2014/main" id="{35A2119A-5347-4EF6-A00E-84EBF40E8893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B07847EC-BB5C-476C-B36A-BF3D053016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7" name="Straight Connector 766">
                    <a:extLst>
                      <a:ext uri="{FF2B5EF4-FFF2-40B4-BE49-F238E27FC236}">
                        <a16:creationId xmlns:a16="http://schemas.microsoft.com/office/drawing/2014/main" id="{D0A2E748-3441-4240-8970-A62616CA59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>
                    <a:extLst>
                      <a:ext uri="{FF2B5EF4-FFF2-40B4-BE49-F238E27FC236}">
                        <a16:creationId xmlns:a16="http://schemas.microsoft.com/office/drawing/2014/main" id="{FC0D5D43-81AF-4D7E-B0C0-5CED1B1400A0}"/>
                      </a:ext>
                    </a:extLst>
                  </p:cNvPr>
                  <p:cNvCxnSpPr>
                    <a:cxnSpLocks/>
                    <a:stCxn id="766" idx="1"/>
                    <a:endCxn id="7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4" name="Group 753">
                  <a:extLst>
                    <a:ext uri="{FF2B5EF4-FFF2-40B4-BE49-F238E27FC236}">
                      <a16:creationId xmlns:a16="http://schemas.microsoft.com/office/drawing/2014/main" id="{33D37F30-7159-4F9A-84A0-885E1B5C01B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7A51AA7C-5839-4931-9832-AAEDF0ADE84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4" name="Straight Connector 763">
                    <a:extLst>
                      <a:ext uri="{FF2B5EF4-FFF2-40B4-BE49-F238E27FC236}">
                        <a16:creationId xmlns:a16="http://schemas.microsoft.com/office/drawing/2014/main" id="{0CD8A8A2-AD1D-4F80-B135-1CAA4ED464C4}"/>
                      </a:ext>
                    </a:extLst>
                  </p:cNvPr>
                  <p:cNvCxnSpPr>
                    <a:cxnSpLocks/>
                    <a:stCxn id="763" idx="0"/>
                    <a:endCxn id="76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>
                    <a:extLst>
                      <a:ext uri="{FF2B5EF4-FFF2-40B4-BE49-F238E27FC236}">
                        <a16:creationId xmlns:a16="http://schemas.microsoft.com/office/drawing/2014/main" id="{FF362809-625B-4B69-88E7-C968E1C76243}"/>
                      </a:ext>
                    </a:extLst>
                  </p:cNvPr>
                  <p:cNvCxnSpPr>
                    <a:cxnSpLocks/>
                    <a:stCxn id="763" idx="1"/>
                    <a:endCxn id="76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5" name="Group 754">
                  <a:extLst>
                    <a:ext uri="{FF2B5EF4-FFF2-40B4-BE49-F238E27FC236}">
                      <a16:creationId xmlns:a16="http://schemas.microsoft.com/office/drawing/2014/main" id="{156DBED9-2C58-4858-A430-BD2F6296917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53A61214-A4E4-4085-B7D7-FC01B4D3590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1" name="Straight Connector 760">
                    <a:extLst>
                      <a:ext uri="{FF2B5EF4-FFF2-40B4-BE49-F238E27FC236}">
                        <a16:creationId xmlns:a16="http://schemas.microsoft.com/office/drawing/2014/main" id="{85E72D1F-4E09-4F5A-9A13-C3442AB76E35}"/>
                      </a:ext>
                    </a:extLst>
                  </p:cNvPr>
                  <p:cNvCxnSpPr>
                    <a:cxnSpLocks/>
                    <a:stCxn id="760" idx="0"/>
                    <a:endCxn id="7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>
                    <a:extLst>
                      <a:ext uri="{FF2B5EF4-FFF2-40B4-BE49-F238E27FC236}">
                        <a16:creationId xmlns:a16="http://schemas.microsoft.com/office/drawing/2014/main" id="{E09CE062-9EC4-4C0C-AE74-A770821111DA}"/>
                      </a:ext>
                    </a:extLst>
                  </p:cNvPr>
                  <p:cNvCxnSpPr>
                    <a:cxnSpLocks/>
                    <a:stCxn id="760" idx="1"/>
                    <a:endCxn id="7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C2F1A528-C945-4D1F-96D5-B36EE6A761D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F3696933-0545-4382-A391-9CCB859CF0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8" name="Straight Connector 757">
                    <a:extLst>
                      <a:ext uri="{FF2B5EF4-FFF2-40B4-BE49-F238E27FC236}">
                        <a16:creationId xmlns:a16="http://schemas.microsoft.com/office/drawing/2014/main" id="{9D66D41F-6617-41F8-9C31-932B624FD40E}"/>
                      </a:ext>
                    </a:extLst>
                  </p:cNvPr>
                  <p:cNvCxnSpPr>
                    <a:cxnSpLocks/>
                    <a:stCxn id="757" idx="0"/>
                    <a:endCxn id="75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Straight Connector 758">
                    <a:extLst>
                      <a:ext uri="{FF2B5EF4-FFF2-40B4-BE49-F238E27FC236}">
                        <a16:creationId xmlns:a16="http://schemas.microsoft.com/office/drawing/2014/main" id="{ABB90018-F2C0-4982-BE22-A57F06D0A0DF}"/>
                      </a:ext>
                    </a:extLst>
                  </p:cNvPr>
                  <p:cNvCxnSpPr>
                    <a:cxnSpLocks/>
                    <a:stCxn id="757" idx="1"/>
                    <a:endCxn id="75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9" name="Group 718">
                <a:extLst>
                  <a:ext uri="{FF2B5EF4-FFF2-40B4-BE49-F238E27FC236}">
                    <a16:creationId xmlns:a16="http://schemas.microsoft.com/office/drawing/2014/main" id="{D60050E5-101E-420C-9611-AE18F958A93F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A89B41B0-1D0A-4CC2-878A-65679A8144E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0D848F18-EA68-469B-8F82-8503FF0BD62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AF793468-3D40-44B0-9737-397B2DED5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C081F590-61F5-4C1A-900D-F4224C62F690}"/>
                      </a:ext>
                    </a:extLst>
                  </p:cNvPr>
                  <p:cNvCxnSpPr>
                    <a:cxnSpLocks/>
                    <a:stCxn id="750" idx="1"/>
                    <a:endCxn id="7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40456C97-8664-47C0-9BFC-7E5068B320B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45FEEA79-6C77-40E0-968A-A3EA686C02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C6AFF0B1-CE8D-4F39-B58C-6626EDB7A631}"/>
                      </a:ext>
                    </a:extLst>
                  </p:cNvPr>
                  <p:cNvCxnSpPr>
                    <a:cxnSpLocks/>
                    <a:stCxn id="747" idx="0"/>
                    <a:endCxn id="74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1D5307CE-CAF8-4EF5-928C-6CFC974627C9}"/>
                      </a:ext>
                    </a:extLst>
                  </p:cNvPr>
                  <p:cNvCxnSpPr>
                    <a:cxnSpLocks/>
                    <a:stCxn id="747" idx="1"/>
                    <a:endCxn id="7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9" name="Group 738">
                  <a:extLst>
                    <a:ext uri="{FF2B5EF4-FFF2-40B4-BE49-F238E27FC236}">
                      <a16:creationId xmlns:a16="http://schemas.microsoft.com/office/drawing/2014/main" id="{84488C4D-78E1-4C0D-BABD-FC966C60F97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F01CD1AB-8770-42C5-9489-5E86C58C910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3817D63D-1773-479D-A92C-0E3BA06CA617}"/>
                      </a:ext>
                    </a:extLst>
                  </p:cNvPr>
                  <p:cNvCxnSpPr>
                    <a:cxnSpLocks/>
                    <a:stCxn id="744" idx="0"/>
                    <a:endCxn id="7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1EDFD96A-0253-4643-8680-ECD35D14F2FF}"/>
                      </a:ext>
                    </a:extLst>
                  </p:cNvPr>
                  <p:cNvCxnSpPr>
                    <a:cxnSpLocks/>
                    <a:stCxn id="744" idx="1"/>
                    <a:endCxn id="7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0" name="Group 739">
                  <a:extLst>
                    <a:ext uri="{FF2B5EF4-FFF2-40B4-BE49-F238E27FC236}">
                      <a16:creationId xmlns:a16="http://schemas.microsoft.com/office/drawing/2014/main" id="{7437A80A-9E07-41E4-9BC8-3C8ACCDE1428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FA0EF4AD-9D1F-4072-B90B-BEE13C2340D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2" name="Straight Connector 741">
                    <a:extLst>
                      <a:ext uri="{FF2B5EF4-FFF2-40B4-BE49-F238E27FC236}">
                        <a16:creationId xmlns:a16="http://schemas.microsoft.com/office/drawing/2014/main" id="{462B1AF6-572F-4303-989D-22D825CB0645}"/>
                      </a:ext>
                    </a:extLst>
                  </p:cNvPr>
                  <p:cNvCxnSpPr>
                    <a:cxnSpLocks/>
                    <a:stCxn id="741" idx="0"/>
                    <a:endCxn id="7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>
                    <a:extLst>
                      <a:ext uri="{FF2B5EF4-FFF2-40B4-BE49-F238E27FC236}">
                        <a16:creationId xmlns:a16="http://schemas.microsoft.com/office/drawing/2014/main" id="{FAE24C2D-25B2-45ED-90EC-42D48F128BCA}"/>
                      </a:ext>
                    </a:extLst>
                  </p:cNvPr>
                  <p:cNvCxnSpPr>
                    <a:cxnSpLocks/>
                    <a:stCxn id="741" idx="1"/>
                    <a:endCxn id="7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20" name="Group 719">
                <a:extLst>
                  <a:ext uri="{FF2B5EF4-FFF2-40B4-BE49-F238E27FC236}">
                    <a16:creationId xmlns:a16="http://schemas.microsoft.com/office/drawing/2014/main" id="{092E2B92-BE97-445C-9DED-0C8D3AE552E1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3D596BC-057E-4CB4-8E53-EC78ED90236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7925BDB5-D9EF-45FC-96BF-25A6BF31C55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5" name="Straight Connector 734">
                    <a:extLst>
                      <a:ext uri="{FF2B5EF4-FFF2-40B4-BE49-F238E27FC236}">
                        <a16:creationId xmlns:a16="http://schemas.microsoft.com/office/drawing/2014/main" id="{4AC9DAAD-72B3-4E18-B075-ED9AA4FC8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569CDB0-050F-485F-96AA-E73D32AB8379}"/>
                      </a:ext>
                    </a:extLst>
                  </p:cNvPr>
                  <p:cNvCxnSpPr>
                    <a:cxnSpLocks/>
                    <a:stCxn id="734" idx="1"/>
                    <a:endCxn id="7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>
                  <a:extLst>
                    <a:ext uri="{FF2B5EF4-FFF2-40B4-BE49-F238E27FC236}">
                      <a16:creationId xmlns:a16="http://schemas.microsoft.com/office/drawing/2014/main" id="{19D43532-9A42-415B-BEA7-82DC53E3B0C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827D46D6-883C-45E1-8433-8C2E6DD8180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2" name="Straight Connector 731">
                    <a:extLst>
                      <a:ext uri="{FF2B5EF4-FFF2-40B4-BE49-F238E27FC236}">
                        <a16:creationId xmlns:a16="http://schemas.microsoft.com/office/drawing/2014/main" id="{0E8343A7-F4DE-4447-946C-F4A7C353BD92}"/>
                      </a:ext>
                    </a:extLst>
                  </p:cNvPr>
                  <p:cNvCxnSpPr>
                    <a:cxnSpLocks/>
                    <a:stCxn id="731" idx="0"/>
                    <a:endCxn id="73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>
                    <a:extLst>
                      <a:ext uri="{FF2B5EF4-FFF2-40B4-BE49-F238E27FC236}">
                        <a16:creationId xmlns:a16="http://schemas.microsoft.com/office/drawing/2014/main" id="{413FDC86-14EA-430A-8F83-5E1860F2DDB8}"/>
                      </a:ext>
                    </a:extLst>
                  </p:cNvPr>
                  <p:cNvCxnSpPr>
                    <a:cxnSpLocks/>
                    <a:stCxn id="731" idx="1"/>
                    <a:endCxn id="7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D2FBC285-DBAA-4D1B-827F-F4D847BEFF0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824783FD-A5BC-480E-AF1E-6D45DE440E7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9" name="Straight Connector 728">
                    <a:extLst>
                      <a:ext uri="{FF2B5EF4-FFF2-40B4-BE49-F238E27FC236}">
                        <a16:creationId xmlns:a16="http://schemas.microsoft.com/office/drawing/2014/main" id="{1E3E4820-C477-4599-A3BC-C0639AAEF831}"/>
                      </a:ext>
                    </a:extLst>
                  </p:cNvPr>
                  <p:cNvCxnSpPr>
                    <a:cxnSpLocks/>
                    <a:stCxn id="728" idx="0"/>
                    <a:endCxn id="7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>
                    <a:extLst>
                      <a:ext uri="{FF2B5EF4-FFF2-40B4-BE49-F238E27FC236}">
                        <a16:creationId xmlns:a16="http://schemas.microsoft.com/office/drawing/2014/main" id="{3836B027-3BAF-435E-9344-98D7CD74BE73}"/>
                      </a:ext>
                    </a:extLst>
                  </p:cNvPr>
                  <p:cNvCxnSpPr>
                    <a:cxnSpLocks/>
                    <a:stCxn id="728" idx="1"/>
                    <a:endCxn id="7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2BE3F592-B4CE-425F-B78D-A408C3E6B79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BE167825-4365-4640-B1E7-FC011B16912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6" name="Straight Connector 725">
                    <a:extLst>
                      <a:ext uri="{FF2B5EF4-FFF2-40B4-BE49-F238E27FC236}">
                        <a16:creationId xmlns:a16="http://schemas.microsoft.com/office/drawing/2014/main" id="{2D338D53-BE28-4F81-82B7-3058E68A56AF}"/>
                      </a:ext>
                    </a:extLst>
                  </p:cNvPr>
                  <p:cNvCxnSpPr>
                    <a:cxnSpLocks/>
                    <a:stCxn id="725" idx="0"/>
                    <a:endCxn id="7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Straight Connector 726">
                    <a:extLst>
                      <a:ext uri="{FF2B5EF4-FFF2-40B4-BE49-F238E27FC236}">
                        <a16:creationId xmlns:a16="http://schemas.microsoft.com/office/drawing/2014/main" id="{B2BE54C4-D9AD-41C5-974C-FA2AA4E09C05}"/>
                      </a:ext>
                    </a:extLst>
                  </p:cNvPr>
                  <p:cNvCxnSpPr>
                    <a:cxnSpLocks/>
                    <a:stCxn id="725" idx="1"/>
                    <a:endCxn id="7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D80B4E0-D24D-42DD-BEA6-4096D1C171FA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38187BC4-D2F3-4EF7-962D-A6F0D02D980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id="{F55FAADA-F8A9-4F3B-B88C-C77C8B09950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65C934C1-E352-4843-8D34-8499BAAB4EC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5" name="Straight Connector 714">
                    <a:extLst>
                      <a:ext uri="{FF2B5EF4-FFF2-40B4-BE49-F238E27FC236}">
                        <a16:creationId xmlns:a16="http://schemas.microsoft.com/office/drawing/2014/main" id="{66AA365F-7440-44D4-B547-E07542A5A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Straight Connector 715">
                    <a:extLst>
                      <a:ext uri="{FF2B5EF4-FFF2-40B4-BE49-F238E27FC236}">
                        <a16:creationId xmlns:a16="http://schemas.microsoft.com/office/drawing/2014/main" id="{DAF15936-8083-4ADE-BA06-C72498A744A3}"/>
                      </a:ext>
                    </a:extLst>
                  </p:cNvPr>
                  <p:cNvCxnSpPr>
                    <a:cxnSpLocks/>
                    <a:stCxn id="714" idx="1"/>
                    <a:endCxn id="71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8518D47B-8486-449B-B9D7-D81C223AA72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9ADDF9E9-2356-4E7B-8786-1E16414642B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2" name="Straight Connector 711">
                    <a:extLst>
                      <a:ext uri="{FF2B5EF4-FFF2-40B4-BE49-F238E27FC236}">
                        <a16:creationId xmlns:a16="http://schemas.microsoft.com/office/drawing/2014/main" id="{C4B74080-A90E-456B-AA20-1E984C03EFC8}"/>
                      </a:ext>
                    </a:extLst>
                  </p:cNvPr>
                  <p:cNvCxnSpPr>
                    <a:cxnSpLocks/>
                    <a:stCxn id="711" idx="0"/>
                    <a:endCxn id="71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>
                    <a:extLst>
                      <a:ext uri="{FF2B5EF4-FFF2-40B4-BE49-F238E27FC236}">
                        <a16:creationId xmlns:a16="http://schemas.microsoft.com/office/drawing/2014/main" id="{BC0F4C4A-391C-4EC3-941A-6E5781D2A3CB}"/>
                      </a:ext>
                    </a:extLst>
                  </p:cNvPr>
                  <p:cNvCxnSpPr>
                    <a:cxnSpLocks/>
                    <a:stCxn id="711" idx="1"/>
                    <a:endCxn id="71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94BDF95-31FD-49E6-9E9E-C09B23847E0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2D9FAA4D-B380-4BC3-9D5F-4BF367FEB4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9" name="Straight Connector 708">
                    <a:extLst>
                      <a:ext uri="{FF2B5EF4-FFF2-40B4-BE49-F238E27FC236}">
                        <a16:creationId xmlns:a16="http://schemas.microsoft.com/office/drawing/2014/main" id="{76F5F135-F5B4-4206-978B-13DE95FEBF12}"/>
                      </a:ext>
                    </a:extLst>
                  </p:cNvPr>
                  <p:cNvCxnSpPr>
                    <a:cxnSpLocks/>
                    <a:stCxn id="708" idx="0"/>
                    <a:endCxn id="70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>
                    <a:extLst>
                      <a:ext uri="{FF2B5EF4-FFF2-40B4-BE49-F238E27FC236}">
                        <a16:creationId xmlns:a16="http://schemas.microsoft.com/office/drawing/2014/main" id="{ED940D2F-C9C9-4F1B-A09E-0FAF29E50474}"/>
                      </a:ext>
                    </a:extLst>
                  </p:cNvPr>
                  <p:cNvCxnSpPr>
                    <a:cxnSpLocks/>
                    <a:stCxn id="708" idx="1"/>
                    <a:endCxn id="70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4" name="Group 703">
                  <a:extLst>
                    <a:ext uri="{FF2B5EF4-FFF2-40B4-BE49-F238E27FC236}">
                      <a16:creationId xmlns:a16="http://schemas.microsoft.com/office/drawing/2014/main" id="{E2159E57-AB3C-47F9-8058-1FD4125249B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710DA9BF-F780-49B2-B967-EC1DF9F45A9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6" name="Straight Connector 705">
                    <a:extLst>
                      <a:ext uri="{FF2B5EF4-FFF2-40B4-BE49-F238E27FC236}">
                        <a16:creationId xmlns:a16="http://schemas.microsoft.com/office/drawing/2014/main" id="{FF533E42-662A-42A7-A686-7CCA8D1BE2DA}"/>
                      </a:ext>
                    </a:extLst>
                  </p:cNvPr>
                  <p:cNvCxnSpPr>
                    <a:cxnSpLocks/>
                    <a:stCxn id="705" idx="0"/>
                    <a:endCxn id="70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>
                    <a:extLst>
                      <a:ext uri="{FF2B5EF4-FFF2-40B4-BE49-F238E27FC236}">
                        <a16:creationId xmlns:a16="http://schemas.microsoft.com/office/drawing/2014/main" id="{A3AA2066-6CA8-4DF4-8EEF-9D38D627DE50}"/>
                      </a:ext>
                    </a:extLst>
                  </p:cNvPr>
                  <p:cNvCxnSpPr>
                    <a:cxnSpLocks/>
                    <a:stCxn id="705" idx="1"/>
                    <a:endCxn id="70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77A2C9CA-1EC0-4289-A02A-D1CA223705D5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EF48414D-4B66-45DC-AB1B-2F3B43D703B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93B247BC-DBAA-4C95-9C27-CB37B2AE3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9" name="Straight Connector 698">
                    <a:extLst>
                      <a:ext uri="{FF2B5EF4-FFF2-40B4-BE49-F238E27FC236}">
                        <a16:creationId xmlns:a16="http://schemas.microsoft.com/office/drawing/2014/main" id="{7DA80845-EE8D-4920-B4A0-4D60BFDD8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>
                    <a:extLst>
                      <a:ext uri="{FF2B5EF4-FFF2-40B4-BE49-F238E27FC236}">
                        <a16:creationId xmlns:a16="http://schemas.microsoft.com/office/drawing/2014/main" id="{26988828-EDCA-4491-A285-5A2EB450BBE4}"/>
                      </a:ext>
                    </a:extLst>
                  </p:cNvPr>
                  <p:cNvCxnSpPr>
                    <a:cxnSpLocks/>
                    <a:stCxn id="698" idx="1"/>
                    <a:endCxn id="69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0D162EC1-E836-419F-819E-139F0B115093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83380469-17CF-4D17-9D4A-F2037F84050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6" name="Straight Connector 695">
                    <a:extLst>
                      <a:ext uri="{FF2B5EF4-FFF2-40B4-BE49-F238E27FC236}">
                        <a16:creationId xmlns:a16="http://schemas.microsoft.com/office/drawing/2014/main" id="{181E7BD6-2481-456A-A7EC-F48A40DF1D0F}"/>
                      </a:ext>
                    </a:extLst>
                  </p:cNvPr>
                  <p:cNvCxnSpPr>
                    <a:cxnSpLocks/>
                    <a:stCxn id="695" idx="0"/>
                    <a:endCxn id="69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>
                    <a:extLst>
                      <a:ext uri="{FF2B5EF4-FFF2-40B4-BE49-F238E27FC236}">
                        <a16:creationId xmlns:a16="http://schemas.microsoft.com/office/drawing/2014/main" id="{2A840732-798B-41DB-A5EF-6B9E6E3766B2}"/>
                      </a:ext>
                    </a:extLst>
                  </p:cNvPr>
                  <p:cNvCxnSpPr>
                    <a:cxnSpLocks/>
                    <a:stCxn id="695" idx="1"/>
                    <a:endCxn id="69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7" name="Group 686">
                  <a:extLst>
                    <a:ext uri="{FF2B5EF4-FFF2-40B4-BE49-F238E27FC236}">
                      <a16:creationId xmlns:a16="http://schemas.microsoft.com/office/drawing/2014/main" id="{5A100C9F-95F6-420A-A9F2-10BAB61D0CB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C5AD7350-2B76-4D21-B3E9-AFA1B3FC78E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3" name="Straight Connector 692">
                    <a:extLst>
                      <a:ext uri="{FF2B5EF4-FFF2-40B4-BE49-F238E27FC236}">
                        <a16:creationId xmlns:a16="http://schemas.microsoft.com/office/drawing/2014/main" id="{96CFB7D5-B5BD-4345-A50D-62285EF439D7}"/>
                      </a:ext>
                    </a:extLst>
                  </p:cNvPr>
                  <p:cNvCxnSpPr>
                    <a:cxnSpLocks/>
                    <a:stCxn id="692" idx="0"/>
                    <a:endCxn id="69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>
                    <a:extLst>
                      <a:ext uri="{FF2B5EF4-FFF2-40B4-BE49-F238E27FC236}">
                        <a16:creationId xmlns:a16="http://schemas.microsoft.com/office/drawing/2014/main" id="{2C42C298-2CF0-416F-AD8D-85ED5D8B5706}"/>
                      </a:ext>
                    </a:extLst>
                  </p:cNvPr>
                  <p:cNvCxnSpPr>
                    <a:cxnSpLocks/>
                    <a:stCxn id="692" idx="1"/>
                    <a:endCxn id="69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8" name="Group 687">
                  <a:extLst>
                    <a:ext uri="{FF2B5EF4-FFF2-40B4-BE49-F238E27FC236}">
                      <a16:creationId xmlns:a16="http://schemas.microsoft.com/office/drawing/2014/main" id="{BF807B06-9B5A-45B2-BCB3-6CCA80190761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89" name="Rectangle 688">
                    <a:extLst>
                      <a:ext uri="{FF2B5EF4-FFF2-40B4-BE49-F238E27FC236}">
                        <a16:creationId xmlns:a16="http://schemas.microsoft.com/office/drawing/2014/main" id="{11D625A8-0190-43DB-9D53-FCC865F6357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0" name="Straight Connector 689">
                    <a:extLst>
                      <a:ext uri="{FF2B5EF4-FFF2-40B4-BE49-F238E27FC236}">
                        <a16:creationId xmlns:a16="http://schemas.microsoft.com/office/drawing/2014/main" id="{F40F7AF8-2C60-4CDC-AB31-5F8EBAD93CB9}"/>
                      </a:ext>
                    </a:extLst>
                  </p:cNvPr>
                  <p:cNvCxnSpPr>
                    <a:cxnSpLocks/>
                    <a:stCxn id="689" idx="0"/>
                    <a:endCxn id="68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>
                    <a:extLst>
                      <a:ext uri="{FF2B5EF4-FFF2-40B4-BE49-F238E27FC236}">
                        <a16:creationId xmlns:a16="http://schemas.microsoft.com/office/drawing/2014/main" id="{6BA41DE7-6B2A-40AB-975D-EF1CE222F88D}"/>
                      </a:ext>
                    </a:extLst>
                  </p:cNvPr>
                  <p:cNvCxnSpPr>
                    <a:cxnSpLocks/>
                    <a:stCxn id="689" idx="1"/>
                    <a:endCxn id="68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8E920C36-0CF2-4AE6-BFFA-44F18FF0230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9CD9AE87-BAFE-4181-AE39-F634FC9B8A5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E9C09EAD-AF3A-454E-ACC3-589C221661F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3" name="Straight Connector 682">
                    <a:extLst>
                      <a:ext uri="{FF2B5EF4-FFF2-40B4-BE49-F238E27FC236}">
                        <a16:creationId xmlns:a16="http://schemas.microsoft.com/office/drawing/2014/main" id="{505BAF39-8EBE-4113-9E89-46770EC059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>
                    <a:extLst>
                      <a:ext uri="{FF2B5EF4-FFF2-40B4-BE49-F238E27FC236}">
                        <a16:creationId xmlns:a16="http://schemas.microsoft.com/office/drawing/2014/main" id="{6B37C23E-678D-447C-9715-80F40CA76D28}"/>
                      </a:ext>
                    </a:extLst>
                  </p:cNvPr>
                  <p:cNvCxnSpPr>
                    <a:cxnSpLocks/>
                    <a:stCxn id="682" idx="1"/>
                    <a:endCxn id="6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23F20FAC-C81B-4563-97B0-96DE7E1F5A0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276E61E4-A21C-4C8C-88C3-3C46D83355D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0" name="Straight Connector 679">
                    <a:extLst>
                      <a:ext uri="{FF2B5EF4-FFF2-40B4-BE49-F238E27FC236}">
                        <a16:creationId xmlns:a16="http://schemas.microsoft.com/office/drawing/2014/main" id="{F3DD1C77-FC3A-482F-96D0-1FE87424E0F8}"/>
                      </a:ext>
                    </a:extLst>
                  </p:cNvPr>
                  <p:cNvCxnSpPr>
                    <a:cxnSpLocks/>
                    <a:stCxn id="679" idx="0"/>
                    <a:endCxn id="67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Straight Connector 680">
                    <a:extLst>
                      <a:ext uri="{FF2B5EF4-FFF2-40B4-BE49-F238E27FC236}">
                        <a16:creationId xmlns:a16="http://schemas.microsoft.com/office/drawing/2014/main" id="{44334969-2300-47E5-9051-29BF1C0637DB}"/>
                      </a:ext>
                    </a:extLst>
                  </p:cNvPr>
                  <p:cNvCxnSpPr>
                    <a:cxnSpLocks/>
                    <a:stCxn id="679" idx="1"/>
                    <a:endCxn id="67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1" name="Group 670">
                  <a:extLst>
                    <a:ext uri="{FF2B5EF4-FFF2-40B4-BE49-F238E27FC236}">
                      <a16:creationId xmlns:a16="http://schemas.microsoft.com/office/drawing/2014/main" id="{C34362E0-BFFB-4E6F-AD9A-6D1B8982406B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BBE3605E-5CE7-4F3F-B25B-9C78EFB08C4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7" name="Straight Connector 676">
                    <a:extLst>
                      <a:ext uri="{FF2B5EF4-FFF2-40B4-BE49-F238E27FC236}">
                        <a16:creationId xmlns:a16="http://schemas.microsoft.com/office/drawing/2014/main" id="{43ACF279-677E-459B-9A62-58FDEDE48EBC}"/>
                      </a:ext>
                    </a:extLst>
                  </p:cNvPr>
                  <p:cNvCxnSpPr>
                    <a:cxnSpLocks/>
                    <a:stCxn id="676" idx="0"/>
                    <a:endCxn id="6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>
                    <a:extLst>
                      <a:ext uri="{FF2B5EF4-FFF2-40B4-BE49-F238E27FC236}">
                        <a16:creationId xmlns:a16="http://schemas.microsoft.com/office/drawing/2014/main" id="{4B6A9D75-76DE-4841-81C5-4B5A0881AE6B}"/>
                      </a:ext>
                    </a:extLst>
                  </p:cNvPr>
                  <p:cNvCxnSpPr>
                    <a:cxnSpLocks/>
                    <a:stCxn id="676" idx="1"/>
                    <a:endCxn id="6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2" name="Group 671">
                  <a:extLst>
                    <a:ext uri="{FF2B5EF4-FFF2-40B4-BE49-F238E27FC236}">
                      <a16:creationId xmlns:a16="http://schemas.microsoft.com/office/drawing/2014/main" id="{06626A2B-8BF8-4BF3-A1DD-3174BAE15A3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C37331DE-276C-46A6-8E49-AB4739EA179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4" name="Straight Connector 673">
                    <a:extLst>
                      <a:ext uri="{FF2B5EF4-FFF2-40B4-BE49-F238E27FC236}">
                        <a16:creationId xmlns:a16="http://schemas.microsoft.com/office/drawing/2014/main" id="{5A788C02-6724-489F-B59F-480A04C621F2}"/>
                      </a:ext>
                    </a:extLst>
                  </p:cNvPr>
                  <p:cNvCxnSpPr>
                    <a:cxnSpLocks/>
                    <a:stCxn id="673" idx="0"/>
                    <a:endCxn id="67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>
                    <a:extLst>
                      <a:ext uri="{FF2B5EF4-FFF2-40B4-BE49-F238E27FC236}">
                        <a16:creationId xmlns:a16="http://schemas.microsoft.com/office/drawing/2014/main" id="{78D0F1DE-1048-4D6C-AFB3-2D681FE8D766}"/>
                      </a:ext>
                    </a:extLst>
                  </p:cNvPr>
                  <p:cNvCxnSpPr>
                    <a:cxnSpLocks/>
                    <a:stCxn id="673" idx="1"/>
                    <a:endCxn id="67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46DBAC29-9DF0-4384-BE4A-F7BDB1493E83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5C930D01-1D36-4996-ABF8-4692D481287E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140D1446-9542-4C7E-8E10-FB6E184600A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7" name="Straight Connector 666">
                    <a:extLst>
                      <a:ext uri="{FF2B5EF4-FFF2-40B4-BE49-F238E27FC236}">
                        <a16:creationId xmlns:a16="http://schemas.microsoft.com/office/drawing/2014/main" id="{9EB4B99C-AF0E-48AB-9A31-695E2804C6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>
                    <a:extLst>
                      <a:ext uri="{FF2B5EF4-FFF2-40B4-BE49-F238E27FC236}">
                        <a16:creationId xmlns:a16="http://schemas.microsoft.com/office/drawing/2014/main" id="{EBDF0BB8-E4FA-428E-862C-93472A37025D}"/>
                      </a:ext>
                    </a:extLst>
                  </p:cNvPr>
                  <p:cNvCxnSpPr>
                    <a:cxnSpLocks/>
                    <a:stCxn id="666" idx="1"/>
                    <a:endCxn id="6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9B07FE2B-1B48-470A-A5A9-B1C3FC1D0182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B5EF0199-D56D-4FF4-9740-77949877ADF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Connector 663">
                    <a:extLst>
                      <a:ext uri="{FF2B5EF4-FFF2-40B4-BE49-F238E27FC236}">
                        <a16:creationId xmlns:a16="http://schemas.microsoft.com/office/drawing/2014/main" id="{F849C92B-7F38-4275-87E2-492F01D06CB8}"/>
                      </a:ext>
                    </a:extLst>
                  </p:cNvPr>
                  <p:cNvCxnSpPr>
                    <a:cxnSpLocks/>
                    <a:stCxn id="663" idx="0"/>
                    <a:endCxn id="66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>
                    <a:extLst>
                      <a:ext uri="{FF2B5EF4-FFF2-40B4-BE49-F238E27FC236}">
                        <a16:creationId xmlns:a16="http://schemas.microsoft.com/office/drawing/2014/main" id="{0C78A24D-77EC-4201-BC3E-0930B40982F1}"/>
                      </a:ext>
                    </a:extLst>
                  </p:cNvPr>
                  <p:cNvCxnSpPr>
                    <a:cxnSpLocks/>
                    <a:stCxn id="663" idx="1"/>
                    <a:endCxn id="66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BF832155-5030-46F1-91F3-992CCCA8FD4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3A24C3C2-45DB-4A70-BD11-24D45815586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1" name="Straight Connector 660">
                    <a:extLst>
                      <a:ext uri="{FF2B5EF4-FFF2-40B4-BE49-F238E27FC236}">
                        <a16:creationId xmlns:a16="http://schemas.microsoft.com/office/drawing/2014/main" id="{2F7EAD5C-7E73-468D-8751-D4BB4471E420}"/>
                      </a:ext>
                    </a:extLst>
                  </p:cNvPr>
                  <p:cNvCxnSpPr>
                    <a:cxnSpLocks/>
                    <a:stCxn id="660" idx="0"/>
                    <a:endCxn id="6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>
                    <a:extLst>
                      <a:ext uri="{FF2B5EF4-FFF2-40B4-BE49-F238E27FC236}">
                        <a16:creationId xmlns:a16="http://schemas.microsoft.com/office/drawing/2014/main" id="{7D492EA7-40BD-4C62-AF16-FB8C755A5304}"/>
                      </a:ext>
                    </a:extLst>
                  </p:cNvPr>
                  <p:cNvCxnSpPr>
                    <a:cxnSpLocks/>
                    <a:stCxn id="660" idx="1"/>
                    <a:endCxn id="6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9E215F71-EEA5-490B-A1A9-88472416923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56D8955D-F6BE-45BD-AB4C-AC9EEC478C3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8" name="Straight Connector 657">
                    <a:extLst>
                      <a:ext uri="{FF2B5EF4-FFF2-40B4-BE49-F238E27FC236}">
                        <a16:creationId xmlns:a16="http://schemas.microsoft.com/office/drawing/2014/main" id="{138CB9A8-3060-4EC5-9E2E-E327FAAC9269}"/>
                      </a:ext>
                    </a:extLst>
                  </p:cNvPr>
                  <p:cNvCxnSpPr>
                    <a:cxnSpLocks/>
                    <a:stCxn id="657" idx="0"/>
                    <a:endCxn id="65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>
                    <a:extLst>
                      <a:ext uri="{FF2B5EF4-FFF2-40B4-BE49-F238E27FC236}">
                        <a16:creationId xmlns:a16="http://schemas.microsoft.com/office/drawing/2014/main" id="{36A5C536-785B-468A-96B3-1E4C1D3809BC}"/>
                      </a:ext>
                    </a:extLst>
                  </p:cNvPr>
                  <p:cNvCxnSpPr>
                    <a:cxnSpLocks/>
                    <a:stCxn id="657" idx="1"/>
                    <a:endCxn id="65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04EDB27-DBE3-4C36-87D0-B30C662B3BBE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87256DA-97C8-4D0A-A45C-07A2F9CD24B8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580C9CE7-B461-43A6-B9E2-374D1C94DE2A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E265E9C0-2EDA-4E03-946F-A82BACB7A55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7" name="Straight Connector 646">
                    <a:extLst>
                      <a:ext uri="{FF2B5EF4-FFF2-40B4-BE49-F238E27FC236}">
                        <a16:creationId xmlns:a16="http://schemas.microsoft.com/office/drawing/2014/main" id="{BFE832E7-C676-48A8-BDA6-39F0D59A4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>
                    <a:extLst>
                      <a:ext uri="{FF2B5EF4-FFF2-40B4-BE49-F238E27FC236}">
                        <a16:creationId xmlns:a16="http://schemas.microsoft.com/office/drawing/2014/main" id="{E89989BC-ECD9-4463-90D1-35A6C254F6CF}"/>
                      </a:ext>
                    </a:extLst>
                  </p:cNvPr>
                  <p:cNvCxnSpPr>
                    <a:cxnSpLocks/>
                    <a:stCxn id="646" idx="1"/>
                    <a:endCxn id="6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4" name="Group 633">
                  <a:extLst>
                    <a:ext uri="{FF2B5EF4-FFF2-40B4-BE49-F238E27FC236}">
                      <a16:creationId xmlns:a16="http://schemas.microsoft.com/office/drawing/2014/main" id="{93CCE7A9-0AA2-4CE7-BBD3-E159C006B55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E4B60A4C-B862-42B9-98C7-9313A2A1490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4" name="Straight Connector 643">
                    <a:extLst>
                      <a:ext uri="{FF2B5EF4-FFF2-40B4-BE49-F238E27FC236}">
                        <a16:creationId xmlns:a16="http://schemas.microsoft.com/office/drawing/2014/main" id="{48FA3AD8-3E7A-41F7-AB1B-2B7CFA605F1D}"/>
                      </a:ext>
                    </a:extLst>
                  </p:cNvPr>
                  <p:cNvCxnSpPr>
                    <a:cxnSpLocks/>
                    <a:stCxn id="643" idx="0"/>
                    <a:endCxn id="64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>
                    <a:extLst>
                      <a:ext uri="{FF2B5EF4-FFF2-40B4-BE49-F238E27FC236}">
                        <a16:creationId xmlns:a16="http://schemas.microsoft.com/office/drawing/2014/main" id="{AEFB1C49-4F55-4146-85A3-7333FE484605}"/>
                      </a:ext>
                    </a:extLst>
                  </p:cNvPr>
                  <p:cNvCxnSpPr>
                    <a:cxnSpLocks/>
                    <a:stCxn id="643" idx="1"/>
                    <a:endCxn id="64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4B00A210-ED06-4B76-BC30-D27D3D6A13A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BC50941C-F517-434F-AB7C-9DF103A5A25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1" name="Straight Connector 640">
                    <a:extLst>
                      <a:ext uri="{FF2B5EF4-FFF2-40B4-BE49-F238E27FC236}">
                        <a16:creationId xmlns:a16="http://schemas.microsoft.com/office/drawing/2014/main" id="{853F40B4-2CB2-4F14-8716-5F5FB003E3B5}"/>
                      </a:ext>
                    </a:extLst>
                  </p:cNvPr>
                  <p:cNvCxnSpPr>
                    <a:cxnSpLocks/>
                    <a:stCxn id="640" idx="0"/>
                    <a:endCxn id="64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>
                    <a:extLst>
                      <a:ext uri="{FF2B5EF4-FFF2-40B4-BE49-F238E27FC236}">
                        <a16:creationId xmlns:a16="http://schemas.microsoft.com/office/drawing/2014/main" id="{6BEDCB72-D3EE-4810-813C-609F483731E8}"/>
                      </a:ext>
                    </a:extLst>
                  </p:cNvPr>
                  <p:cNvCxnSpPr>
                    <a:cxnSpLocks/>
                    <a:stCxn id="640" idx="1"/>
                    <a:endCxn id="64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1418EE93-0A6A-4E3E-907F-ADBC231DDEE1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A6B4FBC4-1EB7-4A92-9999-BC198996EF6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8" name="Straight Connector 637">
                    <a:extLst>
                      <a:ext uri="{FF2B5EF4-FFF2-40B4-BE49-F238E27FC236}">
                        <a16:creationId xmlns:a16="http://schemas.microsoft.com/office/drawing/2014/main" id="{5429A8A3-9A69-455B-80C9-56974F0942D7}"/>
                      </a:ext>
                    </a:extLst>
                  </p:cNvPr>
                  <p:cNvCxnSpPr>
                    <a:cxnSpLocks/>
                    <a:stCxn id="637" idx="0"/>
                    <a:endCxn id="63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Connector 638">
                    <a:extLst>
                      <a:ext uri="{FF2B5EF4-FFF2-40B4-BE49-F238E27FC236}">
                        <a16:creationId xmlns:a16="http://schemas.microsoft.com/office/drawing/2014/main" id="{1958A22F-F571-4B32-AAA0-F0393A023DB3}"/>
                      </a:ext>
                    </a:extLst>
                  </p:cNvPr>
                  <p:cNvCxnSpPr>
                    <a:cxnSpLocks/>
                    <a:stCxn id="637" idx="1"/>
                    <a:endCxn id="63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55F026DB-99DC-4318-9F6C-7FDB18FBD8BF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7E374D48-2B05-4512-8F27-2C2866E7E6C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E23053F0-4D8C-46CD-AE62-0FC8EC4D66B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1" name="Straight Connector 630">
                    <a:extLst>
                      <a:ext uri="{FF2B5EF4-FFF2-40B4-BE49-F238E27FC236}">
                        <a16:creationId xmlns:a16="http://schemas.microsoft.com/office/drawing/2014/main" id="{62F22597-D1FA-4D6D-A1D2-A5E11B99E7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>
                    <a:extLst>
                      <a:ext uri="{FF2B5EF4-FFF2-40B4-BE49-F238E27FC236}">
                        <a16:creationId xmlns:a16="http://schemas.microsoft.com/office/drawing/2014/main" id="{269352B8-F1CE-49A5-B595-2452E94751F0}"/>
                      </a:ext>
                    </a:extLst>
                  </p:cNvPr>
                  <p:cNvCxnSpPr>
                    <a:cxnSpLocks/>
                    <a:stCxn id="630" idx="1"/>
                    <a:endCxn id="63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59A6E68F-E8B2-48E5-A3DC-2C071A84ACD2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A0523A34-6B77-43F6-82EB-1FFCBB4D1B1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8" name="Straight Connector 627">
                    <a:extLst>
                      <a:ext uri="{FF2B5EF4-FFF2-40B4-BE49-F238E27FC236}">
                        <a16:creationId xmlns:a16="http://schemas.microsoft.com/office/drawing/2014/main" id="{CE08E323-0CDA-471B-A3F6-17637A907FD1}"/>
                      </a:ext>
                    </a:extLst>
                  </p:cNvPr>
                  <p:cNvCxnSpPr>
                    <a:cxnSpLocks/>
                    <a:stCxn id="627" idx="0"/>
                    <a:endCxn id="62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>
                    <a:extLst>
                      <a:ext uri="{FF2B5EF4-FFF2-40B4-BE49-F238E27FC236}">
                        <a16:creationId xmlns:a16="http://schemas.microsoft.com/office/drawing/2014/main" id="{FC22604B-E6E5-4E02-853C-ACC246B275BB}"/>
                      </a:ext>
                    </a:extLst>
                  </p:cNvPr>
                  <p:cNvCxnSpPr>
                    <a:cxnSpLocks/>
                    <a:stCxn id="627" idx="1"/>
                    <a:endCxn id="62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C260994A-BCAB-4414-BC3E-A58FC0635E7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28ABAFD4-4AA9-40C6-93C9-BFAA45AB222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5" name="Straight Connector 624">
                    <a:extLst>
                      <a:ext uri="{FF2B5EF4-FFF2-40B4-BE49-F238E27FC236}">
                        <a16:creationId xmlns:a16="http://schemas.microsoft.com/office/drawing/2014/main" id="{2CA4EEBF-EAB8-4A43-A50F-50B5E1D838DE}"/>
                      </a:ext>
                    </a:extLst>
                  </p:cNvPr>
                  <p:cNvCxnSpPr>
                    <a:cxnSpLocks/>
                    <a:stCxn id="624" idx="0"/>
                    <a:endCxn id="6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>
                    <a:extLst>
                      <a:ext uri="{FF2B5EF4-FFF2-40B4-BE49-F238E27FC236}">
                        <a16:creationId xmlns:a16="http://schemas.microsoft.com/office/drawing/2014/main" id="{5E242FB3-BCF9-4529-881D-6E825072107B}"/>
                      </a:ext>
                    </a:extLst>
                  </p:cNvPr>
                  <p:cNvCxnSpPr>
                    <a:cxnSpLocks/>
                    <a:stCxn id="624" idx="1"/>
                    <a:endCxn id="6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5DB8A586-25C4-444D-AD53-A6EBD4DDBC5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A36EA44F-3259-4E90-A9D3-4A198EDDC78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2" name="Straight Connector 621">
                    <a:extLst>
                      <a:ext uri="{FF2B5EF4-FFF2-40B4-BE49-F238E27FC236}">
                        <a16:creationId xmlns:a16="http://schemas.microsoft.com/office/drawing/2014/main" id="{2EC23FDE-1880-4A07-8CF0-53A8ADFCB09D}"/>
                      </a:ext>
                    </a:extLst>
                  </p:cNvPr>
                  <p:cNvCxnSpPr>
                    <a:cxnSpLocks/>
                    <a:stCxn id="621" idx="0"/>
                    <a:endCxn id="62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3" name="Straight Connector 622">
                    <a:extLst>
                      <a:ext uri="{FF2B5EF4-FFF2-40B4-BE49-F238E27FC236}">
                        <a16:creationId xmlns:a16="http://schemas.microsoft.com/office/drawing/2014/main" id="{E2A0DED0-DF7C-4BB1-A378-7EA0FB7E5E9F}"/>
                      </a:ext>
                    </a:extLst>
                  </p:cNvPr>
                  <p:cNvCxnSpPr>
                    <a:cxnSpLocks/>
                    <a:stCxn id="621" idx="1"/>
                    <a:endCxn id="62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A8D0033-9B2D-45FA-AC02-62D4A1AA94B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58745893-B83E-49B3-84CE-D059B471D00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807E5461-573C-46AA-AF2A-C3918CB29E3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281C7B8F-2623-406D-B9EB-FC5A923756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64C640B4-C96B-49ED-9649-2DB169484EB4}"/>
                      </a:ext>
                    </a:extLst>
                  </p:cNvPr>
                  <p:cNvCxnSpPr>
                    <a:cxnSpLocks/>
                    <a:stCxn id="354" idx="1"/>
                    <a:endCxn id="35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5822BA-A648-4FA0-BD97-CEF31EABBDD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C5EC5C9C-2F2E-45BE-B65B-271919B0E5A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3A62BC36-D44D-4810-AA30-AA9975551FB6}"/>
                      </a:ext>
                    </a:extLst>
                  </p:cNvPr>
                  <p:cNvCxnSpPr>
                    <a:cxnSpLocks/>
                    <a:stCxn id="351" idx="0"/>
                    <a:endCxn id="35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BC5D1848-EABF-436F-BA41-197AA690FD07}"/>
                      </a:ext>
                    </a:extLst>
                  </p:cNvPr>
                  <p:cNvCxnSpPr>
                    <a:cxnSpLocks/>
                    <a:stCxn id="351" idx="1"/>
                    <a:endCxn id="35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8AD872AD-8873-4F57-B417-293DBB9B8DE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91DE4741-867E-47C9-BB97-848CF11CCC6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4F12D4FF-E5E9-4EE4-8019-A358634ABD22}"/>
                      </a:ext>
                    </a:extLst>
                  </p:cNvPr>
                  <p:cNvCxnSpPr>
                    <a:cxnSpLocks/>
                    <a:stCxn id="348" idx="0"/>
                    <a:endCxn id="34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80E25BEC-B4D6-4CC9-AEE7-05C3883C4DB3}"/>
                      </a:ext>
                    </a:extLst>
                  </p:cNvPr>
                  <p:cNvCxnSpPr>
                    <a:cxnSpLocks/>
                    <a:stCxn id="348" idx="1"/>
                    <a:endCxn id="34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3C6C08E6-DDB6-406D-95FA-2BE825FB997A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E2EB627E-9026-40E7-8749-9BAEC432130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A6D1E67A-7DD7-4AA8-B41D-FA477431A500}"/>
                      </a:ext>
                    </a:extLst>
                  </p:cNvPr>
                  <p:cNvCxnSpPr>
                    <a:cxnSpLocks/>
                    <a:stCxn id="345" idx="0"/>
                    <a:endCxn id="34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5D05CDAC-C799-4923-B9F0-DD061B4EB6E5}"/>
                      </a:ext>
                    </a:extLst>
                  </p:cNvPr>
                  <p:cNvCxnSpPr>
                    <a:cxnSpLocks/>
                    <a:stCxn id="345" idx="1"/>
                    <a:endCxn id="34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2C935529-094F-4A22-95FB-601085E1B446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D8BF80A9-35D3-4193-AC0F-BFF2933D580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BF5E95FF-E462-489A-9846-7DDE165FC6F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48E8C949-9A78-48EE-925B-B4F0E4E3DA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AABCDF69-5A50-48E5-85FB-6300FCD0AA8D}"/>
                      </a:ext>
                    </a:extLst>
                  </p:cNvPr>
                  <p:cNvCxnSpPr>
                    <a:cxnSpLocks/>
                    <a:stCxn id="338" idx="1"/>
                    <a:endCxn id="33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DDD21C49-2916-4565-9A62-6EDEA6A92C9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9AF52A71-3F8E-40CF-B18F-1DA616153DF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D2C13E21-DDD9-4A12-91FD-CC59ADD918CB}"/>
                      </a:ext>
                    </a:extLst>
                  </p:cNvPr>
                  <p:cNvCxnSpPr>
                    <a:cxnSpLocks/>
                    <a:stCxn id="335" idx="0"/>
                    <a:endCxn id="33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94C5AD46-01D3-4923-AEEB-78AA3FA95217}"/>
                      </a:ext>
                    </a:extLst>
                  </p:cNvPr>
                  <p:cNvCxnSpPr>
                    <a:cxnSpLocks/>
                    <a:stCxn id="335" idx="1"/>
                    <a:endCxn id="33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3B9D0FFB-4CFA-469D-8525-C9551046E0D0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04E20D4-58FF-4B3F-8372-2814ADDF39C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42E8D6B5-FA30-4D5C-87D6-8F5CB302E941}"/>
                      </a:ext>
                    </a:extLst>
                  </p:cNvPr>
                  <p:cNvCxnSpPr>
                    <a:cxnSpLocks/>
                    <a:stCxn id="332" idx="0"/>
                    <a:endCxn id="33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59D5C140-05C1-4858-9D79-64812505E3E4}"/>
                      </a:ext>
                    </a:extLst>
                  </p:cNvPr>
                  <p:cNvCxnSpPr>
                    <a:cxnSpLocks/>
                    <a:stCxn id="332" idx="1"/>
                    <a:endCxn id="33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817DB828-4610-464D-9EF2-639739D1E79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802451E2-F3F8-4F32-A9F4-7AF70EDD70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D42A8DE4-B7FA-4BD3-AA77-A8FC8A3AE715}"/>
                      </a:ext>
                    </a:extLst>
                  </p:cNvPr>
                  <p:cNvCxnSpPr>
                    <a:cxnSpLocks/>
                    <a:stCxn id="329" idx="0"/>
                    <a:endCxn id="32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530D22AA-A124-40D3-A2C0-7BC771B5300D}"/>
                      </a:ext>
                    </a:extLst>
                  </p:cNvPr>
                  <p:cNvCxnSpPr>
                    <a:cxnSpLocks/>
                    <a:stCxn id="329" idx="1"/>
                    <a:endCxn id="32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24AC7DE-FBEA-43DD-9EFD-545B14146EE3}"/>
              </a:ext>
            </a:extLst>
          </p:cNvPr>
          <p:cNvSpPr/>
          <p:nvPr/>
        </p:nvSpPr>
        <p:spPr>
          <a:xfrm>
            <a:off x="6279703" y="330200"/>
            <a:ext cx="5166994" cy="810260"/>
          </a:xfrm>
          <a:custGeom>
            <a:avLst/>
            <a:gdLst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2024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443728 w 5166994"/>
              <a:gd name="connsiteY3" fmla="*/ 810260 h 810260"/>
              <a:gd name="connsiteX4" fmla="*/ 0 w 5166994"/>
              <a:gd name="connsiteY4" fmla="*/ 810260 h 8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6994" h="810260">
                <a:moveTo>
                  <a:pt x="0" y="810260"/>
                </a:moveTo>
                <a:lnTo>
                  <a:pt x="964566" y="0"/>
                </a:lnTo>
                <a:lnTo>
                  <a:pt x="5166994" y="0"/>
                </a:lnTo>
                <a:lnTo>
                  <a:pt x="4443728" y="810260"/>
                </a:lnTo>
                <a:lnTo>
                  <a:pt x="0" y="81026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CZC</a:t>
            </a:r>
          </a:p>
        </p:txBody>
      </p:sp>
      <p:sp>
        <p:nvSpPr>
          <p:cNvPr id="853" name="Parallelogram 6">
            <a:extLst>
              <a:ext uri="{FF2B5EF4-FFF2-40B4-BE49-F238E27FC236}">
                <a16:creationId xmlns:a16="http://schemas.microsoft.com/office/drawing/2014/main" id="{77FF1199-96F5-49E4-8BF6-F9C1227B5AF0}"/>
              </a:ext>
            </a:extLst>
          </p:cNvPr>
          <p:cNvSpPr/>
          <p:nvPr/>
        </p:nvSpPr>
        <p:spPr>
          <a:xfrm rot="5220825">
            <a:off x="8497313" y="2365188"/>
            <a:ext cx="5077302" cy="1135258"/>
          </a:xfrm>
          <a:custGeom>
            <a:avLst/>
            <a:gdLst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2024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4437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1023434 h 1023434"/>
              <a:gd name="connsiteX1" fmla="*/ 47326 w 5166994"/>
              <a:gd name="connsiteY1" fmla="*/ 0 h 1023434"/>
              <a:gd name="connsiteX2" fmla="*/ 5166994 w 5166994"/>
              <a:gd name="connsiteY2" fmla="*/ 213174 h 1023434"/>
              <a:gd name="connsiteX3" fmla="*/ 4443728 w 5166994"/>
              <a:gd name="connsiteY3" fmla="*/ 1023434 h 1023434"/>
              <a:gd name="connsiteX4" fmla="*/ 0 w 5166994"/>
              <a:gd name="connsiteY4" fmla="*/ 1023434 h 1023434"/>
              <a:gd name="connsiteX0" fmla="*/ 746944 w 5119668"/>
              <a:gd name="connsiteY0" fmla="*/ 912262 h 1023434"/>
              <a:gd name="connsiteX1" fmla="*/ 0 w 5119668"/>
              <a:gd name="connsiteY1" fmla="*/ 0 h 1023434"/>
              <a:gd name="connsiteX2" fmla="*/ 5119668 w 5119668"/>
              <a:gd name="connsiteY2" fmla="*/ 213174 h 1023434"/>
              <a:gd name="connsiteX3" fmla="*/ 4396402 w 5119668"/>
              <a:gd name="connsiteY3" fmla="*/ 1023434 h 1023434"/>
              <a:gd name="connsiteX4" fmla="*/ 746944 w 5119668"/>
              <a:gd name="connsiteY4" fmla="*/ 912262 h 1023434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5119668 w 5142700"/>
              <a:gd name="connsiteY2" fmla="*/ 213174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4193827 w 5142700"/>
              <a:gd name="connsiteY2" fmla="*/ 164876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4279298 w 5142700"/>
              <a:gd name="connsiteY2" fmla="*/ 232921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077302"/>
              <a:gd name="connsiteY0" fmla="*/ 912262 h 1135258"/>
              <a:gd name="connsiteX1" fmla="*/ 0 w 5077302"/>
              <a:gd name="connsiteY1" fmla="*/ 0 h 1135258"/>
              <a:gd name="connsiteX2" fmla="*/ 4279298 w 5077302"/>
              <a:gd name="connsiteY2" fmla="*/ 232921 h 1135258"/>
              <a:gd name="connsiteX3" fmla="*/ 5077302 w 5077302"/>
              <a:gd name="connsiteY3" fmla="*/ 1135258 h 1135258"/>
              <a:gd name="connsiteX4" fmla="*/ 746944 w 5077302"/>
              <a:gd name="connsiteY4" fmla="*/ 912262 h 113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302" h="1135258">
                <a:moveTo>
                  <a:pt x="746944" y="912262"/>
                </a:moveTo>
                <a:lnTo>
                  <a:pt x="0" y="0"/>
                </a:lnTo>
                <a:lnTo>
                  <a:pt x="4279298" y="232921"/>
                </a:lnTo>
                <a:lnTo>
                  <a:pt x="5077302" y="1135258"/>
                </a:lnTo>
                <a:lnTo>
                  <a:pt x="746944" y="91226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F599E5-C818-4C38-8D5B-04843568C6EF}"/>
              </a:ext>
            </a:extLst>
          </p:cNvPr>
          <p:cNvGrpSpPr/>
          <p:nvPr/>
        </p:nvGrpSpPr>
        <p:grpSpPr>
          <a:xfrm>
            <a:off x="390444" y="2148197"/>
            <a:ext cx="4584700" cy="4572000"/>
            <a:chOff x="457200" y="457200"/>
            <a:chExt cx="4584700" cy="4572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DE6FC51-1EE4-42E3-901C-9C9E6EF3B88A}"/>
                </a:ext>
              </a:extLst>
            </p:cNvPr>
            <p:cNvSpPr/>
            <p:nvPr/>
          </p:nvSpPr>
          <p:spPr>
            <a:xfrm>
              <a:off x="457200" y="457200"/>
              <a:ext cx="4584700" cy="457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B83B06-205A-4BDF-A8AB-FED84F99D39B}"/>
                </a:ext>
              </a:extLst>
            </p:cNvPr>
            <p:cNvCxnSpPr/>
            <p:nvPr/>
          </p:nvCxnSpPr>
          <p:spPr>
            <a:xfrm>
              <a:off x="1371600" y="457200"/>
              <a:ext cx="0" cy="457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AA11E-22E5-4F64-86E2-1ED86C44B5DD}"/>
                </a:ext>
              </a:extLst>
            </p:cNvPr>
            <p:cNvCxnSpPr/>
            <p:nvPr/>
          </p:nvCxnSpPr>
          <p:spPr>
            <a:xfrm>
              <a:off x="2286000" y="457200"/>
              <a:ext cx="0" cy="457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B7F8EB-6D66-42B2-8C0B-4C9A67ED0FEB}"/>
                </a:ext>
              </a:extLst>
            </p:cNvPr>
            <p:cNvCxnSpPr/>
            <p:nvPr/>
          </p:nvCxnSpPr>
          <p:spPr>
            <a:xfrm>
              <a:off x="3200400" y="457200"/>
              <a:ext cx="0" cy="457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193B09-4939-444C-89AE-7E025CF7E652}"/>
                </a:ext>
              </a:extLst>
            </p:cNvPr>
            <p:cNvCxnSpPr/>
            <p:nvPr/>
          </p:nvCxnSpPr>
          <p:spPr>
            <a:xfrm>
              <a:off x="4114800" y="457200"/>
              <a:ext cx="0" cy="457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9CC837-CBAC-451C-A8FB-893A613FBF3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F745F5-D0FA-414D-A4F0-2F29FF90D7B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28600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8DD40E-540D-4A0A-BECA-F2C3D51F63E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320040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A71402-83B8-4224-AC34-BAC71D728E9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03860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52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F599E5-C818-4C38-8D5B-04843568C6EF}"/>
              </a:ext>
            </a:extLst>
          </p:cNvPr>
          <p:cNvGrpSpPr/>
          <p:nvPr/>
        </p:nvGrpSpPr>
        <p:grpSpPr>
          <a:xfrm>
            <a:off x="390444" y="2148197"/>
            <a:ext cx="4584700" cy="4572000"/>
            <a:chOff x="457200" y="457200"/>
            <a:chExt cx="4584700" cy="4572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DE6FC51-1EE4-42E3-901C-9C9E6EF3B88A}"/>
                </a:ext>
              </a:extLst>
            </p:cNvPr>
            <p:cNvSpPr/>
            <p:nvPr/>
          </p:nvSpPr>
          <p:spPr>
            <a:xfrm>
              <a:off x="457200" y="457200"/>
              <a:ext cx="4584700" cy="457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B83B06-205A-4BDF-A8AB-FED84F99D39B}"/>
                </a:ext>
              </a:extLst>
            </p:cNvPr>
            <p:cNvCxnSpPr/>
            <p:nvPr/>
          </p:nvCxnSpPr>
          <p:spPr>
            <a:xfrm>
              <a:off x="1371600" y="457200"/>
              <a:ext cx="0" cy="457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AA11E-22E5-4F64-86E2-1ED86C44B5DD}"/>
                </a:ext>
              </a:extLst>
            </p:cNvPr>
            <p:cNvCxnSpPr/>
            <p:nvPr/>
          </p:nvCxnSpPr>
          <p:spPr>
            <a:xfrm>
              <a:off x="2286000" y="457200"/>
              <a:ext cx="0" cy="457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B7F8EB-6D66-42B2-8C0B-4C9A67ED0FEB}"/>
                </a:ext>
              </a:extLst>
            </p:cNvPr>
            <p:cNvCxnSpPr/>
            <p:nvPr/>
          </p:nvCxnSpPr>
          <p:spPr>
            <a:xfrm>
              <a:off x="3200400" y="457200"/>
              <a:ext cx="0" cy="457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193B09-4939-444C-89AE-7E025CF7E652}"/>
                </a:ext>
              </a:extLst>
            </p:cNvPr>
            <p:cNvCxnSpPr/>
            <p:nvPr/>
          </p:nvCxnSpPr>
          <p:spPr>
            <a:xfrm>
              <a:off x="4114800" y="457200"/>
              <a:ext cx="0" cy="457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9CC837-CBAC-451C-A8FB-893A613FBF3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F745F5-D0FA-414D-A4F0-2F29FF90D7B5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28600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8DD40E-540D-4A0A-BECA-F2C3D51F63E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320040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A71402-83B8-4224-AC34-BAC71D728E9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03860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0222CC-33F6-4822-A3A3-0D351255E010}"/>
              </a:ext>
            </a:extLst>
          </p:cNvPr>
          <p:cNvGrpSpPr/>
          <p:nvPr/>
        </p:nvGrpSpPr>
        <p:grpSpPr>
          <a:xfrm>
            <a:off x="6662394" y="292453"/>
            <a:ext cx="4935825" cy="4977243"/>
            <a:chOff x="6662394" y="292453"/>
            <a:chExt cx="4935825" cy="4977243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BE2AE3FD-A148-4909-A12E-5F8EC49DE03C}"/>
                </a:ext>
              </a:extLst>
            </p:cNvPr>
            <p:cNvGrpSpPr/>
            <p:nvPr/>
          </p:nvGrpSpPr>
          <p:grpSpPr>
            <a:xfrm>
              <a:off x="7162801" y="330200"/>
              <a:ext cx="4330700" cy="4368800"/>
              <a:chOff x="6324601" y="558800"/>
              <a:chExt cx="4330700" cy="43688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2F2DE4-976B-4F7B-BAA7-75432097A238}"/>
                  </a:ext>
                </a:extLst>
              </p:cNvPr>
              <p:cNvSpPr/>
              <p:nvPr/>
            </p:nvSpPr>
            <p:spPr>
              <a:xfrm>
                <a:off x="6324601" y="558800"/>
                <a:ext cx="4330700" cy="4368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40EAE6D-0031-4CB8-930D-91260150ECC7}"/>
                  </a:ext>
                </a:extLst>
              </p:cNvPr>
              <p:cNvCxnSpPr>
                <a:cxnSpLocks/>
                <a:stCxn id="24" idx="0"/>
                <a:endCxn id="24" idx="2"/>
              </p:cNvCxnSpPr>
              <p:nvPr/>
            </p:nvCxnSpPr>
            <p:spPr>
              <a:xfrm>
                <a:off x="8489951" y="558800"/>
                <a:ext cx="0" cy="4368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F4E301D-3D5D-4D2A-A34C-AE0A031AB1F9}"/>
                  </a:ext>
                </a:extLst>
              </p:cNvPr>
              <p:cNvCxnSpPr>
                <a:cxnSpLocks/>
                <a:stCxn id="24" idx="1"/>
                <a:endCxn id="24" idx="3"/>
              </p:cNvCxnSpPr>
              <p:nvPr/>
            </p:nvCxnSpPr>
            <p:spPr>
              <a:xfrm>
                <a:off x="6324601" y="2743200"/>
                <a:ext cx="4330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BCD38F-8DC6-4B78-AE90-E385A2EBC4E7}"/>
                  </a:ext>
                </a:extLst>
              </p:cNvPr>
              <p:cNvSpPr/>
              <p:nvPr/>
            </p:nvSpPr>
            <p:spPr>
              <a:xfrm>
                <a:off x="6324604" y="558801"/>
                <a:ext cx="2165346" cy="218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860EE46-9E46-4A48-A27F-62FD49E582DF}"/>
                  </a:ext>
                </a:extLst>
              </p:cNvPr>
              <p:cNvCxnSpPr>
                <a:cxnSpLocks/>
                <a:stCxn id="31" idx="0"/>
                <a:endCxn id="31" idx="2"/>
              </p:cNvCxnSpPr>
              <p:nvPr/>
            </p:nvCxnSpPr>
            <p:spPr>
              <a:xfrm>
                <a:off x="7407277" y="558801"/>
                <a:ext cx="0" cy="218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4165632-6BC3-4DEB-AA66-D2DB3F322438}"/>
                  </a:ext>
                </a:extLst>
              </p:cNvPr>
              <p:cNvCxnSpPr>
                <a:cxnSpLocks/>
                <a:stCxn id="31" idx="1"/>
                <a:endCxn id="31" idx="3"/>
              </p:cNvCxnSpPr>
              <p:nvPr/>
            </p:nvCxnSpPr>
            <p:spPr>
              <a:xfrm>
                <a:off x="6324604" y="1651001"/>
                <a:ext cx="21653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B84E008D-3FA4-42BD-9ED7-0A241934258A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227C1844-8ECF-465D-86D5-6FAB4453F68F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310" name="Group 309">
                    <a:extLst>
                      <a:ext uri="{FF2B5EF4-FFF2-40B4-BE49-F238E27FC236}">
                        <a16:creationId xmlns:a16="http://schemas.microsoft.com/office/drawing/2014/main" id="{234A08BC-96C8-4EF3-8768-F5EC07F0420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EDB1E5BF-C442-4DB2-8F88-742D257A5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40C78071-34A2-4CB6-8D79-3CC765100D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8871DD62-98B4-4572-8CF1-62030A6FC4C3}"/>
                        </a:ext>
                      </a:extLst>
                    </p:cNvPr>
                    <p:cNvCxnSpPr>
                      <a:cxnSpLocks/>
                      <a:stCxn id="46" idx="1"/>
                      <a:endCxn id="4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5" name="Group 314">
                    <a:extLst>
                      <a:ext uri="{FF2B5EF4-FFF2-40B4-BE49-F238E27FC236}">
                        <a16:creationId xmlns:a16="http://schemas.microsoft.com/office/drawing/2014/main" id="{C81B4330-D808-4D19-BCF4-8FBEF117A17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1BB4F1C8-306A-442D-BC66-0767BBFF5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7" name="Straight Connector 316">
                      <a:extLst>
                        <a:ext uri="{FF2B5EF4-FFF2-40B4-BE49-F238E27FC236}">
                          <a16:creationId xmlns:a16="http://schemas.microsoft.com/office/drawing/2014/main" id="{449A6FF3-2040-433F-A69C-05D8E1FFE51B}"/>
                        </a:ext>
                      </a:extLst>
                    </p:cNvPr>
                    <p:cNvCxnSpPr>
                      <a:cxnSpLocks/>
                      <a:stCxn id="316" idx="0"/>
                      <a:endCxn id="316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Straight Connector 317">
                      <a:extLst>
                        <a:ext uri="{FF2B5EF4-FFF2-40B4-BE49-F238E27FC236}">
                          <a16:creationId xmlns:a16="http://schemas.microsoft.com/office/drawing/2014/main" id="{F130C909-591B-4A57-86B8-C6B35F2C7946}"/>
                        </a:ext>
                      </a:extLst>
                    </p:cNvPr>
                    <p:cNvCxnSpPr>
                      <a:cxnSpLocks/>
                      <a:stCxn id="316" idx="1"/>
                      <a:endCxn id="31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CDF8C0C3-E693-4FC3-8329-DA3C6DEE1DEC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E0450172-DC02-48D6-85A6-1E385687B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21" name="Straight Connector 320">
                      <a:extLst>
                        <a:ext uri="{FF2B5EF4-FFF2-40B4-BE49-F238E27FC236}">
                          <a16:creationId xmlns:a16="http://schemas.microsoft.com/office/drawing/2014/main" id="{1E7F984A-4F1D-404D-9DD5-C830E0445828}"/>
                        </a:ext>
                      </a:extLst>
                    </p:cNvPr>
                    <p:cNvCxnSpPr>
                      <a:cxnSpLocks/>
                      <a:stCxn id="320" idx="0"/>
                      <a:endCxn id="32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Connector 321">
                      <a:extLst>
                        <a:ext uri="{FF2B5EF4-FFF2-40B4-BE49-F238E27FC236}">
                          <a16:creationId xmlns:a16="http://schemas.microsoft.com/office/drawing/2014/main" id="{F2BD7D56-53BA-4F4A-9834-905CC949D5F6}"/>
                        </a:ext>
                      </a:extLst>
                    </p:cNvPr>
                    <p:cNvCxnSpPr>
                      <a:cxnSpLocks/>
                      <a:stCxn id="320" idx="1"/>
                      <a:endCxn id="32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3" name="Group 322">
                    <a:extLst>
                      <a:ext uri="{FF2B5EF4-FFF2-40B4-BE49-F238E27FC236}">
                        <a16:creationId xmlns:a16="http://schemas.microsoft.com/office/drawing/2014/main" id="{0875D2EA-2804-4349-8B90-6DE24BA0B42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784EE0E6-0D02-49E3-B975-5C67A2EBC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25" name="Straight Connector 324">
                      <a:extLst>
                        <a:ext uri="{FF2B5EF4-FFF2-40B4-BE49-F238E27FC236}">
                          <a16:creationId xmlns:a16="http://schemas.microsoft.com/office/drawing/2014/main" id="{55D01886-DBA3-4B55-BAB8-721F2A9A4F09}"/>
                        </a:ext>
                      </a:extLst>
                    </p:cNvPr>
                    <p:cNvCxnSpPr>
                      <a:cxnSpLocks/>
                      <a:stCxn id="324" idx="0"/>
                      <a:endCxn id="32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6" name="Straight Connector 325">
                      <a:extLst>
                        <a:ext uri="{FF2B5EF4-FFF2-40B4-BE49-F238E27FC236}">
                          <a16:creationId xmlns:a16="http://schemas.microsoft.com/office/drawing/2014/main" id="{48D4B2D5-3F27-422F-8300-A32B6DB037AC}"/>
                        </a:ext>
                      </a:extLst>
                    </p:cNvPr>
                    <p:cNvCxnSpPr>
                      <a:cxnSpLocks/>
                      <a:stCxn id="324" idx="1"/>
                      <a:endCxn id="32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B14DC563-A661-4BE5-B6D1-7EB95099D369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852B3B63-DF1A-4730-B827-8E3B6452945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374" name="Rectangle 373">
                      <a:extLst>
                        <a:ext uri="{FF2B5EF4-FFF2-40B4-BE49-F238E27FC236}">
                          <a16:creationId xmlns:a16="http://schemas.microsoft.com/office/drawing/2014/main" id="{E5F931D2-55AE-4A5B-825D-30E04C6B3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5" name="Straight Connector 374">
                      <a:extLst>
                        <a:ext uri="{FF2B5EF4-FFF2-40B4-BE49-F238E27FC236}">
                          <a16:creationId xmlns:a16="http://schemas.microsoft.com/office/drawing/2014/main" id="{5B85E786-F901-48A4-9DA8-7B36F7F91D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6" name="Straight Connector 375">
                      <a:extLst>
                        <a:ext uri="{FF2B5EF4-FFF2-40B4-BE49-F238E27FC236}">
                          <a16:creationId xmlns:a16="http://schemas.microsoft.com/office/drawing/2014/main" id="{F57C8BEC-BFCC-4F16-878F-7BE33F4D9409}"/>
                        </a:ext>
                      </a:extLst>
                    </p:cNvPr>
                    <p:cNvCxnSpPr>
                      <a:cxnSpLocks/>
                      <a:stCxn id="374" idx="1"/>
                      <a:endCxn id="37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DC3D01B8-5698-4C26-9242-729401E12C5D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5193E0B0-2263-4C12-A285-B8122E6E5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2" name="Straight Connector 371">
                      <a:extLst>
                        <a:ext uri="{FF2B5EF4-FFF2-40B4-BE49-F238E27FC236}">
                          <a16:creationId xmlns:a16="http://schemas.microsoft.com/office/drawing/2014/main" id="{DCF6932B-9DE3-41EA-A8B4-FFF38F7F0B2C}"/>
                        </a:ext>
                      </a:extLst>
                    </p:cNvPr>
                    <p:cNvCxnSpPr>
                      <a:cxnSpLocks/>
                      <a:stCxn id="371" idx="0"/>
                      <a:endCxn id="37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3" name="Straight Connector 372">
                      <a:extLst>
                        <a:ext uri="{FF2B5EF4-FFF2-40B4-BE49-F238E27FC236}">
                          <a16:creationId xmlns:a16="http://schemas.microsoft.com/office/drawing/2014/main" id="{F5B26803-FAC6-46F9-8B39-2D6C0FDA9876}"/>
                        </a:ext>
                      </a:extLst>
                    </p:cNvPr>
                    <p:cNvCxnSpPr>
                      <a:cxnSpLocks/>
                      <a:stCxn id="371" idx="1"/>
                      <a:endCxn id="37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81B99BBF-0C87-4FBE-9208-BC10CC6EE0F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EBC7F8AC-184E-449A-9444-99F37EB4B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9" name="Straight Connector 368">
                      <a:extLst>
                        <a:ext uri="{FF2B5EF4-FFF2-40B4-BE49-F238E27FC236}">
                          <a16:creationId xmlns:a16="http://schemas.microsoft.com/office/drawing/2014/main" id="{4A65E82A-2998-4055-B745-2D4A6C3C2775}"/>
                        </a:ext>
                      </a:extLst>
                    </p:cNvPr>
                    <p:cNvCxnSpPr>
                      <a:cxnSpLocks/>
                      <a:stCxn id="368" idx="0"/>
                      <a:endCxn id="36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Connector 369">
                      <a:extLst>
                        <a:ext uri="{FF2B5EF4-FFF2-40B4-BE49-F238E27FC236}">
                          <a16:creationId xmlns:a16="http://schemas.microsoft.com/office/drawing/2014/main" id="{298342E0-FAE9-4E29-AB92-1C2829D39C49}"/>
                        </a:ext>
                      </a:extLst>
                    </p:cNvPr>
                    <p:cNvCxnSpPr>
                      <a:cxnSpLocks/>
                      <a:stCxn id="368" idx="1"/>
                      <a:endCxn id="36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EF37F8B4-85E7-49ED-9555-E4EA343E4E9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0797EB02-5B5B-4D90-8C5B-0889E2A7A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6" name="Straight Connector 365">
                      <a:extLst>
                        <a:ext uri="{FF2B5EF4-FFF2-40B4-BE49-F238E27FC236}">
                          <a16:creationId xmlns:a16="http://schemas.microsoft.com/office/drawing/2014/main" id="{8EFE0BFC-E120-4427-B22D-D8E2EB507D62}"/>
                        </a:ext>
                      </a:extLst>
                    </p:cNvPr>
                    <p:cNvCxnSpPr>
                      <a:cxnSpLocks/>
                      <a:stCxn id="365" idx="0"/>
                      <a:endCxn id="36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8A86AE22-31DB-4233-AE1C-0594F2BF66DB}"/>
                        </a:ext>
                      </a:extLst>
                    </p:cNvPr>
                    <p:cNvCxnSpPr>
                      <a:cxnSpLocks/>
                      <a:stCxn id="365" idx="1"/>
                      <a:endCxn id="36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E2F104C6-AE40-4FA2-9610-054DAF35703A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3AF1BD67-5387-4609-96FF-4B461E22B17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391" name="Rectangle 390">
                      <a:extLst>
                        <a:ext uri="{FF2B5EF4-FFF2-40B4-BE49-F238E27FC236}">
                          <a16:creationId xmlns:a16="http://schemas.microsoft.com/office/drawing/2014/main" id="{D9B59BDA-A553-4974-8369-C96FEF4FB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2" name="Straight Connector 391">
                      <a:extLst>
                        <a:ext uri="{FF2B5EF4-FFF2-40B4-BE49-F238E27FC236}">
                          <a16:creationId xmlns:a16="http://schemas.microsoft.com/office/drawing/2014/main" id="{42D426EC-AA70-40E0-AA53-47EC26D904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Straight Connector 392">
                      <a:extLst>
                        <a:ext uri="{FF2B5EF4-FFF2-40B4-BE49-F238E27FC236}">
                          <a16:creationId xmlns:a16="http://schemas.microsoft.com/office/drawing/2014/main" id="{0C0C844A-1063-4533-9B4F-D799FADA0B1D}"/>
                        </a:ext>
                      </a:extLst>
                    </p:cNvPr>
                    <p:cNvCxnSpPr>
                      <a:cxnSpLocks/>
                      <a:stCxn id="391" idx="1"/>
                      <a:endCxn id="39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5B0BF1A2-1A03-440F-A622-92D293EE8A1C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8E4F9C91-D6CC-40E8-8648-52C152AD3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9" name="Straight Connector 388">
                      <a:extLst>
                        <a:ext uri="{FF2B5EF4-FFF2-40B4-BE49-F238E27FC236}">
                          <a16:creationId xmlns:a16="http://schemas.microsoft.com/office/drawing/2014/main" id="{1EEE3419-545E-4044-9320-734E1F95EB6C}"/>
                        </a:ext>
                      </a:extLst>
                    </p:cNvPr>
                    <p:cNvCxnSpPr>
                      <a:cxnSpLocks/>
                      <a:stCxn id="388" idx="0"/>
                      <a:endCxn id="388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B3451CCE-5B5A-4F3D-9A1D-EA26A792155C}"/>
                        </a:ext>
                      </a:extLst>
                    </p:cNvPr>
                    <p:cNvCxnSpPr>
                      <a:cxnSpLocks/>
                      <a:stCxn id="388" idx="1"/>
                      <a:endCxn id="38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6A9C9D2D-41BC-4A44-88F4-498248B0307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7CB71874-8DA2-4EA7-A6F1-2B9C1A9F7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6" name="Straight Connector 385">
                      <a:extLst>
                        <a:ext uri="{FF2B5EF4-FFF2-40B4-BE49-F238E27FC236}">
                          <a16:creationId xmlns:a16="http://schemas.microsoft.com/office/drawing/2014/main" id="{42002238-7733-46DC-92FF-67C6268B5134}"/>
                        </a:ext>
                      </a:extLst>
                    </p:cNvPr>
                    <p:cNvCxnSpPr>
                      <a:cxnSpLocks/>
                      <a:stCxn id="385" idx="0"/>
                      <a:endCxn id="38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7" name="Straight Connector 386">
                      <a:extLst>
                        <a:ext uri="{FF2B5EF4-FFF2-40B4-BE49-F238E27FC236}">
                          <a16:creationId xmlns:a16="http://schemas.microsoft.com/office/drawing/2014/main" id="{4F77E735-795A-4182-9649-3133570E0D0F}"/>
                        </a:ext>
                      </a:extLst>
                    </p:cNvPr>
                    <p:cNvCxnSpPr>
                      <a:cxnSpLocks/>
                      <a:stCxn id="385" idx="1"/>
                      <a:endCxn id="38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F730AA93-26DD-46B9-86C2-E77BE076FFC9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2792BADD-1716-41FC-B402-708CB4448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3" name="Straight Connector 382">
                      <a:extLst>
                        <a:ext uri="{FF2B5EF4-FFF2-40B4-BE49-F238E27FC236}">
                          <a16:creationId xmlns:a16="http://schemas.microsoft.com/office/drawing/2014/main" id="{A7BD5B55-3EED-4707-94F1-A4573E0C2C9B}"/>
                        </a:ext>
                      </a:extLst>
                    </p:cNvPr>
                    <p:cNvCxnSpPr>
                      <a:cxnSpLocks/>
                      <a:stCxn id="382" idx="0"/>
                      <a:endCxn id="38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>
                      <a:extLst>
                        <a:ext uri="{FF2B5EF4-FFF2-40B4-BE49-F238E27FC236}">
                          <a16:creationId xmlns:a16="http://schemas.microsoft.com/office/drawing/2014/main" id="{C0507385-21B0-47A8-9A22-030AAF80653E}"/>
                        </a:ext>
                      </a:extLst>
                    </p:cNvPr>
                    <p:cNvCxnSpPr>
                      <a:cxnSpLocks/>
                      <a:stCxn id="382" idx="1"/>
                      <a:endCxn id="38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CE3C26AF-A135-46B4-83F0-F645532DC70E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9D13B050-4BFE-4E46-8CBF-6A7B639309A6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C3D22678-650E-4AC7-87A6-528772366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9" name="Straight Connector 408">
                      <a:extLst>
                        <a:ext uri="{FF2B5EF4-FFF2-40B4-BE49-F238E27FC236}">
                          <a16:creationId xmlns:a16="http://schemas.microsoft.com/office/drawing/2014/main" id="{90FCCC22-8470-414E-883F-A258B404C6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AAEA52E5-7CAE-4D21-88CD-755E69378329}"/>
                        </a:ext>
                      </a:extLst>
                    </p:cNvPr>
                    <p:cNvCxnSpPr>
                      <a:cxnSpLocks/>
                      <a:stCxn id="408" idx="1"/>
                      <a:endCxn id="40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6" name="Group 395">
                    <a:extLst>
                      <a:ext uri="{FF2B5EF4-FFF2-40B4-BE49-F238E27FC236}">
                        <a16:creationId xmlns:a16="http://schemas.microsoft.com/office/drawing/2014/main" id="{D48D4987-FC04-478C-A3D9-5E9DEB68A9B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2C63679F-18F5-4384-AAF1-F89884A46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6" name="Straight Connector 405">
                      <a:extLst>
                        <a:ext uri="{FF2B5EF4-FFF2-40B4-BE49-F238E27FC236}">
                          <a16:creationId xmlns:a16="http://schemas.microsoft.com/office/drawing/2014/main" id="{F80BD0AB-7820-4602-BD86-50D7AFB362D1}"/>
                        </a:ext>
                      </a:extLst>
                    </p:cNvPr>
                    <p:cNvCxnSpPr>
                      <a:cxnSpLocks/>
                      <a:stCxn id="405" idx="0"/>
                      <a:endCxn id="40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7" name="Straight Connector 406">
                      <a:extLst>
                        <a:ext uri="{FF2B5EF4-FFF2-40B4-BE49-F238E27FC236}">
                          <a16:creationId xmlns:a16="http://schemas.microsoft.com/office/drawing/2014/main" id="{06BC8603-7486-4CAC-AA0B-B94ED67A553E}"/>
                        </a:ext>
                      </a:extLst>
                    </p:cNvPr>
                    <p:cNvCxnSpPr>
                      <a:cxnSpLocks/>
                      <a:stCxn id="405" idx="1"/>
                      <a:endCxn id="40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7" name="Group 396">
                    <a:extLst>
                      <a:ext uri="{FF2B5EF4-FFF2-40B4-BE49-F238E27FC236}">
                        <a16:creationId xmlns:a16="http://schemas.microsoft.com/office/drawing/2014/main" id="{0D1C382F-7483-4F51-BE23-0DCDD4B2A585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02" name="Rectangle 401">
                      <a:extLst>
                        <a:ext uri="{FF2B5EF4-FFF2-40B4-BE49-F238E27FC236}">
                          <a16:creationId xmlns:a16="http://schemas.microsoft.com/office/drawing/2014/main" id="{7E0BB698-5027-4203-9A0E-981A5F385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3" name="Straight Connector 402">
                      <a:extLst>
                        <a:ext uri="{FF2B5EF4-FFF2-40B4-BE49-F238E27FC236}">
                          <a16:creationId xmlns:a16="http://schemas.microsoft.com/office/drawing/2014/main" id="{59334163-056A-4123-A0A6-EBA973CF7FE5}"/>
                        </a:ext>
                      </a:extLst>
                    </p:cNvPr>
                    <p:cNvCxnSpPr>
                      <a:cxnSpLocks/>
                      <a:stCxn id="402" idx="0"/>
                      <a:endCxn id="40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Straight Connector 403">
                      <a:extLst>
                        <a:ext uri="{FF2B5EF4-FFF2-40B4-BE49-F238E27FC236}">
                          <a16:creationId xmlns:a16="http://schemas.microsoft.com/office/drawing/2014/main" id="{9756FE82-7AAF-4F84-9286-21AAAA3E0BBF}"/>
                        </a:ext>
                      </a:extLst>
                    </p:cNvPr>
                    <p:cNvCxnSpPr>
                      <a:cxnSpLocks/>
                      <a:stCxn id="402" idx="1"/>
                      <a:endCxn id="40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20FB5D9D-90DA-473C-83A6-978079ABAFF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99" name="Rectangle 398">
                      <a:extLst>
                        <a:ext uri="{FF2B5EF4-FFF2-40B4-BE49-F238E27FC236}">
                          <a16:creationId xmlns:a16="http://schemas.microsoft.com/office/drawing/2014/main" id="{2913C095-61AF-453E-8A15-CB1E5FBC4B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99028CF7-84BB-4B57-8735-840B88045AD4}"/>
                        </a:ext>
                      </a:extLst>
                    </p:cNvPr>
                    <p:cNvCxnSpPr>
                      <a:cxnSpLocks/>
                      <a:stCxn id="399" idx="0"/>
                      <a:endCxn id="39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EC817825-BB5A-42D9-AF82-EF605C8C8D89}"/>
                        </a:ext>
                      </a:extLst>
                    </p:cNvPr>
                    <p:cNvCxnSpPr>
                      <a:cxnSpLocks/>
                      <a:stCxn id="399" idx="1"/>
                      <a:endCxn id="39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D92BA61C-E393-4A2A-B1D8-DAF81AD831AB}"/>
                  </a:ext>
                </a:extLst>
              </p:cNvPr>
              <p:cNvGrpSpPr/>
              <p:nvPr/>
            </p:nvGrpSpPr>
            <p:grpSpPr>
              <a:xfrm>
                <a:off x="74247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4F846E21-5876-432D-B54E-C54F91FEA7D5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465" name="Group 464">
                    <a:extLst>
                      <a:ext uri="{FF2B5EF4-FFF2-40B4-BE49-F238E27FC236}">
                        <a16:creationId xmlns:a16="http://schemas.microsoft.com/office/drawing/2014/main" id="{852C0A72-BE1E-4BE5-8E3D-4171E4E6055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478" name="Rectangle 477">
                      <a:extLst>
                        <a:ext uri="{FF2B5EF4-FFF2-40B4-BE49-F238E27FC236}">
                          <a16:creationId xmlns:a16="http://schemas.microsoft.com/office/drawing/2014/main" id="{7BB7D4B5-B1F1-416F-B4DB-9121625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9" name="Straight Connector 478">
                      <a:extLst>
                        <a:ext uri="{FF2B5EF4-FFF2-40B4-BE49-F238E27FC236}">
                          <a16:creationId xmlns:a16="http://schemas.microsoft.com/office/drawing/2014/main" id="{C60F0AED-B98F-45E1-8BEC-7B144612EB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0" name="Straight Connector 479">
                      <a:extLst>
                        <a:ext uri="{FF2B5EF4-FFF2-40B4-BE49-F238E27FC236}">
                          <a16:creationId xmlns:a16="http://schemas.microsoft.com/office/drawing/2014/main" id="{AE78472D-1B9D-4DAC-9526-E7AC48198CE3}"/>
                        </a:ext>
                      </a:extLst>
                    </p:cNvPr>
                    <p:cNvCxnSpPr>
                      <a:cxnSpLocks/>
                      <a:stCxn id="478" idx="1"/>
                      <a:endCxn id="47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6" name="Group 465">
                    <a:extLst>
                      <a:ext uri="{FF2B5EF4-FFF2-40B4-BE49-F238E27FC236}">
                        <a16:creationId xmlns:a16="http://schemas.microsoft.com/office/drawing/2014/main" id="{682FFED8-5432-4208-864D-FF1E861E957C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475" name="Rectangle 474">
                      <a:extLst>
                        <a:ext uri="{FF2B5EF4-FFF2-40B4-BE49-F238E27FC236}">
                          <a16:creationId xmlns:a16="http://schemas.microsoft.com/office/drawing/2014/main" id="{992564D3-D6E3-44D0-9FE3-2FF8F640C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6" name="Straight Connector 475">
                      <a:extLst>
                        <a:ext uri="{FF2B5EF4-FFF2-40B4-BE49-F238E27FC236}">
                          <a16:creationId xmlns:a16="http://schemas.microsoft.com/office/drawing/2014/main" id="{0A1BE847-4398-44F5-B6F0-330EB21F5B9E}"/>
                        </a:ext>
                      </a:extLst>
                    </p:cNvPr>
                    <p:cNvCxnSpPr>
                      <a:cxnSpLocks/>
                      <a:stCxn id="475" idx="0"/>
                      <a:endCxn id="47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7" name="Straight Connector 476">
                      <a:extLst>
                        <a:ext uri="{FF2B5EF4-FFF2-40B4-BE49-F238E27FC236}">
                          <a16:creationId xmlns:a16="http://schemas.microsoft.com/office/drawing/2014/main" id="{10F990F0-EC74-4C6A-825F-6F4A96C3C3CA}"/>
                        </a:ext>
                      </a:extLst>
                    </p:cNvPr>
                    <p:cNvCxnSpPr>
                      <a:cxnSpLocks/>
                      <a:stCxn id="475" idx="1"/>
                      <a:endCxn id="47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7" name="Group 466">
                    <a:extLst>
                      <a:ext uri="{FF2B5EF4-FFF2-40B4-BE49-F238E27FC236}">
                        <a16:creationId xmlns:a16="http://schemas.microsoft.com/office/drawing/2014/main" id="{913B800C-7B46-471F-93EB-9DF94AC710BA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5339C6EF-DB79-43E8-8F77-6B6FA1936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3" name="Straight Connector 472">
                      <a:extLst>
                        <a:ext uri="{FF2B5EF4-FFF2-40B4-BE49-F238E27FC236}">
                          <a16:creationId xmlns:a16="http://schemas.microsoft.com/office/drawing/2014/main" id="{E060B043-760A-4CD2-A94B-F9933FD88099}"/>
                        </a:ext>
                      </a:extLst>
                    </p:cNvPr>
                    <p:cNvCxnSpPr>
                      <a:cxnSpLocks/>
                      <a:stCxn id="472" idx="0"/>
                      <a:endCxn id="47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4" name="Straight Connector 473">
                      <a:extLst>
                        <a:ext uri="{FF2B5EF4-FFF2-40B4-BE49-F238E27FC236}">
                          <a16:creationId xmlns:a16="http://schemas.microsoft.com/office/drawing/2014/main" id="{3BACBFC3-0F81-459D-B446-1759BEE276D0}"/>
                        </a:ext>
                      </a:extLst>
                    </p:cNvPr>
                    <p:cNvCxnSpPr>
                      <a:cxnSpLocks/>
                      <a:stCxn id="472" idx="1"/>
                      <a:endCxn id="47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8" name="Group 467">
                    <a:extLst>
                      <a:ext uri="{FF2B5EF4-FFF2-40B4-BE49-F238E27FC236}">
                        <a16:creationId xmlns:a16="http://schemas.microsoft.com/office/drawing/2014/main" id="{2694A759-9B0D-432F-8D7B-AA9857E76E49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69" name="Rectangle 468">
                      <a:extLst>
                        <a:ext uri="{FF2B5EF4-FFF2-40B4-BE49-F238E27FC236}">
                          <a16:creationId xmlns:a16="http://schemas.microsoft.com/office/drawing/2014/main" id="{08F35BE6-49EB-46BF-A73F-F06108B7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0" name="Straight Connector 469">
                      <a:extLst>
                        <a:ext uri="{FF2B5EF4-FFF2-40B4-BE49-F238E27FC236}">
                          <a16:creationId xmlns:a16="http://schemas.microsoft.com/office/drawing/2014/main" id="{8FE7762F-DE7F-421D-AFB5-50DFFDAFCA65}"/>
                        </a:ext>
                      </a:extLst>
                    </p:cNvPr>
                    <p:cNvCxnSpPr>
                      <a:cxnSpLocks/>
                      <a:stCxn id="469" idx="0"/>
                      <a:endCxn id="46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1" name="Straight Connector 470">
                      <a:extLst>
                        <a:ext uri="{FF2B5EF4-FFF2-40B4-BE49-F238E27FC236}">
                          <a16:creationId xmlns:a16="http://schemas.microsoft.com/office/drawing/2014/main" id="{0689B3C0-1C7D-4565-BFFA-D1738966FC28}"/>
                        </a:ext>
                      </a:extLst>
                    </p:cNvPr>
                    <p:cNvCxnSpPr>
                      <a:cxnSpLocks/>
                      <a:stCxn id="469" idx="1"/>
                      <a:endCxn id="46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3005C3E8-A1CF-47C9-8DD5-A7D9FE8D5DD7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33F2786B-D4A8-477C-8A67-9D3909DCBFCC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9F6E1994-AE3F-41B5-B4BB-B481183CE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0DC4D2D6-F781-4940-A877-8F0DD621A5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4" name="Straight Connector 463">
                      <a:extLst>
                        <a:ext uri="{FF2B5EF4-FFF2-40B4-BE49-F238E27FC236}">
                          <a16:creationId xmlns:a16="http://schemas.microsoft.com/office/drawing/2014/main" id="{5FB6AF2F-79FE-45D8-A616-8E1A1A9DD2B0}"/>
                        </a:ext>
                      </a:extLst>
                    </p:cNvPr>
                    <p:cNvCxnSpPr>
                      <a:cxnSpLocks/>
                      <a:stCxn id="462" idx="1"/>
                      <a:endCxn id="46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B8BF85DA-EABA-4F28-8AFF-496F327D001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6C4477FA-3EE4-426B-9C0C-93F24BD36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D6B6DDBD-E90B-4F7A-81E5-0CD6A7780C0B}"/>
                        </a:ext>
                      </a:extLst>
                    </p:cNvPr>
                    <p:cNvCxnSpPr>
                      <a:cxnSpLocks/>
                      <a:stCxn id="459" idx="0"/>
                      <a:endCxn id="45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1" name="Straight Connector 460">
                      <a:extLst>
                        <a:ext uri="{FF2B5EF4-FFF2-40B4-BE49-F238E27FC236}">
                          <a16:creationId xmlns:a16="http://schemas.microsoft.com/office/drawing/2014/main" id="{F2D8F1C6-6A75-4A2A-B7D9-6FA76F87FA08}"/>
                        </a:ext>
                      </a:extLst>
                    </p:cNvPr>
                    <p:cNvCxnSpPr>
                      <a:cxnSpLocks/>
                      <a:stCxn id="459" idx="1"/>
                      <a:endCxn id="45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BC0AE491-F2DF-40C3-9EC6-69FE2BAE18A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56" name="Rectangle 455">
                      <a:extLst>
                        <a:ext uri="{FF2B5EF4-FFF2-40B4-BE49-F238E27FC236}">
                          <a16:creationId xmlns:a16="http://schemas.microsoft.com/office/drawing/2014/main" id="{F81F8AEC-3942-460D-A56D-00C28DD1E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57" name="Straight Connector 456">
                      <a:extLst>
                        <a:ext uri="{FF2B5EF4-FFF2-40B4-BE49-F238E27FC236}">
                          <a16:creationId xmlns:a16="http://schemas.microsoft.com/office/drawing/2014/main" id="{B9CC0340-41AE-4D14-81A2-FE4773ACC4D5}"/>
                        </a:ext>
                      </a:extLst>
                    </p:cNvPr>
                    <p:cNvCxnSpPr>
                      <a:cxnSpLocks/>
                      <a:stCxn id="456" idx="0"/>
                      <a:endCxn id="45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8" name="Straight Connector 457">
                      <a:extLst>
                        <a:ext uri="{FF2B5EF4-FFF2-40B4-BE49-F238E27FC236}">
                          <a16:creationId xmlns:a16="http://schemas.microsoft.com/office/drawing/2014/main" id="{D75EC6B8-7917-4974-A0E8-D83337D89DFE}"/>
                        </a:ext>
                      </a:extLst>
                    </p:cNvPr>
                    <p:cNvCxnSpPr>
                      <a:cxnSpLocks/>
                      <a:stCxn id="456" idx="1"/>
                      <a:endCxn id="45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BF37CA2E-BC3A-47B0-946C-744AA3FD369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53" name="Rectangle 452">
                      <a:extLst>
                        <a:ext uri="{FF2B5EF4-FFF2-40B4-BE49-F238E27FC236}">
                          <a16:creationId xmlns:a16="http://schemas.microsoft.com/office/drawing/2014/main" id="{4B1842B7-B317-4B66-AD1E-8EA9D0C16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54" name="Straight Connector 453">
                      <a:extLst>
                        <a:ext uri="{FF2B5EF4-FFF2-40B4-BE49-F238E27FC236}">
                          <a16:creationId xmlns:a16="http://schemas.microsoft.com/office/drawing/2014/main" id="{35BC82BE-B063-412C-964F-1143560F7D8E}"/>
                        </a:ext>
                      </a:extLst>
                    </p:cNvPr>
                    <p:cNvCxnSpPr>
                      <a:cxnSpLocks/>
                      <a:stCxn id="453" idx="0"/>
                      <a:endCxn id="45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5" name="Straight Connector 454">
                      <a:extLst>
                        <a:ext uri="{FF2B5EF4-FFF2-40B4-BE49-F238E27FC236}">
                          <a16:creationId xmlns:a16="http://schemas.microsoft.com/office/drawing/2014/main" id="{CDAB68D5-4908-42B8-8E32-C290F878BFAE}"/>
                        </a:ext>
                      </a:extLst>
                    </p:cNvPr>
                    <p:cNvCxnSpPr>
                      <a:cxnSpLocks/>
                      <a:stCxn id="453" idx="1"/>
                      <a:endCxn id="45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CBA1DA40-CA03-4772-9A22-8148208F514E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BEA5D5F7-9323-4EA4-A87C-841176BA44A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EDA2B4DD-5B55-4D1E-B43C-B7475F881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BB0AF26B-E21A-4B87-82B4-3B87012B50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8" name="Straight Connector 447">
                      <a:extLst>
                        <a:ext uri="{FF2B5EF4-FFF2-40B4-BE49-F238E27FC236}">
                          <a16:creationId xmlns:a16="http://schemas.microsoft.com/office/drawing/2014/main" id="{622551FD-40B6-4555-9619-0F65ABDDB897}"/>
                        </a:ext>
                      </a:extLst>
                    </p:cNvPr>
                    <p:cNvCxnSpPr>
                      <a:cxnSpLocks/>
                      <a:stCxn id="446" idx="1"/>
                      <a:endCxn id="44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4" name="Group 433">
                    <a:extLst>
                      <a:ext uri="{FF2B5EF4-FFF2-40B4-BE49-F238E27FC236}">
                        <a16:creationId xmlns:a16="http://schemas.microsoft.com/office/drawing/2014/main" id="{DE713CC1-7CE1-4970-A1A9-AC0B2EA62657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730A780B-77C6-4633-AC62-8F2D68D45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A998C588-5FDA-4233-82DE-6BB1AE2600D1}"/>
                        </a:ext>
                      </a:extLst>
                    </p:cNvPr>
                    <p:cNvCxnSpPr>
                      <a:cxnSpLocks/>
                      <a:stCxn id="443" idx="0"/>
                      <a:endCxn id="44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5" name="Straight Connector 444">
                      <a:extLst>
                        <a:ext uri="{FF2B5EF4-FFF2-40B4-BE49-F238E27FC236}">
                          <a16:creationId xmlns:a16="http://schemas.microsoft.com/office/drawing/2014/main" id="{CB9E39AC-C307-4468-9E43-AF5725E0800C}"/>
                        </a:ext>
                      </a:extLst>
                    </p:cNvPr>
                    <p:cNvCxnSpPr>
                      <a:cxnSpLocks/>
                      <a:stCxn id="443" idx="1"/>
                      <a:endCxn id="44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5" name="Group 434">
                    <a:extLst>
                      <a:ext uri="{FF2B5EF4-FFF2-40B4-BE49-F238E27FC236}">
                        <a16:creationId xmlns:a16="http://schemas.microsoft.com/office/drawing/2014/main" id="{2CEA46D0-C877-44DB-ABC8-299C2965DC2E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E62220D0-3FFA-4F70-A606-F4BD22704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6EC7AB9E-7189-46D4-AE33-4C7A32C1190A}"/>
                        </a:ext>
                      </a:extLst>
                    </p:cNvPr>
                    <p:cNvCxnSpPr>
                      <a:cxnSpLocks/>
                      <a:stCxn id="440" idx="0"/>
                      <a:endCxn id="44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Straight Connector 441">
                      <a:extLst>
                        <a:ext uri="{FF2B5EF4-FFF2-40B4-BE49-F238E27FC236}">
                          <a16:creationId xmlns:a16="http://schemas.microsoft.com/office/drawing/2014/main" id="{3891D6DE-7E7D-4E1B-BDEA-843A7374D47B}"/>
                        </a:ext>
                      </a:extLst>
                    </p:cNvPr>
                    <p:cNvCxnSpPr>
                      <a:cxnSpLocks/>
                      <a:stCxn id="440" idx="1"/>
                      <a:endCxn id="44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E57311CB-6755-4BE3-AC6E-29F6875E2590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2BFBA940-83EC-4EBE-8298-2E99D6DE4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3919D3DD-A533-4583-AEFC-89B618D28988}"/>
                        </a:ext>
                      </a:extLst>
                    </p:cNvPr>
                    <p:cNvCxnSpPr>
                      <a:cxnSpLocks/>
                      <a:stCxn id="437" idx="0"/>
                      <a:endCxn id="43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9" name="Straight Connector 438">
                      <a:extLst>
                        <a:ext uri="{FF2B5EF4-FFF2-40B4-BE49-F238E27FC236}">
                          <a16:creationId xmlns:a16="http://schemas.microsoft.com/office/drawing/2014/main" id="{FC538DF0-8112-4AE9-92A0-3A4D5091202C}"/>
                        </a:ext>
                      </a:extLst>
                    </p:cNvPr>
                    <p:cNvCxnSpPr>
                      <a:cxnSpLocks/>
                      <a:stCxn id="437" idx="1"/>
                      <a:endCxn id="43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3E23638D-627C-4E77-9CD8-7C1E9D7C4E2D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417" name="Group 416">
                    <a:extLst>
                      <a:ext uri="{FF2B5EF4-FFF2-40B4-BE49-F238E27FC236}">
                        <a16:creationId xmlns:a16="http://schemas.microsoft.com/office/drawing/2014/main" id="{6B9CACD7-F68F-4D8C-911E-BA0F66F70EC5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CAE7F4EA-EF6B-43AD-973B-9C2C255DF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1" name="Straight Connector 430">
                      <a:extLst>
                        <a:ext uri="{FF2B5EF4-FFF2-40B4-BE49-F238E27FC236}">
                          <a16:creationId xmlns:a16="http://schemas.microsoft.com/office/drawing/2014/main" id="{0E243DA2-769A-469B-84AD-4B688F2CDB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AF83397-5C49-4A50-A1C5-886EDF284B49}"/>
                        </a:ext>
                      </a:extLst>
                    </p:cNvPr>
                    <p:cNvCxnSpPr>
                      <a:cxnSpLocks/>
                      <a:stCxn id="430" idx="1"/>
                      <a:endCxn id="43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36D080BF-CAA4-4A13-96BC-6A3AD751096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427" name="Rectangle 426">
                      <a:extLst>
                        <a:ext uri="{FF2B5EF4-FFF2-40B4-BE49-F238E27FC236}">
                          <a16:creationId xmlns:a16="http://schemas.microsoft.com/office/drawing/2014/main" id="{96427A7E-CCCF-49ED-9B42-911ADAC0A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8" name="Straight Connector 427">
                      <a:extLst>
                        <a:ext uri="{FF2B5EF4-FFF2-40B4-BE49-F238E27FC236}">
                          <a16:creationId xmlns:a16="http://schemas.microsoft.com/office/drawing/2014/main" id="{161BF5CA-A7B9-49CF-B799-5E89460E9589}"/>
                        </a:ext>
                      </a:extLst>
                    </p:cNvPr>
                    <p:cNvCxnSpPr>
                      <a:cxnSpLocks/>
                      <a:stCxn id="427" idx="0"/>
                      <a:endCxn id="42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5FB1E4EE-3214-499D-AC10-6850394731FF}"/>
                        </a:ext>
                      </a:extLst>
                    </p:cNvPr>
                    <p:cNvCxnSpPr>
                      <a:cxnSpLocks/>
                      <a:stCxn id="427" idx="1"/>
                      <a:endCxn id="42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9" name="Group 418">
                    <a:extLst>
                      <a:ext uri="{FF2B5EF4-FFF2-40B4-BE49-F238E27FC236}">
                        <a16:creationId xmlns:a16="http://schemas.microsoft.com/office/drawing/2014/main" id="{1A020B9B-FD5B-4166-834E-4A0C46C4726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24FF2FCF-450D-4856-9B47-23FE88815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5" name="Straight Connector 424">
                      <a:extLst>
                        <a:ext uri="{FF2B5EF4-FFF2-40B4-BE49-F238E27FC236}">
                          <a16:creationId xmlns:a16="http://schemas.microsoft.com/office/drawing/2014/main" id="{4882B6FB-FE30-4E13-96CE-A7D3652EB020}"/>
                        </a:ext>
                      </a:extLst>
                    </p:cNvPr>
                    <p:cNvCxnSpPr>
                      <a:cxnSpLocks/>
                      <a:stCxn id="424" idx="0"/>
                      <a:endCxn id="42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DD29C417-54B9-498A-A6B1-CACC33469213}"/>
                        </a:ext>
                      </a:extLst>
                    </p:cNvPr>
                    <p:cNvCxnSpPr>
                      <a:cxnSpLocks/>
                      <a:stCxn id="424" idx="1"/>
                      <a:endCxn id="42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2332BAB3-AFF3-4F0E-8B82-FE941FC770EE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21" name="Rectangle 420">
                      <a:extLst>
                        <a:ext uri="{FF2B5EF4-FFF2-40B4-BE49-F238E27FC236}">
                          <a16:creationId xmlns:a16="http://schemas.microsoft.com/office/drawing/2014/main" id="{20C3D8E4-3570-4502-AFE1-EDB38D4D9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4CFB6C8A-681F-4ABC-82EF-F8866E883643}"/>
                        </a:ext>
                      </a:extLst>
                    </p:cNvPr>
                    <p:cNvCxnSpPr>
                      <a:cxnSpLocks/>
                      <a:stCxn id="421" idx="0"/>
                      <a:endCxn id="42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6E9451CE-3FD0-4804-B22D-E86984375714}"/>
                        </a:ext>
                      </a:extLst>
                    </p:cNvPr>
                    <p:cNvCxnSpPr>
                      <a:cxnSpLocks/>
                      <a:stCxn id="421" idx="1"/>
                      <a:endCxn id="42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75178E62-EAE5-473A-AC07-5E4A0506EF0F}"/>
                  </a:ext>
                </a:extLst>
              </p:cNvPr>
              <p:cNvGrpSpPr/>
              <p:nvPr/>
            </p:nvGrpSpPr>
            <p:grpSpPr>
              <a:xfrm>
                <a:off x="85296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F4A21DA6-1F78-4313-8E15-22C251F84383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534" name="Group 533">
                    <a:extLst>
                      <a:ext uri="{FF2B5EF4-FFF2-40B4-BE49-F238E27FC236}">
                        <a16:creationId xmlns:a16="http://schemas.microsoft.com/office/drawing/2014/main" id="{C9B1707C-AA52-4411-927F-5E3A7C235CE8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547" name="Rectangle 546">
                      <a:extLst>
                        <a:ext uri="{FF2B5EF4-FFF2-40B4-BE49-F238E27FC236}">
                          <a16:creationId xmlns:a16="http://schemas.microsoft.com/office/drawing/2014/main" id="{21CDC575-E682-48E0-801A-3A1BFDC2A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8" name="Straight Connector 547">
                      <a:extLst>
                        <a:ext uri="{FF2B5EF4-FFF2-40B4-BE49-F238E27FC236}">
                          <a16:creationId xmlns:a16="http://schemas.microsoft.com/office/drawing/2014/main" id="{3C621303-40BE-4FD4-A4DA-975AAC80BF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9" name="Straight Connector 548">
                      <a:extLst>
                        <a:ext uri="{FF2B5EF4-FFF2-40B4-BE49-F238E27FC236}">
                          <a16:creationId xmlns:a16="http://schemas.microsoft.com/office/drawing/2014/main" id="{FDA5114E-F49A-42F8-A2D5-488CA28F4E76}"/>
                        </a:ext>
                      </a:extLst>
                    </p:cNvPr>
                    <p:cNvCxnSpPr>
                      <a:cxnSpLocks/>
                      <a:stCxn id="547" idx="1"/>
                      <a:endCxn id="54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5" name="Group 534">
                    <a:extLst>
                      <a:ext uri="{FF2B5EF4-FFF2-40B4-BE49-F238E27FC236}">
                        <a16:creationId xmlns:a16="http://schemas.microsoft.com/office/drawing/2014/main" id="{73389B8C-BD76-4C91-8AF5-0ABF402546D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544" name="Rectangle 543">
                      <a:extLst>
                        <a:ext uri="{FF2B5EF4-FFF2-40B4-BE49-F238E27FC236}">
                          <a16:creationId xmlns:a16="http://schemas.microsoft.com/office/drawing/2014/main" id="{AC94F0D5-C690-4F9E-B481-42EA5CB6D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5" name="Straight Connector 544">
                      <a:extLst>
                        <a:ext uri="{FF2B5EF4-FFF2-40B4-BE49-F238E27FC236}">
                          <a16:creationId xmlns:a16="http://schemas.microsoft.com/office/drawing/2014/main" id="{B910B50E-950D-4F95-A6E9-154388CE7A55}"/>
                        </a:ext>
                      </a:extLst>
                    </p:cNvPr>
                    <p:cNvCxnSpPr>
                      <a:cxnSpLocks/>
                      <a:stCxn id="544" idx="0"/>
                      <a:endCxn id="544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6" name="Straight Connector 545">
                      <a:extLst>
                        <a:ext uri="{FF2B5EF4-FFF2-40B4-BE49-F238E27FC236}">
                          <a16:creationId xmlns:a16="http://schemas.microsoft.com/office/drawing/2014/main" id="{A037A54D-3D92-4CB1-95AC-52D43D79F422}"/>
                        </a:ext>
                      </a:extLst>
                    </p:cNvPr>
                    <p:cNvCxnSpPr>
                      <a:cxnSpLocks/>
                      <a:stCxn id="544" idx="1"/>
                      <a:endCxn id="54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6" name="Group 535">
                    <a:extLst>
                      <a:ext uri="{FF2B5EF4-FFF2-40B4-BE49-F238E27FC236}">
                        <a16:creationId xmlns:a16="http://schemas.microsoft.com/office/drawing/2014/main" id="{10D80ED3-F7CD-4242-934A-BCC40E4A944C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A477DB1E-BDAC-4F2A-A30D-5EAAFDDDE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2" name="Straight Connector 541">
                      <a:extLst>
                        <a:ext uri="{FF2B5EF4-FFF2-40B4-BE49-F238E27FC236}">
                          <a16:creationId xmlns:a16="http://schemas.microsoft.com/office/drawing/2014/main" id="{A09DE1A8-588F-4071-8C47-83E8F6511BE3}"/>
                        </a:ext>
                      </a:extLst>
                    </p:cNvPr>
                    <p:cNvCxnSpPr>
                      <a:cxnSpLocks/>
                      <a:stCxn id="541" idx="0"/>
                      <a:endCxn id="54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3" name="Straight Connector 542">
                      <a:extLst>
                        <a:ext uri="{FF2B5EF4-FFF2-40B4-BE49-F238E27FC236}">
                          <a16:creationId xmlns:a16="http://schemas.microsoft.com/office/drawing/2014/main" id="{24C481B3-5B0E-4077-A9F0-A9DD18C2F9E5}"/>
                        </a:ext>
                      </a:extLst>
                    </p:cNvPr>
                    <p:cNvCxnSpPr>
                      <a:cxnSpLocks/>
                      <a:stCxn id="541" idx="1"/>
                      <a:endCxn id="54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7" name="Group 536">
                    <a:extLst>
                      <a:ext uri="{FF2B5EF4-FFF2-40B4-BE49-F238E27FC236}">
                        <a16:creationId xmlns:a16="http://schemas.microsoft.com/office/drawing/2014/main" id="{A4A8AA5F-59EB-4D5C-BE47-3F51DBD3EB6C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39078F8D-BA19-4ACA-A571-0A46063A11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9" name="Straight Connector 538">
                      <a:extLst>
                        <a:ext uri="{FF2B5EF4-FFF2-40B4-BE49-F238E27FC236}">
                          <a16:creationId xmlns:a16="http://schemas.microsoft.com/office/drawing/2014/main" id="{7C09D093-2F06-4AAD-BBB3-0465E41BE152}"/>
                        </a:ext>
                      </a:extLst>
                    </p:cNvPr>
                    <p:cNvCxnSpPr>
                      <a:cxnSpLocks/>
                      <a:stCxn id="538" idx="0"/>
                      <a:endCxn id="53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0" name="Straight Connector 539">
                      <a:extLst>
                        <a:ext uri="{FF2B5EF4-FFF2-40B4-BE49-F238E27FC236}">
                          <a16:creationId xmlns:a16="http://schemas.microsoft.com/office/drawing/2014/main" id="{D1C74626-0576-450D-8B5E-32328114092A}"/>
                        </a:ext>
                      </a:extLst>
                    </p:cNvPr>
                    <p:cNvCxnSpPr>
                      <a:cxnSpLocks/>
                      <a:stCxn id="538" idx="1"/>
                      <a:endCxn id="53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2F14CB59-187A-4F84-B81F-ED6003B3AD1A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518" name="Group 517">
                    <a:extLst>
                      <a:ext uri="{FF2B5EF4-FFF2-40B4-BE49-F238E27FC236}">
                        <a16:creationId xmlns:a16="http://schemas.microsoft.com/office/drawing/2014/main" id="{91575537-D702-44DE-B79C-215F0E8E7015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531" name="Rectangle 530">
                      <a:extLst>
                        <a:ext uri="{FF2B5EF4-FFF2-40B4-BE49-F238E27FC236}">
                          <a16:creationId xmlns:a16="http://schemas.microsoft.com/office/drawing/2014/main" id="{416D1B05-EFCE-4BFF-91FC-B371689CD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2" name="Straight Connector 531">
                      <a:extLst>
                        <a:ext uri="{FF2B5EF4-FFF2-40B4-BE49-F238E27FC236}">
                          <a16:creationId xmlns:a16="http://schemas.microsoft.com/office/drawing/2014/main" id="{00105444-FAD8-41F2-BC72-F600A335C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3" name="Straight Connector 532">
                      <a:extLst>
                        <a:ext uri="{FF2B5EF4-FFF2-40B4-BE49-F238E27FC236}">
                          <a16:creationId xmlns:a16="http://schemas.microsoft.com/office/drawing/2014/main" id="{5C86788B-8D6F-42FC-9CEF-29E7BB378631}"/>
                        </a:ext>
                      </a:extLst>
                    </p:cNvPr>
                    <p:cNvCxnSpPr>
                      <a:cxnSpLocks/>
                      <a:stCxn id="531" idx="1"/>
                      <a:endCxn id="53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9" name="Group 518">
                    <a:extLst>
                      <a:ext uri="{FF2B5EF4-FFF2-40B4-BE49-F238E27FC236}">
                        <a16:creationId xmlns:a16="http://schemas.microsoft.com/office/drawing/2014/main" id="{52EA0AB1-2A43-4030-8FAB-90B4E9B2B03C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528" name="Rectangle 527">
                      <a:extLst>
                        <a:ext uri="{FF2B5EF4-FFF2-40B4-BE49-F238E27FC236}">
                          <a16:creationId xmlns:a16="http://schemas.microsoft.com/office/drawing/2014/main" id="{EFFF6F68-C32F-4BBE-914A-F160029727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9" name="Straight Connector 528">
                      <a:extLst>
                        <a:ext uri="{FF2B5EF4-FFF2-40B4-BE49-F238E27FC236}">
                          <a16:creationId xmlns:a16="http://schemas.microsoft.com/office/drawing/2014/main" id="{901B4469-3116-49F3-BFF4-A98040DAA17C}"/>
                        </a:ext>
                      </a:extLst>
                    </p:cNvPr>
                    <p:cNvCxnSpPr>
                      <a:cxnSpLocks/>
                      <a:stCxn id="528" idx="0"/>
                      <a:endCxn id="528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0" name="Straight Connector 529">
                      <a:extLst>
                        <a:ext uri="{FF2B5EF4-FFF2-40B4-BE49-F238E27FC236}">
                          <a16:creationId xmlns:a16="http://schemas.microsoft.com/office/drawing/2014/main" id="{B32F7BAD-33E4-4B36-BD1D-1301E5C52164}"/>
                        </a:ext>
                      </a:extLst>
                    </p:cNvPr>
                    <p:cNvCxnSpPr>
                      <a:cxnSpLocks/>
                      <a:stCxn id="528" idx="1"/>
                      <a:endCxn id="52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0" name="Group 519">
                    <a:extLst>
                      <a:ext uri="{FF2B5EF4-FFF2-40B4-BE49-F238E27FC236}">
                        <a16:creationId xmlns:a16="http://schemas.microsoft.com/office/drawing/2014/main" id="{A45A87E4-370D-4062-BA7C-A6C3C47C81F8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25" name="Rectangle 524">
                      <a:extLst>
                        <a:ext uri="{FF2B5EF4-FFF2-40B4-BE49-F238E27FC236}">
                          <a16:creationId xmlns:a16="http://schemas.microsoft.com/office/drawing/2014/main" id="{6D36221F-4388-4A99-9A64-FA4E66BD6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6" name="Straight Connector 525">
                      <a:extLst>
                        <a:ext uri="{FF2B5EF4-FFF2-40B4-BE49-F238E27FC236}">
                          <a16:creationId xmlns:a16="http://schemas.microsoft.com/office/drawing/2014/main" id="{1E829313-A974-48C0-A04C-C06F53F5F654}"/>
                        </a:ext>
                      </a:extLst>
                    </p:cNvPr>
                    <p:cNvCxnSpPr>
                      <a:cxnSpLocks/>
                      <a:stCxn id="525" idx="0"/>
                      <a:endCxn id="52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7" name="Straight Connector 526">
                      <a:extLst>
                        <a:ext uri="{FF2B5EF4-FFF2-40B4-BE49-F238E27FC236}">
                          <a16:creationId xmlns:a16="http://schemas.microsoft.com/office/drawing/2014/main" id="{7E08ACE3-FFDA-48C7-90BC-695969E7FC4A}"/>
                        </a:ext>
                      </a:extLst>
                    </p:cNvPr>
                    <p:cNvCxnSpPr>
                      <a:cxnSpLocks/>
                      <a:stCxn id="525" idx="1"/>
                      <a:endCxn id="52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1" name="Group 520">
                    <a:extLst>
                      <a:ext uri="{FF2B5EF4-FFF2-40B4-BE49-F238E27FC236}">
                        <a16:creationId xmlns:a16="http://schemas.microsoft.com/office/drawing/2014/main" id="{D331CD24-A158-4117-99F0-C7A1621E3B72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22" name="Rectangle 521">
                      <a:extLst>
                        <a:ext uri="{FF2B5EF4-FFF2-40B4-BE49-F238E27FC236}">
                          <a16:creationId xmlns:a16="http://schemas.microsoft.com/office/drawing/2014/main" id="{54ADA016-CC0B-4571-815A-AA8027D53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3" name="Straight Connector 522">
                      <a:extLst>
                        <a:ext uri="{FF2B5EF4-FFF2-40B4-BE49-F238E27FC236}">
                          <a16:creationId xmlns:a16="http://schemas.microsoft.com/office/drawing/2014/main" id="{DA095437-EB06-4C80-9C3B-0ED10650BE93}"/>
                        </a:ext>
                      </a:extLst>
                    </p:cNvPr>
                    <p:cNvCxnSpPr>
                      <a:cxnSpLocks/>
                      <a:stCxn id="522" idx="0"/>
                      <a:endCxn id="52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4" name="Straight Connector 523">
                      <a:extLst>
                        <a:ext uri="{FF2B5EF4-FFF2-40B4-BE49-F238E27FC236}">
                          <a16:creationId xmlns:a16="http://schemas.microsoft.com/office/drawing/2014/main" id="{93BDF47E-B49F-48AF-9F73-127F9DB10C12}"/>
                        </a:ext>
                      </a:extLst>
                    </p:cNvPr>
                    <p:cNvCxnSpPr>
                      <a:cxnSpLocks/>
                      <a:stCxn id="522" idx="1"/>
                      <a:endCxn id="52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61FE468D-98DD-4327-9797-2F87898F8E8A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502" name="Group 501">
                    <a:extLst>
                      <a:ext uri="{FF2B5EF4-FFF2-40B4-BE49-F238E27FC236}">
                        <a16:creationId xmlns:a16="http://schemas.microsoft.com/office/drawing/2014/main" id="{586B31D0-05DA-4EF2-9A54-6714F0E0BB9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3AD88F82-3822-41DD-A4BB-49D6CA6E9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16" name="Straight Connector 515">
                      <a:extLst>
                        <a:ext uri="{FF2B5EF4-FFF2-40B4-BE49-F238E27FC236}">
                          <a16:creationId xmlns:a16="http://schemas.microsoft.com/office/drawing/2014/main" id="{5F1FC204-83C6-41BF-896E-FD4F4CC21C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Straight Connector 516">
                      <a:extLst>
                        <a:ext uri="{FF2B5EF4-FFF2-40B4-BE49-F238E27FC236}">
                          <a16:creationId xmlns:a16="http://schemas.microsoft.com/office/drawing/2014/main" id="{EF49E6B7-0A77-4487-AA62-D31A01B27FBF}"/>
                        </a:ext>
                      </a:extLst>
                    </p:cNvPr>
                    <p:cNvCxnSpPr>
                      <a:cxnSpLocks/>
                      <a:stCxn id="515" idx="1"/>
                      <a:endCxn id="51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3" name="Group 502">
                    <a:extLst>
                      <a:ext uri="{FF2B5EF4-FFF2-40B4-BE49-F238E27FC236}">
                        <a16:creationId xmlns:a16="http://schemas.microsoft.com/office/drawing/2014/main" id="{3B1A2AE2-3729-4EDC-8F45-DB4EE354782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512" name="Rectangle 511">
                      <a:extLst>
                        <a:ext uri="{FF2B5EF4-FFF2-40B4-BE49-F238E27FC236}">
                          <a16:creationId xmlns:a16="http://schemas.microsoft.com/office/drawing/2014/main" id="{4A3AD788-694D-416D-8460-EDCD8CF13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13" name="Straight Connector 512">
                      <a:extLst>
                        <a:ext uri="{FF2B5EF4-FFF2-40B4-BE49-F238E27FC236}">
                          <a16:creationId xmlns:a16="http://schemas.microsoft.com/office/drawing/2014/main" id="{D022851B-CAE9-47FA-B184-035314757A9E}"/>
                        </a:ext>
                      </a:extLst>
                    </p:cNvPr>
                    <p:cNvCxnSpPr>
                      <a:cxnSpLocks/>
                      <a:stCxn id="512" idx="0"/>
                      <a:endCxn id="512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4" name="Straight Connector 513">
                      <a:extLst>
                        <a:ext uri="{FF2B5EF4-FFF2-40B4-BE49-F238E27FC236}">
                          <a16:creationId xmlns:a16="http://schemas.microsoft.com/office/drawing/2014/main" id="{69197122-1387-43CB-9267-E635BF5CD025}"/>
                        </a:ext>
                      </a:extLst>
                    </p:cNvPr>
                    <p:cNvCxnSpPr>
                      <a:cxnSpLocks/>
                      <a:stCxn id="512" idx="1"/>
                      <a:endCxn id="51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55ACD96B-1D64-4523-AD73-7FC3FFA0E7B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5BEB8D03-3262-48A3-926F-BCAE16797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10" name="Straight Connector 509">
                      <a:extLst>
                        <a:ext uri="{FF2B5EF4-FFF2-40B4-BE49-F238E27FC236}">
                          <a16:creationId xmlns:a16="http://schemas.microsoft.com/office/drawing/2014/main" id="{6769C5CD-4E1F-4BE6-AE3F-19CE20580FC3}"/>
                        </a:ext>
                      </a:extLst>
                    </p:cNvPr>
                    <p:cNvCxnSpPr>
                      <a:cxnSpLocks/>
                      <a:stCxn id="509" idx="0"/>
                      <a:endCxn id="50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1" name="Straight Connector 510">
                      <a:extLst>
                        <a:ext uri="{FF2B5EF4-FFF2-40B4-BE49-F238E27FC236}">
                          <a16:creationId xmlns:a16="http://schemas.microsoft.com/office/drawing/2014/main" id="{566E680C-DBC5-4F47-B349-CAE7D95D907D}"/>
                        </a:ext>
                      </a:extLst>
                    </p:cNvPr>
                    <p:cNvCxnSpPr>
                      <a:cxnSpLocks/>
                      <a:stCxn id="509" idx="1"/>
                      <a:endCxn id="50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0882D8D0-24A0-4DB2-B9B8-C2219550F14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06" name="Rectangle 505">
                      <a:extLst>
                        <a:ext uri="{FF2B5EF4-FFF2-40B4-BE49-F238E27FC236}">
                          <a16:creationId xmlns:a16="http://schemas.microsoft.com/office/drawing/2014/main" id="{4D8A7B6D-6CD1-41D6-A82D-277957DF1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7" name="Straight Connector 506">
                      <a:extLst>
                        <a:ext uri="{FF2B5EF4-FFF2-40B4-BE49-F238E27FC236}">
                          <a16:creationId xmlns:a16="http://schemas.microsoft.com/office/drawing/2014/main" id="{42B1C75A-A5A0-44BF-A9F5-B7E5E66438A6}"/>
                        </a:ext>
                      </a:extLst>
                    </p:cNvPr>
                    <p:cNvCxnSpPr>
                      <a:cxnSpLocks/>
                      <a:stCxn id="506" idx="0"/>
                      <a:endCxn id="50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8" name="Straight Connector 507">
                      <a:extLst>
                        <a:ext uri="{FF2B5EF4-FFF2-40B4-BE49-F238E27FC236}">
                          <a16:creationId xmlns:a16="http://schemas.microsoft.com/office/drawing/2014/main" id="{D54A8D3C-9C0B-4AB4-BE01-5572465859E2}"/>
                        </a:ext>
                      </a:extLst>
                    </p:cNvPr>
                    <p:cNvCxnSpPr>
                      <a:cxnSpLocks/>
                      <a:stCxn id="506" idx="1"/>
                      <a:endCxn id="50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5" name="Group 484">
                  <a:extLst>
                    <a:ext uri="{FF2B5EF4-FFF2-40B4-BE49-F238E27FC236}">
                      <a16:creationId xmlns:a16="http://schemas.microsoft.com/office/drawing/2014/main" id="{601F5663-044E-4145-B9F7-9934A1C50650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486" name="Group 485">
                    <a:extLst>
                      <a:ext uri="{FF2B5EF4-FFF2-40B4-BE49-F238E27FC236}">
                        <a16:creationId xmlns:a16="http://schemas.microsoft.com/office/drawing/2014/main" id="{4EC0CB65-46E5-4E15-A787-ECD33B8F09B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499" name="Rectangle 498">
                      <a:extLst>
                        <a:ext uri="{FF2B5EF4-FFF2-40B4-BE49-F238E27FC236}">
                          <a16:creationId xmlns:a16="http://schemas.microsoft.com/office/drawing/2014/main" id="{438725CF-0B43-49A3-980F-DD2CE9382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0" name="Straight Connector 499">
                      <a:extLst>
                        <a:ext uri="{FF2B5EF4-FFF2-40B4-BE49-F238E27FC236}">
                          <a16:creationId xmlns:a16="http://schemas.microsoft.com/office/drawing/2014/main" id="{DAF27889-62DA-4764-A637-FEE77F178D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1" name="Straight Connector 500">
                      <a:extLst>
                        <a:ext uri="{FF2B5EF4-FFF2-40B4-BE49-F238E27FC236}">
                          <a16:creationId xmlns:a16="http://schemas.microsoft.com/office/drawing/2014/main" id="{B2FAF7CB-34AC-4328-AD41-77B208D2E66A}"/>
                        </a:ext>
                      </a:extLst>
                    </p:cNvPr>
                    <p:cNvCxnSpPr>
                      <a:cxnSpLocks/>
                      <a:stCxn id="499" idx="1"/>
                      <a:endCxn id="49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7" name="Group 486">
                    <a:extLst>
                      <a:ext uri="{FF2B5EF4-FFF2-40B4-BE49-F238E27FC236}">
                        <a16:creationId xmlns:a16="http://schemas.microsoft.com/office/drawing/2014/main" id="{1BF3937E-1FDA-4EB0-841F-69055674E96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496" name="Rectangle 495">
                      <a:extLst>
                        <a:ext uri="{FF2B5EF4-FFF2-40B4-BE49-F238E27FC236}">
                          <a16:creationId xmlns:a16="http://schemas.microsoft.com/office/drawing/2014/main" id="{BFAF98DE-ADFE-4E50-B0A0-30EB28B9C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7" name="Straight Connector 496">
                      <a:extLst>
                        <a:ext uri="{FF2B5EF4-FFF2-40B4-BE49-F238E27FC236}">
                          <a16:creationId xmlns:a16="http://schemas.microsoft.com/office/drawing/2014/main" id="{A13D3E65-CB7C-44ED-B2BD-F5E92DE6A54E}"/>
                        </a:ext>
                      </a:extLst>
                    </p:cNvPr>
                    <p:cNvCxnSpPr>
                      <a:cxnSpLocks/>
                      <a:stCxn id="496" idx="0"/>
                      <a:endCxn id="496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8" name="Straight Connector 497">
                      <a:extLst>
                        <a:ext uri="{FF2B5EF4-FFF2-40B4-BE49-F238E27FC236}">
                          <a16:creationId xmlns:a16="http://schemas.microsoft.com/office/drawing/2014/main" id="{2DFAEE85-2DA2-4E8B-B0ED-C3FFA5162771}"/>
                        </a:ext>
                      </a:extLst>
                    </p:cNvPr>
                    <p:cNvCxnSpPr>
                      <a:cxnSpLocks/>
                      <a:stCxn id="496" idx="1"/>
                      <a:endCxn id="49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8" name="Group 487">
                    <a:extLst>
                      <a:ext uri="{FF2B5EF4-FFF2-40B4-BE49-F238E27FC236}">
                        <a16:creationId xmlns:a16="http://schemas.microsoft.com/office/drawing/2014/main" id="{42776356-207A-4703-91AA-28EA6E191301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93" name="Rectangle 492">
                      <a:extLst>
                        <a:ext uri="{FF2B5EF4-FFF2-40B4-BE49-F238E27FC236}">
                          <a16:creationId xmlns:a16="http://schemas.microsoft.com/office/drawing/2014/main" id="{2FE7C4EE-0FD4-4C6D-9220-F01CCBBF8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4" name="Straight Connector 493">
                      <a:extLst>
                        <a:ext uri="{FF2B5EF4-FFF2-40B4-BE49-F238E27FC236}">
                          <a16:creationId xmlns:a16="http://schemas.microsoft.com/office/drawing/2014/main" id="{915FBD92-F6B8-48A7-B877-86B729793639}"/>
                        </a:ext>
                      </a:extLst>
                    </p:cNvPr>
                    <p:cNvCxnSpPr>
                      <a:cxnSpLocks/>
                      <a:stCxn id="493" idx="0"/>
                      <a:endCxn id="49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5" name="Straight Connector 494">
                      <a:extLst>
                        <a:ext uri="{FF2B5EF4-FFF2-40B4-BE49-F238E27FC236}">
                          <a16:creationId xmlns:a16="http://schemas.microsoft.com/office/drawing/2014/main" id="{278422E0-4173-4298-8B8C-F316B73E20FA}"/>
                        </a:ext>
                      </a:extLst>
                    </p:cNvPr>
                    <p:cNvCxnSpPr>
                      <a:cxnSpLocks/>
                      <a:stCxn id="493" idx="1"/>
                      <a:endCxn id="49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89B978FB-5A42-4620-A071-11289F8EAE4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490" name="Rectangle 489">
                      <a:extLst>
                        <a:ext uri="{FF2B5EF4-FFF2-40B4-BE49-F238E27FC236}">
                          <a16:creationId xmlns:a16="http://schemas.microsoft.com/office/drawing/2014/main" id="{72E4CEE0-2B33-4808-A16D-652B3FEC6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1" name="Straight Connector 490">
                      <a:extLst>
                        <a:ext uri="{FF2B5EF4-FFF2-40B4-BE49-F238E27FC236}">
                          <a16:creationId xmlns:a16="http://schemas.microsoft.com/office/drawing/2014/main" id="{EC02BCA2-4262-478C-A6E4-A3627E39FA87}"/>
                        </a:ext>
                      </a:extLst>
                    </p:cNvPr>
                    <p:cNvCxnSpPr>
                      <a:cxnSpLocks/>
                      <a:stCxn id="490" idx="0"/>
                      <a:endCxn id="49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2" name="Straight Connector 491">
                      <a:extLst>
                        <a:ext uri="{FF2B5EF4-FFF2-40B4-BE49-F238E27FC236}">
                          <a16:creationId xmlns:a16="http://schemas.microsoft.com/office/drawing/2014/main" id="{A5B6FB7A-4A6F-4045-B9DB-977839DFF07E}"/>
                        </a:ext>
                      </a:extLst>
                    </p:cNvPr>
                    <p:cNvCxnSpPr>
                      <a:cxnSpLocks/>
                      <a:stCxn id="490" idx="1"/>
                      <a:endCxn id="49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821912D7-BB60-4A51-A6AF-F73258A38468}"/>
                  </a:ext>
                </a:extLst>
              </p:cNvPr>
              <p:cNvGrpSpPr/>
              <p:nvPr/>
            </p:nvGrpSpPr>
            <p:grpSpPr>
              <a:xfrm>
                <a:off x="9588813" y="58570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551" name="Group 550">
                  <a:extLst>
                    <a:ext uri="{FF2B5EF4-FFF2-40B4-BE49-F238E27FC236}">
                      <a16:creationId xmlns:a16="http://schemas.microsoft.com/office/drawing/2014/main" id="{05703DAA-25CC-4FC8-9D8F-8C6F40A21ADE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603" name="Group 602">
                    <a:extLst>
                      <a:ext uri="{FF2B5EF4-FFF2-40B4-BE49-F238E27FC236}">
                        <a16:creationId xmlns:a16="http://schemas.microsoft.com/office/drawing/2014/main" id="{CDC179D7-91C1-4481-B17F-DE4EBFD8FDB5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616" name="Rectangle 615">
                      <a:extLst>
                        <a:ext uri="{FF2B5EF4-FFF2-40B4-BE49-F238E27FC236}">
                          <a16:creationId xmlns:a16="http://schemas.microsoft.com/office/drawing/2014/main" id="{A5861526-3DE7-4303-B8C4-71E4A6D64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7" name="Straight Connector 616">
                      <a:extLst>
                        <a:ext uri="{FF2B5EF4-FFF2-40B4-BE49-F238E27FC236}">
                          <a16:creationId xmlns:a16="http://schemas.microsoft.com/office/drawing/2014/main" id="{E4C05C25-E189-450B-AF80-667D9AD9E3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8" name="Straight Connector 617">
                      <a:extLst>
                        <a:ext uri="{FF2B5EF4-FFF2-40B4-BE49-F238E27FC236}">
                          <a16:creationId xmlns:a16="http://schemas.microsoft.com/office/drawing/2014/main" id="{C3222330-9D84-4BAC-8099-EB93458A1D5C}"/>
                        </a:ext>
                      </a:extLst>
                    </p:cNvPr>
                    <p:cNvCxnSpPr>
                      <a:cxnSpLocks/>
                      <a:stCxn id="616" idx="1"/>
                      <a:endCxn id="61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4" name="Group 603">
                    <a:extLst>
                      <a:ext uri="{FF2B5EF4-FFF2-40B4-BE49-F238E27FC236}">
                        <a16:creationId xmlns:a16="http://schemas.microsoft.com/office/drawing/2014/main" id="{21310191-F7F7-4BFB-869C-084FD7CFA1BC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613" name="Rectangle 612">
                      <a:extLst>
                        <a:ext uri="{FF2B5EF4-FFF2-40B4-BE49-F238E27FC236}">
                          <a16:creationId xmlns:a16="http://schemas.microsoft.com/office/drawing/2014/main" id="{8A045F9A-112D-4B0C-84FB-FD3B4729FD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4" name="Straight Connector 613">
                      <a:extLst>
                        <a:ext uri="{FF2B5EF4-FFF2-40B4-BE49-F238E27FC236}">
                          <a16:creationId xmlns:a16="http://schemas.microsoft.com/office/drawing/2014/main" id="{13947667-0305-48E4-8D1E-A5DAE6D90A10}"/>
                        </a:ext>
                      </a:extLst>
                    </p:cNvPr>
                    <p:cNvCxnSpPr>
                      <a:cxnSpLocks/>
                      <a:stCxn id="613" idx="0"/>
                      <a:endCxn id="61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5" name="Straight Connector 614">
                      <a:extLst>
                        <a:ext uri="{FF2B5EF4-FFF2-40B4-BE49-F238E27FC236}">
                          <a16:creationId xmlns:a16="http://schemas.microsoft.com/office/drawing/2014/main" id="{676C99A0-95A2-45DB-B9E4-81D722EA4FA9}"/>
                        </a:ext>
                      </a:extLst>
                    </p:cNvPr>
                    <p:cNvCxnSpPr>
                      <a:cxnSpLocks/>
                      <a:stCxn id="613" idx="1"/>
                      <a:endCxn id="61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5" name="Group 604">
                    <a:extLst>
                      <a:ext uri="{FF2B5EF4-FFF2-40B4-BE49-F238E27FC236}">
                        <a16:creationId xmlns:a16="http://schemas.microsoft.com/office/drawing/2014/main" id="{F6E9CC10-9451-459F-9B7D-79FF903AE15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10" name="Rectangle 609">
                      <a:extLst>
                        <a:ext uri="{FF2B5EF4-FFF2-40B4-BE49-F238E27FC236}">
                          <a16:creationId xmlns:a16="http://schemas.microsoft.com/office/drawing/2014/main" id="{D859463B-F47F-472E-84E1-A75E66202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1" name="Straight Connector 610">
                      <a:extLst>
                        <a:ext uri="{FF2B5EF4-FFF2-40B4-BE49-F238E27FC236}">
                          <a16:creationId xmlns:a16="http://schemas.microsoft.com/office/drawing/2014/main" id="{867025DE-B9A9-4F62-8AE4-18B114C4624E}"/>
                        </a:ext>
                      </a:extLst>
                    </p:cNvPr>
                    <p:cNvCxnSpPr>
                      <a:cxnSpLocks/>
                      <a:stCxn id="610" idx="0"/>
                      <a:endCxn id="61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2" name="Straight Connector 611">
                      <a:extLst>
                        <a:ext uri="{FF2B5EF4-FFF2-40B4-BE49-F238E27FC236}">
                          <a16:creationId xmlns:a16="http://schemas.microsoft.com/office/drawing/2014/main" id="{C738136F-9E2C-4D4B-9C2B-F321B45FDD41}"/>
                        </a:ext>
                      </a:extLst>
                    </p:cNvPr>
                    <p:cNvCxnSpPr>
                      <a:cxnSpLocks/>
                      <a:stCxn id="610" idx="1"/>
                      <a:endCxn id="61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6" name="Group 605">
                    <a:extLst>
                      <a:ext uri="{FF2B5EF4-FFF2-40B4-BE49-F238E27FC236}">
                        <a16:creationId xmlns:a16="http://schemas.microsoft.com/office/drawing/2014/main" id="{03CD0236-667B-4BB3-A630-AA493DB574B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07" name="Rectangle 606">
                      <a:extLst>
                        <a:ext uri="{FF2B5EF4-FFF2-40B4-BE49-F238E27FC236}">
                          <a16:creationId xmlns:a16="http://schemas.microsoft.com/office/drawing/2014/main" id="{6D6571EB-D9F8-42D6-B09E-606C6BBB8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08" name="Straight Connector 607">
                      <a:extLst>
                        <a:ext uri="{FF2B5EF4-FFF2-40B4-BE49-F238E27FC236}">
                          <a16:creationId xmlns:a16="http://schemas.microsoft.com/office/drawing/2014/main" id="{50BAF454-7CAB-45B5-BD6F-DE33DF655D07}"/>
                        </a:ext>
                      </a:extLst>
                    </p:cNvPr>
                    <p:cNvCxnSpPr>
                      <a:cxnSpLocks/>
                      <a:stCxn id="607" idx="0"/>
                      <a:endCxn id="60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9" name="Straight Connector 608">
                      <a:extLst>
                        <a:ext uri="{FF2B5EF4-FFF2-40B4-BE49-F238E27FC236}">
                          <a16:creationId xmlns:a16="http://schemas.microsoft.com/office/drawing/2014/main" id="{B729686D-EC96-4F15-AF12-7956E299321E}"/>
                        </a:ext>
                      </a:extLst>
                    </p:cNvPr>
                    <p:cNvCxnSpPr>
                      <a:cxnSpLocks/>
                      <a:stCxn id="607" idx="1"/>
                      <a:endCxn id="60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2" name="Group 551">
                  <a:extLst>
                    <a:ext uri="{FF2B5EF4-FFF2-40B4-BE49-F238E27FC236}">
                      <a16:creationId xmlns:a16="http://schemas.microsoft.com/office/drawing/2014/main" id="{B5F824DC-FBCD-45F5-91A0-B1A7880B1DC9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587" name="Group 586">
                    <a:extLst>
                      <a:ext uri="{FF2B5EF4-FFF2-40B4-BE49-F238E27FC236}">
                        <a16:creationId xmlns:a16="http://schemas.microsoft.com/office/drawing/2014/main" id="{73C4EC65-D8DC-4395-A0ED-5A752886D427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600" name="Rectangle 599">
                      <a:extLst>
                        <a:ext uri="{FF2B5EF4-FFF2-40B4-BE49-F238E27FC236}">
                          <a16:creationId xmlns:a16="http://schemas.microsoft.com/office/drawing/2014/main" id="{8977DD72-5758-4A26-BB2C-5D052F182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01" name="Straight Connector 600">
                      <a:extLst>
                        <a:ext uri="{FF2B5EF4-FFF2-40B4-BE49-F238E27FC236}">
                          <a16:creationId xmlns:a16="http://schemas.microsoft.com/office/drawing/2014/main" id="{D0F7F87F-7CC8-4C98-A34D-9D5133768C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2" name="Straight Connector 601">
                      <a:extLst>
                        <a:ext uri="{FF2B5EF4-FFF2-40B4-BE49-F238E27FC236}">
                          <a16:creationId xmlns:a16="http://schemas.microsoft.com/office/drawing/2014/main" id="{E1F0F0A5-F14A-4217-AA42-757AC25C8415}"/>
                        </a:ext>
                      </a:extLst>
                    </p:cNvPr>
                    <p:cNvCxnSpPr>
                      <a:cxnSpLocks/>
                      <a:stCxn id="600" idx="1"/>
                      <a:endCxn id="60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88" name="Group 587">
                    <a:extLst>
                      <a:ext uri="{FF2B5EF4-FFF2-40B4-BE49-F238E27FC236}">
                        <a16:creationId xmlns:a16="http://schemas.microsoft.com/office/drawing/2014/main" id="{6FAFD9C9-0676-4AD2-A474-4B1FE2CEABD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597" name="Rectangle 596">
                      <a:extLst>
                        <a:ext uri="{FF2B5EF4-FFF2-40B4-BE49-F238E27FC236}">
                          <a16:creationId xmlns:a16="http://schemas.microsoft.com/office/drawing/2014/main" id="{ACD29CB5-236B-42CF-A8E5-CBD2843C2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8" name="Straight Connector 597">
                      <a:extLst>
                        <a:ext uri="{FF2B5EF4-FFF2-40B4-BE49-F238E27FC236}">
                          <a16:creationId xmlns:a16="http://schemas.microsoft.com/office/drawing/2014/main" id="{F250E47E-F590-4430-9D4F-C6037140887D}"/>
                        </a:ext>
                      </a:extLst>
                    </p:cNvPr>
                    <p:cNvCxnSpPr>
                      <a:cxnSpLocks/>
                      <a:stCxn id="597" idx="0"/>
                      <a:endCxn id="59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9" name="Straight Connector 598">
                      <a:extLst>
                        <a:ext uri="{FF2B5EF4-FFF2-40B4-BE49-F238E27FC236}">
                          <a16:creationId xmlns:a16="http://schemas.microsoft.com/office/drawing/2014/main" id="{6F52101D-5B31-459F-BFB2-32B25C4F008A}"/>
                        </a:ext>
                      </a:extLst>
                    </p:cNvPr>
                    <p:cNvCxnSpPr>
                      <a:cxnSpLocks/>
                      <a:stCxn id="597" idx="1"/>
                      <a:endCxn id="59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1B5A2F4B-5469-47EE-A84B-BD170B54C5F5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94" name="Rectangle 593">
                      <a:extLst>
                        <a:ext uri="{FF2B5EF4-FFF2-40B4-BE49-F238E27FC236}">
                          <a16:creationId xmlns:a16="http://schemas.microsoft.com/office/drawing/2014/main" id="{73788254-0A7C-4D90-A2BC-AF266CCBE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5" name="Straight Connector 594">
                      <a:extLst>
                        <a:ext uri="{FF2B5EF4-FFF2-40B4-BE49-F238E27FC236}">
                          <a16:creationId xmlns:a16="http://schemas.microsoft.com/office/drawing/2014/main" id="{F796C989-D93C-4516-8217-A04C9D7C2B22}"/>
                        </a:ext>
                      </a:extLst>
                    </p:cNvPr>
                    <p:cNvCxnSpPr>
                      <a:cxnSpLocks/>
                      <a:stCxn id="594" idx="0"/>
                      <a:endCxn id="59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6" name="Straight Connector 595">
                      <a:extLst>
                        <a:ext uri="{FF2B5EF4-FFF2-40B4-BE49-F238E27FC236}">
                          <a16:creationId xmlns:a16="http://schemas.microsoft.com/office/drawing/2014/main" id="{4F0650B9-3DDF-4D9A-808C-F7B4C5A1E56B}"/>
                        </a:ext>
                      </a:extLst>
                    </p:cNvPr>
                    <p:cNvCxnSpPr>
                      <a:cxnSpLocks/>
                      <a:stCxn id="594" idx="1"/>
                      <a:endCxn id="59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C64690F5-6817-488A-B3CA-BA09750335E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A672E92C-58A3-4098-BC7F-E1D748D3B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2" name="Straight Connector 591">
                      <a:extLst>
                        <a:ext uri="{FF2B5EF4-FFF2-40B4-BE49-F238E27FC236}">
                          <a16:creationId xmlns:a16="http://schemas.microsoft.com/office/drawing/2014/main" id="{749EE944-2762-4A42-991A-18309A2902E2}"/>
                        </a:ext>
                      </a:extLst>
                    </p:cNvPr>
                    <p:cNvCxnSpPr>
                      <a:cxnSpLocks/>
                      <a:stCxn id="591" idx="0"/>
                      <a:endCxn id="59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3" name="Straight Connector 592">
                      <a:extLst>
                        <a:ext uri="{FF2B5EF4-FFF2-40B4-BE49-F238E27FC236}">
                          <a16:creationId xmlns:a16="http://schemas.microsoft.com/office/drawing/2014/main" id="{625E1A0E-D4EC-4A8E-8129-BFE6C092264D}"/>
                        </a:ext>
                      </a:extLst>
                    </p:cNvPr>
                    <p:cNvCxnSpPr>
                      <a:cxnSpLocks/>
                      <a:stCxn id="591" idx="1"/>
                      <a:endCxn id="59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6EFDAFA2-11D3-42A5-A0F5-2B3EEEFF6D11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571" name="Group 570">
                    <a:extLst>
                      <a:ext uri="{FF2B5EF4-FFF2-40B4-BE49-F238E27FC236}">
                        <a16:creationId xmlns:a16="http://schemas.microsoft.com/office/drawing/2014/main" id="{9A87C563-0B9C-4192-AE79-E7BAB5B1D2F2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584" name="Rectangle 583">
                      <a:extLst>
                        <a:ext uri="{FF2B5EF4-FFF2-40B4-BE49-F238E27FC236}">
                          <a16:creationId xmlns:a16="http://schemas.microsoft.com/office/drawing/2014/main" id="{DBA16CC8-C2BB-408F-8917-5DC86204A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5" name="Straight Connector 584">
                      <a:extLst>
                        <a:ext uri="{FF2B5EF4-FFF2-40B4-BE49-F238E27FC236}">
                          <a16:creationId xmlns:a16="http://schemas.microsoft.com/office/drawing/2014/main" id="{F1CB3E5D-3AD8-4C2F-8584-884A27CEC6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6" name="Straight Connector 585">
                      <a:extLst>
                        <a:ext uri="{FF2B5EF4-FFF2-40B4-BE49-F238E27FC236}">
                          <a16:creationId xmlns:a16="http://schemas.microsoft.com/office/drawing/2014/main" id="{079576F3-F262-4A62-9F4F-3F98025B886B}"/>
                        </a:ext>
                      </a:extLst>
                    </p:cNvPr>
                    <p:cNvCxnSpPr>
                      <a:cxnSpLocks/>
                      <a:stCxn id="584" idx="1"/>
                      <a:endCxn id="58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2" name="Group 571">
                    <a:extLst>
                      <a:ext uri="{FF2B5EF4-FFF2-40B4-BE49-F238E27FC236}">
                        <a16:creationId xmlns:a16="http://schemas.microsoft.com/office/drawing/2014/main" id="{15038FE9-6BA4-4E2E-B781-335DE0AED17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581" name="Rectangle 580">
                      <a:extLst>
                        <a:ext uri="{FF2B5EF4-FFF2-40B4-BE49-F238E27FC236}">
                          <a16:creationId xmlns:a16="http://schemas.microsoft.com/office/drawing/2014/main" id="{40A34380-470B-4B4E-BEE5-A7905DE72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2" name="Straight Connector 581">
                      <a:extLst>
                        <a:ext uri="{FF2B5EF4-FFF2-40B4-BE49-F238E27FC236}">
                          <a16:creationId xmlns:a16="http://schemas.microsoft.com/office/drawing/2014/main" id="{F8DB5077-C4D1-4E08-87B1-3A7F55EF6354}"/>
                        </a:ext>
                      </a:extLst>
                    </p:cNvPr>
                    <p:cNvCxnSpPr>
                      <a:cxnSpLocks/>
                      <a:stCxn id="581" idx="0"/>
                      <a:endCxn id="58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3" name="Straight Connector 582">
                      <a:extLst>
                        <a:ext uri="{FF2B5EF4-FFF2-40B4-BE49-F238E27FC236}">
                          <a16:creationId xmlns:a16="http://schemas.microsoft.com/office/drawing/2014/main" id="{5031B5A5-64CE-4889-A5D5-9B1ED8A99D37}"/>
                        </a:ext>
                      </a:extLst>
                    </p:cNvPr>
                    <p:cNvCxnSpPr>
                      <a:cxnSpLocks/>
                      <a:stCxn id="581" idx="1"/>
                      <a:endCxn id="58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3" name="Group 572">
                    <a:extLst>
                      <a:ext uri="{FF2B5EF4-FFF2-40B4-BE49-F238E27FC236}">
                        <a16:creationId xmlns:a16="http://schemas.microsoft.com/office/drawing/2014/main" id="{F97C86DF-E990-4E33-A7E7-FA932B9B35F7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2E491708-9C24-4F50-913F-AC1F4FFC8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9" name="Straight Connector 578">
                      <a:extLst>
                        <a:ext uri="{FF2B5EF4-FFF2-40B4-BE49-F238E27FC236}">
                          <a16:creationId xmlns:a16="http://schemas.microsoft.com/office/drawing/2014/main" id="{7BB976F3-59C7-4CE0-915C-C16AC3D9EDBC}"/>
                        </a:ext>
                      </a:extLst>
                    </p:cNvPr>
                    <p:cNvCxnSpPr>
                      <a:cxnSpLocks/>
                      <a:stCxn id="578" idx="0"/>
                      <a:endCxn id="57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0" name="Straight Connector 579">
                      <a:extLst>
                        <a:ext uri="{FF2B5EF4-FFF2-40B4-BE49-F238E27FC236}">
                          <a16:creationId xmlns:a16="http://schemas.microsoft.com/office/drawing/2014/main" id="{A046837E-50DC-470C-A5AA-0493E3D2135C}"/>
                        </a:ext>
                      </a:extLst>
                    </p:cNvPr>
                    <p:cNvCxnSpPr>
                      <a:cxnSpLocks/>
                      <a:stCxn id="578" idx="1"/>
                      <a:endCxn id="57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4" name="Group 573">
                    <a:extLst>
                      <a:ext uri="{FF2B5EF4-FFF2-40B4-BE49-F238E27FC236}">
                        <a16:creationId xmlns:a16="http://schemas.microsoft.com/office/drawing/2014/main" id="{20A53CC6-4948-47E6-94FE-B7E8811ABF6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2014B614-2620-4BC0-8930-0498B10A1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6" name="Straight Connector 575">
                      <a:extLst>
                        <a:ext uri="{FF2B5EF4-FFF2-40B4-BE49-F238E27FC236}">
                          <a16:creationId xmlns:a16="http://schemas.microsoft.com/office/drawing/2014/main" id="{8C857907-2B65-449B-821E-348D18198696}"/>
                        </a:ext>
                      </a:extLst>
                    </p:cNvPr>
                    <p:cNvCxnSpPr>
                      <a:cxnSpLocks/>
                      <a:stCxn id="575" idx="0"/>
                      <a:endCxn id="57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>
                      <a:extLst>
                        <a:ext uri="{FF2B5EF4-FFF2-40B4-BE49-F238E27FC236}">
                          <a16:creationId xmlns:a16="http://schemas.microsoft.com/office/drawing/2014/main" id="{10595D0F-770A-45CF-812F-50FB7970FC6E}"/>
                        </a:ext>
                      </a:extLst>
                    </p:cNvPr>
                    <p:cNvCxnSpPr>
                      <a:cxnSpLocks/>
                      <a:stCxn id="575" idx="1"/>
                      <a:endCxn id="57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CA448EBF-B638-4DBE-AE8B-D2E1114D4D2C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555" name="Group 554">
                    <a:extLst>
                      <a:ext uri="{FF2B5EF4-FFF2-40B4-BE49-F238E27FC236}">
                        <a16:creationId xmlns:a16="http://schemas.microsoft.com/office/drawing/2014/main" id="{356878FE-67F8-4890-A8D2-4C4AD9B2CEF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568" name="Rectangle 567">
                      <a:extLst>
                        <a:ext uri="{FF2B5EF4-FFF2-40B4-BE49-F238E27FC236}">
                          <a16:creationId xmlns:a16="http://schemas.microsoft.com/office/drawing/2014/main" id="{11F47DAC-0806-4069-96BC-7E3A3264A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9" name="Straight Connector 568">
                      <a:extLst>
                        <a:ext uri="{FF2B5EF4-FFF2-40B4-BE49-F238E27FC236}">
                          <a16:creationId xmlns:a16="http://schemas.microsoft.com/office/drawing/2014/main" id="{4A316B12-3A14-4063-8D5D-9084BE0BFA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>
                      <a:extLst>
                        <a:ext uri="{FF2B5EF4-FFF2-40B4-BE49-F238E27FC236}">
                          <a16:creationId xmlns:a16="http://schemas.microsoft.com/office/drawing/2014/main" id="{8B0115BE-5CBC-46A8-9BF7-CA680DABB962}"/>
                        </a:ext>
                      </a:extLst>
                    </p:cNvPr>
                    <p:cNvCxnSpPr>
                      <a:cxnSpLocks/>
                      <a:stCxn id="568" idx="1"/>
                      <a:endCxn id="56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7C5B9707-852E-4837-BD3E-924B342C93E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565" name="Rectangle 564">
                      <a:extLst>
                        <a:ext uri="{FF2B5EF4-FFF2-40B4-BE49-F238E27FC236}">
                          <a16:creationId xmlns:a16="http://schemas.microsoft.com/office/drawing/2014/main" id="{37FE113A-E950-472B-828F-A3F0E377E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6" name="Straight Connector 565">
                      <a:extLst>
                        <a:ext uri="{FF2B5EF4-FFF2-40B4-BE49-F238E27FC236}">
                          <a16:creationId xmlns:a16="http://schemas.microsoft.com/office/drawing/2014/main" id="{10468FAE-FD2C-4D23-AE72-2E43CDEAD24F}"/>
                        </a:ext>
                      </a:extLst>
                    </p:cNvPr>
                    <p:cNvCxnSpPr>
                      <a:cxnSpLocks/>
                      <a:stCxn id="565" idx="0"/>
                      <a:endCxn id="56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>
                      <a:extLst>
                        <a:ext uri="{FF2B5EF4-FFF2-40B4-BE49-F238E27FC236}">
                          <a16:creationId xmlns:a16="http://schemas.microsoft.com/office/drawing/2014/main" id="{0112BDFA-15AE-4A5E-87FF-AAEA1975308C}"/>
                        </a:ext>
                      </a:extLst>
                    </p:cNvPr>
                    <p:cNvCxnSpPr>
                      <a:cxnSpLocks/>
                      <a:stCxn id="565" idx="1"/>
                      <a:endCxn id="56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7" name="Group 556">
                    <a:extLst>
                      <a:ext uri="{FF2B5EF4-FFF2-40B4-BE49-F238E27FC236}">
                        <a16:creationId xmlns:a16="http://schemas.microsoft.com/office/drawing/2014/main" id="{7A0CBB58-DF7E-4D72-8884-8C76DC1316B2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62" name="Rectangle 561">
                      <a:extLst>
                        <a:ext uri="{FF2B5EF4-FFF2-40B4-BE49-F238E27FC236}">
                          <a16:creationId xmlns:a16="http://schemas.microsoft.com/office/drawing/2014/main" id="{126860D7-F24D-4AD6-A6D7-1E9E396F9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3" name="Straight Connector 562">
                      <a:extLst>
                        <a:ext uri="{FF2B5EF4-FFF2-40B4-BE49-F238E27FC236}">
                          <a16:creationId xmlns:a16="http://schemas.microsoft.com/office/drawing/2014/main" id="{3ECE728F-B108-4C39-B247-658AFADCF6EA}"/>
                        </a:ext>
                      </a:extLst>
                    </p:cNvPr>
                    <p:cNvCxnSpPr>
                      <a:cxnSpLocks/>
                      <a:stCxn id="562" idx="0"/>
                      <a:endCxn id="56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4" name="Straight Connector 563">
                      <a:extLst>
                        <a:ext uri="{FF2B5EF4-FFF2-40B4-BE49-F238E27FC236}">
                          <a16:creationId xmlns:a16="http://schemas.microsoft.com/office/drawing/2014/main" id="{D220A51E-567D-496F-AC10-5CA8C726A199}"/>
                        </a:ext>
                      </a:extLst>
                    </p:cNvPr>
                    <p:cNvCxnSpPr>
                      <a:cxnSpLocks/>
                      <a:stCxn id="562" idx="1"/>
                      <a:endCxn id="56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8" name="Group 557">
                    <a:extLst>
                      <a:ext uri="{FF2B5EF4-FFF2-40B4-BE49-F238E27FC236}">
                        <a16:creationId xmlns:a16="http://schemas.microsoft.com/office/drawing/2014/main" id="{9F6EF247-890F-463B-976E-BA880FC76865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559" name="Rectangle 558">
                      <a:extLst>
                        <a:ext uri="{FF2B5EF4-FFF2-40B4-BE49-F238E27FC236}">
                          <a16:creationId xmlns:a16="http://schemas.microsoft.com/office/drawing/2014/main" id="{FC001847-E802-4C98-A789-019B015E2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0" name="Straight Connector 559">
                      <a:extLst>
                        <a:ext uri="{FF2B5EF4-FFF2-40B4-BE49-F238E27FC236}">
                          <a16:creationId xmlns:a16="http://schemas.microsoft.com/office/drawing/2014/main" id="{C435E280-0361-4581-AA13-0CF4B8A5B213}"/>
                        </a:ext>
                      </a:extLst>
                    </p:cNvPr>
                    <p:cNvCxnSpPr>
                      <a:cxnSpLocks/>
                      <a:stCxn id="559" idx="0"/>
                      <a:endCxn id="55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>
                      <a:extLst>
                        <a:ext uri="{FF2B5EF4-FFF2-40B4-BE49-F238E27FC236}">
                          <a16:creationId xmlns:a16="http://schemas.microsoft.com/office/drawing/2014/main" id="{DFBB6EE0-FCC9-456A-BEAB-7474CF15B17B}"/>
                        </a:ext>
                      </a:extLst>
                    </p:cNvPr>
                    <p:cNvCxnSpPr>
                      <a:cxnSpLocks/>
                      <a:stCxn id="559" idx="1"/>
                      <a:endCxn id="55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CB86755B-14D8-4AAD-A320-7E00E6E1AA55}"/>
                </a:ext>
              </a:extLst>
            </p:cNvPr>
            <p:cNvGrpSpPr/>
            <p:nvPr/>
          </p:nvGrpSpPr>
          <p:grpSpPr>
            <a:xfrm>
              <a:off x="6668457" y="900896"/>
              <a:ext cx="4330700" cy="4368800"/>
              <a:chOff x="6324601" y="558800"/>
              <a:chExt cx="4330700" cy="4368800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EBBEDDDE-BDB3-4F4B-AB16-91C6D1358816}"/>
                  </a:ext>
                </a:extLst>
              </p:cNvPr>
              <p:cNvSpPr/>
              <p:nvPr/>
            </p:nvSpPr>
            <p:spPr>
              <a:xfrm>
                <a:off x="6324601" y="558800"/>
                <a:ext cx="4330700" cy="4368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F1897E5C-EC92-435F-98B4-AB4A54D8A844}"/>
                  </a:ext>
                </a:extLst>
              </p:cNvPr>
              <p:cNvCxnSpPr>
                <a:cxnSpLocks/>
                <a:stCxn id="297" idx="0"/>
                <a:endCxn id="297" idx="2"/>
              </p:cNvCxnSpPr>
              <p:nvPr/>
            </p:nvCxnSpPr>
            <p:spPr>
              <a:xfrm>
                <a:off x="8489951" y="558800"/>
                <a:ext cx="0" cy="436880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90C8835-76DC-44B4-8B98-7FFA74355F21}"/>
                  </a:ext>
                </a:extLst>
              </p:cNvPr>
              <p:cNvCxnSpPr>
                <a:cxnSpLocks/>
                <a:stCxn id="297" idx="1"/>
                <a:endCxn id="297" idx="3"/>
              </p:cNvCxnSpPr>
              <p:nvPr/>
            </p:nvCxnSpPr>
            <p:spPr>
              <a:xfrm>
                <a:off x="6324601" y="2743200"/>
                <a:ext cx="4330700" cy="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278C5B3-5247-404F-871F-71CEE67B9CFF}"/>
                  </a:ext>
                </a:extLst>
              </p:cNvPr>
              <p:cNvSpPr/>
              <p:nvPr/>
            </p:nvSpPr>
            <p:spPr>
              <a:xfrm>
                <a:off x="6324604" y="558801"/>
                <a:ext cx="2165346" cy="218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4D84658D-88CF-4FB7-A4FE-A051B667A0F6}"/>
                  </a:ext>
                </a:extLst>
              </p:cNvPr>
              <p:cNvCxnSpPr>
                <a:cxnSpLocks/>
                <a:stCxn id="300" idx="0"/>
                <a:endCxn id="300" idx="2"/>
              </p:cNvCxnSpPr>
              <p:nvPr/>
            </p:nvCxnSpPr>
            <p:spPr>
              <a:xfrm>
                <a:off x="7407277" y="558801"/>
                <a:ext cx="0" cy="218440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4DBB2175-D16A-4813-B13A-ED674070ABCE}"/>
                  </a:ext>
                </a:extLst>
              </p:cNvPr>
              <p:cNvCxnSpPr>
                <a:cxnSpLocks/>
                <a:stCxn id="300" idx="1"/>
                <a:endCxn id="300" idx="3"/>
              </p:cNvCxnSpPr>
              <p:nvPr/>
            </p:nvCxnSpPr>
            <p:spPr>
              <a:xfrm>
                <a:off x="6324604" y="1651001"/>
                <a:ext cx="2165346" cy="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D1A3DE63-30FF-45B5-B5B6-0BA6ECCBD63B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785" name="Group 784">
                  <a:extLst>
                    <a:ext uri="{FF2B5EF4-FFF2-40B4-BE49-F238E27FC236}">
                      <a16:creationId xmlns:a16="http://schemas.microsoft.com/office/drawing/2014/main" id="{53A3ABCE-1BEC-4277-A09A-A53C04478CA7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837" name="Group 836">
                    <a:extLst>
                      <a:ext uri="{FF2B5EF4-FFF2-40B4-BE49-F238E27FC236}">
                        <a16:creationId xmlns:a16="http://schemas.microsoft.com/office/drawing/2014/main" id="{8E765809-FB11-4E73-8E48-4EC9CC2ACB8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6CCBA05F-C0ED-47B8-B33B-19AAB902D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51" name="Straight Connector 850">
                      <a:extLst>
                        <a:ext uri="{FF2B5EF4-FFF2-40B4-BE49-F238E27FC236}">
                          <a16:creationId xmlns:a16="http://schemas.microsoft.com/office/drawing/2014/main" id="{ABD9D57E-E57C-4834-8ACA-447788CC5E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2" name="Straight Connector 851">
                      <a:extLst>
                        <a:ext uri="{FF2B5EF4-FFF2-40B4-BE49-F238E27FC236}">
                          <a16:creationId xmlns:a16="http://schemas.microsoft.com/office/drawing/2014/main" id="{08BABEE9-40DC-4C11-9CE3-1EE6A3C7BEEE}"/>
                        </a:ext>
                      </a:extLst>
                    </p:cNvPr>
                    <p:cNvCxnSpPr>
                      <a:cxnSpLocks/>
                      <a:stCxn id="850" idx="1"/>
                      <a:endCxn id="85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A0EB531F-7DD6-468B-AB9F-643C68D5076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847" name="Rectangle 846">
                      <a:extLst>
                        <a:ext uri="{FF2B5EF4-FFF2-40B4-BE49-F238E27FC236}">
                          <a16:creationId xmlns:a16="http://schemas.microsoft.com/office/drawing/2014/main" id="{3FCF1885-8E1B-4967-8452-0790516DD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8" name="Straight Connector 847">
                      <a:extLst>
                        <a:ext uri="{FF2B5EF4-FFF2-40B4-BE49-F238E27FC236}">
                          <a16:creationId xmlns:a16="http://schemas.microsoft.com/office/drawing/2014/main" id="{13E709A8-F523-403F-9BE1-643E87DBE747}"/>
                        </a:ext>
                      </a:extLst>
                    </p:cNvPr>
                    <p:cNvCxnSpPr>
                      <a:cxnSpLocks/>
                      <a:stCxn id="847" idx="0"/>
                      <a:endCxn id="84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9" name="Straight Connector 848">
                      <a:extLst>
                        <a:ext uri="{FF2B5EF4-FFF2-40B4-BE49-F238E27FC236}">
                          <a16:creationId xmlns:a16="http://schemas.microsoft.com/office/drawing/2014/main" id="{F8AB8263-6C18-4BC6-B456-3ECC2FE25F26}"/>
                        </a:ext>
                      </a:extLst>
                    </p:cNvPr>
                    <p:cNvCxnSpPr>
                      <a:cxnSpLocks/>
                      <a:stCxn id="847" idx="1"/>
                      <a:endCxn id="84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9" name="Group 838">
                    <a:extLst>
                      <a:ext uri="{FF2B5EF4-FFF2-40B4-BE49-F238E27FC236}">
                        <a16:creationId xmlns:a16="http://schemas.microsoft.com/office/drawing/2014/main" id="{C9B30F16-D57B-4BD9-B5BD-433A9D58111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44" name="Rectangle 843">
                      <a:extLst>
                        <a:ext uri="{FF2B5EF4-FFF2-40B4-BE49-F238E27FC236}">
                          <a16:creationId xmlns:a16="http://schemas.microsoft.com/office/drawing/2014/main" id="{0CD3311E-D113-461E-B9CC-DABC510AE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5" name="Straight Connector 844">
                      <a:extLst>
                        <a:ext uri="{FF2B5EF4-FFF2-40B4-BE49-F238E27FC236}">
                          <a16:creationId xmlns:a16="http://schemas.microsoft.com/office/drawing/2014/main" id="{24BC5260-39BA-4D32-902B-3F83DDF02D58}"/>
                        </a:ext>
                      </a:extLst>
                    </p:cNvPr>
                    <p:cNvCxnSpPr>
                      <a:cxnSpLocks/>
                      <a:stCxn id="844" idx="0"/>
                      <a:endCxn id="84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6" name="Straight Connector 845">
                      <a:extLst>
                        <a:ext uri="{FF2B5EF4-FFF2-40B4-BE49-F238E27FC236}">
                          <a16:creationId xmlns:a16="http://schemas.microsoft.com/office/drawing/2014/main" id="{ADFF743E-DBB0-4057-9149-A40E9CDEBDCC}"/>
                        </a:ext>
                      </a:extLst>
                    </p:cNvPr>
                    <p:cNvCxnSpPr>
                      <a:cxnSpLocks/>
                      <a:stCxn id="844" idx="1"/>
                      <a:endCxn id="84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40" name="Group 839">
                    <a:extLst>
                      <a:ext uri="{FF2B5EF4-FFF2-40B4-BE49-F238E27FC236}">
                        <a16:creationId xmlns:a16="http://schemas.microsoft.com/office/drawing/2014/main" id="{078F2D05-54F9-4C41-8505-64FF49AAA21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41" name="Rectangle 840">
                      <a:extLst>
                        <a:ext uri="{FF2B5EF4-FFF2-40B4-BE49-F238E27FC236}">
                          <a16:creationId xmlns:a16="http://schemas.microsoft.com/office/drawing/2014/main" id="{6D3A59DA-0174-4776-83C9-4AF9F8650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2" name="Straight Connector 841">
                      <a:extLst>
                        <a:ext uri="{FF2B5EF4-FFF2-40B4-BE49-F238E27FC236}">
                          <a16:creationId xmlns:a16="http://schemas.microsoft.com/office/drawing/2014/main" id="{CD2FF5B2-B824-4EB7-828F-AE04513AD993}"/>
                        </a:ext>
                      </a:extLst>
                    </p:cNvPr>
                    <p:cNvCxnSpPr>
                      <a:cxnSpLocks/>
                      <a:stCxn id="841" idx="0"/>
                      <a:endCxn id="84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3" name="Straight Connector 842">
                      <a:extLst>
                        <a:ext uri="{FF2B5EF4-FFF2-40B4-BE49-F238E27FC236}">
                          <a16:creationId xmlns:a16="http://schemas.microsoft.com/office/drawing/2014/main" id="{8866D971-8EA2-49C8-B2E2-1F7854827FFD}"/>
                        </a:ext>
                      </a:extLst>
                    </p:cNvPr>
                    <p:cNvCxnSpPr>
                      <a:cxnSpLocks/>
                      <a:stCxn id="841" idx="1"/>
                      <a:endCxn id="84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86" name="Group 785">
                  <a:extLst>
                    <a:ext uri="{FF2B5EF4-FFF2-40B4-BE49-F238E27FC236}">
                      <a16:creationId xmlns:a16="http://schemas.microsoft.com/office/drawing/2014/main" id="{DB7918E8-B877-4447-AA38-E636FD7F37A3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821" name="Group 820">
                    <a:extLst>
                      <a:ext uri="{FF2B5EF4-FFF2-40B4-BE49-F238E27FC236}">
                        <a16:creationId xmlns:a16="http://schemas.microsoft.com/office/drawing/2014/main" id="{381493F0-9410-4A15-A448-DF2BA5B4A5C2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68488A5F-3DA2-41F1-B53D-F26F795E2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35" name="Straight Connector 834">
                      <a:extLst>
                        <a:ext uri="{FF2B5EF4-FFF2-40B4-BE49-F238E27FC236}">
                          <a16:creationId xmlns:a16="http://schemas.microsoft.com/office/drawing/2014/main" id="{80144DE5-3D7D-4C12-A082-61C7C2A462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6" name="Straight Connector 835">
                      <a:extLst>
                        <a:ext uri="{FF2B5EF4-FFF2-40B4-BE49-F238E27FC236}">
                          <a16:creationId xmlns:a16="http://schemas.microsoft.com/office/drawing/2014/main" id="{D0705675-443C-40EE-87FA-88AFF3A9FF6B}"/>
                        </a:ext>
                      </a:extLst>
                    </p:cNvPr>
                    <p:cNvCxnSpPr>
                      <a:cxnSpLocks/>
                      <a:stCxn id="834" idx="1"/>
                      <a:endCxn id="83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2" name="Group 821">
                    <a:extLst>
                      <a:ext uri="{FF2B5EF4-FFF2-40B4-BE49-F238E27FC236}">
                        <a16:creationId xmlns:a16="http://schemas.microsoft.com/office/drawing/2014/main" id="{EBC24558-972E-4DB3-B890-2C2DD5E658C7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231A55EA-87B7-4A7D-8AFB-8102AE98E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32" name="Straight Connector 831">
                      <a:extLst>
                        <a:ext uri="{FF2B5EF4-FFF2-40B4-BE49-F238E27FC236}">
                          <a16:creationId xmlns:a16="http://schemas.microsoft.com/office/drawing/2014/main" id="{0CF939BE-1C91-4E55-8387-531820E07088}"/>
                        </a:ext>
                      </a:extLst>
                    </p:cNvPr>
                    <p:cNvCxnSpPr>
                      <a:cxnSpLocks/>
                      <a:stCxn id="831" idx="0"/>
                      <a:endCxn id="83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3" name="Straight Connector 832">
                      <a:extLst>
                        <a:ext uri="{FF2B5EF4-FFF2-40B4-BE49-F238E27FC236}">
                          <a16:creationId xmlns:a16="http://schemas.microsoft.com/office/drawing/2014/main" id="{0008EFAE-2B33-4265-A50D-8414015CAD8B}"/>
                        </a:ext>
                      </a:extLst>
                    </p:cNvPr>
                    <p:cNvCxnSpPr>
                      <a:cxnSpLocks/>
                      <a:stCxn id="831" idx="1"/>
                      <a:endCxn id="83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3" name="Group 822">
                    <a:extLst>
                      <a:ext uri="{FF2B5EF4-FFF2-40B4-BE49-F238E27FC236}">
                        <a16:creationId xmlns:a16="http://schemas.microsoft.com/office/drawing/2014/main" id="{B05A942D-114D-409D-B93F-D4CC6647BC28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CA9B4CA7-3DC6-4790-999D-03AC1E708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9" name="Straight Connector 828">
                      <a:extLst>
                        <a:ext uri="{FF2B5EF4-FFF2-40B4-BE49-F238E27FC236}">
                          <a16:creationId xmlns:a16="http://schemas.microsoft.com/office/drawing/2014/main" id="{7C01ACE8-93CA-447C-9257-6C4EFF7C0248}"/>
                        </a:ext>
                      </a:extLst>
                    </p:cNvPr>
                    <p:cNvCxnSpPr>
                      <a:cxnSpLocks/>
                      <a:stCxn id="828" idx="0"/>
                      <a:endCxn id="82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0" name="Straight Connector 829">
                      <a:extLst>
                        <a:ext uri="{FF2B5EF4-FFF2-40B4-BE49-F238E27FC236}">
                          <a16:creationId xmlns:a16="http://schemas.microsoft.com/office/drawing/2014/main" id="{3D0AF410-DF91-48C4-9A1C-9E03778828BA}"/>
                        </a:ext>
                      </a:extLst>
                    </p:cNvPr>
                    <p:cNvCxnSpPr>
                      <a:cxnSpLocks/>
                      <a:stCxn id="828" idx="1"/>
                      <a:endCxn id="82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4" name="Group 823">
                    <a:extLst>
                      <a:ext uri="{FF2B5EF4-FFF2-40B4-BE49-F238E27FC236}">
                        <a16:creationId xmlns:a16="http://schemas.microsoft.com/office/drawing/2014/main" id="{45A39E7D-A87E-4B47-9CFD-C2336063D8E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0500BBB6-8D48-4472-AEC4-B7637025D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6" name="Straight Connector 825">
                      <a:extLst>
                        <a:ext uri="{FF2B5EF4-FFF2-40B4-BE49-F238E27FC236}">
                          <a16:creationId xmlns:a16="http://schemas.microsoft.com/office/drawing/2014/main" id="{6C077D85-5F72-45F5-AF13-CCC25F822D00}"/>
                        </a:ext>
                      </a:extLst>
                    </p:cNvPr>
                    <p:cNvCxnSpPr>
                      <a:cxnSpLocks/>
                      <a:stCxn id="825" idx="0"/>
                      <a:endCxn id="82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7" name="Straight Connector 826">
                      <a:extLst>
                        <a:ext uri="{FF2B5EF4-FFF2-40B4-BE49-F238E27FC236}">
                          <a16:creationId xmlns:a16="http://schemas.microsoft.com/office/drawing/2014/main" id="{FFE2106A-5F97-4E00-A6D2-63F1EBB9E7F0}"/>
                        </a:ext>
                      </a:extLst>
                    </p:cNvPr>
                    <p:cNvCxnSpPr>
                      <a:cxnSpLocks/>
                      <a:stCxn id="825" idx="1"/>
                      <a:endCxn id="82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87" name="Group 786">
                  <a:extLst>
                    <a:ext uri="{FF2B5EF4-FFF2-40B4-BE49-F238E27FC236}">
                      <a16:creationId xmlns:a16="http://schemas.microsoft.com/office/drawing/2014/main" id="{1E1046F1-FC4A-43C0-B4E0-BAEB773DA2B6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9D114BD0-60CE-482C-B0F6-5B86DEF91D8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1C750254-D4DC-4E11-BCFA-6617C4E5C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19" name="Straight Connector 818">
                      <a:extLst>
                        <a:ext uri="{FF2B5EF4-FFF2-40B4-BE49-F238E27FC236}">
                          <a16:creationId xmlns:a16="http://schemas.microsoft.com/office/drawing/2014/main" id="{47563B1D-93A5-4B46-958C-03AE9EE1D0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0" name="Straight Connector 819">
                      <a:extLst>
                        <a:ext uri="{FF2B5EF4-FFF2-40B4-BE49-F238E27FC236}">
                          <a16:creationId xmlns:a16="http://schemas.microsoft.com/office/drawing/2014/main" id="{D8BBD6B8-4DB3-47B6-8A32-D53775144BF7}"/>
                        </a:ext>
                      </a:extLst>
                    </p:cNvPr>
                    <p:cNvCxnSpPr>
                      <a:cxnSpLocks/>
                      <a:stCxn id="818" idx="1"/>
                      <a:endCxn id="81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6" name="Group 805">
                    <a:extLst>
                      <a:ext uri="{FF2B5EF4-FFF2-40B4-BE49-F238E27FC236}">
                        <a16:creationId xmlns:a16="http://schemas.microsoft.com/office/drawing/2014/main" id="{2FCB8DF0-6E8F-4636-AC51-E976196BF66D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815" name="Rectangle 814">
                      <a:extLst>
                        <a:ext uri="{FF2B5EF4-FFF2-40B4-BE49-F238E27FC236}">
                          <a16:creationId xmlns:a16="http://schemas.microsoft.com/office/drawing/2014/main" id="{FD9208C0-DFC8-4D32-812D-05D8C5E2F8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16" name="Straight Connector 815">
                      <a:extLst>
                        <a:ext uri="{FF2B5EF4-FFF2-40B4-BE49-F238E27FC236}">
                          <a16:creationId xmlns:a16="http://schemas.microsoft.com/office/drawing/2014/main" id="{206A0219-726D-49A3-847D-FCB5BA3A59A0}"/>
                        </a:ext>
                      </a:extLst>
                    </p:cNvPr>
                    <p:cNvCxnSpPr>
                      <a:cxnSpLocks/>
                      <a:stCxn id="815" idx="0"/>
                      <a:endCxn id="81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7" name="Straight Connector 816">
                      <a:extLst>
                        <a:ext uri="{FF2B5EF4-FFF2-40B4-BE49-F238E27FC236}">
                          <a16:creationId xmlns:a16="http://schemas.microsoft.com/office/drawing/2014/main" id="{E1B219EF-11CD-4004-B91B-D98ACDD185D4}"/>
                        </a:ext>
                      </a:extLst>
                    </p:cNvPr>
                    <p:cNvCxnSpPr>
                      <a:cxnSpLocks/>
                      <a:stCxn id="815" idx="1"/>
                      <a:endCxn id="81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7" name="Group 806">
                    <a:extLst>
                      <a:ext uri="{FF2B5EF4-FFF2-40B4-BE49-F238E27FC236}">
                        <a16:creationId xmlns:a16="http://schemas.microsoft.com/office/drawing/2014/main" id="{6AAD3031-F5F7-4C0D-8285-2800C6B0B985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12" name="Rectangle 811">
                      <a:extLst>
                        <a:ext uri="{FF2B5EF4-FFF2-40B4-BE49-F238E27FC236}">
                          <a16:creationId xmlns:a16="http://schemas.microsoft.com/office/drawing/2014/main" id="{D27E053B-0E07-4921-8FC2-BB69A8E464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13" name="Straight Connector 812">
                      <a:extLst>
                        <a:ext uri="{FF2B5EF4-FFF2-40B4-BE49-F238E27FC236}">
                          <a16:creationId xmlns:a16="http://schemas.microsoft.com/office/drawing/2014/main" id="{F0D5D0AF-62D1-4A07-8F14-A5C9081ADC6E}"/>
                        </a:ext>
                      </a:extLst>
                    </p:cNvPr>
                    <p:cNvCxnSpPr>
                      <a:cxnSpLocks/>
                      <a:stCxn id="812" idx="0"/>
                      <a:endCxn id="81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4" name="Straight Connector 813">
                      <a:extLst>
                        <a:ext uri="{FF2B5EF4-FFF2-40B4-BE49-F238E27FC236}">
                          <a16:creationId xmlns:a16="http://schemas.microsoft.com/office/drawing/2014/main" id="{9A40DBC8-D937-4E57-84BD-049B9AAD321B}"/>
                        </a:ext>
                      </a:extLst>
                    </p:cNvPr>
                    <p:cNvCxnSpPr>
                      <a:cxnSpLocks/>
                      <a:stCxn id="812" idx="1"/>
                      <a:endCxn id="81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8" name="Group 807">
                    <a:extLst>
                      <a:ext uri="{FF2B5EF4-FFF2-40B4-BE49-F238E27FC236}">
                        <a16:creationId xmlns:a16="http://schemas.microsoft.com/office/drawing/2014/main" id="{128D6711-D3C3-403F-9B74-8EC28442213C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09" name="Rectangle 808">
                      <a:extLst>
                        <a:ext uri="{FF2B5EF4-FFF2-40B4-BE49-F238E27FC236}">
                          <a16:creationId xmlns:a16="http://schemas.microsoft.com/office/drawing/2014/main" id="{943154BE-86C2-4FDA-B17C-268355C7E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10" name="Straight Connector 809">
                      <a:extLst>
                        <a:ext uri="{FF2B5EF4-FFF2-40B4-BE49-F238E27FC236}">
                          <a16:creationId xmlns:a16="http://schemas.microsoft.com/office/drawing/2014/main" id="{324BB1EB-976E-4908-9360-AE67088BEB64}"/>
                        </a:ext>
                      </a:extLst>
                    </p:cNvPr>
                    <p:cNvCxnSpPr>
                      <a:cxnSpLocks/>
                      <a:stCxn id="809" idx="0"/>
                      <a:endCxn id="80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>
                      <a:extLst>
                        <a:ext uri="{FF2B5EF4-FFF2-40B4-BE49-F238E27FC236}">
                          <a16:creationId xmlns:a16="http://schemas.microsoft.com/office/drawing/2014/main" id="{C85AE449-5C26-46DD-9821-E5325C160205}"/>
                        </a:ext>
                      </a:extLst>
                    </p:cNvPr>
                    <p:cNvCxnSpPr>
                      <a:cxnSpLocks/>
                      <a:stCxn id="809" idx="1"/>
                      <a:endCxn id="80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88" name="Group 787">
                  <a:extLst>
                    <a:ext uri="{FF2B5EF4-FFF2-40B4-BE49-F238E27FC236}">
                      <a16:creationId xmlns:a16="http://schemas.microsoft.com/office/drawing/2014/main" id="{204D26E3-2CCE-4757-8C92-66C1713D343A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789" name="Group 788">
                    <a:extLst>
                      <a:ext uri="{FF2B5EF4-FFF2-40B4-BE49-F238E27FC236}">
                        <a16:creationId xmlns:a16="http://schemas.microsoft.com/office/drawing/2014/main" id="{78853079-E383-471D-A76A-6C8C68A7B308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802" name="Rectangle 801">
                      <a:extLst>
                        <a:ext uri="{FF2B5EF4-FFF2-40B4-BE49-F238E27FC236}">
                          <a16:creationId xmlns:a16="http://schemas.microsoft.com/office/drawing/2014/main" id="{96AC519A-8D71-4A82-A264-C44861A63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03" name="Straight Connector 802">
                      <a:extLst>
                        <a:ext uri="{FF2B5EF4-FFF2-40B4-BE49-F238E27FC236}">
                          <a16:creationId xmlns:a16="http://schemas.microsoft.com/office/drawing/2014/main" id="{7D6AD2AB-15B3-4EE8-ABA5-C1C71CADE4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4" name="Straight Connector 803">
                      <a:extLst>
                        <a:ext uri="{FF2B5EF4-FFF2-40B4-BE49-F238E27FC236}">
                          <a16:creationId xmlns:a16="http://schemas.microsoft.com/office/drawing/2014/main" id="{9DCE612D-1AAE-4B4D-BEA4-2150A9FFCA8A}"/>
                        </a:ext>
                      </a:extLst>
                    </p:cNvPr>
                    <p:cNvCxnSpPr>
                      <a:cxnSpLocks/>
                      <a:stCxn id="802" idx="1"/>
                      <a:endCxn id="80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0" name="Group 789">
                    <a:extLst>
                      <a:ext uri="{FF2B5EF4-FFF2-40B4-BE49-F238E27FC236}">
                        <a16:creationId xmlns:a16="http://schemas.microsoft.com/office/drawing/2014/main" id="{80A3A1ED-26C0-47F0-BC99-6AA84B7346F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799" name="Rectangle 798">
                      <a:extLst>
                        <a:ext uri="{FF2B5EF4-FFF2-40B4-BE49-F238E27FC236}">
                          <a16:creationId xmlns:a16="http://schemas.microsoft.com/office/drawing/2014/main" id="{C1D13C2D-98F4-4CA1-8993-2F3A1FA1D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00" name="Straight Connector 799">
                      <a:extLst>
                        <a:ext uri="{FF2B5EF4-FFF2-40B4-BE49-F238E27FC236}">
                          <a16:creationId xmlns:a16="http://schemas.microsoft.com/office/drawing/2014/main" id="{2184F970-54B1-4736-8314-591C3073CB9E}"/>
                        </a:ext>
                      </a:extLst>
                    </p:cNvPr>
                    <p:cNvCxnSpPr>
                      <a:cxnSpLocks/>
                      <a:stCxn id="799" idx="0"/>
                      <a:endCxn id="79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>
                      <a:extLst>
                        <a:ext uri="{FF2B5EF4-FFF2-40B4-BE49-F238E27FC236}">
                          <a16:creationId xmlns:a16="http://schemas.microsoft.com/office/drawing/2014/main" id="{F2C7EBA2-7C8F-4969-8B4C-480028C52DFD}"/>
                        </a:ext>
                      </a:extLst>
                    </p:cNvPr>
                    <p:cNvCxnSpPr>
                      <a:cxnSpLocks/>
                      <a:stCxn id="799" idx="1"/>
                      <a:endCxn id="79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1" name="Group 790">
                    <a:extLst>
                      <a:ext uri="{FF2B5EF4-FFF2-40B4-BE49-F238E27FC236}">
                        <a16:creationId xmlns:a16="http://schemas.microsoft.com/office/drawing/2014/main" id="{3CCC4DD3-363E-4478-B4D3-D6701E11174F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96" name="Rectangle 795">
                      <a:extLst>
                        <a:ext uri="{FF2B5EF4-FFF2-40B4-BE49-F238E27FC236}">
                          <a16:creationId xmlns:a16="http://schemas.microsoft.com/office/drawing/2014/main" id="{0E0C8152-B2B2-4E4A-99ED-5B41F79E7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97" name="Straight Connector 796">
                      <a:extLst>
                        <a:ext uri="{FF2B5EF4-FFF2-40B4-BE49-F238E27FC236}">
                          <a16:creationId xmlns:a16="http://schemas.microsoft.com/office/drawing/2014/main" id="{B52A5843-5124-40BC-814D-F85B229DADDB}"/>
                        </a:ext>
                      </a:extLst>
                    </p:cNvPr>
                    <p:cNvCxnSpPr>
                      <a:cxnSpLocks/>
                      <a:stCxn id="796" idx="0"/>
                      <a:endCxn id="79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>
                      <a:extLst>
                        <a:ext uri="{FF2B5EF4-FFF2-40B4-BE49-F238E27FC236}">
                          <a16:creationId xmlns:a16="http://schemas.microsoft.com/office/drawing/2014/main" id="{1C348E3E-4FA0-4DFB-9751-31F9192103A0}"/>
                        </a:ext>
                      </a:extLst>
                    </p:cNvPr>
                    <p:cNvCxnSpPr>
                      <a:cxnSpLocks/>
                      <a:stCxn id="796" idx="1"/>
                      <a:endCxn id="79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2" name="Group 791">
                    <a:extLst>
                      <a:ext uri="{FF2B5EF4-FFF2-40B4-BE49-F238E27FC236}">
                        <a16:creationId xmlns:a16="http://schemas.microsoft.com/office/drawing/2014/main" id="{1F48715E-FA67-49C4-AC75-5BB89BC0C52E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D4F340CF-515A-4728-BE09-98E52FE1F1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94" name="Straight Connector 793">
                      <a:extLst>
                        <a:ext uri="{FF2B5EF4-FFF2-40B4-BE49-F238E27FC236}">
                          <a16:creationId xmlns:a16="http://schemas.microsoft.com/office/drawing/2014/main" id="{ADDBBF11-ABAC-495E-8F13-0F562BF45EAC}"/>
                        </a:ext>
                      </a:extLst>
                    </p:cNvPr>
                    <p:cNvCxnSpPr>
                      <a:cxnSpLocks/>
                      <a:stCxn id="793" idx="0"/>
                      <a:endCxn id="79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5" name="Straight Connector 794">
                      <a:extLst>
                        <a:ext uri="{FF2B5EF4-FFF2-40B4-BE49-F238E27FC236}">
                          <a16:creationId xmlns:a16="http://schemas.microsoft.com/office/drawing/2014/main" id="{5C61788A-949F-4710-97D3-CB0CBBAAC01B}"/>
                        </a:ext>
                      </a:extLst>
                    </p:cNvPr>
                    <p:cNvCxnSpPr>
                      <a:cxnSpLocks/>
                      <a:stCxn id="793" idx="1"/>
                      <a:endCxn id="79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F7D3716A-AE80-4E61-9DE9-3BA1B9D7BDD6}"/>
                  </a:ext>
                </a:extLst>
              </p:cNvPr>
              <p:cNvGrpSpPr/>
              <p:nvPr/>
            </p:nvGrpSpPr>
            <p:grpSpPr>
              <a:xfrm>
                <a:off x="74247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717" name="Group 716">
                  <a:extLst>
                    <a:ext uri="{FF2B5EF4-FFF2-40B4-BE49-F238E27FC236}">
                      <a16:creationId xmlns:a16="http://schemas.microsoft.com/office/drawing/2014/main" id="{8147C611-5F60-4E4F-AC0E-4154B325230D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769" name="Group 768">
                    <a:extLst>
                      <a:ext uri="{FF2B5EF4-FFF2-40B4-BE49-F238E27FC236}">
                        <a16:creationId xmlns:a16="http://schemas.microsoft.com/office/drawing/2014/main" id="{A008C428-5FEF-4C51-9055-F2713BBC304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782" name="Rectangle 781">
                      <a:extLst>
                        <a:ext uri="{FF2B5EF4-FFF2-40B4-BE49-F238E27FC236}">
                          <a16:creationId xmlns:a16="http://schemas.microsoft.com/office/drawing/2014/main" id="{5F4EBD8A-776E-486E-9B38-6D9A05405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83" name="Straight Connector 782">
                      <a:extLst>
                        <a:ext uri="{FF2B5EF4-FFF2-40B4-BE49-F238E27FC236}">
                          <a16:creationId xmlns:a16="http://schemas.microsoft.com/office/drawing/2014/main" id="{C259156B-1E7C-4A1C-A6BD-034C27C32C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4" name="Straight Connector 783">
                      <a:extLst>
                        <a:ext uri="{FF2B5EF4-FFF2-40B4-BE49-F238E27FC236}">
                          <a16:creationId xmlns:a16="http://schemas.microsoft.com/office/drawing/2014/main" id="{2CBFF1CD-D82A-43E1-A796-D626FE6378DC}"/>
                        </a:ext>
                      </a:extLst>
                    </p:cNvPr>
                    <p:cNvCxnSpPr>
                      <a:cxnSpLocks/>
                      <a:stCxn id="782" idx="1"/>
                      <a:endCxn id="78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0" name="Group 769">
                    <a:extLst>
                      <a:ext uri="{FF2B5EF4-FFF2-40B4-BE49-F238E27FC236}">
                        <a16:creationId xmlns:a16="http://schemas.microsoft.com/office/drawing/2014/main" id="{7B4458EC-B3EF-4E46-AB7A-A80D97A060E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779" name="Rectangle 778">
                      <a:extLst>
                        <a:ext uri="{FF2B5EF4-FFF2-40B4-BE49-F238E27FC236}">
                          <a16:creationId xmlns:a16="http://schemas.microsoft.com/office/drawing/2014/main" id="{0C90E078-8D27-4B0C-8BFE-799690C06B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80" name="Straight Connector 779">
                      <a:extLst>
                        <a:ext uri="{FF2B5EF4-FFF2-40B4-BE49-F238E27FC236}">
                          <a16:creationId xmlns:a16="http://schemas.microsoft.com/office/drawing/2014/main" id="{9C106E12-B75F-4E3A-999B-20672F0EEADF}"/>
                        </a:ext>
                      </a:extLst>
                    </p:cNvPr>
                    <p:cNvCxnSpPr>
                      <a:cxnSpLocks/>
                      <a:stCxn id="779" idx="0"/>
                      <a:endCxn id="77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1" name="Straight Connector 780">
                      <a:extLst>
                        <a:ext uri="{FF2B5EF4-FFF2-40B4-BE49-F238E27FC236}">
                          <a16:creationId xmlns:a16="http://schemas.microsoft.com/office/drawing/2014/main" id="{7C51B25B-2A4D-4C8F-9C6D-C5745823A1AE}"/>
                        </a:ext>
                      </a:extLst>
                    </p:cNvPr>
                    <p:cNvCxnSpPr>
                      <a:cxnSpLocks/>
                      <a:stCxn id="779" idx="1"/>
                      <a:endCxn id="77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AF6F00BA-53EA-4474-ADB0-7CFC0B08831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AD3DE2FE-30B3-47FD-BDA8-D91F02544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77" name="Straight Connector 776">
                      <a:extLst>
                        <a:ext uri="{FF2B5EF4-FFF2-40B4-BE49-F238E27FC236}">
                          <a16:creationId xmlns:a16="http://schemas.microsoft.com/office/drawing/2014/main" id="{29ADA257-7BC6-4583-9470-EF6BD5F9898A}"/>
                        </a:ext>
                      </a:extLst>
                    </p:cNvPr>
                    <p:cNvCxnSpPr>
                      <a:cxnSpLocks/>
                      <a:stCxn id="776" idx="0"/>
                      <a:endCxn id="77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8" name="Straight Connector 777">
                      <a:extLst>
                        <a:ext uri="{FF2B5EF4-FFF2-40B4-BE49-F238E27FC236}">
                          <a16:creationId xmlns:a16="http://schemas.microsoft.com/office/drawing/2014/main" id="{5D5DB3C0-5491-4C01-B14D-4F9F9C34F30A}"/>
                        </a:ext>
                      </a:extLst>
                    </p:cNvPr>
                    <p:cNvCxnSpPr>
                      <a:cxnSpLocks/>
                      <a:stCxn id="776" idx="1"/>
                      <a:endCxn id="77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ACAAA289-27CB-4404-A577-1875D6346BDD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73" name="Rectangle 772">
                      <a:extLst>
                        <a:ext uri="{FF2B5EF4-FFF2-40B4-BE49-F238E27FC236}">
                          <a16:creationId xmlns:a16="http://schemas.microsoft.com/office/drawing/2014/main" id="{75E038EA-C80D-46E0-B024-B0E13D70F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74" name="Straight Connector 773">
                      <a:extLst>
                        <a:ext uri="{FF2B5EF4-FFF2-40B4-BE49-F238E27FC236}">
                          <a16:creationId xmlns:a16="http://schemas.microsoft.com/office/drawing/2014/main" id="{3EACD347-0B91-48A0-A25B-94B619D5C9F7}"/>
                        </a:ext>
                      </a:extLst>
                    </p:cNvPr>
                    <p:cNvCxnSpPr>
                      <a:cxnSpLocks/>
                      <a:stCxn id="773" idx="0"/>
                      <a:endCxn id="77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5" name="Straight Connector 774">
                      <a:extLst>
                        <a:ext uri="{FF2B5EF4-FFF2-40B4-BE49-F238E27FC236}">
                          <a16:creationId xmlns:a16="http://schemas.microsoft.com/office/drawing/2014/main" id="{B4D85CB3-93ED-4A7D-AB47-3F3877840711}"/>
                        </a:ext>
                      </a:extLst>
                    </p:cNvPr>
                    <p:cNvCxnSpPr>
                      <a:cxnSpLocks/>
                      <a:stCxn id="773" idx="1"/>
                      <a:endCxn id="77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18" name="Group 717">
                  <a:extLst>
                    <a:ext uri="{FF2B5EF4-FFF2-40B4-BE49-F238E27FC236}">
                      <a16:creationId xmlns:a16="http://schemas.microsoft.com/office/drawing/2014/main" id="{BAD73B66-C49F-4E6F-828B-0A6356D67ADB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753" name="Group 752">
                    <a:extLst>
                      <a:ext uri="{FF2B5EF4-FFF2-40B4-BE49-F238E27FC236}">
                        <a16:creationId xmlns:a16="http://schemas.microsoft.com/office/drawing/2014/main" id="{35A2119A-5347-4EF6-A00E-84EBF40E8893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766" name="Rectangle 765">
                      <a:extLst>
                        <a:ext uri="{FF2B5EF4-FFF2-40B4-BE49-F238E27FC236}">
                          <a16:creationId xmlns:a16="http://schemas.microsoft.com/office/drawing/2014/main" id="{B07847EC-BB5C-476C-B36A-BF3D053016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7" name="Straight Connector 766">
                      <a:extLst>
                        <a:ext uri="{FF2B5EF4-FFF2-40B4-BE49-F238E27FC236}">
                          <a16:creationId xmlns:a16="http://schemas.microsoft.com/office/drawing/2014/main" id="{D0A2E748-3441-4240-8970-A62616CA59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8" name="Straight Connector 767">
                      <a:extLst>
                        <a:ext uri="{FF2B5EF4-FFF2-40B4-BE49-F238E27FC236}">
                          <a16:creationId xmlns:a16="http://schemas.microsoft.com/office/drawing/2014/main" id="{FC0D5D43-81AF-4D7E-B0C0-5CED1B1400A0}"/>
                        </a:ext>
                      </a:extLst>
                    </p:cNvPr>
                    <p:cNvCxnSpPr>
                      <a:cxnSpLocks/>
                      <a:stCxn id="766" idx="1"/>
                      <a:endCxn id="76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4" name="Group 753">
                    <a:extLst>
                      <a:ext uri="{FF2B5EF4-FFF2-40B4-BE49-F238E27FC236}">
                        <a16:creationId xmlns:a16="http://schemas.microsoft.com/office/drawing/2014/main" id="{33D37F30-7159-4F9A-84A0-885E1B5C01B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763" name="Rectangle 762">
                      <a:extLst>
                        <a:ext uri="{FF2B5EF4-FFF2-40B4-BE49-F238E27FC236}">
                          <a16:creationId xmlns:a16="http://schemas.microsoft.com/office/drawing/2014/main" id="{7A51AA7C-5839-4931-9832-AAEDF0ADE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4" name="Straight Connector 763">
                      <a:extLst>
                        <a:ext uri="{FF2B5EF4-FFF2-40B4-BE49-F238E27FC236}">
                          <a16:creationId xmlns:a16="http://schemas.microsoft.com/office/drawing/2014/main" id="{0CD8A8A2-AD1D-4F80-B135-1CAA4ED464C4}"/>
                        </a:ext>
                      </a:extLst>
                    </p:cNvPr>
                    <p:cNvCxnSpPr>
                      <a:cxnSpLocks/>
                      <a:stCxn id="763" idx="0"/>
                      <a:endCxn id="76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5" name="Straight Connector 764">
                      <a:extLst>
                        <a:ext uri="{FF2B5EF4-FFF2-40B4-BE49-F238E27FC236}">
                          <a16:creationId xmlns:a16="http://schemas.microsoft.com/office/drawing/2014/main" id="{FF362809-625B-4B69-88E7-C968E1C76243}"/>
                        </a:ext>
                      </a:extLst>
                    </p:cNvPr>
                    <p:cNvCxnSpPr>
                      <a:cxnSpLocks/>
                      <a:stCxn id="763" idx="1"/>
                      <a:endCxn id="76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5" name="Group 754">
                    <a:extLst>
                      <a:ext uri="{FF2B5EF4-FFF2-40B4-BE49-F238E27FC236}">
                        <a16:creationId xmlns:a16="http://schemas.microsoft.com/office/drawing/2014/main" id="{156DBED9-2C58-4858-A430-BD2F6296917F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53A61214-A4E4-4085-B7D7-FC01B4D35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1" name="Straight Connector 760">
                      <a:extLst>
                        <a:ext uri="{FF2B5EF4-FFF2-40B4-BE49-F238E27FC236}">
                          <a16:creationId xmlns:a16="http://schemas.microsoft.com/office/drawing/2014/main" id="{85E72D1F-4E09-4F5A-9A13-C3442AB76E35}"/>
                        </a:ext>
                      </a:extLst>
                    </p:cNvPr>
                    <p:cNvCxnSpPr>
                      <a:cxnSpLocks/>
                      <a:stCxn id="760" idx="0"/>
                      <a:endCxn id="76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2" name="Straight Connector 761">
                      <a:extLst>
                        <a:ext uri="{FF2B5EF4-FFF2-40B4-BE49-F238E27FC236}">
                          <a16:creationId xmlns:a16="http://schemas.microsoft.com/office/drawing/2014/main" id="{E09CE062-9EC4-4C0C-AE74-A770821111DA}"/>
                        </a:ext>
                      </a:extLst>
                    </p:cNvPr>
                    <p:cNvCxnSpPr>
                      <a:cxnSpLocks/>
                      <a:stCxn id="760" idx="1"/>
                      <a:endCxn id="76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6" name="Group 755">
                    <a:extLst>
                      <a:ext uri="{FF2B5EF4-FFF2-40B4-BE49-F238E27FC236}">
                        <a16:creationId xmlns:a16="http://schemas.microsoft.com/office/drawing/2014/main" id="{C2F1A528-C945-4D1F-96D5-B36EE6A761D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F3696933-0545-4382-A391-9CCB859CF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58" name="Straight Connector 757">
                      <a:extLst>
                        <a:ext uri="{FF2B5EF4-FFF2-40B4-BE49-F238E27FC236}">
                          <a16:creationId xmlns:a16="http://schemas.microsoft.com/office/drawing/2014/main" id="{9D66D41F-6617-41F8-9C31-932B624FD40E}"/>
                        </a:ext>
                      </a:extLst>
                    </p:cNvPr>
                    <p:cNvCxnSpPr>
                      <a:cxnSpLocks/>
                      <a:stCxn id="757" idx="0"/>
                      <a:endCxn id="75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9" name="Straight Connector 758">
                      <a:extLst>
                        <a:ext uri="{FF2B5EF4-FFF2-40B4-BE49-F238E27FC236}">
                          <a16:creationId xmlns:a16="http://schemas.microsoft.com/office/drawing/2014/main" id="{ABB90018-F2C0-4982-BE22-A57F06D0A0DF}"/>
                        </a:ext>
                      </a:extLst>
                    </p:cNvPr>
                    <p:cNvCxnSpPr>
                      <a:cxnSpLocks/>
                      <a:stCxn id="757" idx="1"/>
                      <a:endCxn id="75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19" name="Group 718">
                  <a:extLst>
                    <a:ext uri="{FF2B5EF4-FFF2-40B4-BE49-F238E27FC236}">
                      <a16:creationId xmlns:a16="http://schemas.microsoft.com/office/drawing/2014/main" id="{D60050E5-101E-420C-9611-AE18F958A93F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A89B41B0-1D0A-4CC2-878A-65679A8144E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750" name="Rectangle 749">
                      <a:extLst>
                        <a:ext uri="{FF2B5EF4-FFF2-40B4-BE49-F238E27FC236}">
                          <a16:creationId xmlns:a16="http://schemas.microsoft.com/office/drawing/2014/main" id="{0D848F18-EA68-469B-8F82-8503FF0BD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51" name="Straight Connector 750">
                      <a:extLst>
                        <a:ext uri="{FF2B5EF4-FFF2-40B4-BE49-F238E27FC236}">
                          <a16:creationId xmlns:a16="http://schemas.microsoft.com/office/drawing/2014/main" id="{AF793468-3D40-44B0-9737-397B2DED58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>
                      <a:extLst>
                        <a:ext uri="{FF2B5EF4-FFF2-40B4-BE49-F238E27FC236}">
                          <a16:creationId xmlns:a16="http://schemas.microsoft.com/office/drawing/2014/main" id="{C081F590-61F5-4C1A-900D-F4224C62F690}"/>
                        </a:ext>
                      </a:extLst>
                    </p:cNvPr>
                    <p:cNvCxnSpPr>
                      <a:cxnSpLocks/>
                      <a:stCxn id="750" idx="1"/>
                      <a:endCxn id="75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40456C97-8664-47C0-9BFC-7E5068B320B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747" name="Rectangle 746">
                      <a:extLst>
                        <a:ext uri="{FF2B5EF4-FFF2-40B4-BE49-F238E27FC236}">
                          <a16:creationId xmlns:a16="http://schemas.microsoft.com/office/drawing/2014/main" id="{45FEEA79-6C77-40E0-968A-A3EA686C0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48" name="Straight Connector 747">
                      <a:extLst>
                        <a:ext uri="{FF2B5EF4-FFF2-40B4-BE49-F238E27FC236}">
                          <a16:creationId xmlns:a16="http://schemas.microsoft.com/office/drawing/2014/main" id="{C6AFF0B1-CE8D-4F39-B58C-6626EDB7A631}"/>
                        </a:ext>
                      </a:extLst>
                    </p:cNvPr>
                    <p:cNvCxnSpPr>
                      <a:cxnSpLocks/>
                      <a:stCxn id="747" idx="0"/>
                      <a:endCxn id="74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9" name="Straight Connector 748">
                      <a:extLst>
                        <a:ext uri="{FF2B5EF4-FFF2-40B4-BE49-F238E27FC236}">
                          <a16:creationId xmlns:a16="http://schemas.microsoft.com/office/drawing/2014/main" id="{1D5307CE-CAF8-4EF5-928C-6CFC974627C9}"/>
                        </a:ext>
                      </a:extLst>
                    </p:cNvPr>
                    <p:cNvCxnSpPr>
                      <a:cxnSpLocks/>
                      <a:stCxn id="747" idx="1"/>
                      <a:endCxn id="74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84488C4D-78E1-4C0D-BABD-FC966C60F97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44" name="Rectangle 743">
                      <a:extLst>
                        <a:ext uri="{FF2B5EF4-FFF2-40B4-BE49-F238E27FC236}">
                          <a16:creationId xmlns:a16="http://schemas.microsoft.com/office/drawing/2014/main" id="{F01CD1AB-8770-42C5-9489-5E86C58C9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45" name="Straight Connector 744">
                      <a:extLst>
                        <a:ext uri="{FF2B5EF4-FFF2-40B4-BE49-F238E27FC236}">
                          <a16:creationId xmlns:a16="http://schemas.microsoft.com/office/drawing/2014/main" id="{3817D63D-1773-479D-A92C-0E3BA06CA617}"/>
                        </a:ext>
                      </a:extLst>
                    </p:cNvPr>
                    <p:cNvCxnSpPr>
                      <a:cxnSpLocks/>
                      <a:stCxn id="744" idx="0"/>
                      <a:endCxn id="74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>
                      <a:extLst>
                        <a:ext uri="{FF2B5EF4-FFF2-40B4-BE49-F238E27FC236}">
                          <a16:creationId xmlns:a16="http://schemas.microsoft.com/office/drawing/2014/main" id="{1EDFD96A-0253-4643-8680-ECD35D14F2FF}"/>
                        </a:ext>
                      </a:extLst>
                    </p:cNvPr>
                    <p:cNvCxnSpPr>
                      <a:cxnSpLocks/>
                      <a:stCxn id="744" idx="1"/>
                      <a:endCxn id="74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7437A80A-9E07-41E4-9BC8-3C8ACCDE1428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41" name="Rectangle 740">
                      <a:extLst>
                        <a:ext uri="{FF2B5EF4-FFF2-40B4-BE49-F238E27FC236}">
                          <a16:creationId xmlns:a16="http://schemas.microsoft.com/office/drawing/2014/main" id="{FA0EF4AD-9D1F-4072-B90B-BEE13C234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42" name="Straight Connector 741">
                      <a:extLst>
                        <a:ext uri="{FF2B5EF4-FFF2-40B4-BE49-F238E27FC236}">
                          <a16:creationId xmlns:a16="http://schemas.microsoft.com/office/drawing/2014/main" id="{462B1AF6-572F-4303-989D-22D825CB0645}"/>
                        </a:ext>
                      </a:extLst>
                    </p:cNvPr>
                    <p:cNvCxnSpPr>
                      <a:cxnSpLocks/>
                      <a:stCxn id="741" idx="0"/>
                      <a:endCxn id="74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3" name="Straight Connector 742">
                      <a:extLst>
                        <a:ext uri="{FF2B5EF4-FFF2-40B4-BE49-F238E27FC236}">
                          <a16:creationId xmlns:a16="http://schemas.microsoft.com/office/drawing/2014/main" id="{FAE24C2D-25B2-45ED-90EC-42D48F128BCA}"/>
                        </a:ext>
                      </a:extLst>
                    </p:cNvPr>
                    <p:cNvCxnSpPr>
                      <a:cxnSpLocks/>
                      <a:stCxn id="741" idx="1"/>
                      <a:endCxn id="74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20" name="Group 719">
                  <a:extLst>
                    <a:ext uri="{FF2B5EF4-FFF2-40B4-BE49-F238E27FC236}">
                      <a16:creationId xmlns:a16="http://schemas.microsoft.com/office/drawing/2014/main" id="{092E2B92-BE97-445C-9DED-0C8D3AE552E1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721" name="Group 720">
                    <a:extLst>
                      <a:ext uri="{FF2B5EF4-FFF2-40B4-BE49-F238E27FC236}">
                        <a16:creationId xmlns:a16="http://schemas.microsoft.com/office/drawing/2014/main" id="{03D596BC-057E-4CB4-8E53-EC78ED902360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734" name="Rectangle 733">
                      <a:extLst>
                        <a:ext uri="{FF2B5EF4-FFF2-40B4-BE49-F238E27FC236}">
                          <a16:creationId xmlns:a16="http://schemas.microsoft.com/office/drawing/2014/main" id="{7925BDB5-D9EF-45FC-96BF-25A6BF31C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35" name="Straight Connector 734">
                      <a:extLst>
                        <a:ext uri="{FF2B5EF4-FFF2-40B4-BE49-F238E27FC236}">
                          <a16:creationId xmlns:a16="http://schemas.microsoft.com/office/drawing/2014/main" id="{4AC9DAAD-72B3-4E18-B075-ED9AA4FC8B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6" name="Straight Connector 735">
                      <a:extLst>
                        <a:ext uri="{FF2B5EF4-FFF2-40B4-BE49-F238E27FC236}">
                          <a16:creationId xmlns:a16="http://schemas.microsoft.com/office/drawing/2014/main" id="{E569CDB0-050F-485F-96AA-E73D32AB8379}"/>
                        </a:ext>
                      </a:extLst>
                    </p:cNvPr>
                    <p:cNvCxnSpPr>
                      <a:cxnSpLocks/>
                      <a:stCxn id="734" idx="1"/>
                      <a:endCxn id="73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2" name="Group 721">
                    <a:extLst>
                      <a:ext uri="{FF2B5EF4-FFF2-40B4-BE49-F238E27FC236}">
                        <a16:creationId xmlns:a16="http://schemas.microsoft.com/office/drawing/2014/main" id="{19D43532-9A42-415B-BEA7-82DC53E3B0C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731" name="Rectangle 730">
                      <a:extLst>
                        <a:ext uri="{FF2B5EF4-FFF2-40B4-BE49-F238E27FC236}">
                          <a16:creationId xmlns:a16="http://schemas.microsoft.com/office/drawing/2014/main" id="{827D46D6-883C-45E1-8433-8C2E6DD81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32" name="Straight Connector 731">
                      <a:extLst>
                        <a:ext uri="{FF2B5EF4-FFF2-40B4-BE49-F238E27FC236}">
                          <a16:creationId xmlns:a16="http://schemas.microsoft.com/office/drawing/2014/main" id="{0E8343A7-F4DE-4447-946C-F4A7C353BD92}"/>
                        </a:ext>
                      </a:extLst>
                    </p:cNvPr>
                    <p:cNvCxnSpPr>
                      <a:cxnSpLocks/>
                      <a:stCxn id="731" idx="0"/>
                      <a:endCxn id="73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Straight Connector 732">
                      <a:extLst>
                        <a:ext uri="{FF2B5EF4-FFF2-40B4-BE49-F238E27FC236}">
                          <a16:creationId xmlns:a16="http://schemas.microsoft.com/office/drawing/2014/main" id="{413FDC86-14EA-430A-8F83-5E1860F2DDB8}"/>
                        </a:ext>
                      </a:extLst>
                    </p:cNvPr>
                    <p:cNvCxnSpPr>
                      <a:cxnSpLocks/>
                      <a:stCxn id="731" idx="1"/>
                      <a:endCxn id="73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3" name="Group 722">
                    <a:extLst>
                      <a:ext uri="{FF2B5EF4-FFF2-40B4-BE49-F238E27FC236}">
                        <a16:creationId xmlns:a16="http://schemas.microsoft.com/office/drawing/2014/main" id="{D2FBC285-DBAA-4D1B-827F-F4D847BEFF0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28" name="Rectangle 727">
                      <a:extLst>
                        <a:ext uri="{FF2B5EF4-FFF2-40B4-BE49-F238E27FC236}">
                          <a16:creationId xmlns:a16="http://schemas.microsoft.com/office/drawing/2014/main" id="{824783FD-A5BC-480E-AF1E-6D45DE440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1E3E4820-C477-4599-A3BC-C0639AAEF831}"/>
                        </a:ext>
                      </a:extLst>
                    </p:cNvPr>
                    <p:cNvCxnSpPr>
                      <a:cxnSpLocks/>
                      <a:stCxn id="728" idx="0"/>
                      <a:endCxn id="72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0" name="Straight Connector 729">
                      <a:extLst>
                        <a:ext uri="{FF2B5EF4-FFF2-40B4-BE49-F238E27FC236}">
                          <a16:creationId xmlns:a16="http://schemas.microsoft.com/office/drawing/2014/main" id="{3836B027-3BAF-435E-9344-98D7CD74BE73}"/>
                        </a:ext>
                      </a:extLst>
                    </p:cNvPr>
                    <p:cNvCxnSpPr>
                      <a:cxnSpLocks/>
                      <a:stCxn id="728" idx="1"/>
                      <a:endCxn id="72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4" name="Group 723">
                    <a:extLst>
                      <a:ext uri="{FF2B5EF4-FFF2-40B4-BE49-F238E27FC236}">
                        <a16:creationId xmlns:a16="http://schemas.microsoft.com/office/drawing/2014/main" id="{2BE3F592-B4CE-425F-B78D-A408C3E6B79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BE167825-4365-4640-B1E7-FC011B169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26" name="Straight Connector 725">
                      <a:extLst>
                        <a:ext uri="{FF2B5EF4-FFF2-40B4-BE49-F238E27FC236}">
                          <a16:creationId xmlns:a16="http://schemas.microsoft.com/office/drawing/2014/main" id="{2D338D53-BE28-4F81-82B7-3058E68A56AF}"/>
                        </a:ext>
                      </a:extLst>
                    </p:cNvPr>
                    <p:cNvCxnSpPr>
                      <a:cxnSpLocks/>
                      <a:stCxn id="725" idx="0"/>
                      <a:endCxn id="72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7" name="Straight Connector 726">
                      <a:extLst>
                        <a:ext uri="{FF2B5EF4-FFF2-40B4-BE49-F238E27FC236}">
                          <a16:creationId xmlns:a16="http://schemas.microsoft.com/office/drawing/2014/main" id="{B2BE54C4-D9AD-41C5-974C-FA2AA4E09C05}"/>
                        </a:ext>
                      </a:extLst>
                    </p:cNvPr>
                    <p:cNvCxnSpPr>
                      <a:cxnSpLocks/>
                      <a:stCxn id="725" idx="1"/>
                      <a:endCxn id="72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D80B4E0-D24D-42DD-BEA6-4096D1C171FA}"/>
                  </a:ext>
                </a:extLst>
              </p:cNvPr>
              <p:cNvGrpSpPr/>
              <p:nvPr/>
            </p:nvGrpSpPr>
            <p:grpSpPr>
              <a:xfrm>
                <a:off x="85296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38187BC4-D2F3-4EF7-962D-A6F0D02D9802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701" name="Group 700">
                    <a:extLst>
                      <a:ext uri="{FF2B5EF4-FFF2-40B4-BE49-F238E27FC236}">
                        <a16:creationId xmlns:a16="http://schemas.microsoft.com/office/drawing/2014/main" id="{F55FAADA-F8A9-4F3B-B88C-C77C8B09950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714" name="Rectangle 713">
                      <a:extLst>
                        <a:ext uri="{FF2B5EF4-FFF2-40B4-BE49-F238E27FC236}">
                          <a16:creationId xmlns:a16="http://schemas.microsoft.com/office/drawing/2014/main" id="{65C934C1-E352-4843-8D34-8499BAAB4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5" name="Straight Connector 714">
                      <a:extLst>
                        <a:ext uri="{FF2B5EF4-FFF2-40B4-BE49-F238E27FC236}">
                          <a16:creationId xmlns:a16="http://schemas.microsoft.com/office/drawing/2014/main" id="{66AA365F-7440-44D4-B547-E07542A5A0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6" name="Straight Connector 715">
                      <a:extLst>
                        <a:ext uri="{FF2B5EF4-FFF2-40B4-BE49-F238E27FC236}">
                          <a16:creationId xmlns:a16="http://schemas.microsoft.com/office/drawing/2014/main" id="{DAF15936-8083-4ADE-BA06-C72498A744A3}"/>
                        </a:ext>
                      </a:extLst>
                    </p:cNvPr>
                    <p:cNvCxnSpPr>
                      <a:cxnSpLocks/>
                      <a:stCxn id="714" idx="1"/>
                      <a:endCxn id="71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2" name="Group 701">
                    <a:extLst>
                      <a:ext uri="{FF2B5EF4-FFF2-40B4-BE49-F238E27FC236}">
                        <a16:creationId xmlns:a16="http://schemas.microsoft.com/office/drawing/2014/main" id="{8518D47B-8486-449B-B9D7-D81C223AA727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711" name="Rectangle 710">
                      <a:extLst>
                        <a:ext uri="{FF2B5EF4-FFF2-40B4-BE49-F238E27FC236}">
                          <a16:creationId xmlns:a16="http://schemas.microsoft.com/office/drawing/2014/main" id="{9ADDF9E9-2356-4E7B-8786-1E1641464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2" name="Straight Connector 711">
                      <a:extLst>
                        <a:ext uri="{FF2B5EF4-FFF2-40B4-BE49-F238E27FC236}">
                          <a16:creationId xmlns:a16="http://schemas.microsoft.com/office/drawing/2014/main" id="{C4B74080-A90E-456B-AA20-1E984C03EFC8}"/>
                        </a:ext>
                      </a:extLst>
                    </p:cNvPr>
                    <p:cNvCxnSpPr>
                      <a:cxnSpLocks/>
                      <a:stCxn id="711" idx="0"/>
                      <a:endCxn id="71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3" name="Straight Connector 712">
                      <a:extLst>
                        <a:ext uri="{FF2B5EF4-FFF2-40B4-BE49-F238E27FC236}">
                          <a16:creationId xmlns:a16="http://schemas.microsoft.com/office/drawing/2014/main" id="{BC0F4C4A-391C-4EC3-941A-6E5781D2A3CB}"/>
                        </a:ext>
                      </a:extLst>
                    </p:cNvPr>
                    <p:cNvCxnSpPr>
                      <a:cxnSpLocks/>
                      <a:stCxn id="711" idx="1"/>
                      <a:endCxn id="71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3" name="Group 702">
                    <a:extLst>
                      <a:ext uri="{FF2B5EF4-FFF2-40B4-BE49-F238E27FC236}">
                        <a16:creationId xmlns:a16="http://schemas.microsoft.com/office/drawing/2014/main" id="{594BDF95-31FD-49E6-9E9E-C09B23847E0C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2D9FAA4D-B380-4BC3-9D5F-4BF367FEB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9" name="Straight Connector 708">
                      <a:extLst>
                        <a:ext uri="{FF2B5EF4-FFF2-40B4-BE49-F238E27FC236}">
                          <a16:creationId xmlns:a16="http://schemas.microsoft.com/office/drawing/2014/main" id="{76F5F135-F5B4-4206-978B-13DE95FEBF12}"/>
                        </a:ext>
                      </a:extLst>
                    </p:cNvPr>
                    <p:cNvCxnSpPr>
                      <a:cxnSpLocks/>
                      <a:stCxn id="708" idx="0"/>
                      <a:endCxn id="70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0" name="Straight Connector 709">
                      <a:extLst>
                        <a:ext uri="{FF2B5EF4-FFF2-40B4-BE49-F238E27FC236}">
                          <a16:creationId xmlns:a16="http://schemas.microsoft.com/office/drawing/2014/main" id="{ED940D2F-C9C9-4F1B-A09E-0FAF29E50474}"/>
                        </a:ext>
                      </a:extLst>
                    </p:cNvPr>
                    <p:cNvCxnSpPr>
                      <a:cxnSpLocks/>
                      <a:stCxn id="708" idx="1"/>
                      <a:endCxn id="70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4" name="Group 703">
                    <a:extLst>
                      <a:ext uri="{FF2B5EF4-FFF2-40B4-BE49-F238E27FC236}">
                        <a16:creationId xmlns:a16="http://schemas.microsoft.com/office/drawing/2014/main" id="{E2159E57-AB3C-47F9-8058-1FD4125249B2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710DA9BF-F780-49B2-B967-EC1DF9F45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6" name="Straight Connector 705">
                      <a:extLst>
                        <a:ext uri="{FF2B5EF4-FFF2-40B4-BE49-F238E27FC236}">
                          <a16:creationId xmlns:a16="http://schemas.microsoft.com/office/drawing/2014/main" id="{FF533E42-662A-42A7-A686-7CCA8D1BE2DA}"/>
                        </a:ext>
                      </a:extLst>
                    </p:cNvPr>
                    <p:cNvCxnSpPr>
                      <a:cxnSpLocks/>
                      <a:stCxn id="705" idx="0"/>
                      <a:endCxn id="70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7" name="Straight Connector 706">
                      <a:extLst>
                        <a:ext uri="{FF2B5EF4-FFF2-40B4-BE49-F238E27FC236}">
                          <a16:creationId xmlns:a16="http://schemas.microsoft.com/office/drawing/2014/main" id="{A3AA2066-6CA8-4DF4-8EEF-9D38D627DE50}"/>
                        </a:ext>
                      </a:extLst>
                    </p:cNvPr>
                    <p:cNvCxnSpPr>
                      <a:cxnSpLocks/>
                      <a:stCxn id="705" idx="1"/>
                      <a:endCxn id="70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77A2C9CA-1EC0-4289-A02A-D1CA223705D5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EF48414D-4B66-45DC-AB1B-2F3B43D703B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698" name="Rectangle 697">
                      <a:extLst>
                        <a:ext uri="{FF2B5EF4-FFF2-40B4-BE49-F238E27FC236}">
                          <a16:creationId xmlns:a16="http://schemas.microsoft.com/office/drawing/2014/main" id="{93B247BC-DBAA-4C95-9C27-CB37B2AE3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99" name="Straight Connector 698">
                      <a:extLst>
                        <a:ext uri="{FF2B5EF4-FFF2-40B4-BE49-F238E27FC236}">
                          <a16:creationId xmlns:a16="http://schemas.microsoft.com/office/drawing/2014/main" id="{7DA80845-EE8D-4920-B4A0-4D60BFDD8C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>
                      <a:extLst>
                        <a:ext uri="{FF2B5EF4-FFF2-40B4-BE49-F238E27FC236}">
                          <a16:creationId xmlns:a16="http://schemas.microsoft.com/office/drawing/2014/main" id="{26988828-EDCA-4491-A285-5A2EB450BBE4}"/>
                        </a:ext>
                      </a:extLst>
                    </p:cNvPr>
                    <p:cNvCxnSpPr>
                      <a:cxnSpLocks/>
                      <a:stCxn id="698" idx="1"/>
                      <a:endCxn id="69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0D162EC1-E836-419F-819E-139F0B115093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695" name="Rectangle 694">
                      <a:extLst>
                        <a:ext uri="{FF2B5EF4-FFF2-40B4-BE49-F238E27FC236}">
                          <a16:creationId xmlns:a16="http://schemas.microsoft.com/office/drawing/2014/main" id="{83380469-17CF-4D17-9D4A-F2037F840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96" name="Straight Connector 695">
                      <a:extLst>
                        <a:ext uri="{FF2B5EF4-FFF2-40B4-BE49-F238E27FC236}">
                          <a16:creationId xmlns:a16="http://schemas.microsoft.com/office/drawing/2014/main" id="{181E7BD6-2481-456A-A7EC-F48A40DF1D0F}"/>
                        </a:ext>
                      </a:extLst>
                    </p:cNvPr>
                    <p:cNvCxnSpPr>
                      <a:cxnSpLocks/>
                      <a:stCxn id="695" idx="0"/>
                      <a:endCxn id="69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>
                      <a:extLst>
                        <a:ext uri="{FF2B5EF4-FFF2-40B4-BE49-F238E27FC236}">
                          <a16:creationId xmlns:a16="http://schemas.microsoft.com/office/drawing/2014/main" id="{2A840732-798B-41DB-A5EF-6B9E6E3766B2}"/>
                        </a:ext>
                      </a:extLst>
                    </p:cNvPr>
                    <p:cNvCxnSpPr>
                      <a:cxnSpLocks/>
                      <a:stCxn id="695" idx="1"/>
                      <a:endCxn id="69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7" name="Group 686">
                    <a:extLst>
                      <a:ext uri="{FF2B5EF4-FFF2-40B4-BE49-F238E27FC236}">
                        <a16:creationId xmlns:a16="http://schemas.microsoft.com/office/drawing/2014/main" id="{5A100C9F-95F6-420A-A9F2-10BAB61D0CB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92" name="Rectangle 691">
                      <a:extLst>
                        <a:ext uri="{FF2B5EF4-FFF2-40B4-BE49-F238E27FC236}">
                          <a16:creationId xmlns:a16="http://schemas.microsoft.com/office/drawing/2014/main" id="{C5AD7350-2B76-4D21-B3E9-AFA1B3FC7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93" name="Straight Connector 692">
                      <a:extLst>
                        <a:ext uri="{FF2B5EF4-FFF2-40B4-BE49-F238E27FC236}">
                          <a16:creationId xmlns:a16="http://schemas.microsoft.com/office/drawing/2014/main" id="{96CFB7D5-B5BD-4345-A50D-62285EF439D7}"/>
                        </a:ext>
                      </a:extLst>
                    </p:cNvPr>
                    <p:cNvCxnSpPr>
                      <a:cxnSpLocks/>
                      <a:stCxn id="692" idx="0"/>
                      <a:endCxn id="69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Straight Connector 693">
                      <a:extLst>
                        <a:ext uri="{FF2B5EF4-FFF2-40B4-BE49-F238E27FC236}">
                          <a16:creationId xmlns:a16="http://schemas.microsoft.com/office/drawing/2014/main" id="{2C42C298-2CF0-416F-AD8D-85ED5D8B5706}"/>
                        </a:ext>
                      </a:extLst>
                    </p:cNvPr>
                    <p:cNvCxnSpPr>
                      <a:cxnSpLocks/>
                      <a:stCxn id="692" idx="1"/>
                      <a:endCxn id="69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8" name="Group 687">
                    <a:extLst>
                      <a:ext uri="{FF2B5EF4-FFF2-40B4-BE49-F238E27FC236}">
                        <a16:creationId xmlns:a16="http://schemas.microsoft.com/office/drawing/2014/main" id="{BF807B06-9B5A-45B2-BCB3-6CCA8019076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11D625A8-0190-43DB-9D53-FCC865F63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90" name="Straight Connector 689">
                      <a:extLst>
                        <a:ext uri="{FF2B5EF4-FFF2-40B4-BE49-F238E27FC236}">
                          <a16:creationId xmlns:a16="http://schemas.microsoft.com/office/drawing/2014/main" id="{F40F7AF8-2C60-4CDC-AB31-5F8EBAD93CB9}"/>
                        </a:ext>
                      </a:extLst>
                    </p:cNvPr>
                    <p:cNvCxnSpPr>
                      <a:cxnSpLocks/>
                      <a:stCxn id="689" idx="0"/>
                      <a:endCxn id="68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>
                      <a:extLst>
                        <a:ext uri="{FF2B5EF4-FFF2-40B4-BE49-F238E27FC236}">
                          <a16:creationId xmlns:a16="http://schemas.microsoft.com/office/drawing/2014/main" id="{6BA41DE7-6B2A-40AB-975D-EF1CE222F88D}"/>
                        </a:ext>
                      </a:extLst>
                    </p:cNvPr>
                    <p:cNvCxnSpPr>
                      <a:cxnSpLocks/>
                      <a:stCxn id="689" idx="1"/>
                      <a:endCxn id="68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8E920C36-0CF2-4AE6-BFFA-44F18FF02301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9CD9AE87-BAFE-4181-AE39-F634FC9B8A5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682" name="Rectangle 681">
                      <a:extLst>
                        <a:ext uri="{FF2B5EF4-FFF2-40B4-BE49-F238E27FC236}">
                          <a16:creationId xmlns:a16="http://schemas.microsoft.com/office/drawing/2014/main" id="{E9C09EAD-AF3A-454E-ACC3-589C22166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83" name="Straight Connector 682">
                      <a:extLst>
                        <a:ext uri="{FF2B5EF4-FFF2-40B4-BE49-F238E27FC236}">
                          <a16:creationId xmlns:a16="http://schemas.microsoft.com/office/drawing/2014/main" id="{505BAF39-8EBE-4113-9E89-46770EC059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4" name="Straight Connector 683">
                      <a:extLst>
                        <a:ext uri="{FF2B5EF4-FFF2-40B4-BE49-F238E27FC236}">
                          <a16:creationId xmlns:a16="http://schemas.microsoft.com/office/drawing/2014/main" id="{6B37C23E-678D-447C-9715-80F40CA76D28}"/>
                        </a:ext>
                      </a:extLst>
                    </p:cNvPr>
                    <p:cNvCxnSpPr>
                      <a:cxnSpLocks/>
                      <a:stCxn id="682" idx="1"/>
                      <a:endCxn id="68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0" name="Group 669">
                    <a:extLst>
                      <a:ext uri="{FF2B5EF4-FFF2-40B4-BE49-F238E27FC236}">
                        <a16:creationId xmlns:a16="http://schemas.microsoft.com/office/drawing/2014/main" id="{23F20FAC-C81B-4563-97B0-96DE7E1F5A0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679" name="Rectangle 678">
                      <a:extLst>
                        <a:ext uri="{FF2B5EF4-FFF2-40B4-BE49-F238E27FC236}">
                          <a16:creationId xmlns:a16="http://schemas.microsoft.com/office/drawing/2014/main" id="{276E61E4-A21C-4C8C-88C3-3C46D8335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80" name="Straight Connector 679">
                      <a:extLst>
                        <a:ext uri="{FF2B5EF4-FFF2-40B4-BE49-F238E27FC236}">
                          <a16:creationId xmlns:a16="http://schemas.microsoft.com/office/drawing/2014/main" id="{F3DD1C77-FC3A-482F-96D0-1FE87424E0F8}"/>
                        </a:ext>
                      </a:extLst>
                    </p:cNvPr>
                    <p:cNvCxnSpPr>
                      <a:cxnSpLocks/>
                      <a:stCxn id="679" idx="0"/>
                      <a:endCxn id="67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>
                      <a:extLst>
                        <a:ext uri="{FF2B5EF4-FFF2-40B4-BE49-F238E27FC236}">
                          <a16:creationId xmlns:a16="http://schemas.microsoft.com/office/drawing/2014/main" id="{44334969-2300-47E5-9051-29BF1C0637DB}"/>
                        </a:ext>
                      </a:extLst>
                    </p:cNvPr>
                    <p:cNvCxnSpPr>
                      <a:cxnSpLocks/>
                      <a:stCxn id="679" idx="1"/>
                      <a:endCxn id="67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1" name="Group 670">
                    <a:extLst>
                      <a:ext uri="{FF2B5EF4-FFF2-40B4-BE49-F238E27FC236}">
                        <a16:creationId xmlns:a16="http://schemas.microsoft.com/office/drawing/2014/main" id="{C34362E0-BFFB-4E6F-AD9A-6D1B8982406B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76" name="Rectangle 675">
                      <a:extLst>
                        <a:ext uri="{FF2B5EF4-FFF2-40B4-BE49-F238E27FC236}">
                          <a16:creationId xmlns:a16="http://schemas.microsoft.com/office/drawing/2014/main" id="{BBE3605E-5CE7-4F3F-B25B-9C78EFB08C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7" name="Straight Connector 676">
                      <a:extLst>
                        <a:ext uri="{FF2B5EF4-FFF2-40B4-BE49-F238E27FC236}">
                          <a16:creationId xmlns:a16="http://schemas.microsoft.com/office/drawing/2014/main" id="{43ACF279-677E-459B-9A62-58FDEDE48EBC}"/>
                        </a:ext>
                      </a:extLst>
                    </p:cNvPr>
                    <p:cNvCxnSpPr>
                      <a:cxnSpLocks/>
                      <a:stCxn id="676" idx="0"/>
                      <a:endCxn id="67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>
                      <a:extLst>
                        <a:ext uri="{FF2B5EF4-FFF2-40B4-BE49-F238E27FC236}">
                          <a16:creationId xmlns:a16="http://schemas.microsoft.com/office/drawing/2014/main" id="{4B6A9D75-76DE-4841-81C5-4B5A0881AE6B}"/>
                        </a:ext>
                      </a:extLst>
                    </p:cNvPr>
                    <p:cNvCxnSpPr>
                      <a:cxnSpLocks/>
                      <a:stCxn id="676" idx="1"/>
                      <a:endCxn id="67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2" name="Group 671">
                    <a:extLst>
                      <a:ext uri="{FF2B5EF4-FFF2-40B4-BE49-F238E27FC236}">
                        <a16:creationId xmlns:a16="http://schemas.microsoft.com/office/drawing/2014/main" id="{06626A2B-8BF8-4BF3-A1DD-3174BAE15A3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C37331DE-276C-46A6-8E49-AB4739EA1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4" name="Straight Connector 673">
                      <a:extLst>
                        <a:ext uri="{FF2B5EF4-FFF2-40B4-BE49-F238E27FC236}">
                          <a16:creationId xmlns:a16="http://schemas.microsoft.com/office/drawing/2014/main" id="{5A788C02-6724-489F-B59F-480A04C621F2}"/>
                        </a:ext>
                      </a:extLst>
                    </p:cNvPr>
                    <p:cNvCxnSpPr>
                      <a:cxnSpLocks/>
                      <a:stCxn id="673" idx="0"/>
                      <a:endCxn id="67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5" name="Straight Connector 674">
                      <a:extLst>
                        <a:ext uri="{FF2B5EF4-FFF2-40B4-BE49-F238E27FC236}">
                          <a16:creationId xmlns:a16="http://schemas.microsoft.com/office/drawing/2014/main" id="{78D0F1DE-1048-4D6C-AFB3-2D681FE8D766}"/>
                        </a:ext>
                      </a:extLst>
                    </p:cNvPr>
                    <p:cNvCxnSpPr>
                      <a:cxnSpLocks/>
                      <a:stCxn id="673" idx="1"/>
                      <a:endCxn id="67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46DBAC29-9DF0-4384-BE4A-F7BDB1493E83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653" name="Group 652">
                    <a:extLst>
                      <a:ext uri="{FF2B5EF4-FFF2-40B4-BE49-F238E27FC236}">
                        <a16:creationId xmlns:a16="http://schemas.microsoft.com/office/drawing/2014/main" id="{5C930D01-1D36-4996-ABF8-4692D481287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140D1446-9542-4C7E-8E10-FB6E18460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67" name="Straight Connector 666">
                      <a:extLst>
                        <a:ext uri="{FF2B5EF4-FFF2-40B4-BE49-F238E27FC236}">
                          <a16:creationId xmlns:a16="http://schemas.microsoft.com/office/drawing/2014/main" id="{9EB4B99C-AF0E-48AB-9A31-695E2804C6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Straight Connector 667">
                      <a:extLst>
                        <a:ext uri="{FF2B5EF4-FFF2-40B4-BE49-F238E27FC236}">
                          <a16:creationId xmlns:a16="http://schemas.microsoft.com/office/drawing/2014/main" id="{EBDF0BB8-E4FA-428E-862C-93472A37025D}"/>
                        </a:ext>
                      </a:extLst>
                    </p:cNvPr>
                    <p:cNvCxnSpPr>
                      <a:cxnSpLocks/>
                      <a:stCxn id="666" idx="1"/>
                      <a:endCxn id="66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9B07FE2B-1B48-470A-A5A9-B1C3FC1D0182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B5EF0199-D56D-4FF4-9740-77949877A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64" name="Straight Connector 663">
                      <a:extLst>
                        <a:ext uri="{FF2B5EF4-FFF2-40B4-BE49-F238E27FC236}">
                          <a16:creationId xmlns:a16="http://schemas.microsoft.com/office/drawing/2014/main" id="{F849C92B-7F38-4275-87E2-492F01D06CB8}"/>
                        </a:ext>
                      </a:extLst>
                    </p:cNvPr>
                    <p:cNvCxnSpPr>
                      <a:cxnSpLocks/>
                      <a:stCxn id="663" idx="0"/>
                      <a:endCxn id="66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5" name="Straight Connector 664">
                      <a:extLst>
                        <a:ext uri="{FF2B5EF4-FFF2-40B4-BE49-F238E27FC236}">
                          <a16:creationId xmlns:a16="http://schemas.microsoft.com/office/drawing/2014/main" id="{0C78A24D-77EC-4201-BC3E-0930B40982F1}"/>
                        </a:ext>
                      </a:extLst>
                    </p:cNvPr>
                    <p:cNvCxnSpPr>
                      <a:cxnSpLocks/>
                      <a:stCxn id="663" idx="1"/>
                      <a:endCxn id="66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BF832155-5030-46F1-91F3-992CCCA8FD4F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60" name="Rectangle 659">
                      <a:extLst>
                        <a:ext uri="{FF2B5EF4-FFF2-40B4-BE49-F238E27FC236}">
                          <a16:creationId xmlns:a16="http://schemas.microsoft.com/office/drawing/2014/main" id="{3A24C3C2-45DB-4A70-BD11-24D458155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61" name="Straight Connector 660">
                      <a:extLst>
                        <a:ext uri="{FF2B5EF4-FFF2-40B4-BE49-F238E27FC236}">
                          <a16:creationId xmlns:a16="http://schemas.microsoft.com/office/drawing/2014/main" id="{2F7EAD5C-7E73-468D-8751-D4BB4471E420}"/>
                        </a:ext>
                      </a:extLst>
                    </p:cNvPr>
                    <p:cNvCxnSpPr>
                      <a:cxnSpLocks/>
                      <a:stCxn id="660" idx="0"/>
                      <a:endCxn id="66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2" name="Straight Connector 661">
                      <a:extLst>
                        <a:ext uri="{FF2B5EF4-FFF2-40B4-BE49-F238E27FC236}">
                          <a16:creationId xmlns:a16="http://schemas.microsoft.com/office/drawing/2014/main" id="{7D492EA7-40BD-4C62-AF16-FB8C755A5304}"/>
                        </a:ext>
                      </a:extLst>
                    </p:cNvPr>
                    <p:cNvCxnSpPr>
                      <a:cxnSpLocks/>
                      <a:stCxn id="660" idx="1"/>
                      <a:endCxn id="66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E215F71-EEA5-490B-A1A9-88472416923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56D8955D-F6BE-45BD-AB4C-AC9EEC478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58" name="Straight Connector 657">
                      <a:extLst>
                        <a:ext uri="{FF2B5EF4-FFF2-40B4-BE49-F238E27FC236}">
                          <a16:creationId xmlns:a16="http://schemas.microsoft.com/office/drawing/2014/main" id="{138CB9A8-3060-4EC5-9E2E-E327FAAC9269}"/>
                        </a:ext>
                      </a:extLst>
                    </p:cNvPr>
                    <p:cNvCxnSpPr>
                      <a:cxnSpLocks/>
                      <a:stCxn id="657" idx="0"/>
                      <a:endCxn id="65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>
                      <a:extLst>
                        <a:ext uri="{FF2B5EF4-FFF2-40B4-BE49-F238E27FC236}">
                          <a16:creationId xmlns:a16="http://schemas.microsoft.com/office/drawing/2014/main" id="{36A5C536-785B-468A-96B3-1E4C1D3809BC}"/>
                        </a:ext>
                      </a:extLst>
                    </p:cNvPr>
                    <p:cNvCxnSpPr>
                      <a:cxnSpLocks/>
                      <a:stCxn id="657" idx="1"/>
                      <a:endCxn id="65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204EDB27-DBE3-4C36-87D0-B30C662B3BBE}"/>
                  </a:ext>
                </a:extLst>
              </p:cNvPr>
              <p:cNvGrpSpPr/>
              <p:nvPr/>
            </p:nvGrpSpPr>
            <p:grpSpPr>
              <a:xfrm>
                <a:off x="9588813" y="58570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787256DA-97C8-4D0A-A45C-07A2F9CD24B8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633" name="Group 632">
                    <a:extLst>
                      <a:ext uri="{FF2B5EF4-FFF2-40B4-BE49-F238E27FC236}">
                        <a16:creationId xmlns:a16="http://schemas.microsoft.com/office/drawing/2014/main" id="{580C9CE7-B461-43A6-B9E2-374D1C94DE2A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646" name="Rectangle 645">
                      <a:extLst>
                        <a:ext uri="{FF2B5EF4-FFF2-40B4-BE49-F238E27FC236}">
                          <a16:creationId xmlns:a16="http://schemas.microsoft.com/office/drawing/2014/main" id="{E265E9C0-2EDA-4E03-946F-A82BACB7A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7" name="Straight Connector 646">
                      <a:extLst>
                        <a:ext uri="{FF2B5EF4-FFF2-40B4-BE49-F238E27FC236}">
                          <a16:creationId xmlns:a16="http://schemas.microsoft.com/office/drawing/2014/main" id="{BFE832E7-C676-48A8-BDA6-39F0D59A42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8" name="Straight Connector 647">
                      <a:extLst>
                        <a:ext uri="{FF2B5EF4-FFF2-40B4-BE49-F238E27FC236}">
                          <a16:creationId xmlns:a16="http://schemas.microsoft.com/office/drawing/2014/main" id="{E89989BC-ECD9-4463-90D1-35A6C254F6CF}"/>
                        </a:ext>
                      </a:extLst>
                    </p:cNvPr>
                    <p:cNvCxnSpPr>
                      <a:cxnSpLocks/>
                      <a:stCxn id="646" idx="1"/>
                      <a:endCxn id="64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4" name="Group 633">
                    <a:extLst>
                      <a:ext uri="{FF2B5EF4-FFF2-40B4-BE49-F238E27FC236}">
                        <a16:creationId xmlns:a16="http://schemas.microsoft.com/office/drawing/2014/main" id="{93CCE7A9-0AA2-4CE7-BBD3-E159C006B55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643" name="Rectangle 642">
                      <a:extLst>
                        <a:ext uri="{FF2B5EF4-FFF2-40B4-BE49-F238E27FC236}">
                          <a16:creationId xmlns:a16="http://schemas.microsoft.com/office/drawing/2014/main" id="{E4B60A4C-B862-42B9-98C7-9313A2A14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4" name="Straight Connector 643">
                      <a:extLst>
                        <a:ext uri="{FF2B5EF4-FFF2-40B4-BE49-F238E27FC236}">
                          <a16:creationId xmlns:a16="http://schemas.microsoft.com/office/drawing/2014/main" id="{48FA3AD8-3E7A-41F7-AB1B-2B7CFA605F1D}"/>
                        </a:ext>
                      </a:extLst>
                    </p:cNvPr>
                    <p:cNvCxnSpPr>
                      <a:cxnSpLocks/>
                      <a:stCxn id="643" idx="0"/>
                      <a:endCxn id="64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5" name="Straight Connector 644">
                      <a:extLst>
                        <a:ext uri="{FF2B5EF4-FFF2-40B4-BE49-F238E27FC236}">
                          <a16:creationId xmlns:a16="http://schemas.microsoft.com/office/drawing/2014/main" id="{AEFB1C49-4F55-4146-85A3-7333FE484605}"/>
                        </a:ext>
                      </a:extLst>
                    </p:cNvPr>
                    <p:cNvCxnSpPr>
                      <a:cxnSpLocks/>
                      <a:stCxn id="643" idx="1"/>
                      <a:endCxn id="64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5" name="Group 634">
                    <a:extLst>
                      <a:ext uri="{FF2B5EF4-FFF2-40B4-BE49-F238E27FC236}">
                        <a16:creationId xmlns:a16="http://schemas.microsoft.com/office/drawing/2014/main" id="{4B00A210-ED06-4B76-BC30-D27D3D6A13A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40" name="Rectangle 639">
                      <a:extLst>
                        <a:ext uri="{FF2B5EF4-FFF2-40B4-BE49-F238E27FC236}">
                          <a16:creationId xmlns:a16="http://schemas.microsoft.com/office/drawing/2014/main" id="{BC50941C-F517-434F-AB7C-9DF103A5A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1" name="Straight Connector 640">
                      <a:extLst>
                        <a:ext uri="{FF2B5EF4-FFF2-40B4-BE49-F238E27FC236}">
                          <a16:creationId xmlns:a16="http://schemas.microsoft.com/office/drawing/2014/main" id="{853F40B4-2CB2-4F14-8716-5F5FB003E3B5}"/>
                        </a:ext>
                      </a:extLst>
                    </p:cNvPr>
                    <p:cNvCxnSpPr>
                      <a:cxnSpLocks/>
                      <a:stCxn id="640" idx="0"/>
                      <a:endCxn id="64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2" name="Straight Connector 641">
                      <a:extLst>
                        <a:ext uri="{FF2B5EF4-FFF2-40B4-BE49-F238E27FC236}">
                          <a16:creationId xmlns:a16="http://schemas.microsoft.com/office/drawing/2014/main" id="{6BEDCB72-D3EE-4810-813C-609F483731E8}"/>
                        </a:ext>
                      </a:extLst>
                    </p:cNvPr>
                    <p:cNvCxnSpPr>
                      <a:cxnSpLocks/>
                      <a:stCxn id="640" idx="1"/>
                      <a:endCxn id="64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6" name="Group 635">
                    <a:extLst>
                      <a:ext uri="{FF2B5EF4-FFF2-40B4-BE49-F238E27FC236}">
                        <a16:creationId xmlns:a16="http://schemas.microsoft.com/office/drawing/2014/main" id="{1418EE93-0A6A-4E3E-907F-ADBC231DDEE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37" name="Rectangle 636">
                      <a:extLst>
                        <a:ext uri="{FF2B5EF4-FFF2-40B4-BE49-F238E27FC236}">
                          <a16:creationId xmlns:a16="http://schemas.microsoft.com/office/drawing/2014/main" id="{A6B4FBC4-1EB7-4A92-9999-BC198996E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38" name="Straight Connector 637">
                      <a:extLst>
                        <a:ext uri="{FF2B5EF4-FFF2-40B4-BE49-F238E27FC236}">
                          <a16:creationId xmlns:a16="http://schemas.microsoft.com/office/drawing/2014/main" id="{5429A8A3-9A69-455B-80C9-56974F0942D7}"/>
                        </a:ext>
                      </a:extLst>
                    </p:cNvPr>
                    <p:cNvCxnSpPr>
                      <a:cxnSpLocks/>
                      <a:stCxn id="637" idx="0"/>
                      <a:endCxn id="63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9" name="Straight Connector 638">
                      <a:extLst>
                        <a:ext uri="{FF2B5EF4-FFF2-40B4-BE49-F238E27FC236}">
                          <a16:creationId xmlns:a16="http://schemas.microsoft.com/office/drawing/2014/main" id="{1958A22F-F571-4B32-AAA0-F0393A023DB3}"/>
                        </a:ext>
                      </a:extLst>
                    </p:cNvPr>
                    <p:cNvCxnSpPr>
                      <a:cxnSpLocks/>
                      <a:stCxn id="637" idx="1"/>
                      <a:endCxn id="63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55F026DB-99DC-4318-9F6C-7FDB18FBD8BF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7E374D48-2B05-4512-8F27-2C2866E7E6C8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630" name="Rectangle 629">
                      <a:extLst>
                        <a:ext uri="{FF2B5EF4-FFF2-40B4-BE49-F238E27FC236}">
                          <a16:creationId xmlns:a16="http://schemas.microsoft.com/office/drawing/2014/main" id="{E23053F0-4D8C-46CD-AE62-0FC8EC4D6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31" name="Straight Connector 630">
                      <a:extLst>
                        <a:ext uri="{FF2B5EF4-FFF2-40B4-BE49-F238E27FC236}">
                          <a16:creationId xmlns:a16="http://schemas.microsoft.com/office/drawing/2014/main" id="{62F22597-D1FA-4D6D-A1D2-A5E11B99E7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2" name="Straight Connector 631">
                      <a:extLst>
                        <a:ext uri="{FF2B5EF4-FFF2-40B4-BE49-F238E27FC236}">
                          <a16:creationId xmlns:a16="http://schemas.microsoft.com/office/drawing/2014/main" id="{269352B8-F1CE-49A5-B595-2452E94751F0}"/>
                        </a:ext>
                      </a:extLst>
                    </p:cNvPr>
                    <p:cNvCxnSpPr>
                      <a:cxnSpLocks/>
                      <a:stCxn id="630" idx="1"/>
                      <a:endCxn id="63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9A6E68F-E8B2-48E5-A3DC-2C071A84ACD2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627" name="Rectangle 626">
                      <a:extLst>
                        <a:ext uri="{FF2B5EF4-FFF2-40B4-BE49-F238E27FC236}">
                          <a16:creationId xmlns:a16="http://schemas.microsoft.com/office/drawing/2014/main" id="{A0523A34-6B77-43F6-82EB-1FFCBB4D1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28" name="Straight Connector 627">
                      <a:extLst>
                        <a:ext uri="{FF2B5EF4-FFF2-40B4-BE49-F238E27FC236}">
                          <a16:creationId xmlns:a16="http://schemas.microsoft.com/office/drawing/2014/main" id="{CE08E323-0CDA-471B-A3F6-17637A907FD1}"/>
                        </a:ext>
                      </a:extLst>
                    </p:cNvPr>
                    <p:cNvCxnSpPr>
                      <a:cxnSpLocks/>
                      <a:stCxn id="627" idx="0"/>
                      <a:endCxn id="62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9" name="Straight Connector 628">
                      <a:extLst>
                        <a:ext uri="{FF2B5EF4-FFF2-40B4-BE49-F238E27FC236}">
                          <a16:creationId xmlns:a16="http://schemas.microsoft.com/office/drawing/2014/main" id="{FC22604B-E6E5-4E02-853C-ACC246B275BB}"/>
                        </a:ext>
                      </a:extLst>
                    </p:cNvPr>
                    <p:cNvCxnSpPr>
                      <a:cxnSpLocks/>
                      <a:stCxn id="627" idx="1"/>
                      <a:endCxn id="62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C260994A-BCAB-4414-BC3E-A58FC0635E7E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24" name="Rectangle 623">
                      <a:extLst>
                        <a:ext uri="{FF2B5EF4-FFF2-40B4-BE49-F238E27FC236}">
                          <a16:creationId xmlns:a16="http://schemas.microsoft.com/office/drawing/2014/main" id="{28ABAFD4-4AA9-40C6-93C9-BFAA45AB2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25" name="Straight Connector 624">
                      <a:extLst>
                        <a:ext uri="{FF2B5EF4-FFF2-40B4-BE49-F238E27FC236}">
                          <a16:creationId xmlns:a16="http://schemas.microsoft.com/office/drawing/2014/main" id="{2CA4EEBF-EAB8-4A43-A50F-50B5E1D838DE}"/>
                        </a:ext>
                      </a:extLst>
                    </p:cNvPr>
                    <p:cNvCxnSpPr>
                      <a:cxnSpLocks/>
                      <a:stCxn id="624" idx="0"/>
                      <a:endCxn id="62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6" name="Straight Connector 625">
                      <a:extLst>
                        <a:ext uri="{FF2B5EF4-FFF2-40B4-BE49-F238E27FC236}">
                          <a16:creationId xmlns:a16="http://schemas.microsoft.com/office/drawing/2014/main" id="{5E242FB3-BCF9-4529-881D-6E825072107B}"/>
                        </a:ext>
                      </a:extLst>
                    </p:cNvPr>
                    <p:cNvCxnSpPr>
                      <a:cxnSpLocks/>
                      <a:stCxn id="624" idx="1"/>
                      <a:endCxn id="62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0" name="Group 619">
                    <a:extLst>
                      <a:ext uri="{FF2B5EF4-FFF2-40B4-BE49-F238E27FC236}">
                        <a16:creationId xmlns:a16="http://schemas.microsoft.com/office/drawing/2014/main" id="{5DB8A586-25C4-444D-AD53-A6EBD4DDBC5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621" name="Rectangle 620">
                      <a:extLst>
                        <a:ext uri="{FF2B5EF4-FFF2-40B4-BE49-F238E27FC236}">
                          <a16:creationId xmlns:a16="http://schemas.microsoft.com/office/drawing/2014/main" id="{A36EA44F-3259-4E90-A9D3-4A198EDDC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22" name="Straight Connector 621">
                      <a:extLst>
                        <a:ext uri="{FF2B5EF4-FFF2-40B4-BE49-F238E27FC236}">
                          <a16:creationId xmlns:a16="http://schemas.microsoft.com/office/drawing/2014/main" id="{2EC23FDE-1880-4A07-8CF0-53A8ADFCB09D}"/>
                        </a:ext>
                      </a:extLst>
                    </p:cNvPr>
                    <p:cNvCxnSpPr>
                      <a:cxnSpLocks/>
                      <a:stCxn id="621" idx="0"/>
                      <a:endCxn id="62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3" name="Straight Connector 622">
                      <a:extLst>
                        <a:ext uri="{FF2B5EF4-FFF2-40B4-BE49-F238E27FC236}">
                          <a16:creationId xmlns:a16="http://schemas.microsoft.com/office/drawing/2014/main" id="{E2A0DED0-DF7C-4BB1-A378-7EA0FB7E5E9F}"/>
                        </a:ext>
                      </a:extLst>
                    </p:cNvPr>
                    <p:cNvCxnSpPr>
                      <a:cxnSpLocks/>
                      <a:stCxn id="621" idx="1"/>
                      <a:endCxn id="62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8A8D0033-9B2D-45FA-AC02-62D4A1AA94B1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341" name="Group 340">
                    <a:extLst>
                      <a:ext uri="{FF2B5EF4-FFF2-40B4-BE49-F238E27FC236}">
                        <a16:creationId xmlns:a16="http://schemas.microsoft.com/office/drawing/2014/main" id="{58745893-B83E-49B3-84CE-D059B471D00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807E5461-573C-46AA-AF2A-C3918CB29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281C7B8F-2623-406D-B9EB-FC5A923756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64C640B4-C96B-49ED-9649-2DB169484EB4}"/>
                        </a:ext>
                      </a:extLst>
                    </p:cNvPr>
                    <p:cNvCxnSpPr>
                      <a:cxnSpLocks/>
                      <a:stCxn id="354" idx="1"/>
                      <a:endCxn id="35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2" name="Group 341">
                    <a:extLst>
                      <a:ext uri="{FF2B5EF4-FFF2-40B4-BE49-F238E27FC236}">
                        <a16:creationId xmlns:a16="http://schemas.microsoft.com/office/drawing/2014/main" id="{FE5822BA-A648-4FA0-BD97-CEF31EABBDD7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C5EC5C9C-2F2E-45BE-B65B-271919B0E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2" name="Straight Connector 351">
                      <a:extLst>
                        <a:ext uri="{FF2B5EF4-FFF2-40B4-BE49-F238E27FC236}">
                          <a16:creationId xmlns:a16="http://schemas.microsoft.com/office/drawing/2014/main" id="{3A62BC36-D44D-4810-AA30-AA9975551FB6}"/>
                        </a:ext>
                      </a:extLst>
                    </p:cNvPr>
                    <p:cNvCxnSpPr>
                      <a:cxnSpLocks/>
                      <a:stCxn id="351" idx="0"/>
                      <a:endCxn id="35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3" name="Straight Connector 352">
                      <a:extLst>
                        <a:ext uri="{FF2B5EF4-FFF2-40B4-BE49-F238E27FC236}">
                          <a16:creationId xmlns:a16="http://schemas.microsoft.com/office/drawing/2014/main" id="{BC5D1848-EABF-436F-BA41-197AA690FD07}"/>
                        </a:ext>
                      </a:extLst>
                    </p:cNvPr>
                    <p:cNvCxnSpPr>
                      <a:cxnSpLocks/>
                      <a:stCxn id="351" idx="1"/>
                      <a:endCxn id="35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3" name="Group 342">
                    <a:extLst>
                      <a:ext uri="{FF2B5EF4-FFF2-40B4-BE49-F238E27FC236}">
                        <a16:creationId xmlns:a16="http://schemas.microsoft.com/office/drawing/2014/main" id="{8AD872AD-8873-4F57-B417-293DBB9B8DE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91DE4741-867E-47C9-BB97-848CF11CCC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9" name="Straight Connector 348">
                      <a:extLst>
                        <a:ext uri="{FF2B5EF4-FFF2-40B4-BE49-F238E27FC236}">
                          <a16:creationId xmlns:a16="http://schemas.microsoft.com/office/drawing/2014/main" id="{4F12D4FF-E5E9-4EE4-8019-A358634ABD22}"/>
                        </a:ext>
                      </a:extLst>
                    </p:cNvPr>
                    <p:cNvCxnSpPr>
                      <a:cxnSpLocks/>
                      <a:stCxn id="348" idx="0"/>
                      <a:endCxn id="34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Straight Connector 349">
                      <a:extLst>
                        <a:ext uri="{FF2B5EF4-FFF2-40B4-BE49-F238E27FC236}">
                          <a16:creationId xmlns:a16="http://schemas.microsoft.com/office/drawing/2014/main" id="{80E25BEC-B4D6-4CC9-AEE7-05C3883C4DB3}"/>
                        </a:ext>
                      </a:extLst>
                    </p:cNvPr>
                    <p:cNvCxnSpPr>
                      <a:cxnSpLocks/>
                      <a:stCxn id="348" idx="1"/>
                      <a:endCxn id="34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4" name="Group 343">
                    <a:extLst>
                      <a:ext uri="{FF2B5EF4-FFF2-40B4-BE49-F238E27FC236}">
                        <a16:creationId xmlns:a16="http://schemas.microsoft.com/office/drawing/2014/main" id="{3C6C08E6-DDB6-406D-95FA-2BE825FB997A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E2EB627E-9026-40E7-8749-9BAEC4321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6" name="Straight Connector 345">
                      <a:extLst>
                        <a:ext uri="{FF2B5EF4-FFF2-40B4-BE49-F238E27FC236}">
                          <a16:creationId xmlns:a16="http://schemas.microsoft.com/office/drawing/2014/main" id="{A6D1E67A-7DD7-4AA8-B41D-FA477431A500}"/>
                        </a:ext>
                      </a:extLst>
                    </p:cNvPr>
                    <p:cNvCxnSpPr>
                      <a:cxnSpLocks/>
                      <a:stCxn id="345" idx="0"/>
                      <a:endCxn id="34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Straight Connector 346">
                      <a:extLst>
                        <a:ext uri="{FF2B5EF4-FFF2-40B4-BE49-F238E27FC236}">
                          <a16:creationId xmlns:a16="http://schemas.microsoft.com/office/drawing/2014/main" id="{5D05CDAC-C799-4923-B9F0-DD061B4EB6E5}"/>
                        </a:ext>
                      </a:extLst>
                    </p:cNvPr>
                    <p:cNvCxnSpPr>
                      <a:cxnSpLocks/>
                      <a:stCxn id="345" idx="1"/>
                      <a:endCxn id="34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2C935529-094F-4A22-95FB-601085E1B446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312" name="Group 311">
                    <a:extLst>
                      <a:ext uri="{FF2B5EF4-FFF2-40B4-BE49-F238E27FC236}">
                        <a16:creationId xmlns:a16="http://schemas.microsoft.com/office/drawing/2014/main" id="{D8BF80A9-35D3-4193-AC0F-BFF2933D5800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338" name="Rectangle 337">
                      <a:extLst>
                        <a:ext uri="{FF2B5EF4-FFF2-40B4-BE49-F238E27FC236}">
                          <a16:creationId xmlns:a16="http://schemas.microsoft.com/office/drawing/2014/main" id="{BF5E95FF-E462-489A-9846-7DDE165FC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9" name="Straight Connector 338">
                      <a:extLst>
                        <a:ext uri="{FF2B5EF4-FFF2-40B4-BE49-F238E27FC236}">
                          <a16:creationId xmlns:a16="http://schemas.microsoft.com/office/drawing/2014/main" id="{48E8C949-9A78-48EE-925B-B4F0E4E3DA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0" name="Straight Connector 339">
                      <a:extLst>
                        <a:ext uri="{FF2B5EF4-FFF2-40B4-BE49-F238E27FC236}">
                          <a16:creationId xmlns:a16="http://schemas.microsoft.com/office/drawing/2014/main" id="{AABCDF69-5A50-48E5-85FB-6300FCD0AA8D}"/>
                        </a:ext>
                      </a:extLst>
                    </p:cNvPr>
                    <p:cNvCxnSpPr>
                      <a:cxnSpLocks/>
                      <a:stCxn id="338" idx="1"/>
                      <a:endCxn id="33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3" name="Group 312">
                    <a:extLst>
                      <a:ext uri="{FF2B5EF4-FFF2-40B4-BE49-F238E27FC236}">
                        <a16:creationId xmlns:a16="http://schemas.microsoft.com/office/drawing/2014/main" id="{DDD21C49-2916-4565-9A62-6EDEA6A92C9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335" name="Rectangle 334">
                      <a:extLst>
                        <a:ext uri="{FF2B5EF4-FFF2-40B4-BE49-F238E27FC236}">
                          <a16:creationId xmlns:a16="http://schemas.microsoft.com/office/drawing/2014/main" id="{9AF52A71-3F8E-40CF-B18F-1DA61615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6" name="Straight Connector 335">
                      <a:extLst>
                        <a:ext uri="{FF2B5EF4-FFF2-40B4-BE49-F238E27FC236}">
                          <a16:creationId xmlns:a16="http://schemas.microsoft.com/office/drawing/2014/main" id="{D2C13E21-DDD9-4A12-91FD-CC59ADD918CB}"/>
                        </a:ext>
                      </a:extLst>
                    </p:cNvPr>
                    <p:cNvCxnSpPr>
                      <a:cxnSpLocks/>
                      <a:stCxn id="335" idx="0"/>
                      <a:endCxn id="33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7" name="Straight Connector 336">
                      <a:extLst>
                        <a:ext uri="{FF2B5EF4-FFF2-40B4-BE49-F238E27FC236}">
                          <a16:creationId xmlns:a16="http://schemas.microsoft.com/office/drawing/2014/main" id="{94C5AD46-01D3-4923-AEEB-78AA3FA95217}"/>
                        </a:ext>
                      </a:extLst>
                    </p:cNvPr>
                    <p:cNvCxnSpPr>
                      <a:cxnSpLocks/>
                      <a:stCxn id="335" idx="1"/>
                      <a:endCxn id="33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4" name="Group 313">
                    <a:extLst>
                      <a:ext uri="{FF2B5EF4-FFF2-40B4-BE49-F238E27FC236}">
                        <a16:creationId xmlns:a16="http://schemas.microsoft.com/office/drawing/2014/main" id="{3B9D0FFB-4CFA-469D-8525-C9551046E0D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04E20D4-58FF-4B3F-8372-2814ADDF3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3" name="Straight Connector 332">
                      <a:extLst>
                        <a:ext uri="{FF2B5EF4-FFF2-40B4-BE49-F238E27FC236}">
                          <a16:creationId xmlns:a16="http://schemas.microsoft.com/office/drawing/2014/main" id="{42E8D6B5-FA30-4D5C-87D6-8F5CB302E941}"/>
                        </a:ext>
                      </a:extLst>
                    </p:cNvPr>
                    <p:cNvCxnSpPr>
                      <a:cxnSpLocks/>
                      <a:stCxn id="332" idx="0"/>
                      <a:endCxn id="33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4" name="Straight Connector 333">
                      <a:extLst>
                        <a:ext uri="{FF2B5EF4-FFF2-40B4-BE49-F238E27FC236}">
                          <a16:creationId xmlns:a16="http://schemas.microsoft.com/office/drawing/2014/main" id="{59D5C140-05C1-4858-9D79-64812505E3E4}"/>
                        </a:ext>
                      </a:extLst>
                    </p:cNvPr>
                    <p:cNvCxnSpPr>
                      <a:cxnSpLocks/>
                      <a:stCxn id="332" idx="1"/>
                      <a:endCxn id="33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817DB828-4610-464D-9EF2-639739D1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802451E2-F3F8-4F32-A9F4-7AF70EDD7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0" name="Straight Connector 329">
                      <a:extLst>
                        <a:ext uri="{FF2B5EF4-FFF2-40B4-BE49-F238E27FC236}">
                          <a16:creationId xmlns:a16="http://schemas.microsoft.com/office/drawing/2014/main" id="{D42A8DE4-B7FA-4BD3-AA77-A8FC8A3AE715}"/>
                        </a:ext>
                      </a:extLst>
                    </p:cNvPr>
                    <p:cNvCxnSpPr>
                      <a:cxnSpLocks/>
                      <a:stCxn id="329" idx="0"/>
                      <a:endCxn id="32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Straight Connector 330">
                      <a:extLst>
                        <a:ext uri="{FF2B5EF4-FFF2-40B4-BE49-F238E27FC236}">
                          <a16:creationId xmlns:a16="http://schemas.microsoft.com/office/drawing/2014/main" id="{530D22AA-A124-40D3-A2C0-7BC771B5300D}"/>
                        </a:ext>
                      </a:extLst>
                    </p:cNvPr>
                    <p:cNvCxnSpPr>
                      <a:cxnSpLocks/>
                      <a:stCxn id="329" idx="1"/>
                      <a:endCxn id="32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24AC7DE-FBEA-43DD-9EFD-545B14146EE3}"/>
                </a:ext>
              </a:extLst>
            </p:cNvPr>
            <p:cNvSpPr/>
            <p:nvPr/>
          </p:nvSpPr>
          <p:spPr>
            <a:xfrm>
              <a:off x="6662394" y="292453"/>
              <a:ext cx="4784304" cy="659476"/>
            </a:xfrm>
            <a:custGeom>
              <a:avLst/>
              <a:gdLst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2024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860108 w 5166994"/>
                <a:gd name="connsiteY1" fmla="*/ 3182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4905848"/>
                <a:gd name="connsiteY0" fmla="*/ 778440 h 810260"/>
                <a:gd name="connsiteX1" fmla="*/ 598962 w 4905848"/>
                <a:gd name="connsiteY1" fmla="*/ 31820 h 810260"/>
                <a:gd name="connsiteX2" fmla="*/ 4905848 w 4905848"/>
                <a:gd name="connsiteY2" fmla="*/ 0 h 810260"/>
                <a:gd name="connsiteX3" fmla="*/ 4182582 w 4905848"/>
                <a:gd name="connsiteY3" fmla="*/ 810260 h 810260"/>
                <a:gd name="connsiteX4" fmla="*/ 0 w 4905848"/>
                <a:gd name="connsiteY4" fmla="*/ 778440 h 810260"/>
                <a:gd name="connsiteX0" fmla="*/ 0 w 4918905"/>
                <a:gd name="connsiteY0" fmla="*/ 778440 h 810260"/>
                <a:gd name="connsiteX1" fmla="*/ 612019 w 4918905"/>
                <a:gd name="connsiteY1" fmla="*/ 31820 h 810260"/>
                <a:gd name="connsiteX2" fmla="*/ 4918905 w 4918905"/>
                <a:gd name="connsiteY2" fmla="*/ 0 h 810260"/>
                <a:gd name="connsiteX3" fmla="*/ 4195639 w 4918905"/>
                <a:gd name="connsiteY3" fmla="*/ 810260 h 810260"/>
                <a:gd name="connsiteX4" fmla="*/ 0 w 4918905"/>
                <a:gd name="connsiteY4" fmla="*/ 778440 h 810260"/>
                <a:gd name="connsiteX0" fmla="*/ 0 w 4918905"/>
                <a:gd name="connsiteY0" fmla="*/ 778440 h 810260"/>
                <a:gd name="connsiteX1" fmla="*/ 612019 w 4918905"/>
                <a:gd name="connsiteY1" fmla="*/ 31820 h 810260"/>
                <a:gd name="connsiteX2" fmla="*/ 4918905 w 4918905"/>
                <a:gd name="connsiteY2" fmla="*/ 0 h 810260"/>
                <a:gd name="connsiteX3" fmla="*/ 4378442 w 4918905"/>
                <a:gd name="connsiteY3" fmla="*/ 810260 h 810260"/>
                <a:gd name="connsiteX4" fmla="*/ 0 w 4918905"/>
                <a:gd name="connsiteY4" fmla="*/ 778440 h 810260"/>
                <a:gd name="connsiteX0" fmla="*/ 0 w 4918905"/>
                <a:gd name="connsiteY0" fmla="*/ 778440 h 826170"/>
                <a:gd name="connsiteX1" fmla="*/ 612019 w 4918905"/>
                <a:gd name="connsiteY1" fmla="*/ 31820 h 826170"/>
                <a:gd name="connsiteX2" fmla="*/ 4918905 w 4918905"/>
                <a:gd name="connsiteY2" fmla="*/ 0 h 826170"/>
                <a:gd name="connsiteX3" fmla="*/ 4509015 w 4918905"/>
                <a:gd name="connsiteY3" fmla="*/ 826170 h 826170"/>
                <a:gd name="connsiteX4" fmla="*/ 0 w 4918905"/>
                <a:gd name="connsiteY4" fmla="*/ 778440 h 82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8905" h="826170">
                  <a:moveTo>
                    <a:pt x="0" y="778440"/>
                  </a:moveTo>
                  <a:lnTo>
                    <a:pt x="612019" y="31820"/>
                  </a:lnTo>
                  <a:lnTo>
                    <a:pt x="4918905" y="0"/>
                  </a:lnTo>
                  <a:lnTo>
                    <a:pt x="4509015" y="826170"/>
                  </a:lnTo>
                  <a:lnTo>
                    <a:pt x="0" y="77844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BGO</a:t>
              </a:r>
            </a:p>
          </p:txBody>
        </p:sp>
        <p:sp>
          <p:nvSpPr>
            <p:cNvPr id="854" name="Parallelogram 6">
              <a:extLst>
                <a:ext uri="{FF2B5EF4-FFF2-40B4-BE49-F238E27FC236}">
                  <a16:creationId xmlns:a16="http://schemas.microsoft.com/office/drawing/2014/main" id="{6AEEBBE4-8D20-4966-88E0-24FC35920165}"/>
                </a:ext>
              </a:extLst>
            </p:cNvPr>
            <p:cNvSpPr/>
            <p:nvPr/>
          </p:nvSpPr>
          <p:spPr>
            <a:xfrm rot="5220825">
              <a:off x="8779673" y="2446762"/>
              <a:ext cx="4880882" cy="756210"/>
            </a:xfrm>
            <a:custGeom>
              <a:avLst/>
              <a:gdLst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2024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1023434 h 1023434"/>
                <a:gd name="connsiteX1" fmla="*/ 47326 w 5166994"/>
                <a:gd name="connsiteY1" fmla="*/ 0 h 1023434"/>
                <a:gd name="connsiteX2" fmla="*/ 5166994 w 5166994"/>
                <a:gd name="connsiteY2" fmla="*/ 213174 h 1023434"/>
                <a:gd name="connsiteX3" fmla="*/ 4443728 w 5166994"/>
                <a:gd name="connsiteY3" fmla="*/ 1023434 h 1023434"/>
                <a:gd name="connsiteX4" fmla="*/ 0 w 5166994"/>
                <a:gd name="connsiteY4" fmla="*/ 1023434 h 1023434"/>
                <a:gd name="connsiteX0" fmla="*/ 746944 w 5119668"/>
                <a:gd name="connsiteY0" fmla="*/ 912262 h 1023434"/>
                <a:gd name="connsiteX1" fmla="*/ 0 w 5119668"/>
                <a:gd name="connsiteY1" fmla="*/ 0 h 1023434"/>
                <a:gd name="connsiteX2" fmla="*/ 5119668 w 5119668"/>
                <a:gd name="connsiteY2" fmla="*/ 213174 h 1023434"/>
                <a:gd name="connsiteX3" fmla="*/ 4396402 w 5119668"/>
                <a:gd name="connsiteY3" fmla="*/ 1023434 h 1023434"/>
                <a:gd name="connsiteX4" fmla="*/ 746944 w 5119668"/>
                <a:gd name="connsiteY4" fmla="*/ 912262 h 1023434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5119668 w 5142700"/>
                <a:gd name="connsiteY2" fmla="*/ 213174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4193827 w 5142700"/>
                <a:gd name="connsiteY2" fmla="*/ 164876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4279298 w 5142700"/>
                <a:gd name="connsiteY2" fmla="*/ 232921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077302"/>
                <a:gd name="connsiteY0" fmla="*/ 912262 h 1135258"/>
                <a:gd name="connsiteX1" fmla="*/ 0 w 5077302"/>
                <a:gd name="connsiteY1" fmla="*/ 0 h 1135258"/>
                <a:gd name="connsiteX2" fmla="*/ 4279298 w 5077302"/>
                <a:gd name="connsiteY2" fmla="*/ 232921 h 1135258"/>
                <a:gd name="connsiteX3" fmla="*/ 5077302 w 5077302"/>
                <a:gd name="connsiteY3" fmla="*/ 1135258 h 1135258"/>
                <a:gd name="connsiteX4" fmla="*/ 746944 w 5077302"/>
                <a:gd name="connsiteY4" fmla="*/ 912262 h 1135258"/>
                <a:gd name="connsiteX0" fmla="*/ 503874 w 5077302"/>
                <a:gd name="connsiteY0" fmla="*/ 696106 h 1135258"/>
                <a:gd name="connsiteX1" fmla="*/ 0 w 5077302"/>
                <a:gd name="connsiteY1" fmla="*/ 0 h 1135258"/>
                <a:gd name="connsiteX2" fmla="*/ 4279298 w 5077302"/>
                <a:gd name="connsiteY2" fmla="*/ 232921 h 1135258"/>
                <a:gd name="connsiteX3" fmla="*/ 5077302 w 5077302"/>
                <a:gd name="connsiteY3" fmla="*/ 1135258 h 1135258"/>
                <a:gd name="connsiteX4" fmla="*/ 503874 w 5077302"/>
                <a:gd name="connsiteY4" fmla="*/ 696106 h 1135258"/>
                <a:gd name="connsiteX0" fmla="*/ 503874 w 4886175"/>
                <a:gd name="connsiteY0" fmla="*/ 696106 h 696106"/>
                <a:gd name="connsiteX1" fmla="*/ 0 w 4886175"/>
                <a:gd name="connsiteY1" fmla="*/ 0 h 696106"/>
                <a:gd name="connsiteX2" fmla="*/ 4279298 w 4886175"/>
                <a:gd name="connsiteY2" fmla="*/ 232921 h 696106"/>
                <a:gd name="connsiteX3" fmla="*/ 4886175 w 4886175"/>
                <a:gd name="connsiteY3" fmla="*/ 654748 h 696106"/>
                <a:gd name="connsiteX4" fmla="*/ 503874 w 4886175"/>
                <a:gd name="connsiteY4" fmla="*/ 696106 h 696106"/>
                <a:gd name="connsiteX0" fmla="*/ 503874 w 4880882"/>
                <a:gd name="connsiteY0" fmla="*/ 696106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03874 w 4880882"/>
                <a:gd name="connsiteY4" fmla="*/ 696106 h 756210"/>
                <a:gd name="connsiteX0" fmla="*/ 546553 w 4880882"/>
                <a:gd name="connsiteY0" fmla="*/ 609311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46553 w 4880882"/>
                <a:gd name="connsiteY4" fmla="*/ 609311 h 756210"/>
                <a:gd name="connsiteX0" fmla="*/ 641287 w 4880882"/>
                <a:gd name="connsiteY0" fmla="*/ 499797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641287 w 4880882"/>
                <a:gd name="connsiteY4" fmla="*/ 499797 h 756210"/>
                <a:gd name="connsiteX0" fmla="*/ 551847 w 4880882"/>
                <a:gd name="connsiteY0" fmla="*/ 507848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51847 w 4880882"/>
                <a:gd name="connsiteY4" fmla="*/ 507848 h 75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0882" h="756210">
                  <a:moveTo>
                    <a:pt x="551847" y="507848"/>
                  </a:moveTo>
                  <a:lnTo>
                    <a:pt x="0" y="0"/>
                  </a:lnTo>
                  <a:lnTo>
                    <a:pt x="4279298" y="232921"/>
                  </a:lnTo>
                  <a:lnTo>
                    <a:pt x="4880882" y="756210"/>
                  </a:lnTo>
                  <a:lnTo>
                    <a:pt x="551847" y="507848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55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roup 618">
            <a:extLst>
              <a:ext uri="{FF2B5EF4-FFF2-40B4-BE49-F238E27FC236}">
                <a16:creationId xmlns:a16="http://schemas.microsoft.com/office/drawing/2014/main" id="{BE2AE3FD-A148-4909-A12E-5F8EC49DE03C}"/>
              </a:ext>
            </a:extLst>
          </p:cNvPr>
          <p:cNvGrpSpPr/>
          <p:nvPr/>
        </p:nvGrpSpPr>
        <p:grpSpPr>
          <a:xfrm>
            <a:off x="7162801" y="330200"/>
            <a:ext cx="4330700" cy="4368800"/>
            <a:chOff x="6324601" y="558800"/>
            <a:chExt cx="4330700" cy="4368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2F2DE4-976B-4F7B-BAA7-75432097A238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0EAE6D-0031-4CB8-930D-91260150ECC7}"/>
                </a:ext>
              </a:extLst>
            </p:cNvPr>
            <p:cNvCxnSpPr>
              <a:cxnSpLocks/>
              <a:stCxn id="24" idx="0"/>
              <a:endCxn id="24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4E301D-3D5D-4D2A-A34C-AE0A031AB1F9}"/>
                </a:ext>
              </a:extLst>
            </p:cNvPr>
            <p:cNvCxnSpPr>
              <a:cxnSpLocks/>
              <a:stCxn id="24" idx="1"/>
              <a:endCxn id="24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BCD38F-8DC6-4B78-AE90-E385A2EBC4E7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60EE46-9E46-4A48-A27F-62FD49E582DF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165632-6BC3-4DEB-AA66-D2DB3F322438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B84E008D-3FA4-42BD-9ED7-0A241934258A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227C1844-8ECF-465D-86D5-6FAB4453F68F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234A08BC-96C8-4EF3-8768-F5EC07F04209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DB1E5BF-C442-4DB2-8F88-742D257A5DF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0C78071-34A2-4CB6-8D79-3CC765100D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871DD62-98B4-4572-8CF1-62030A6FC4C3}"/>
                      </a:ext>
                    </a:extLst>
                  </p:cNvPr>
                  <p:cNvCxnSpPr>
                    <a:cxnSpLocks/>
                    <a:stCxn id="46" idx="1"/>
                    <a:endCxn id="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C81B4330-D808-4D19-BCF4-8FBEF117A17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1BB4F1C8-306A-442D-BC66-0767BBFF552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7" name="Straight Connector 316">
                    <a:extLst>
                      <a:ext uri="{FF2B5EF4-FFF2-40B4-BE49-F238E27FC236}">
                        <a16:creationId xmlns:a16="http://schemas.microsoft.com/office/drawing/2014/main" id="{449A6FF3-2040-433F-A69C-05D8E1FFE51B}"/>
                      </a:ext>
                    </a:extLst>
                  </p:cNvPr>
                  <p:cNvCxnSpPr>
                    <a:cxnSpLocks/>
                    <a:stCxn id="316" idx="0"/>
                    <a:endCxn id="31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>
                    <a:extLst>
                      <a:ext uri="{FF2B5EF4-FFF2-40B4-BE49-F238E27FC236}">
                        <a16:creationId xmlns:a16="http://schemas.microsoft.com/office/drawing/2014/main" id="{F130C909-591B-4A57-86B8-C6B35F2C7946}"/>
                      </a:ext>
                    </a:extLst>
                  </p:cNvPr>
                  <p:cNvCxnSpPr>
                    <a:cxnSpLocks/>
                    <a:stCxn id="316" idx="1"/>
                    <a:endCxn id="3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CDF8C0C3-E693-4FC3-8329-DA3C6DEE1DE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E0450172-DC02-48D6-85A6-1E385687BC9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1E7F984A-4F1D-404D-9DD5-C830E0445828}"/>
                      </a:ext>
                    </a:extLst>
                  </p:cNvPr>
                  <p:cNvCxnSpPr>
                    <a:cxnSpLocks/>
                    <a:stCxn id="320" idx="0"/>
                    <a:endCxn id="32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F2BD7D56-53BA-4F4A-9834-905CC949D5F6}"/>
                      </a:ext>
                    </a:extLst>
                  </p:cNvPr>
                  <p:cNvCxnSpPr>
                    <a:cxnSpLocks/>
                    <a:stCxn id="320" idx="1"/>
                    <a:endCxn id="32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0875D2EA-2804-4349-8B90-6DE24BA0B42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84EE0E6-0D02-49E3-B975-5C67A2EBC24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55D01886-DBA3-4B55-BAB8-721F2A9A4F09}"/>
                      </a:ext>
                    </a:extLst>
                  </p:cNvPr>
                  <p:cNvCxnSpPr>
                    <a:cxnSpLocks/>
                    <a:stCxn id="324" idx="0"/>
                    <a:endCxn id="3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8D4B2D5-3F27-422F-8300-A32B6DB037AC}"/>
                      </a:ext>
                    </a:extLst>
                  </p:cNvPr>
                  <p:cNvCxnSpPr>
                    <a:cxnSpLocks/>
                    <a:stCxn id="324" idx="1"/>
                    <a:endCxn id="3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B14DC563-A661-4BE5-B6D1-7EB95099D36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852B3B63-DF1A-4730-B827-8E3B6452945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E5F931D2-55AE-4A5B-825D-30E04C6B34C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5B85E786-F901-48A4-9DA8-7B36F7F91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F57C8BEC-BFCC-4F16-878F-7BE33F4D9409}"/>
                      </a:ext>
                    </a:extLst>
                  </p:cNvPr>
                  <p:cNvCxnSpPr>
                    <a:cxnSpLocks/>
                    <a:stCxn id="374" idx="1"/>
                    <a:endCxn id="37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DC3D01B8-5698-4C26-9242-729401E12C5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5193E0B0-2263-4C12-A285-B8122E6E5A8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DCF6932B-9DE3-41EA-A8B4-FFF38F7F0B2C}"/>
                      </a:ext>
                    </a:extLst>
                  </p:cNvPr>
                  <p:cNvCxnSpPr>
                    <a:cxnSpLocks/>
                    <a:stCxn id="371" idx="0"/>
                    <a:endCxn id="37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F5B26803-FAC6-46F9-8B39-2D6C0FDA9876}"/>
                      </a:ext>
                    </a:extLst>
                  </p:cNvPr>
                  <p:cNvCxnSpPr>
                    <a:cxnSpLocks/>
                    <a:stCxn id="371" idx="1"/>
                    <a:endCxn id="37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81B99BBF-0C87-4FBE-9208-BC10CC6EE0F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EBC7F8AC-184E-449A-9444-99F37EB4BC6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4A65E82A-2998-4055-B745-2D4A6C3C2775}"/>
                      </a:ext>
                    </a:extLst>
                  </p:cNvPr>
                  <p:cNvCxnSpPr>
                    <a:cxnSpLocks/>
                    <a:stCxn id="368" idx="0"/>
                    <a:endCxn id="36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298342E0-FAE9-4E29-AB92-1C2829D39C49}"/>
                      </a:ext>
                    </a:extLst>
                  </p:cNvPr>
                  <p:cNvCxnSpPr>
                    <a:cxnSpLocks/>
                    <a:stCxn id="368" idx="1"/>
                    <a:endCxn id="36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4" name="Group 363">
                  <a:extLst>
                    <a:ext uri="{FF2B5EF4-FFF2-40B4-BE49-F238E27FC236}">
                      <a16:creationId xmlns:a16="http://schemas.microsoft.com/office/drawing/2014/main" id="{EF37F8B4-85E7-49ED-9555-E4EA343E4E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0797EB02-5B5B-4D90-8C5B-0889E2A7A72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8EFE0BFC-E120-4427-B22D-D8E2EB507D62}"/>
                      </a:ext>
                    </a:extLst>
                  </p:cNvPr>
                  <p:cNvCxnSpPr>
                    <a:cxnSpLocks/>
                    <a:stCxn id="365" idx="0"/>
                    <a:endCxn id="36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8A86AE22-31DB-4233-AE1C-0594F2BF66DB}"/>
                      </a:ext>
                    </a:extLst>
                  </p:cNvPr>
                  <p:cNvCxnSpPr>
                    <a:cxnSpLocks/>
                    <a:stCxn id="365" idx="1"/>
                    <a:endCxn id="36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E2F104C6-AE40-4FA2-9610-054DAF35703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3AF1BD67-5387-4609-96FF-4B461E22B17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D9B59BDA-A553-4974-8369-C96FEF4FB1F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42D426EC-AA70-40E0-AA53-47EC26D90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0C0C844A-1063-4533-9B4F-D799FADA0B1D}"/>
                      </a:ext>
                    </a:extLst>
                  </p:cNvPr>
                  <p:cNvCxnSpPr>
                    <a:cxnSpLocks/>
                    <a:stCxn id="391" idx="1"/>
                    <a:endCxn id="39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5B0BF1A2-1A03-440F-A622-92D293EE8A1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E4F9C91-D6CC-40E8-8648-52C152AD35B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9" name="Straight Connector 388">
                    <a:extLst>
                      <a:ext uri="{FF2B5EF4-FFF2-40B4-BE49-F238E27FC236}">
                        <a16:creationId xmlns:a16="http://schemas.microsoft.com/office/drawing/2014/main" id="{1EEE3419-545E-4044-9320-734E1F95EB6C}"/>
                      </a:ext>
                    </a:extLst>
                  </p:cNvPr>
                  <p:cNvCxnSpPr>
                    <a:cxnSpLocks/>
                    <a:stCxn id="388" idx="0"/>
                    <a:endCxn id="38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3451CCE-5B5A-4F3D-9A1D-EA26A792155C}"/>
                      </a:ext>
                    </a:extLst>
                  </p:cNvPr>
                  <p:cNvCxnSpPr>
                    <a:cxnSpLocks/>
                    <a:stCxn id="388" idx="1"/>
                    <a:endCxn id="38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6A9C9D2D-41BC-4A44-88F4-498248B03070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7CB71874-8DA2-4EA7-A6F1-2B9C1A9F7BB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42002238-7733-46DC-92FF-67C6268B5134}"/>
                      </a:ext>
                    </a:extLst>
                  </p:cNvPr>
                  <p:cNvCxnSpPr>
                    <a:cxnSpLocks/>
                    <a:stCxn id="385" idx="0"/>
                    <a:endCxn id="38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4F77E735-795A-4182-9649-3133570E0D0F}"/>
                      </a:ext>
                    </a:extLst>
                  </p:cNvPr>
                  <p:cNvCxnSpPr>
                    <a:cxnSpLocks/>
                    <a:stCxn id="385" idx="1"/>
                    <a:endCxn id="38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730AA93-26DD-46B9-86C2-E77BE076FFC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792BADD-1716-41FC-B402-708CB44481E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A7BD5B55-3EED-4707-94F1-A4573E0C2C9B}"/>
                      </a:ext>
                    </a:extLst>
                  </p:cNvPr>
                  <p:cNvCxnSpPr>
                    <a:cxnSpLocks/>
                    <a:stCxn id="382" idx="0"/>
                    <a:endCxn id="38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C0507385-21B0-47A8-9A22-030AAF80653E}"/>
                      </a:ext>
                    </a:extLst>
                  </p:cNvPr>
                  <p:cNvCxnSpPr>
                    <a:cxnSpLocks/>
                    <a:stCxn id="382" idx="1"/>
                    <a:endCxn id="38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CE3C26AF-A135-46B4-83F0-F645532DC70E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9D13B050-4BFE-4E46-8CBF-6A7B639309A6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C3D22678-650E-4AC7-87A6-52877236679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90FCCC22-8470-414E-883F-A258B404C6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AAEA52E5-7CAE-4D21-88CD-755E69378329}"/>
                      </a:ext>
                    </a:extLst>
                  </p:cNvPr>
                  <p:cNvCxnSpPr>
                    <a:cxnSpLocks/>
                    <a:stCxn id="408" idx="1"/>
                    <a:endCxn id="40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D48D4987-FC04-478C-A3D9-5E9DEB68A9B5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2C63679F-18F5-4384-AAF1-F89884A468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F80BD0AB-7820-4602-BD86-50D7AFB362D1}"/>
                      </a:ext>
                    </a:extLst>
                  </p:cNvPr>
                  <p:cNvCxnSpPr>
                    <a:cxnSpLocks/>
                    <a:stCxn id="405" idx="0"/>
                    <a:endCxn id="40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06BC8603-7486-4CAC-AA0B-B94ED67A553E}"/>
                      </a:ext>
                    </a:extLst>
                  </p:cNvPr>
                  <p:cNvCxnSpPr>
                    <a:cxnSpLocks/>
                    <a:stCxn id="405" idx="1"/>
                    <a:endCxn id="40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0D1C382F-7483-4F51-BE23-0DCDD4B2A58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7E0BB698-5027-4203-9A0E-981A5F38575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59334163-056A-4123-A0A6-EBA973CF7FE5}"/>
                      </a:ext>
                    </a:extLst>
                  </p:cNvPr>
                  <p:cNvCxnSpPr>
                    <a:cxnSpLocks/>
                    <a:stCxn id="402" idx="0"/>
                    <a:endCxn id="40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9756FE82-7AAF-4F84-9286-21AAAA3E0BBF}"/>
                      </a:ext>
                    </a:extLst>
                  </p:cNvPr>
                  <p:cNvCxnSpPr>
                    <a:cxnSpLocks/>
                    <a:stCxn id="402" idx="1"/>
                    <a:endCxn id="40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20FB5D9D-90DA-473C-83A6-978079ABAFF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2913C095-61AF-453E-8A15-CB1E5FBC4B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99028CF7-84BB-4B57-8735-840B88045AD4}"/>
                      </a:ext>
                    </a:extLst>
                  </p:cNvPr>
                  <p:cNvCxnSpPr>
                    <a:cxnSpLocks/>
                    <a:stCxn id="399" idx="0"/>
                    <a:endCxn id="39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EC817825-BB5A-42D9-AF82-EF605C8C8D89}"/>
                      </a:ext>
                    </a:extLst>
                  </p:cNvPr>
                  <p:cNvCxnSpPr>
                    <a:cxnSpLocks/>
                    <a:stCxn id="399" idx="1"/>
                    <a:endCxn id="39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D92BA61C-E393-4A2A-B1D8-DAF81AD831AB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4F846E21-5876-432D-B54E-C54F91FEA7D5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852C0A72-BE1E-4BE5-8E3D-4171E4E6055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78" name="Rectangle 477">
                    <a:extLst>
                      <a:ext uri="{FF2B5EF4-FFF2-40B4-BE49-F238E27FC236}">
                        <a16:creationId xmlns:a16="http://schemas.microsoft.com/office/drawing/2014/main" id="{7BB7D4B5-B1F1-416F-B4DB-9121625E9C5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C60F0AED-B98F-45E1-8BEC-7B144612EB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AE78472D-1B9D-4DAC-9526-E7AC48198CE3}"/>
                      </a:ext>
                    </a:extLst>
                  </p:cNvPr>
                  <p:cNvCxnSpPr>
                    <a:cxnSpLocks/>
                    <a:stCxn id="478" idx="1"/>
                    <a:endCxn id="47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682FFED8-5432-4208-864D-FF1E861E957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992564D3-D6E3-44D0-9FE3-2FF8F640C1E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0A1BE847-4398-44F5-B6F0-330EB21F5B9E}"/>
                      </a:ext>
                    </a:extLst>
                  </p:cNvPr>
                  <p:cNvCxnSpPr>
                    <a:cxnSpLocks/>
                    <a:stCxn id="475" idx="0"/>
                    <a:endCxn id="47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10F990F0-EC74-4C6A-825F-6F4A96C3C3CA}"/>
                      </a:ext>
                    </a:extLst>
                  </p:cNvPr>
                  <p:cNvCxnSpPr>
                    <a:cxnSpLocks/>
                    <a:stCxn id="475" idx="1"/>
                    <a:endCxn id="47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913B800C-7B46-471F-93EB-9DF94AC710BA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5339C6EF-DB79-43E8-8F77-6B6FA193641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E060B043-760A-4CD2-A94B-F9933FD88099}"/>
                      </a:ext>
                    </a:extLst>
                  </p:cNvPr>
                  <p:cNvCxnSpPr>
                    <a:cxnSpLocks/>
                    <a:stCxn id="472" idx="0"/>
                    <a:endCxn id="47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3BACBFC3-0F81-459D-B446-1759BEE276D0}"/>
                      </a:ext>
                    </a:extLst>
                  </p:cNvPr>
                  <p:cNvCxnSpPr>
                    <a:cxnSpLocks/>
                    <a:stCxn id="472" idx="1"/>
                    <a:endCxn id="47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2694A759-9B0D-432F-8D7B-AA9857E76E4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08F35BE6-49EB-46BF-A73F-F06108B7431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8FE7762F-DE7F-421D-AFB5-50DFFDAFCA65}"/>
                      </a:ext>
                    </a:extLst>
                  </p:cNvPr>
                  <p:cNvCxnSpPr>
                    <a:cxnSpLocks/>
                    <a:stCxn id="469" idx="0"/>
                    <a:endCxn id="46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0689B3C0-1C7D-4565-BFFA-D1738966FC28}"/>
                      </a:ext>
                    </a:extLst>
                  </p:cNvPr>
                  <p:cNvCxnSpPr>
                    <a:cxnSpLocks/>
                    <a:stCxn id="469" idx="1"/>
                    <a:endCxn id="46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3005C3E8-A1CF-47C9-8DD5-A7D9FE8D5DD7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33F2786B-D4A8-477C-8A67-9D3909DCBFCC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9F6E1994-AE3F-41B5-B4BB-B481183CEA9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DC4D2D6-F781-4940-A877-8F0DD621A5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5FB6AF2F-79FE-45D8-A616-8E1A1A9DD2B0}"/>
                      </a:ext>
                    </a:extLst>
                  </p:cNvPr>
                  <p:cNvCxnSpPr>
                    <a:cxnSpLocks/>
                    <a:stCxn id="462" idx="1"/>
                    <a:endCxn id="46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8BF85DA-EABA-4F28-8AFF-496F327D001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6C4477FA-3EE4-426B-9C0C-93F24BD3666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D6B6DDBD-E90B-4F7A-81E5-0CD6A7780C0B}"/>
                      </a:ext>
                    </a:extLst>
                  </p:cNvPr>
                  <p:cNvCxnSpPr>
                    <a:cxnSpLocks/>
                    <a:stCxn id="459" idx="0"/>
                    <a:endCxn id="45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2D8F1C6-6A75-4A2A-B7D9-6FA76F87FA08}"/>
                      </a:ext>
                    </a:extLst>
                  </p:cNvPr>
                  <p:cNvCxnSpPr>
                    <a:cxnSpLocks/>
                    <a:stCxn id="459" idx="1"/>
                    <a:endCxn id="45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BC0AE491-F2DF-40C3-9EC6-69FE2BAE18A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F81F8AEC-3942-460D-A56D-00C28DD1E77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B9CC0340-41AE-4D14-81A2-FE4773ACC4D5}"/>
                      </a:ext>
                    </a:extLst>
                  </p:cNvPr>
                  <p:cNvCxnSpPr>
                    <a:cxnSpLocks/>
                    <a:stCxn id="456" idx="0"/>
                    <a:endCxn id="45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D75EC6B8-7917-4974-A0E8-D83337D89DFE}"/>
                      </a:ext>
                    </a:extLst>
                  </p:cNvPr>
                  <p:cNvCxnSpPr>
                    <a:cxnSpLocks/>
                    <a:stCxn id="456" idx="1"/>
                    <a:endCxn id="45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F37CA2E-BC3A-47B0-946C-744AA3FD36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4B1842B7-B317-4B66-AD1E-8EA9D0C16A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35BC82BE-B063-412C-964F-1143560F7D8E}"/>
                      </a:ext>
                    </a:extLst>
                  </p:cNvPr>
                  <p:cNvCxnSpPr>
                    <a:cxnSpLocks/>
                    <a:stCxn id="453" idx="0"/>
                    <a:endCxn id="45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CDAB68D5-4908-42B8-8E32-C290F878BFAE}"/>
                      </a:ext>
                    </a:extLst>
                  </p:cNvPr>
                  <p:cNvCxnSpPr>
                    <a:cxnSpLocks/>
                    <a:stCxn id="453" idx="1"/>
                    <a:endCxn id="45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BA1DA40-CA03-4772-9A22-8148208F514E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BEA5D5F7-9323-4EA4-A87C-841176BA44A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EDA2B4DD-5B55-4D1E-B43C-B7475F881F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B0AF26B-E21A-4B87-82B4-3B87012B50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22551FD-40B6-4555-9619-0F65ABDDB897}"/>
                      </a:ext>
                    </a:extLst>
                  </p:cNvPr>
                  <p:cNvCxnSpPr>
                    <a:cxnSpLocks/>
                    <a:stCxn id="446" idx="1"/>
                    <a:endCxn id="4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DE713CC1-7CE1-4970-A1A9-AC0B2EA6265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730A780B-77C6-4633-AC62-8F2D68D457C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A998C588-5FDA-4233-82DE-6BB1AE2600D1}"/>
                      </a:ext>
                    </a:extLst>
                  </p:cNvPr>
                  <p:cNvCxnSpPr>
                    <a:cxnSpLocks/>
                    <a:stCxn id="443" idx="0"/>
                    <a:endCxn id="44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CB9E39AC-C307-4468-9E43-AF5725E0800C}"/>
                      </a:ext>
                    </a:extLst>
                  </p:cNvPr>
                  <p:cNvCxnSpPr>
                    <a:cxnSpLocks/>
                    <a:stCxn id="443" idx="1"/>
                    <a:endCxn id="44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2CEA46D0-C877-44DB-ABC8-299C2965DC2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E62220D0-3FFA-4F70-A606-F4BD2270498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EC7AB9E-7189-46D4-AE33-4C7A32C1190A}"/>
                      </a:ext>
                    </a:extLst>
                  </p:cNvPr>
                  <p:cNvCxnSpPr>
                    <a:cxnSpLocks/>
                    <a:stCxn id="440" idx="0"/>
                    <a:endCxn id="44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3891D6DE-7E7D-4E1B-BDEA-843A7374D47B}"/>
                      </a:ext>
                    </a:extLst>
                  </p:cNvPr>
                  <p:cNvCxnSpPr>
                    <a:cxnSpLocks/>
                    <a:stCxn id="440" idx="1"/>
                    <a:endCxn id="44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E57311CB-6755-4BE3-AC6E-29F6875E2590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2BFBA940-83EC-4EBE-8298-2E99D6DE48F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3919D3DD-A533-4583-AEFC-89B618D28988}"/>
                      </a:ext>
                    </a:extLst>
                  </p:cNvPr>
                  <p:cNvCxnSpPr>
                    <a:cxnSpLocks/>
                    <a:stCxn id="437" idx="0"/>
                    <a:endCxn id="43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FC538DF0-8112-4AE9-92A0-3A4D5091202C}"/>
                      </a:ext>
                    </a:extLst>
                  </p:cNvPr>
                  <p:cNvCxnSpPr>
                    <a:cxnSpLocks/>
                    <a:stCxn id="437" idx="1"/>
                    <a:endCxn id="43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E23638D-627C-4E77-9CD8-7C1E9D7C4E2D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6B9CACD7-F68F-4D8C-911E-BA0F66F70EC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CAE7F4EA-EF6B-43AD-973B-9C2C255DFE8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0E243DA2-769A-469B-84AD-4B688F2C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9AF83397-5C49-4A50-A1C5-886EDF284B49}"/>
                      </a:ext>
                    </a:extLst>
                  </p:cNvPr>
                  <p:cNvCxnSpPr>
                    <a:cxnSpLocks/>
                    <a:stCxn id="430" idx="1"/>
                    <a:endCxn id="43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36D080BF-CAA4-4A13-96BC-6A3AD751096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96427A7E-CCCF-49ED-9B42-911ADAC0A3E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161BF5CA-A7B9-49CF-B799-5E89460E9589}"/>
                      </a:ext>
                    </a:extLst>
                  </p:cNvPr>
                  <p:cNvCxnSpPr>
                    <a:cxnSpLocks/>
                    <a:stCxn id="427" idx="0"/>
                    <a:endCxn id="42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5FB1E4EE-3214-499D-AC10-6850394731FF}"/>
                      </a:ext>
                    </a:extLst>
                  </p:cNvPr>
                  <p:cNvCxnSpPr>
                    <a:cxnSpLocks/>
                    <a:stCxn id="427" idx="1"/>
                    <a:endCxn id="42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A020B9B-FD5B-4166-834E-4A0C46C4726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24FF2FCF-450D-4856-9B47-23FE888158C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4882B6FB-FE30-4E13-96CE-A7D3652EB020}"/>
                      </a:ext>
                    </a:extLst>
                  </p:cNvPr>
                  <p:cNvCxnSpPr>
                    <a:cxnSpLocks/>
                    <a:stCxn id="424" idx="0"/>
                    <a:endCxn id="4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DD29C417-54B9-498A-A6B1-CACC33469213}"/>
                      </a:ext>
                    </a:extLst>
                  </p:cNvPr>
                  <p:cNvCxnSpPr>
                    <a:cxnSpLocks/>
                    <a:stCxn id="424" idx="1"/>
                    <a:endCxn id="4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2332BAB3-AFF3-4F0E-8B82-FE941FC770EE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20C3D8E4-3570-4502-AFE1-EDB38D4D9EF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4CFB6C8A-681F-4ABC-82EF-F8866E883643}"/>
                      </a:ext>
                    </a:extLst>
                  </p:cNvPr>
                  <p:cNvCxnSpPr>
                    <a:cxnSpLocks/>
                    <a:stCxn id="421" idx="0"/>
                    <a:endCxn id="42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6E9451CE-3FD0-4804-B22D-E86984375714}"/>
                      </a:ext>
                    </a:extLst>
                  </p:cNvPr>
                  <p:cNvCxnSpPr>
                    <a:cxnSpLocks/>
                    <a:stCxn id="421" idx="1"/>
                    <a:endCxn id="42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75178E62-EAE5-473A-AC07-5E4A0506EF0F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F4A21DA6-1F78-4313-8E15-22C251F84383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C9B1707C-AA52-4411-927F-5E3A7C235CE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21CDC575-E682-48E0-801A-3A1BFDC2A5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8" name="Straight Connector 547">
                    <a:extLst>
                      <a:ext uri="{FF2B5EF4-FFF2-40B4-BE49-F238E27FC236}">
                        <a16:creationId xmlns:a16="http://schemas.microsoft.com/office/drawing/2014/main" id="{3C621303-40BE-4FD4-A4DA-975AAC80BF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FDA5114E-F49A-42F8-A2D5-488CA28F4E76}"/>
                      </a:ext>
                    </a:extLst>
                  </p:cNvPr>
                  <p:cNvCxnSpPr>
                    <a:cxnSpLocks/>
                    <a:stCxn id="547" idx="1"/>
                    <a:endCxn id="5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73389B8C-BD76-4C91-8AF5-0ABF402546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AC94F0D5-C690-4F9E-B481-42EA5CB6DEE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5" name="Straight Connector 544">
                    <a:extLst>
                      <a:ext uri="{FF2B5EF4-FFF2-40B4-BE49-F238E27FC236}">
                        <a16:creationId xmlns:a16="http://schemas.microsoft.com/office/drawing/2014/main" id="{B910B50E-950D-4F95-A6E9-154388CE7A55}"/>
                      </a:ext>
                    </a:extLst>
                  </p:cNvPr>
                  <p:cNvCxnSpPr>
                    <a:cxnSpLocks/>
                    <a:stCxn id="544" idx="0"/>
                    <a:endCxn id="54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A037A54D-3D92-4CB1-95AC-52D43D79F422}"/>
                      </a:ext>
                    </a:extLst>
                  </p:cNvPr>
                  <p:cNvCxnSpPr>
                    <a:cxnSpLocks/>
                    <a:stCxn id="544" idx="1"/>
                    <a:endCxn id="54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10D80ED3-F7CD-4242-934A-BCC40E4A944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A477DB1E-BDAC-4F2A-A30D-5EAAFDDDEDC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A09DE1A8-588F-4071-8C47-83E8F6511BE3}"/>
                      </a:ext>
                    </a:extLst>
                  </p:cNvPr>
                  <p:cNvCxnSpPr>
                    <a:cxnSpLocks/>
                    <a:stCxn id="541" idx="0"/>
                    <a:endCxn id="5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24C481B3-5B0E-4077-A9F0-A9DD18C2F9E5}"/>
                      </a:ext>
                    </a:extLst>
                  </p:cNvPr>
                  <p:cNvCxnSpPr>
                    <a:cxnSpLocks/>
                    <a:stCxn id="541" idx="1"/>
                    <a:endCxn id="5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A4A8AA5F-59EB-4D5C-BE47-3F51DBD3EB6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39078F8D-BA19-4ACA-A571-0A46063A11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7C09D093-2F06-4AAD-BBB3-0465E41BE152}"/>
                      </a:ext>
                    </a:extLst>
                  </p:cNvPr>
                  <p:cNvCxnSpPr>
                    <a:cxnSpLocks/>
                    <a:stCxn id="538" idx="0"/>
                    <a:endCxn id="53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>
                    <a:extLst>
                      <a:ext uri="{FF2B5EF4-FFF2-40B4-BE49-F238E27FC236}">
                        <a16:creationId xmlns:a16="http://schemas.microsoft.com/office/drawing/2014/main" id="{D1C74626-0576-450D-8B5E-32328114092A}"/>
                      </a:ext>
                    </a:extLst>
                  </p:cNvPr>
                  <p:cNvCxnSpPr>
                    <a:cxnSpLocks/>
                    <a:stCxn id="538" idx="1"/>
                    <a:endCxn id="53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2F14CB59-187A-4F84-B81F-ED6003B3AD1A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91575537-D702-44DE-B79C-215F0E8E701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416D1B05-EFCE-4BFF-91FC-B371689CD49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00105444-FAD8-41F2-BC72-F600A335C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5C86788B-8D6F-42FC-9CEF-29E7BB378631}"/>
                      </a:ext>
                    </a:extLst>
                  </p:cNvPr>
                  <p:cNvCxnSpPr>
                    <a:cxnSpLocks/>
                    <a:stCxn id="531" idx="1"/>
                    <a:endCxn id="5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52EA0AB1-2A43-4030-8FAB-90B4E9B2B03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EFFF6F68-C32F-4BBE-914A-F160029727D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901B4469-3116-49F3-BFF4-A98040DAA17C}"/>
                      </a:ext>
                    </a:extLst>
                  </p:cNvPr>
                  <p:cNvCxnSpPr>
                    <a:cxnSpLocks/>
                    <a:stCxn id="528" idx="0"/>
                    <a:endCxn id="52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B32F7BAD-33E4-4B36-BD1D-1301E5C52164}"/>
                      </a:ext>
                    </a:extLst>
                  </p:cNvPr>
                  <p:cNvCxnSpPr>
                    <a:cxnSpLocks/>
                    <a:stCxn id="528" idx="1"/>
                    <a:endCxn id="52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A45A87E4-370D-4062-BA7C-A6C3C47C81F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6D36221F-4388-4A99-9A64-FA4E66BD683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1E829313-A974-48C0-A04C-C06F53F5F654}"/>
                      </a:ext>
                    </a:extLst>
                  </p:cNvPr>
                  <p:cNvCxnSpPr>
                    <a:cxnSpLocks/>
                    <a:stCxn id="525" idx="0"/>
                    <a:endCxn id="5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7E08ACE3-FFDA-48C7-90BC-695969E7FC4A}"/>
                      </a:ext>
                    </a:extLst>
                  </p:cNvPr>
                  <p:cNvCxnSpPr>
                    <a:cxnSpLocks/>
                    <a:stCxn id="525" idx="1"/>
                    <a:endCxn id="5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D331CD24-A158-4117-99F0-C7A1621E3B7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54ADA016-CC0B-4571-815A-AA8027D53E6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DA095437-EB06-4C80-9C3B-0ED10650BE93}"/>
                      </a:ext>
                    </a:extLst>
                  </p:cNvPr>
                  <p:cNvCxnSpPr>
                    <a:cxnSpLocks/>
                    <a:stCxn id="522" idx="0"/>
                    <a:endCxn id="52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93BDF47E-B49F-48AF-9F73-127F9DB10C12}"/>
                      </a:ext>
                    </a:extLst>
                  </p:cNvPr>
                  <p:cNvCxnSpPr>
                    <a:cxnSpLocks/>
                    <a:stCxn id="522" idx="1"/>
                    <a:endCxn id="52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61FE468D-98DD-4327-9797-2F87898F8E8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586B31D0-05DA-4EF2-9A54-6714F0E0BB9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3AD88F82-3822-41DD-A4BB-49D6CA6E9DC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5F1FC204-83C6-41BF-896E-FD4F4CC21C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EF49E6B7-0A77-4487-AA62-D31A01B27FBF}"/>
                      </a:ext>
                    </a:extLst>
                  </p:cNvPr>
                  <p:cNvCxnSpPr>
                    <a:cxnSpLocks/>
                    <a:stCxn id="515" idx="1"/>
                    <a:endCxn id="51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3B1A2AE2-3729-4EDC-8F45-DB4EE354782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4A3AD788-694D-416D-8460-EDCD8CF13F2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D022851B-CAE9-47FA-B184-035314757A9E}"/>
                      </a:ext>
                    </a:extLst>
                  </p:cNvPr>
                  <p:cNvCxnSpPr>
                    <a:cxnSpLocks/>
                    <a:stCxn id="512" idx="0"/>
                    <a:endCxn id="51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69197122-1387-43CB-9267-E635BF5CD025}"/>
                      </a:ext>
                    </a:extLst>
                  </p:cNvPr>
                  <p:cNvCxnSpPr>
                    <a:cxnSpLocks/>
                    <a:stCxn id="512" idx="1"/>
                    <a:endCxn id="51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55ACD96B-1D64-4523-AD73-7FC3FFA0E7B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5BEB8D03-3262-48A3-926F-BCAE167977A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6769C5CD-4E1F-4BE6-AE3F-19CE20580FC3}"/>
                      </a:ext>
                    </a:extLst>
                  </p:cNvPr>
                  <p:cNvCxnSpPr>
                    <a:cxnSpLocks/>
                    <a:stCxn id="509" idx="0"/>
                    <a:endCxn id="50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566E680C-DBC5-4F47-B349-CAE7D95D907D}"/>
                      </a:ext>
                    </a:extLst>
                  </p:cNvPr>
                  <p:cNvCxnSpPr>
                    <a:cxnSpLocks/>
                    <a:stCxn id="509" idx="1"/>
                    <a:endCxn id="50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0882D8D0-24A0-4DB2-B9B8-C2219550F14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4D8A7B6D-6CD1-41D6-A82D-277957DF154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42B1C75A-A5A0-44BF-A9F5-B7E5E66438A6}"/>
                      </a:ext>
                    </a:extLst>
                  </p:cNvPr>
                  <p:cNvCxnSpPr>
                    <a:cxnSpLocks/>
                    <a:stCxn id="506" idx="0"/>
                    <a:endCxn id="50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D54A8D3C-9C0B-4AB4-BE01-5572465859E2}"/>
                      </a:ext>
                    </a:extLst>
                  </p:cNvPr>
                  <p:cNvCxnSpPr>
                    <a:cxnSpLocks/>
                    <a:stCxn id="506" idx="1"/>
                    <a:endCxn id="50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601F5663-044E-4145-B9F7-9934A1C50650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4EC0CB65-46E5-4E15-A787-ECD33B8F09B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438725CF-0B43-49A3-980F-DD2CE9382F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DAF27889-62DA-4764-A637-FEE77F178D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B2FAF7CB-34AC-4328-AD41-77B208D2E66A}"/>
                      </a:ext>
                    </a:extLst>
                  </p:cNvPr>
                  <p:cNvCxnSpPr>
                    <a:cxnSpLocks/>
                    <a:stCxn id="499" idx="1"/>
                    <a:endCxn id="49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1BF3937E-1FDA-4EB0-841F-69055674E96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BFAF98DE-ADFE-4E50-B0A0-30EB28B9C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7" name="Straight Connector 496">
                    <a:extLst>
                      <a:ext uri="{FF2B5EF4-FFF2-40B4-BE49-F238E27FC236}">
                        <a16:creationId xmlns:a16="http://schemas.microsoft.com/office/drawing/2014/main" id="{A13D3E65-CB7C-44ED-B2BD-F5E92DE6A54E}"/>
                      </a:ext>
                    </a:extLst>
                  </p:cNvPr>
                  <p:cNvCxnSpPr>
                    <a:cxnSpLocks/>
                    <a:stCxn id="496" idx="0"/>
                    <a:endCxn id="49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>
                    <a:extLst>
                      <a:ext uri="{FF2B5EF4-FFF2-40B4-BE49-F238E27FC236}">
                        <a16:creationId xmlns:a16="http://schemas.microsoft.com/office/drawing/2014/main" id="{2DFAEE85-2DA2-4E8B-B0ED-C3FFA5162771}"/>
                      </a:ext>
                    </a:extLst>
                  </p:cNvPr>
                  <p:cNvCxnSpPr>
                    <a:cxnSpLocks/>
                    <a:stCxn id="496" idx="1"/>
                    <a:endCxn id="49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42776356-207A-4703-91AA-28EA6E191301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2FE7C4EE-0FD4-4C6D-9220-F01CCBBF89F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915FBD92-F6B8-48A7-B877-86B729793639}"/>
                      </a:ext>
                    </a:extLst>
                  </p:cNvPr>
                  <p:cNvCxnSpPr>
                    <a:cxnSpLocks/>
                    <a:stCxn id="493" idx="0"/>
                    <a:endCxn id="49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>
                    <a:extLst>
                      <a:ext uri="{FF2B5EF4-FFF2-40B4-BE49-F238E27FC236}">
                        <a16:creationId xmlns:a16="http://schemas.microsoft.com/office/drawing/2014/main" id="{278422E0-4173-4298-8B8C-F316B73E20FA}"/>
                      </a:ext>
                    </a:extLst>
                  </p:cNvPr>
                  <p:cNvCxnSpPr>
                    <a:cxnSpLocks/>
                    <a:stCxn id="493" idx="1"/>
                    <a:endCxn id="49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89B978FB-5A42-4620-A071-11289F8EAE4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72E4CEE0-2B33-4808-A16D-652B3FEC62D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1" name="Straight Connector 490">
                    <a:extLst>
                      <a:ext uri="{FF2B5EF4-FFF2-40B4-BE49-F238E27FC236}">
                        <a16:creationId xmlns:a16="http://schemas.microsoft.com/office/drawing/2014/main" id="{EC02BCA2-4262-478C-A6E4-A3627E39FA87}"/>
                      </a:ext>
                    </a:extLst>
                  </p:cNvPr>
                  <p:cNvCxnSpPr>
                    <a:cxnSpLocks/>
                    <a:stCxn id="490" idx="0"/>
                    <a:endCxn id="49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A5B6FB7A-4A6F-4045-B9DB-977839DFF07E}"/>
                      </a:ext>
                    </a:extLst>
                  </p:cNvPr>
                  <p:cNvCxnSpPr>
                    <a:cxnSpLocks/>
                    <a:stCxn id="490" idx="1"/>
                    <a:endCxn id="49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821912D7-BB60-4A51-A6AF-F73258A38468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05703DAA-25CC-4FC8-9D8F-8C6F40A21ADE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CDC179D7-91C1-4481-B17F-DE4EBFD8FDB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A5861526-3DE7-4303-B8C4-71E4A6D64D4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7" name="Straight Connector 616">
                    <a:extLst>
                      <a:ext uri="{FF2B5EF4-FFF2-40B4-BE49-F238E27FC236}">
                        <a16:creationId xmlns:a16="http://schemas.microsoft.com/office/drawing/2014/main" id="{E4C05C25-E189-450B-AF80-667D9AD9E3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>
                    <a:extLst>
                      <a:ext uri="{FF2B5EF4-FFF2-40B4-BE49-F238E27FC236}">
                        <a16:creationId xmlns:a16="http://schemas.microsoft.com/office/drawing/2014/main" id="{C3222330-9D84-4BAC-8099-EB93458A1D5C}"/>
                      </a:ext>
                    </a:extLst>
                  </p:cNvPr>
                  <p:cNvCxnSpPr>
                    <a:cxnSpLocks/>
                    <a:stCxn id="616" idx="1"/>
                    <a:endCxn id="6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21310191-F7F7-4BFB-869C-084FD7CFA1B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A045F9A-112D-4B0C-84FB-FD3B4729FDB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13947667-0305-48E4-8D1E-A5DAE6D90A10}"/>
                      </a:ext>
                    </a:extLst>
                  </p:cNvPr>
                  <p:cNvCxnSpPr>
                    <a:cxnSpLocks/>
                    <a:stCxn id="613" idx="0"/>
                    <a:endCxn id="61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Straight Connector 614">
                    <a:extLst>
                      <a:ext uri="{FF2B5EF4-FFF2-40B4-BE49-F238E27FC236}">
                        <a16:creationId xmlns:a16="http://schemas.microsoft.com/office/drawing/2014/main" id="{676C99A0-95A2-45DB-B9E4-81D722EA4FA9}"/>
                      </a:ext>
                    </a:extLst>
                  </p:cNvPr>
                  <p:cNvCxnSpPr>
                    <a:cxnSpLocks/>
                    <a:stCxn id="613" idx="1"/>
                    <a:endCxn id="61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F6E9CC10-9451-459F-9B7D-79FF903AE15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D859463B-F47F-472E-84E1-A75E6620265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867025DE-B9A9-4F62-8AE4-18B114C4624E}"/>
                      </a:ext>
                    </a:extLst>
                  </p:cNvPr>
                  <p:cNvCxnSpPr>
                    <a:cxnSpLocks/>
                    <a:stCxn id="610" idx="0"/>
                    <a:endCxn id="61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C738136F-9E2C-4D4B-9C2B-F321B45FDD41}"/>
                      </a:ext>
                    </a:extLst>
                  </p:cNvPr>
                  <p:cNvCxnSpPr>
                    <a:cxnSpLocks/>
                    <a:stCxn id="610" idx="1"/>
                    <a:endCxn id="61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03CD0236-667B-4BB3-A630-AA493DB574B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6D6571EB-D9F8-42D6-B09E-606C6BBB88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8" name="Straight Connector 607">
                    <a:extLst>
                      <a:ext uri="{FF2B5EF4-FFF2-40B4-BE49-F238E27FC236}">
                        <a16:creationId xmlns:a16="http://schemas.microsoft.com/office/drawing/2014/main" id="{50BAF454-7CAB-45B5-BD6F-DE33DF655D07}"/>
                      </a:ext>
                    </a:extLst>
                  </p:cNvPr>
                  <p:cNvCxnSpPr>
                    <a:cxnSpLocks/>
                    <a:stCxn id="607" idx="0"/>
                    <a:endCxn id="60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B729686D-EC96-4F15-AF12-7956E299321E}"/>
                      </a:ext>
                    </a:extLst>
                  </p:cNvPr>
                  <p:cNvCxnSpPr>
                    <a:cxnSpLocks/>
                    <a:stCxn id="607" idx="1"/>
                    <a:endCxn id="60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B5F824DC-FBCD-45F5-91A0-B1A7880B1DC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73C4EC65-D8DC-4395-A0ED-5A752886D427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8977DD72-5758-4A26-BB2C-5D052F182B9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D0F7F87F-7CC8-4C98-A34D-9D5133768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E1F0F0A5-F14A-4217-AA42-757AC25C8415}"/>
                      </a:ext>
                    </a:extLst>
                  </p:cNvPr>
                  <p:cNvCxnSpPr>
                    <a:cxnSpLocks/>
                    <a:stCxn id="600" idx="1"/>
                    <a:endCxn id="60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>
                  <a:extLst>
                    <a:ext uri="{FF2B5EF4-FFF2-40B4-BE49-F238E27FC236}">
                      <a16:creationId xmlns:a16="http://schemas.microsoft.com/office/drawing/2014/main" id="{6FAFD9C9-0676-4AD2-A474-4B1FE2CEAB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ACD29CB5-236B-42CF-A8E5-CBD2843C268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F250E47E-F590-4430-9D4F-C6037140887D}"/>
                      </a:ext>
                    </a:extLst>
                  </p:cNvPr>
                  <p:cNvCxnSpPr>
                    <a:cxnSpLocks/>
                    <a:stCxn id="597" idx="0"/>
                    <a:endCxn id="59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6F52101D-5B31-459F-BFB2-32B25C4F008A}"/>
                      </a:ext>
                    </a:extLst>
                  </p:cNvPr>
                  <p:cNvCxnSpPr>
                    <a:cxnSpLocks/>
                    <a:stCxn id="597" idx="1"/>
                    <a:endCxn id="59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>
                  <a:extLst>
                    <a:ext uri="{FF2B5EF4-FFF2-40B4-BE49-F238E27FC236}">
                      <a16:creationId xmlns:a16="http://schemas.microsoft.com/office/drawing/2014/main" id="{1B5A2F4B-5469-47EE-A84B-BD170B54C5F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73788254-0A7C-4D90-A2BC-AF266CCBEC8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F796C989-D93C-4516-8217-A04C9D7C2B22}"/>
                      </a:ext>
                    </a:extLst>
                  </p:cNvPr>
                  <p:cNvCxnSpPr>
                    <a:cxnSpLocks/>
                    <a:stCxn id="594" idx="0"/>
                    <a:endCxn id="59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4F0650B9-3DDF-4D9A-808C-F7B4C5A1E56B}"/>
                      </a:ext>
                    </a:extLst>
                  </p:cNvPr>
                  <p:cNvCxnSpPr>
                    <a:cxnSpLocks/>
                    <a:stCxn id="594" idx="1"/>
                    <a:endCxn id="59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id="{C64690F5-6817-488A-B3CA-BA09750335E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A672E92C-58A3-4098-BC7F-E1D748D3BCC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749EE944-2762-4A42-991A-18309A2902E2}"/>
                      </a:ext>
                    </a:extLst>
                  </p:cNvPr>
                  <p:cNvCxnSpPr>
                    <a:cxnSpLocks/>
                    <a:stCxn id="591" idx="0"/>
                    <a:endCxn id="59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625E1A0E-D4EC-4A8E-8129-BFE6C092264D}"/>
                      </a:ext>
                    </a:extLst>
                  </p:cNvPr>
                  <p:cNvCxnSpPr>
                    <a:cxnSpLocks/>
                    <a:stCxn id="591" idx="1"/>
                    <a:endCxn id="59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6EFDAFA2-11D3-42A5-A0F5-2B3EEEFF6D1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9A87C563-0B9C-4192-AE79-E7BAB5B1D2F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DBA16CC8-C2BB-408F-8917-5DC86204ADA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F1CB3E5D-3AD8-4C2F-8584-884A27CEC6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079576F3-F262-4A62-9F4F-3F98025B886B}"/>
                      </a:ext>
                    </a:extLst>
                  </p:cNvPr>
                  <p:cNvCxnSpPr>
                    <a:cxnSpLocks/>
                    <a:stCxn id="584" idx="1"/>
                    <a:endCxn id="58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15038FE9-6BA4-4E2E-B781-335DE0AED17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40A34380-470B-4B4E-BEE5-A7905DE72BA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F8DB5077-C4D1-4E08-87B1-3A7F55EF6354}"/>
                      </a:ext>
                    </a:extLst>
                  </p:cNvPr>
                  <p:cNvCxnSpPr>
                    <a:cxnSpLocks/>
                    <a:stCxn id="581" idx="0"/>
                    <a:endCxn id="58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5031B5A5-64CE-4889-A5D5-9B1ED8A99D37}"/>
                      </a:ext>
                    </a:extLst>
                  </p:cNvPr>
                  <p:cNvCxnSpPr>
                    <a:cxnSpLocks/>
                    <a:stCxn id="581" idx="1"/>
                    <a:endCxn id="58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3" name="Group 572">
                  <a:extLst>
                    <a:ext uri="{FF2B5EF4-FFF2-40B4-BE49-F238E27FC236}">
                      <a16:creationId xmlns:a16="http://schemas.microsoft.com/office/drawing/2014/main" id="{F97C86DF-E990-4E33-A7E7-FA932B9B35F7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2E491708-9C24-4F50-913F-AC1F4FFC885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7BB976F3-59C7-4CE0-915C-C16AC3D9EDBC}"/>
                      </a:ext>
                    </a:extLst>
                  </p:cNvPr>
                  <p:cNvCxnSpPr>
                    <a:cxnSpLocks/>
                    <a:stCxn id="578" idx="0"/>
                    <a:endCxn id="57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A046837E-50DC-470C-A5AA-0493E3D2135C}"/>
                      </a:ext>
                    </a:extLst>
                  </p:cNvPr>
                  <p:cNvCxnSpPr>
                    <a:cxnSpLocks/>
                    <a:stCxn id="578" idx="1"/>
                    <a:endCxn id="57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20A53CC6-4948-47E6-94FE-B7E8811ABF6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2014B614-2620-4BC0-8930-0498B10A145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6" name="Straight Connector 575">
                    <a:extLst>
                      <a:ext uri="{FF2B5EF4-FFF2-40B4-BE49-F238E27FC236}">
                        <a16:creationId xmlns:a16="http://schemas.microsoft.com/office/drawing/2014/main" id="{8C857907-2B65-449B-821E-348D18198696}"/>
                      </a:ext>
                    </a:extLst>
                  </p:cNvPr>
                  <p:cNvCxnSpPr>
                    <a:cxnSpLocks/>
                    <a:stCxn id="575" idx="0"/>
                    <a:endCxn id="57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10595D0F-770A-45CF-812F-50FB7970FC6E}"/>
                      </a:ext>
                    </a:extLst>
                  </p:cNvPr>
                  <p:cNvCxnSpPr>
                    <a:cxnSpLocks/>
                    <a:stCxn id="575" idx="1"/>
                    <a:endCxn id="57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CA448EBF-B638-4DBE-AE8B-D2E1114D4D2C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356878FE-67F8-4890-A8D2-4C4AD9B2CEF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11F47DAC-0806-4069-96BC-7E3A3264A9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9" name="Straight Connector 568">
                    <a:extLst>
                      <a:ext uri="{FF2B5EF4-FFF2-40B4-BE49-F238E27FC236}">
                        <a16:creationId xmlns:a16="http://schemas.microsoft.com/office/drawing/2014/main" id="{4A316B12-3A14-4063-8D5D-9084BE0BF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>
                    <a:extLst>
                      <a:ext uri="{FF2B5EF4-FFF2-40B4-BE49-F238E27FC236}">
                        <a16:creationId xmlns:a16="http://schemas.microsoft.com/office/drawing/2014/main" id="{8B0115BE-5CBC-46A8-9BF7-CA680DABB962}"/>
                      </a:ext>
                    </a:extLst>
                  </p:cNvPr>
                  <p:cNvCxnSpPr>
                    <a:cxnSpLocks/>
                    <a:stCxn id="568" idx="1"/>
                    <a:endCxn id="56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7C5B9707-852E-4837-BD3E-924B342C93E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7FE113A-E950-472B-828F-A3F0E377ECB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6" name="Straight Connector 565">
                    <a:extLst>
                      <a:ext uri="{FF2B5EF4-FFF2-40B4-BE49-F238E27FC236}">
                        <a16:creationId xmlns:a16="http://schemas.microsoft.com/office/drawing/2014/main" id="{10468FAE-FD2C-4D23-AE72-2E43CDEAD24F}"/>
                      </a:ext>
                    </a:extLst>
                  </p:cNvPr>
                  <p:cNvCxnSpPr>
                    <a:cxnSpLocks/>
                    <a:stCxn id="565" idx="0"/>
                    <a:endCxn id="56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0112BDFA-15AE-4A5E-87FF-AAEA1975308C}"/>
                      </a:ext>
                    </a:extLst>
                  </p:cNvPr>
                  <p:cNvCxnSpPr>
                    <a:cxnSpLocks/>
                    <a:stCxn id="565" idx="1"/>
                    <a:endCxn id="56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7A0CBB58-DF7E-4D72-8884-8C76DC1316B2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126860D7-F24D-4AD6-A6D7-1E9E396F93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3" name="Straight Connector 562">
                    <a:extLst>
                      <a:ext uri="{FF2B5EF4-FFF2-40B4-BE49-F238E27FC236}">
                        <a16:creationId xmlns:a16="http://schemas.microsoft.com/office/drawing/2014/main" id="{3ECE728F-B108-4C39-B247-658AFADCF6EA}"/>
                      </a:ext>
                    </a:extLst>
                  </p:cNvPr>
                  <p:cNvCxnSpPr>
                    <a:cxnSpLocks/>
                    <a:stCxn id="562" idx="0"/>
                    <a:endCxn id="56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>
                    <a:extLst>
                      <a:ext uri="{FF2B5EF4-FFF2-40B4-BE49-F238E27FC236}">
                        <a16:creationId xmlns:a16="http://schemas.microsoft.com/office/drawing/2014/main" id="{D220A51E-567D-496F-AC10-5CA8C726A199}"/>
                      </a:ext>
                    </a:extLst>
                  </p:cNvPr>
                  <p:cNvCxnSpPr>
                    <a:cxnSpLocks/>
                    <a:stCxn id="562" idx="1"/>
                    <a:endCxn id="56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9F6EF247-890F-463B-976E-BA880FC76865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FC001847-E802-4C98-A789-019B015E23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C435E280-0361-4581-AA13-0CF4B8A5B213}"/>
                      </a:ext>
                    </a:extLst>
                  </p:cNvPr>
                  <p:cNvCxnSpPr>
                    <a:cxnSpLocks/>
                    <a:stCxn id="559" idx="0"/>
                    <a:endCxn id="55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DFBB6EE0-FCC9-456A-BEAB-7474CF15B17B}"/>
                      </a:ext>
                    </a:extLst>
                  </p:cNvPr>
                  <p:cNvCxnSpPr>
                    <a:cxnSpLocks/>
                    <a:stCxn id="559" idx="1"/>
                    <a:endCxn id="55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B86755B-14D8-4AAD-A320-7E00E6E1AA55}"/>
              </a:ext>
            </a:extLst>
          </p:cNvPr>
          <p:cNvGrpSpPr/>
          <p:nvPr/>
        </p:nvGrpSpPr>
        <p:grpSpPr>
          <a:xfrm>
            <a:off x="6326502" y="1142363"/>
            <a:ext cx="4330700" cy="4368800"/>
            <a:chOff x="6324601" y="558800"/>
            <a:chExt cx="4330700" cy="436880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BBEDDDE-BDB3-4F4B-AB16-91C6D1358816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1897E5C-EC92-435F-98B4-AB4A54D8A844}"/>
                </a:ext>
              </a:extLst>
            </p:cNvPr>
            <p:cNvCxnSpPr>
              <a:cxnSpLocks/>
              <a:stCxn id="297" idx="0"/>
              <a:endCxn id="297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90C8835-76DC-44B4-8B98-7FFA74355F21}"/>
                </a:ext>
              </a:extLst>
            </p:cNvPr>
            <p:cNvCxnSpPr>
              <a:cxnSpLocks/>
              <a:stCxn id="297" idx="1"/>
              <a:endCxn id="297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278C5B3-5247-404F-871F-71CEE67B9CFF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D84658D-88CF-4FB7-A4FE-A051B667A0F6}"/>
                </a:ext>
              </a:extLst>
            </p:cNvPr>
            <p:cNvCxnSpPr>
              <a:cxnSpLocks/>
              <a:stCxn id="300" idx="0"/>
              <a:endCxn id="300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DBB2175-D16A-4813-B13A-ED674070ABCE}"/>
                </a:ext>
              </a:extLst>
            </p:cNvPr>
            <p:cNvCxnSpPr>
              <a:cxnSpLocks/>
              <a:stCxn id="300" idx="1"/>
              <a:endCxn id="300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D1A3DE63-30FF-45B5-B5B6-0BA6ECCBD63B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53A3ABCE-1BEC-4277-A09A-A53C04478CA7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8E765809-FB11-4E73-8E48-4EC9CC2ACB8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6CCBA05F-C0ED-47B8-B33B-19AAB902DF6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1" name="Straight Connector 850">
                    <a:extLst>
                      <a:ext uri="{FF2B5EF4-FFF2-40B4-BE49-F238E27FC236}">
                        <a16:creationId xmlns:a16="http://schemas.microsoft.com/office/drawing/2014/main" id="{ABD9D57E-E57C-4834-8ACA-447788CC5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2" name="Straight Connector 851">
                    <a:extLst>
                      <a:ext uri="{FF2B5EF4-FFF2-40B4-BE49-F238E27FC236}">
                        <a16:creationId xmlns:a16="http://schemas.microsoft.com/office/drawing/2014/main" id="{08BABEE9-40DC-4C11-9CE3-1EE6A3C7BEEE}"/>
                      </a:ext>
                    </a:extLst>
                  </p:cNvPr>
                  <p:cNvCxnSpPr>
                    <a:cxnSpLocks/>
                    <a:stCxn id="850" idx="1"/>
                    <a:endCxn id="8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8" name="Group 837">
                  <a:extLst>
                    <a:ext uri="{FF2B5EF4-FFF2-40B4-BE49-F238E27FC236}">
                      <a16:creationId xmlns:a16="http://schemas.microsoft.com/office/drawing/2014/main" id="{A0EB531F-7DD6-468B-AB9F-643C68D5076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3FCF1885-8E1B-4967-8452-0790516DDAB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8" name="Straight Connector 847">
                    <a:extLst>
                      <a:ext uri="{FF2B5EF4-FFF2-40B4-BE49-F238E27FC236}">
                        <a16:creationId xmlns:a16="http://schemas.microsoft.com/office/drawing/2014/main" id="{13E709A8-F523-403F-9BE1-643E87DBE747}"/>
                      </a:ext>
                    </a:extLst>
                  </p:cNvPr>
                  <p:cNvCxnSpPr>
                    <a:cxnSpLocks/>
                    <a:stCxn id="847" idx="0"/>
                    <a:endCxn id="84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>
                    <a:extLst>
                      <a:ext uri="{FF2B5EF4-FFF2-40B4-BE49-F238E27FC236}">
                        <a16:creationId xmlns:a16="http://schemas.microsoft.com/office/drawing/2014/main" id="{F8AB8263-6C18-4BC6-B456-3ECC2FE25F26}"/>
                      </a:ext>
                    </a:extLst>
                  </p:cNvPr>
                  <p:cNvCxnSpPr>
                    <a:cxnSpLocks/>
                    <a:stCxn id="847" idx="1"/>
                    <a:endCxn id="8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C9B30F16-D57B-4BD9-B5BD-433A9D58111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0CD3311E-D113-461E-B9CC-DABC510AE90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5" name="Straight Connector 844">
                    <a:extLst>
                      <a:ext uri="{FF2B5EF4-FFF2-40B4-BE49-F238E27FC236}">
                        <a16:creationId xmlns:a16="http://schemas.microsoft.com/office/drawing/2014/main" id="{24BC5260-39BA-4D32-902B-3F83DDF02D58}"/>
                      </a:ext>
                    </a:extLst>
                  </p:cNvPr>
                  <p:cNvCxnSpPr>
                    <a:cxnSpLocks/>
                    <a:stCxn id="844" idx="0"/>
                    <a:endCxn id="8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>
                    <a:extLst>
                      <a:ext uri="{FF2B5EF4-FFF2-40B4-BE49-F238E27FC236}">
                        <a16:creationId xmlns:a16="http://schemas.microsoft.com/office/drawing/2014/main" id="{ADFF743E-DBB0-4057-9149-A40E9CDEBDCC}"/>
                      </a:ext>
                    </a:extLst>
                  </p:cNvPr>
                  <p:cNvCxnSpPr>
                    <a:cxnSpLocks/>
                    <a:stCxn id="844" idx="1"/>
                    <a:endCxn id="8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0" name="Group 839">
                  <a:extLst>
                    <a:ext uri="{FF2B5EF4-FFF2-40B4-BE49-F238E27FC236}">
                      <a16:creationId xmlns:a16="http://schemas.microsoft.com/office/drawing/2014/main" id="{078F2D05-54F9-4C41-8505-64FF49AAA213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6D3A59DA-0174-4776-83C9-4AF9F865023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2" name="Straight Connector 841">
                    <a:extLst>
                      <a:ext uri="{FF2B5EF4-FFF2-40B4-BE49-F238E27FC236}">
                        <a16:creationId xmlns:a16="http://schemas.microsoft.com/office/drawing/2014/main" id="{CD2FF5B2-B824-4EB7-828F-AE04513AD993}"/>
                      </a:ext>
                    </a:extLst>
                  </p:cNvPr>
                  <p:cNvCxnSpPr>
                    <a:cxnSpLocks/>
                    <a:stCxn id="841" idx="0"/>
                    <a:endCxn id="8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>
                    <a:extLst>
                      <a:ext uri="{FF2B5EF4-FFF2-40B4-BE49-F238E27FC236}">
                        <a16:creationId xmlns:a16="http://schemas.microsoft.com/office/drawing/2014/main" id="{8866D971-8EA2-49C8-B2E2-1F7854827FFD}"/>
                      </a:ext>
                    </a:extLst>
                  </p:cNvPr>
                  <p:cNvCxnSpPr>
                    <a:cxnSpLocks/>
                    <a:stCxn id="841" idx="1"/>
                    <a:endCxn id="8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DB7918E8-B877-4447-AA38-E636FD7F37A3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21" name="Group 820">
                  <a:extLst>
                    <a:ext uri="{FF2B5EF4-FFF2-40B4-BE49-F238E27FC236}">
                      <a16:creationId xmlns:a16="http://schemas.microsoft.com/office/drawing/2014/main" id="{381493F0-9410-4A15-A448-DF2BA5B4A5C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68488A5F-3DA2-41F1-B53D-F26F795E24F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5" name="Straight Connector 834">
                    <a:extLst>
                      <a:ext uri="{FF2B5EF4-FFF2-40B4-BE49-F238E27FC236}">
                        <a16:creationId xmlns:a16="http://schemas.microsoft.com/office/drawing/2014/main" id="{80144DE5-3D7D-4C12-A082-61C7C2A46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>
                    <a:extLst>
                      <a:ext uri="{FF2B5EF4-FFF2-40B4-BE49-F238E27FC236}">
                        <a16:creationId xmlns:a16="http://schemas.microsoft.com/office/drawing/2014/main" id="{D0705675-443C-40EE-87FA-88AFF3A9FF6B}"/>
                      </a:ext>
                    </a:extLst>
                  </p:cNvPr>
                  <p:cNvCxnSpPr>
                    <a:cxnSpLocks/>
                    <a:stCxn id="834" idx="1"/>
                    <a:endCxn id="8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>
                  <a:extLst>
                    <a:ext uri="{FF2B5EF4-FFF2-40B4-BE49-F238E27FC236}">
                      <a16:creationId xmlns:a16="http://schemas.microsoft.com/office/drawing/2014/main" id="{EBC24558-972E-4DB3-B890-2C2DD5E658C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231A55EA-87B7-4A7D-8AFB-8102AE98E57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2" name="Straight Connector 831">
                    <a:extLst>
                      <a:ext uri="{FF2B5EF4-FFF2-40B4-BE49-F238E27FC236}">
                        <a16:creationId xmlns:a16="http://schemas.microsoft.com/office/drawing/2014/main" id="{0CF939BE-1C91-4E55-8387-531820E07088}"/>
                      </a:ext>
                    </a:extLst>
                  </p:cNvPr>
                  <p:cNvCxnSpPr>
                    <a:cxnSpLocks/>
                    <a:stCxn id="831" idx="0"/>
                    <a:endCxn id="83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>
                    <a:extLst>
                      <a:ext uri="{FF2B5EF4-FFF2-40B4-BE49-F238E27FC236}">
                        <a16:creationId xmlns:a16="http://schemas.microsoft.com/office/drawing/2014/main" id="{0008EFAE-2B33-4265-A50D-8414015CAD8B}"/>
                      </a:ext>
                    </a:extLst>
                  </p:cNvPr>
                  <p:cNvCxnSpPr>
                    <a:cxnSpLocks/>
                    <a:stCxn id="831" idx="1"/>
                    <a:endCxn id="8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>
                  <a:extLst>
                    <a:ext uri="{FF2B5EF4-FFF2-40B4-BE49-F238E27FC236}">
                      <a16:creationId xmlns:a16="http://schemas.microsoft.com/office/drawing/2014/main" id="{B05A942D-114D-409D-B93F-D4CC6647BC2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CA9B4CA7-3DC6-4790-999D-03AC1E7084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9" name="Straight Connector 828">
                    <a:extLst>
                      <a:ext uri="{FF2B5EF4-FFF2-40B4-BE49-F238E27FC236}">
                        <a16:creationId xmlns:a16="http://schemas.microsoft.com/office/drawing/2014/main" id="{7C01ACE8-93CA-447C-9257-6C4EFF7C0248}"/>
                      </a:ext>
                    </a:extLst>
                  </p:cNvPr>
                  <p:cNvCxnSpPr>
                    <a:cxnSpLocks/>
                    <a:stCxn id="828" idx="0"/>
                    <a:endCxn id="8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>
                    <a:extLst>
                      <a:ext uri="{FF2B5EF4-FFF2-40B4-BE49-F238E27FC236}">
                        <a16:creationId xmlns:a16="http://schemas.microsoft.com/office/drawing/2014/main" id="{3D0AF410-DF91-48C4-9A1C-9E03778828BA}"/>
                      </a:ext>
                    </a:extLst>
                  </p:cNvPr>
                  <p:cNvCxnSpPr>
                    <a:cxnSpLocks/>
                    <a:stCxn id="828" idx="1"/>
                    <a:endCxn id="8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4" name="Group 823">
                  <a:extLst>
                    <a:ext uri="{FF2B5EF4-FFF2-40B4-BE49-F238E27FC236}">
                      <a16:creationId xmlns:a16="http://schemas.microsoft.com/office/drawing/2014/main" id="{45A39E7D-A87E-4B47-9CFD-C2336063D8E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0500BBB6-8D48-4472-AEC4-B7637025D1F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6" name="Straight Connector 825">
                    <a:extLst>
                      <a:ext uri="{FF2B5EF4-FFF2-40B4-BE49-F238E27FC236}">
                        <a16:creationId xmlns:a16="http://schemas.microsoft.com/office/drawing/2014/main" id="{6C077D85-5F72-45F5-AF13-CCC25F822D00}"/>
                      </a:ext>
                    </a:extLst>
                  </p:cNvPr>
                  <p:cNvCxnSpPr>
                    <a:cxnSpLocks/>
                    <a:stCxn id="825" idx="0"/>
                    <a:endCxn id="8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>
                    <a:extLst>
                      <a:ext uri="{FF2B5EF4-FFF2-40B4-BE49-F238E27FC236}">
                        <a16:creationId xmlns:a16="http://schemas.microsoft.com/office/drawing/2014/main" id="{FFE2106A-5F97-4E00-A6D2-63F1EBB9E7F0}"/>
                      </a:ext>
                    </a:extLst>
                  </p:cNvPr>
                  <p:cNvCxnSpPr>
                    <a:cxnSpLocks/>
                    <a:stCxn id="825" idx="1"/>
                    <a:endCxn id="8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1E1046F1-FC4A-43C0-B4E0-BAEB773DA2B6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9D114BD0-60CE-482C-B0F6-5B86DEF91D8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1C750254-D4DC-4E11-BCFA-6617C4E5C2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9" name="Straight Connector 818">
                    <a:extLst>
                      <a:ext uri="{FF2B5EF4-FFF2-40B4-BE49-F238E27FC236}">
                        <a16:creationId xmlns:a16="http://schemas.microsoft.com/office/drawing/2014/main" id="{47563B1D-93A5-4B46-958C-03AE9EE1D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>
                    <a:extLst>
                      <a:ext uri="{FF2B5EF4-FFF2-40B4-BE49-F238E27FC236}">
                        <a16:creationId xmlns:a16="http://schemas.microsoft.com/office/drawing/2014/main" id="{D8BBD6B8-4DB3-47B6-8A32-D53775144BF7}"/>
                      </a:ext>
                    </a:extLst>
                  </p:cNvPr>
                  <p:cNvCxnSpPr>
                    <a:cxnSpLocks/>
                    <a:stCxn id="818" idx="1"/>
                    <a:endCxn id="81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6" name="Group 805">
                  <a:extLst>
                    <a:ext uri="{FF2B5EF4-FFF2-40B4-BE49-F238E27FC236}">
                      <a16:creationId xmlns:a16="http://schemas.microsoft.com/office/drawing/2014/main" id="{2FCB8DF0-6E8F-4636-AC51-E976196BF66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FD9208C0-DFC8-4D32-812D-05D8C5E2F8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206A0219-726D-49A3-847D-FCB5BA3A59A0}"/>
                      </a:ext>
                    </a:extLst>
                  </p:cNvPr>
                  <p:cNvCxnSpPr>
                    <a:cxnSpLocks/>
                    <a:stCxn id="815" idx="0"/>
                    <a:endCxn id="81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>
                    <a:extLst>
                      <a:ext uri="{FF2B5EF4-FFF2-40B4-BE49-F238E27FC236}">
                        <a16:creationId xmlns:a16="http://schemas.microsoft.com/office/drawing/2014/main" id="{E1B219EF-11CD-4004-B91B-D98ACDD185D4}"/>
                      </a:ext>
                    </a:extLst>
                  </p:cNvPr>
                  <p:cNvCxnSpPr>
                    <a:cxnSpLocks/>
                    <a:stCxn id="815" idx="1"/>
                    <a:endCxn id="81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6AAD3031-F5F7-4C0D-8285-2800C6B0B98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12" name="Rectangle 811">
                    <a:extLst>
                      <a:ext uri="{FF2B5EF4-FFF2-40B4-BE49-F238E27FC236}">
                        <a16:creationId xmlns:a16="http://schemas.microsoft.com/office/drawing/2014/main" id="{D27E053B-0E07-4921-8FC2-BB69A8E4648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3" name="Straight Connector 812">
                    <a:extLst>
                      <a:ext uri="{FF2B5EF4-FFF2-40B4-BE49-F238E27FC236}">
                        <a16:creationId xmlns:a16="http://schemas.microsoft.com/office/drawing/2014/main" id="{F0D5D0AF-62D1-4A07-8F14-A5C9081ADC6E}"/>
                      </a:ext>
                    </a:extLst>
                  </p:cNvPr>
                  <p:cNvCxnSpPr>
                    <a:cxnSpLocks/>
                    <a:stCxn id="812" idx="0"/>
                    <a:endCxn id="81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Straight Connector 813">
                    <a:extLst>
                      <a:ext uri="{FF2B5EF4-FFF2-40B4-BE49-F238E27FC236}">
                        <a16:creationId xmlns:a16="http://schemas.microsoft.com/office/drawing/2014/main" id="{9A40DBC8-D937-4E57-84BD-049B9AAD321B}"/>
                      </a:ext>
                    </a:extLst>
                  </p:cNvPr>
                  <p:cNvCxnSpPr>
                    <a:cxnSpLocks/>
                    <a:stCxn id="812" idx="1"/>
                    <a:endCxn id="81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28D6711-D3C3-403F-9B74-8EC28442213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943154BE-86C2-4FDA-B17C-268355C7EE6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0" name="Straight Connector 809">
                    <a:extLst>
                      <a:ext uri="{FF2B5EF4-FFF2-40B4-BE49-F238E27FC236}">
                        <a16:creationId xmlns:a16="http://schemas.microsoft.com/office/drawing/2014/main" id="{324BB1EB-976E-4908-9360-AE67088BEB64}"/>
                      </a:ext>
                    </a:extLst>
                  </p:cNvPr>
                  <p:cNvCxnSpPr>
                    <a:cxnSpLocks/>
                    <a:stCxn id="809" idx="0"/>
                    <a:endCxn id="80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>
                    <a:extLst>
                      <a:ext uri="{FF2B5EF4-FFF2-40B4-BE49-F238E27FC236}">
                        <a16:creationId xmlns:a16="http://schemas.microsoft.com/office/drawing/2014/main" id="{C85AE449-5C26-46DD-9821-E5325C160205}"/>
                      </a:ext>
                    </a:extLst>
                  </p:cNvPr>
                  <p:cNvCxnSpPr>
                    <a:cxnSpLocks/>
                    <a:stCxn id="809" idx="1"/>
                    <a:endCxn id="80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204D26E3-2CCE-4757-8C92-66C1713D343A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78853079-E383-471D-A76A-6C8C68A7B30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96AC519A-8D71-4A82-A264-C44861A63BD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3" name="Straight Connector 802">
                    <a:extLst>
                      <a:ext uri="{FF2B5EF4-FFF2-40B4-BE49-F238E27FC236}">
                        <a16:creationId xmlns:a16="http://schemas.microsoft.com/office/drawing/2014/main" id="{7D6AD2AB-15B3-4EE8-ABA5-C1C71CADE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>
                    <a:extLst>
                      <a:ext uri="{FF2B5EF4-FFF2-40B4-BE49-F238E27FC236}">
                        <a16:creationId xmlns:a16="http://schemas.microsoft.com/office/drawing/2014/main" id="{9DCE612D-1AAE-4B4D-BEA4-2150A9FFCA8A}"/>
                      </a:ext>
                    </a:extLst>
                  </p:cNvPr>
                  <p:cNvCxnSpPr>
                    <a:cxnSpLocks/>
                    <a:stCxn id="802" idx="1"/>
                    <a:endCxn id="80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80A3A1ED-26C0-47F0-BC99-6AA84B7346F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C1D13C2D-98F4-4CA1-8993-2F3A1FA1D5B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0" name="Straight Connector 799">
                    <a:extLst>
                      <a:ext uri="{FF2B5EF4-FFF2-40B4-BE49-F238E27FC236}">
                        <a16:creationId xmlns:a16="http://schemas.microsoft.com/office/drawing/2014/main" id="{2184F970-54B1-4736-8314-591C3073CB9E}"/>
                      </a:ext>
                    </a:extLst>
                  </p:cNvPr>
                  <p:cNvCxnSpPr>
                    <a:cxnSpLocks/>
                    <a:stCxn id="799" idx="0"/>
                    <a:endCxn id="79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>
                    <a:extLst>
                      <a:ext uri="{FF2B5EF4-FFF2-40B4-BE49-F238E27FC236}">
                        <a16:creationId xmlns:a16="http://schemas.microsoft.com/office/drawing/2014/main" id="{F2C7EBA2-7C8F-4969-8B4C-480028C52DFD}"/>
                      </a:ext>
                    </a:extLst>
                  </p:cNvPr>
                  <p:cNvCxnSpPr>
                    <a:cxnSpLocks/>
                    <a:stCxn id="799" idx="1"/>
                    <a:endCxn id="79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1" name="Group 790">
                  <a:extLst>
                    <a:ext uri="{FF2B5EF4-FFF2-40B4-BE49-F238E27FC236}">
                      <a16:creationId xmlns:a16="http://schemas.microsoft.com/office/drawing/2014/main" id="{3CCC4DD3-363E-4478-B4D3-D6701E11174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0E0C8152-B2B2-4E4A-99ED-5B41F79E79D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7" name="Straight Connector 796">
                    <a:extLst>
                      <a:ext uri="{FF2B5EF4-FFF2-40B4-BE49-F238E27FC236}">
                        <a16:creationId xmlns:a16="http://schemas.microsoft.com/office/drawing/2014/main" id="{B52A5843-5124-40BC-814D-F85B229DADDB}"/>
                      </a:ext>
                    </a:extLst>
                  </p:cNvPr>
                  <p:cNvCxnSpPr>
                    <a:cxnSpLocks/>
                    <a:stCxn id="796" idx="0"/>
                    <a:endCxn id="79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>
                    <a:extLst>
                      <a:ext uri="{FF2B5EF4-FFF2-40B4-BE49-F238E27FC236}">
                        <a16:creationId xmlns:a16="http://schemas.microsoft.com/office/drawing/2014/main" id="{1C348E3E-4FA0-4DFB-9751-31F9192103A0}"/>
                      </a:ext>
                    </a:extLst>
                  </p:cNvPr>
                  <p:cNvCxnSpPr>
                    <a:cxnSpLocks/>
                    <a:stCxn id="796" idx="1"/>
                    <a:endCxn id="79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2" name="Group 791">
                  <a:extLst>
                    <a:ext uri="{FF2B5EF4-FFF2-40B4-BE49-F238E27FC236}">
                      <a16:creationId xmlns:a16="http://schemas.microsoft.com/office/drawing/2014/main" id="{1F48715E-FA67-49C4-AC75-5BB89BC0C52E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D4F340CF-515A-4728-BE09-98E52FE1F16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4" name="Straight Connector 793">
                    <a:extLst>
                      <a:ext uri="{FF2B5EF4-FFF2-40B4-BE49-F238E27FC236}">
                        <a16:creationId xmlns:a16="http://schemas.microsoft.com/office/drawing/2014/main" id="{ADDBBF11-ABAC-495E-8F13-0F562BF45EAC}"/>
                      </a:ext>
                    </a:extLst>
                  </p:cNvPr>
                  <p:cNvCxnSpPr>
                    <a:cxnSpLocks/>
                    <a:stCxn id="793" idx="0"/>
                    <a:endCxn id="79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>
                    <a:extLst>
                      <a:ext uri="{FF2B5EF4-FFF2-40B4-BE49-F238E27FC236}">
                        <a16:creationId xmlns:a16="http://schemas.microsoft.com/office/drawing/2014/main" id="{5C61788A-949F-4710-97D3-CB0CBBAAC01B}"/>
                      </a:ext>
                    </a:extLst>
                  </p:cNvPr>
                  <p:cNvCxnSpPr>
                    <a:cxnSpLocks/>
                    <a:stCxn id="793" idx="1"/>
                    <a:endCxn id="79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F7D3716A-AE80-4E61-9DE9-3BA1B9D7BDD6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717" name="Group 716">
                <a:extLst>
                  <a:ext uri="{FF2B5EF4-FFF2-40B4-BE49-F238E27FC236}">
                    <a16:creationId xmlns:a16="http://schemas.microsoft.com/office/drawing/2014/main" id="{8147C611-5F60-4E4F-AC0E-4154B325230D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A008C428-5FEF-4C51-9055-F2713BBC304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5F4EBD8A-776E-486E-9B38-6D9A0540515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C259156B-1E7C-4A1C-A6BD-034C27C32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2CBFF1CD-D82A-43E1-A796-D626FE6378DC}"/>
                      </a:ext>
                    </a:extLst>
                  </p:cNvPr>
                  <p:cNvCxnSpPr>
                    <a:cxnSpLocks/>
                    <a:stCxn id="782" idx="1"/>
                    <a:endCxn id="7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7B4458EC-B3EF-4E46-AB7A-A80D97A060E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0C90E078-8D27-4B0C-8BFE-799690C06B3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0" name="Straight Connector 779">
                    <a:extLst>
                      <a:ext uri="{FF2B5EF4-FFF2-40B4-BE49-F238E27FC236}">
                        <a16:creationId xmlns:a16="http://schemas.microsoft.com/office/drawing/2014/main" id="{9C106E12-B75F-4E3A-999B-20672F0EEADF}"/>
                      </a:ext>
                    </a:extLst>
                  </p:cNvPr>
                  <p:cNvCxnSpPr>
                    <a:cxnSpLocks/>
                    <a:stCxn id="779" idx="0"/>
                    <a:endCxn id="77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Straight Connector 780">
                    <a:extLst>
                      <a:ext uri="{FF2B5EF4-FFF2-40B4-BE49-F238E27FC236}">
                        <a16:creationId xmlns:a16="http://schemas.microsoft.com/office/drawing/2014/main" id="{7C51B25B-2A4D-4C8F-9C6D-C5745823A1AE}"/>
                      </a:ext>
                    </a:extLst>
                  </p:cNvPr>
                  <p:cNvCxnSpPr>
                    <a:cxnSpLocks/>
                    <a:stCxn id="779" idx="1"/>
                    <a:endCxn id="77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AF6F00BA-53EA-4474-ADB0-7CFC0B08831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AD3DE2FE-30B3-47FD-BDA8-D91F02544E0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29ADA257-7BC6-4583-9470-EF6BD5F9898A}"/>
                      </a:ext>
                    </a:extLst>
                  </p:cNvPr>
                  <p:cNvCxnSpPr>
                    <a:cxnSpLocks/>
                    <a:stCxn id="776" idx="0"/>
                    <a:endCxn id="7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>
                    <a:extLst>
                      <a:ext uri="{FF2B5EF4-FFF2-40B4-BE49-F238E27FC236}">
                        <a16:creationId xmlns:a16="http://schemas.microsoft.com/office/drawing/2014/main" id="{5D5DB3C0-5491-4C01-B14D-4F9F9C34F30A}"/>
                      </a:ext>
                    </a:extLst>
                  </p:cNvPr>
                  <p:cNvCxnSpPr>
                    <a:cxnSpLocks/>
                    <a:stCxn id="776" idx="1"/>
                    <a:endCxn id="7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ACAAA289-27CB-4404-A577-1875D6346BDD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75E038EA-C80D-46E0-B024-B0E13D70F2D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4" name="Straight Connector 773">
                    <a:extLst>
                      <a:ext uri="{FF2B5EF4-FFF2-40B4-BE49-F238E27FC236}">
                        <a16:creationId xmlns:a16="http://schemas.microsoft.com/office/drawing/2014/main" id="{3EACD347-0B91-48A0-A25B-94B619D5C9F7}"/>
                      </a:ext>
                    </a:extLst>
                  </p:cNvPr>
                  <p:cNvCxnSpPr>
                    <a:cxnSpLocks/>
                    <a:stCxn id="773" idx="0"/>
                    <a:endCxn id="77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>
                    <a:extLst>
                      <a:ext uri="{FF2B5EF4-FFF2-40B4-BE49-F238E27FC236}">
                        <a16:creationId xmlns:a16="http://schemas.microsoft.com/office/drawing/2014/main" id="{B4D85CB3-93ED-4A7D-AB47-3F3877840711}"/>
                      </a:ext>
                    </a:extLst>
                  </p:cNvPr>
                  <p:cNvCxnSpPr>
                    <a:cxnSpLocks/>
                    <a:stCxn id="773" idx="1"/>
                    <a:endCxn id="77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8" name="Group 717">
                <a:extLst>
                  <a:ext uri="{FF2B5EF4-FFF2-40B4-BE49-F238E27FC236}">
                    <a16:creationId xmlns:a16="http://schemas.microsoft.com/office/drawing/2014/main" id="{BAD73B66-C49F-4E6F-828B-0A6356D67ADB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53" name="Group 752">
                  <a:extLst>
                    <a:ext uri="{FF2B5EF4-FFF2-40B4-BE49-F238E27FC236}">
                      <a16:creationId xmlns:a16="http://schemas.microsoft.com/office/drawing/2014/main" id="{35A2119A-5347-4EF6-A00E-84EBF40E8893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B07847EC-BB5C-476C-B36A-BF3D053016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7" name="Straight Connector 766">
                    <a:extLst>
                      <a:ext uri="{FF2B5EF4-FFF2-40B4-BE49-F238E27FC236}">
                        <a16:creationId xmlns:a16="http://schemas.microsoft.com/office/drawing/2014/main" id="{D0A2E748-3441-4240-8970-A62616CA59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>
                    <a:extLst>
                      <a:ext uri="{FF2B5EF4-FFF2-40B4-BE49-F238E27FC236}">
                        <a16:creationId xmlns:a16="http://schemas.microsoft.com/office/drawing/2014/main" id="{FC0D5D43-81AF-4D7E-B0C0-5CED1B1400A0}"/>
                      </a:ext>
                    </a:extLst>
                  </p:cNvPr>
                  <p:cNvCxnSpPr>
                    <a:cxnSpLocks/>
                    <a:stCxn id="766" idx="1"/>
                    <a:endCxn id="7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4" name="Group 753">
                  <a:extLst>
                    <a:ext uri="{FF2B5EF4-FFF2-40B4-BE49-F238E27FC236}">
                      <a16:creationId xmlns:a16="http://schemas.microsoft.com/office/drawing/2014/main" id="{33D37F30-7159-4F9A-84A0-885E1B5C01B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7A51AA7C-5839-4931-9832-AAEDF0ADE84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4" name="Straight Connector 763">
                    <a:extLst>
                      <a:ext uri="{FF2B5EF4-FFF2-40B4-BE49-F238E27FC236}">
                        <a16:creationId xmlns:a16="http://schemas.microsoft.com/office/drawing/2014/main" id="{0CD8A8A2-AD1D-4F80-B135-1CAA4ED464C4}"/>
                      </a:ext>
                    </a:extLst>
                  </p:cNvPr>
                  <p:cNvCxnSpPr>
                    <a:cxnSpLocks/>
                    <a:stCxn id="763" idx="0"/>
                    <a:endCxn id="76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>
                    <a:extLst>
                      <a:ext uri="{FF2B5EF4-FFF2-40B4-BE49-F238E27FC236}">
                        <a16:creationId xmlns:a16="http://schemas.microsoft.com/office/drawing/2014/main" id="{FF362809-625B-4B69-88E7-C968E1C76243}"/>
                      </a:ext>
                    </a:extLst>
                  </p:cNvPr>
                  <p:cNvCxnSpPr>
                    <a:cxnSpLocks/>
                    <a:stCxn id="763" idx="1"/>
                    <a:endCxn id="76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5" name="Group 754">
                  <a:extLst>
                    <a:ext uri="{FF2B5EF4-FFF2-40B4-BE49-F238E27FC236}">
                      <a16:creationId xmlns:a16="http://schemas.microsoft.com/office/drawing/2014/main" id="{156DBED9-2C58-4858-A430-BD2F6296917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53A61214-A4E4-4085-B7D7-FC01B4D3590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1" name="Straight Connector 760">
                    <a:extLst>
                      <a:ext uri="{FF2B5EF4-FFF2-40B4-BE49-F238E27FC236}">
                        <a16:creationId xmlns:a16="http://schemas.microsoft.com/office/drawing/2014/main" id="{85E72D1F-4E09-4F5A-9A13-C3442AB76E35}"/>
                      </a:ext>
                    </a:extLst>
                  </p:cNvPr>
                  <p:cNvCxnSpPr>
                    <a:cxnSpLocks/>
                    <a:stCxn id="760" idx="0"/>
                    <a:endCxn id="7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>
                    <a:extLst>
                      <a:ext uri="{FF2B5EF4-FFF2-40B4-BE49-F238E27FC236}">
                        <a16:creationId xmlns:a16="http://schemas.microsoft.com/office/drawing/2014/main" id="{E09CE062-9EC4-4C0C-AE74-A770821111DA}"/>
                      </a:ext>
                    </a:extLst>
                  </p:cNvPr>
                  <p:cNvCxnSpPr>
                    <a:cxnSpLocks/>
                    <a:stCxn id="760" idx="1"/>
                    <a:endCxn id="7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C2F1A528-C945-4D1F-96D5-B36EE6A761D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F3696933-0545-4382-A391-9CCB859CF0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8" name="Straight Connector 757">
                    <a:extLst>
                      <a:ext uri="{FF2B5EF4-FFF2-40B4-BE49-F238E27FC236}">
                        <a16:creationId xmlns:a16="http://schemas.microsoft.com/office/drawing/2014/main" id="{9D66D41F-6617-41F8-9C31-932B624FD40E}"/>
                      </a:ext>
                    </a:extLst>
                  </p:cNvPr>
                  <p:cNvCxnSpPr>
                    <a:cxnSpLocks/>
                    <a:stCxn id="757" idx="0"/>
                    <a:endCxn id="75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Straight Connector 758">
                    <a:extLst>
                      <a:ext uri="{FF2B5EF4-FFF2-40B4-BE49-F238E27FC236}">
                        <a16:creationId xmlns:a16="http://schemas.microsoft.com/office/drawing/2014/main" id="{ABB90018-F2C0-4982-BE22-A57F06D0A0DF}"/>
                      </a:ext>
                    </a:extLst>
                  </p:cNvPr>
                  <p:cNvCxnSpPr>
                    <a:cxnSpLocks/>
                    <a:stCxn id="757" idx="1"/>
                    <a:endCxn id="75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9" name="Group 718">
                <a:extLst>
                  <a:ext uri="{FF2B5EF4-FFF2-40B4-BE49-F238E27FC236}">
                    <a16:creationId xmlns:a16="http://schemas.microsoft.com/office/drawing/2014/main" id="{D60050E5-101E-420C-9611-AE18F958A93F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A89B41B0-1D0A-4CC2-878A-65679A8144E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0D848F18-EA68-469B-8F82-8503FF0BD62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AF793468-3D40-44B0-9737-397B2DED5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C081F590-61F5-4C1A-900D-F4224C62F690}"/>
                      </a:ext>
                    </a:extLst>
                  </p:cNvPr>
                  <p:cNvCxnSpPr>
                    <a:cxnSpLocks/>
                    <a:stCxn id="750" idx="1"/>
                    <a:endCxn id="7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40456C97-8664-47C0-9BFC-7E5068B320B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45FEEA79-6C77-40E0-968A-A3EA686C02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C6AFF0B1-CE8D-4F39-B58C-6626EDB7A631}"/>
                      </a:ext>
                    </a:extLst>
                  </p:cNvPr>
                  <p:cNvCxnSpPr>
                    <a:cxnSpLocks/>
                    <a:stCxn id="747" idx="0"/>
                    <a:endCxn id="74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1D5307CE-CAF8-4EF5-928C-6CFC974627C9}"/>
                      </a:ext>
                    </a:extLst>
                  </p:cNvPr>
                  <p:cNvCxnSpPr>
                    <a:cxnSpLocks/>
                    <a:stCxn id="747" idx="1"/>
                    <a:endCxn id="7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9" name="Group 738">
                  <a:extLst>
                    <a:ext uri="{FF2B5EF4-FFF2-40B4-BE49-F238E27FC236}">
                      <a16:creationId xmlns:a16="http://schemas.microsoft.com/office/drawing/2014/main" id="{84488C4D-78E1-4C0D-BABD-FC966C60F97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F01CD1AB-8770-42C5-9489-5E86C58C910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3817D63D-1773-479D-A92C-0E3BA06CA617}"/>
                      </a:ext>
                    </a:extLst>
                  </p:cNvPr>
                  <p:cNvCxnSpPr>
                    <a:cxnSpLocks/>
                    <a:stCxn id="744" idx="0"/>
                    <a:endCxn id="7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1EDFD96A-0253-4643-8680-ECD35D14F2FF}"/>
                      </a:ext>
                    </a:extLst>
                  </p:cNvPr>
                  <p:cNvCxnSpPr>
                    <a:cxnSpLocks/>
                    <a:stCxn id="744" idx="1"/>
                    <a:endCxn id="7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0" name="Group 739">
                  <a:extLst>
                    <a:ext uri="{FF2B5EF4-FFF2-40B4-BE49-F238E27FC236}">
                      <a16:creationId xmlns:a16="http://schemas.microsoft.com/office/drawing/2014/main" id="{7437A80A-9E07-41E4-9BC8-3C8ACCDE1428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FA0EF4AD-9D1F-4072-B90B-BEE13C2340D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2" name="Straight Connector 741">
                    <a:extLst>
                      <a:ext uri="{FF2B5EF4-FFF2-40B4-BE49-F238E27FC236}">
                        <a16:creationId xmlns:a16="http://schemas.microsoft.com/office/drawing/2014/main" id="{462B1AF6-572F-4303-989D-22D825CB0645}"/>
                      </a:ext>
                    </a:extLst>
                  </p:cNvPr>
                  <p:cNvCxnSpPr>
                    <a:cxnSpLocks/>
                    <a:stCxn id="741" idx="0"/>
                    <a:endCxn id="7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>
                    <a:extLst>
                      <a:ext uri="{FF2B5EF4-FFF2-40B4-BE49-F238E27FC236}">
                        <a16:creationId xmlns:a16="http://schemas.microsoft.com/office/drawing/2014/main" id="{FAE24C2D-25B2-45ED-90EC-42D48F128BCA}"/>
                      </a:ext>
                    </a:extLst>
                  </p:cNvPr>
                  <p:cNvCxnSpPr>
                    <a:cxnSpLocks/>
                    <a:stCxn id="741" idx="1"/>
                    <a:endCxn id="7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20" name="Group 719">
                <a:extLst>
                  <a:ext uri="{FF2B5EF4-FFF2-40B4-BE49-F238E27FC236}">
                    <a16:creationId xmlns:a16="http://schemas.microsoft.com/office/drawing/2014/main" id="{092E2B92-BE97-445C-9DED-0C8D3AE552E1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3D596BC-057E-4CB4-8E53-EC78ED90236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7925BDB5-D9EF-45FC-96BF-25A6BF31C55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5" name="Straight Connector 734">
                    <a:extLst>
                      <a:ext uri="{FF2B5EF4-FFF2-40B4-BE49-F238E27FC236}">
                        <a16:creationId xmlns:a16="http://schemas.microsoft.com/office/drawing/2014/main" id="{4AC9DAAD-72B3-4E18-B075-ED9AA4FC8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569CDB0-050F-485F-96AA-E73D32AB8379}"/>
                      </a:ext>
                    </a:extLst>
                  </p:cNvPr>
                  <p:cNvCxnSpPr>
                    <a:cxnSpLocks/>
                    <a:stCxn id="734" idx="1"/>
                    <a:endCxn id="7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>
                  <a:extLst>
                    <a:ext uri="{FF2B5EF4-FFF2-40B4-BE49-F238E27FC236}">
                      <a16:creationId xmlns:a16="http://schemas.microsoft.com/office/drawing/2014/main" id="{19D43532-9A42-415B-BEA7-82DC53E3B0C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827D46D6-883C-45E1-8433-8C2E6DD8180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2" name="Straight Connector 731">
                    <a:extLst>
                      <a:ext uri="{FF2B5EF4-FFF2-40B4-BE49-F238E27FC236}">
                        <a16:creationId xmlns:a16="http://schemas.microsoft.com/office/drawing/2014/main" id="{0E8343A7-F4DE-4447-946C-F4A7C353BD92}"/>
                      </a:ext>
                    </a:extLst>
                  </p:cNvPr>
                  <p:cNvCxnSpPr>
                    <a:cxnSpLocks/>
                    <a:stCxn id="731" idx="0"/>
                    <a:endCxn id="73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>
                    <a:extLst>
                      <a:ext uri="{FF2B5EF4-FFF2-40B4-BE49-F238E27FC236}">
                        <a16:creationId xmlns:a16="http://schemas.microsoft.com/office/drawing/2014/main" id="{413FDC86-14EA-430A-8F83-5E1860F2DDB8}"/>
                      </a:ext>
                    </a:extLst>
                  </p:cNvPr>
                  <p:cNvCxnSpPr>
                    <a:cxnSpLocks/>
                    <a:stCxn id="731" idx="1"/>
                    <a:endCxn id="7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D2FBC285-DBAA-4D1B-827F-F4D847BEFF0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824783FD-A5BC-480E-AF1E-6D45DE440E7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9" name="Straight Connector 728">
                    <a:extLst>
                      <a:ext uri="{FF2B5EF4-FFF2-40B4-BE49-F238E27FC236}">
                        <a16:creationId xmlns:a16="http://schemas.microsoft.com/office/drawing/2014/main" id="{1E3E4820-C477-4599-A3BC-C0639AAEF831}"/>
                      </a:ext>
                    </a:extLst>
                  </p:cNvPr>
                  <p:cNvCxnSpPr>
                    <a:cxnSpLocks/>
                    <a:stCxn id="728" idx="0"/>
                    <a:endCxn id="7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>
                    <a:extLst>
                      <a:ext uri="{FF2B5EF4-FFF2-40B4-BE49-F238E27FC236}">
                        <a16:creationId xmlns:a16="http://schemas.microsoft.com/office/drawing/2014/main" id="{3836B027-3BAF-435E-9344-98D7CD74BE73}"/>
                      </a:ext>
                    </a:extLst>
                  </p:cNvPr>
                  <p:cNvCxnSpPr>
                    <a:cxnSpLocks/>
                    <a:stCxn id="728" idx="1"/>
                    <a:endCxn id="7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2BE3F592-B4CE-425F-B78D-A408C3E6B79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BE167825-4365-4640-B1E7-FC011B16912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6" name="Straight Connector 725">
                    <a:extLst>
                      <a:ext uri="{FF2B5EF4-FFF2-40B4-BE49-F238E27FC236}">
                        <a16:creationId xmlns:a16="http://schemas.microsoft.com/office/drawing/2014/main" id="{2D338D53-BE28-4F81-82B7-3058E68A56AF}"/>
                      </a:ext>
                    </a:extLst>
                  </p:cNvPr>
                  <p:cNvCxnSpPr>
                    <a:cxnSpLocks/>
                    <a:stCxn id="725" idx="0"/>
                    <a:endCxn id="7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Straight Connector 726">
                    <a:extLst>
                      <a:ext uri="{FF2B5EF4-FFF2-40B4-BE49-F238E27FC236}">
                        <a16:creationId xmlns:a16="http://schemas.microsoft.com/office/drawing/2014/main" id="{B2BE54C4-D9AD-41C5-974C-FA2AA4E09C05}"/>
                      </a:ext>
                    </a:extLst>
                  </p:cNvPr>
                  <p:cNvCxnSpPr>
                    <a:cxnSpLocks/>
                    <a:stCxn id="725" idx="1"/>
                    <a:endCxn id="7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D80B4E0-D24D-42DD-BEA6-4096D1C171FA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38187BC4-D2F3-4EF7-962D-A6F0D02D980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id="{F55FAADA-F8A9-4F3B-B88C-C77C8B09950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65C934C1-E352-4843-8D34-8499BAAB4EC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5" name="Straight Connector 714">
                    <a:extLst>
                      <a:ext uri="{FF2B5EF4-FFF2-40B4-BE49-F238E27FC236}">
                        <a16:creationId xmlns:a16="http://schemas.microsoft.com/office/drawing/2014/main" id="{66AA365F-7440-44D4-B547-E07542A5A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Straight Connector 715">
                    <a:extLst>
                      <a:ext uri="{FF2B5EF4-FFF2-40B4-BE49-F238E27FC236}">
                        <a16:creationId xmlns:a16="http://schemas.microsoft.com/office/drawing/2014/main" id="{DAF15936-8083-4ADE-BA06-C72498A744A3}"/>
                      </a:ext>
                    </a:extLst>
                  </p:cNvPr>
                  <p:cNvCxnSpPr>
                    <a:cxnSpLocks/>
                    <a:stCxn id="714" idx="1"/>
                    <a:endCxn id="71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8518D47B-8486-449B-B9D7-D81C223AA72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9ADDF9E9-2356-4E7B-8786-1E16414642B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2" name="Straight Connector 711">
                    <a:extLst>
                      <a:ext uri="{FF2B5EF4-FFF2-40B4-BE49-F238E27FC236}">
                        <a16:creationId xmlns:a16="http://schemas.microsoft.com/office/drawing/2014/main" id="{C4B74080-A90E-456B-AA20-1E984C03EFC8}"/>
                      </a:ext>
                    </a:extLst>
                  </p:cNvPr>
                  <p:cNvCxnSpPr>
                    <a:cxnSpLocks/>
                    <a:stCxn id="711" idx="0"/>
                    <a:endCxn id="71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>
                    <a:extLst>
                      <a:ext uri="{FF2B5EF4-FFF2-40B4-BE49-F238E27FC236}">
                        <a16:creationId xmlns:a16="http://schemas.microsoft.com/office/drawing/2014/main" id="{BC0F4C4A-391C-4EC3-941A-6E5781D2A3CB}"/>
                      </a:ext>
                    </a:extLst>
                  </p:cNvPr>
                  <p:cNvCxnSpPr>
                    <a:cxnSpLocks/>
                    <a:stCxn id="711" idx="1"/>
                    <a:endCxn id="71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94BDF95-31FD-49E6-9E9E-C09B23847E0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2D9FAA4D-B380-4BC3-9D5F-4BF367FEB4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9" name="Straight Connector 708">
                    <a:extLst>
                      <a:ext uri="{FF2B5EF4-FFF2-40B4-BE49-F238E27FC236}">
                        <a16:creationId xmlns:a16="http://schemas.microsoft.com/office/drawing/2014/main" id="{76F5F135-F5B4-4206-978B-13DE95FEBF12}"/>
                      </a:ext>
                    </a:extLst>
                  </p:cNvPr>
                  <p:cNvCxnSpPr>
                    <a:cxnSpLocks/>
                    <a:stCxn id="708" idx="0"/>
                    <a:endCxn id="70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>
                    <a:extLst>
                      <a:ext uri="{FF2B5EF4-FFF2-40B4-BE49-F238E27FC236}">
                        <a16:creationId xmlns:a16="http://schemas.microsoft.com/office/drawing/2014/main" id="{ED940D2F-C9C9-4F1B-A09E-0FAF29E50474}"/>
                      </a:ext>
                    </a:extLst>
                  </p:cNvPr>
                  <p:cNvCxnSpPr>
                    <a:cxnSpLocks/>
                    <a:stCxn id="708" idx="1"/>
                    <a:endCxn id="70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4" name="Group 703">
                  <a:extLst>
                    <a:ext uri="{FF2B5EF4-FFF2-40B4-BE49-F238E27FC236}">
                      <a16:creationId xmlns:a16="http://schemas.microsoft.com/office/drawing/2014/main" id="{E2159E57-AB3C-47F9-8058-1FD4125249B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710DA9BF-F780-49B2-B967-EC1DF9F45A9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6" name="Straight Connector 705">
                    <a:extLst>
                      <a:ext uri="{FF2B5EF4-FFF2-40B4-BE49-F238E27FC236}">
                        <a16:creationId xmlns:a16="http://schemas.microsoft.com/office/drawing/2014/main" id="{FF533E42-662A-42A7-A686-7CCA8D1BE2DA}"/>
                      </a:ext>
                    </a:extLst>
                  </p:cNvPr>
                  <p:cNvCxnSpPr>
                    <a:cxnSpLocks/>
                    <a:stCxn id="705" idx="0"/>
                    <a:endCxn id="70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>
                    <a:extLst>
                      <a:ext uri="{FF2B5EF4-FFF2-40B4-BE49-F238E27FC236}">
                        <a16:creationId xmlns:a16="http://schemas.microsoft.com/office/drawing/2014/main" id="{A3AA2066-6CA8-4DF4-8EEF-9D38D627DE50}"/>
                      </a:ext>
                    </a:extLst>
                  </p:cNvPr>
                  <p:cNvCxnSpPr>
                    <a:cxnSpLocks/>
                    <a:stCxn id="705" idx="1"/>
                    <a:endCxn id="70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77A2C9CA-1EC0-4289-A02A-D1CA223705D5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EF48414D-4B66-45DC-AB1B-2F3B43D703B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93B247BC-DBAA-4C95-9C27-CB37B2AE3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9" name="Straight Connector 698">
                    <a:extLst>
                      <a:ext uri="{FF2B5EF4-FFF2-40B4-BE49-F238E27FC236}">
                        <a16:creationId xmlns:a16="http://schemas.microsoft.com/office/drawing/2014/main" id="{7DA80845-EE8D-4920-B4A0-4D60BFDD8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>
                    <a:extLst>
                      <a:ext uri="{FF2B5EF4-FFF2-40B4-BE49-F238E27FC236}">
                        <a16:creationId xmlns:a16="http://schemas.microsoft.com/office/drawing/2014/main" id="{26988828-EDCA-4491-A285-5A2EB450BBE4}"/>
                      </a:ext>
                    </a:extLst>
                  </p:cNvPr>
                  <p:cNvCxnSpPr>
                    <a:cxnSpLocks/>
                    <a:stCxn id="698" idx="1"/>
                    <a:endCxn id="69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0D162EC1-E836-419F-819E-139F0B115093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83380469-17CF-4D17-9D4A-F2037F84050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6" name="Straight Connector 695">
                    <a:extLst>
                      <a:ext uri="{FF2B5EF4-FFF2-40B4-BE49-F238E27FC236}">
                        <a16:creationId xmlns:a16="http://schemas.microsoft.com/office/drawing/2014/main" id="{181E7BD6-2481-456A-A7EC-F48A40DF1D0F}"/>
                      </a:ext>
                    </a:extLst>
                  </p:cNvPr>
                  <p:cNvCxnSpPr>
                    <a:cxnSpLocks/>
                    <a:stCxn id="695" idx="0"/>
                    <a:endCxn id="69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>
                    <a:extLst>
                      <a:ext uri="{FF2B5EF4-FFF2-40B4-BE49-F238E27FC236}">
                        <a16:creationId xmlns:a16="http://schemas.microsoft.com/office/drawing/2014/main" id="{2A840732-798B-41DB-A5EF-6B9E6E3766B2}"/>
                      </a:ext>
                    </a:extLst>
                  </p:cNvPr>
                  <p:cNvCxnSpPr>
                    <a:cxnSpLocks/>
                    <a:stCxn id="695" idx="1"/>
                    <a:endCxn id="69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7" name="Group 686">
                  <a:extLst>
                    <a:ext uri="{FF2B5EF4-FFF2-40B4-BE49-F238E27FC236}">
                      <a16:creationId xmlns:a16="http://schemas.microsoft.com/office/drawing/2014/main" id="{5A100C9F-95F6-420A-A9F2-10BAB61D0CB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C5AD7350-2B76-4D21-B3E9-AFA1B3FC78E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3" name="Straight Connector 692">
                    <a:extLst>
                      <a:ext uri="{FF2B5EF4-FFF2-40B4-BE49-F238E27FC236}">
                        <a16:creationId xmlns:a16="http://schemas.microsoft.com/office/drawing/2014/main" id="{96CFB7D5-B5BD-4345-A50D-62285EF439D7}"/>
                      </a:ext>
                    </a:extLst>
                  </p:cNvPr>
                  <p:cNvCxnSpPr>
                    <a:cxnSpLocks/>
                    <a:stCxn id="692" idx="0"/>
                    <a:endCxn id="69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>
                    <a:extLst>
                      <a:ext uri="{FF2B5EF4-FFF2-40B4-BE49-F238E27FC236}">
                        <a16:creationId xmlns:a16="http://schemas.microsoft.com/office/drawing/2014/main" id="{2C42C298-2CF0-416F-AD8D-85ED5D8B5706}"/>
                      </a:ext>
                    </a:extLst>
                  </p:cNvPr>
                  <p:cNvCxnSpPr>
                    <a:cxnSpLocks/>
                    <a:stCxn id="692" idx="1"/>
                    <a:endCxn id="69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8" name="Group 687">
                  <a:extLst>
                    <a:ext uri="{FF2B5EF4-FFF2-40B4-BE49-F238E27FC236}">
                      <a16:creationId xmlns:a16="http://schemas.microsoft.com/office/drawing/2014/main" id="{BF807B06-9B5A-45B2-BCB3-6CCA80190761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89" name="Rectangle 688">
                    <a:extLst>
                      <a:ext uri="{FF2B5EF4-FFF2-40B4-BE49-F238E27FC236}">
                        <a16:creationId xmlns:a16="http://schemas.microsoft.com/office/drawing/2014/main" id="{11D625A8-0190-43DB-9D53-FCC865F6357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0" name="Straight Connector 689">
                    <a:extLst>
                      <a:ext uri="{FF2B5EF4-FFF2-40B4-BE49-F238E27FC236}">
                        <a16:creationId xmlns:a16="http://schemas.microsoft.com/office/drawing/2014/main" id="{F40F7AF8-2C60-4CDC-AB31-5F8EBAD93CB9}"/>
                      </a:ext>
                    </a:extLst>
                  </p:cNvPr>
                  <p:cNvCxnSpPr>
                    <a:cxnSpLocks/>
                    <a:stCxn id="689" idx="0"/>
                    <a:endCxn id="68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>
                    <a:extLst>
                      <a:ext uri="{FF2B5EF4-FFF2-40B4-BE49-F238E27FC236}">
                        <a16:creationId xmlns:a16="http://schemas.microsoft.com/office/drawing/2014/main" id="{6BA41DE7-6B2A-40AB-975D-EF1CE222F88D}"/>
                      </a:ext>
                    </a:extLst>
                  </p:cNvPr>
                  <p:cNvCxnSpPr>
                    <a:cxnSpLocks/>
                    <a:stCxn id="689" idx="1"/>
                    <a:endCxn id="68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8E920C36-0CF2-4AE6-BFFA-44F18FF0230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9CD9AE87-BAFE-4181-AE39-F634FC9B8A5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E9C09EAD-AF3A-454E-ACC3-589C221661F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3" name="Straight Connector 682">
                    <a:extLst>
                      <a:ext uri="{FF2B5EF4-FFF2-40B4-BE49-F238E27FC236}">
                        <a16:creationId xmlns:a16="http://schemas.microsoft.com/office/drawing/2014/main" id="{505BAF39-8EBE-4113-9E89-46770EC059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>
                    <a:extLst>
                      <a:ext uri="{FF2B5EF4-FFF2-40B4-BE49-F238E27FC236}">
                        <a16:creationId xmlns:a16="http://schemas.microsoft.com/office/drawing/2014/main" id="{6B37C23E-678D-447C-9715-80F40CA76D28}"/>
                      </a:ext>
                    </a:extLst>
                  </p:cNvPr>
                  <p:cNvCxnSpPr>
                    <a:cxnSpLocks/>
                    <a:stCxn id="682" idx="1"/>
                    <a:endCxn id="6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23F20FAC-C81B-4563-97B0-96DE7E1F5A0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276E61E4-A21C-4C8C-88C3-3C46D83355D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0" name="Straight Connector 679">
                    <a:extLst>
                      <a:ext uri="{FF2B5EF4-FFF2-40B4-BE49-F238E27FC236}">
                        <a16:creationId xmlns:a16="http://schemas.microsoft.com/office/drawing/2014/main" id="{F3DD1C77-FC3A-482F-96D0-1FE87424E0F8}"/>
                      </a:ext>
                    </a:extLst>
                  </p:cNvPr>
                  <p:cNvCxnSpPr>
                    <a:cxnSpLocks/>
                    <a:stCxn id="679" idx="0"/>
                    <a:endCxn id="67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Straight Connector 680">
                    <a:extLst>
                      <a:ext uri="{FF2B5EF4-FFF2-40B4-BE49-F238E27FC236}">
                        <a16:creationId xmlns:a16="http://schemas.microsoft.com/office/drawing/2014/main" id="{44334969-2300-47E5-9051-29BF1C0637DB}"/>
                      </a:ext>
                    </a:extLst>
                  </p:cNvPr>
                  <p:cNvCxnSpPr>
                    <a:cxnSpLocks/>
                    <a:stCxn id="679" idx="1"/>
                    <a:endCxn id="67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1" name="Group 670">
                  <a:extLst>
                    <a:ext uri="{FF2B5EF4-FFF2-40B4-BE49-F238E27FC236}">
                      <a16:creationId xmlns:a16="http://schemas.microsoft.com/office/drawing/2014/main" id="{C34362E0-BFFB-4E6F-AD9A-6D1B8982406B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BBE3605E-5CE7-4F3F-B25B-9C78EFB08C4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7" name="Straight Connector 676">
                    <a:extLst>
                      <a:ext uri="{FF2B5EF4-FFF2-40B4-BE49-F238E27FC236}">
                        <a16:creationId xmlns:a16="http://schemas.microsoft.com/office/drawing/2014/main" id="{43ACF279-677E-459B-9A62-58FDEDE48EBC}"/>
                      </a:ext>
                    </a:extLst>
                  </p:cNvPr>
                  <p:cNvCxnSpPr>
                    <a:cxnSpLocks/>
                    <a:stCxn id="676" idx="0"/>
                    <a:endCxn id="6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>
                    <a:extLst>
                      <a:ext uri="{FF2B5EF4-FFF2-40B4-BE49-F238E27FC236}">
                        <a16:creationId xmlns:a16="http://schemas.microsoft.com/office/drawing/2014/main" id="{4B6A9D75-76DE-4841-81C5-4B5A0881AE6B}"/>
                      </a:ext>
                    </a:extLst>
                  </p:cNvPr>
                  <p:cNvCxnSpPr>
                    <a:cxnSpLocks/>
                    <a:stCxn id="676" idx="1"/>
                    <a:endCxn id="6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2" name="Group 671">
                  <a:extLst>
                    <a:ext uri="{FF2B5EF4-FFF2-40B4-BE49-F238E27FC236}">
                      <a16:creationId xmlns:a16="http://schemas.microsoft.com/office/drawing/2014/main" id="{06626A2B-8BF8-4BF3-A1DD-3174BAE15A3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C37331DE-276C-46A6-8E49-AB4739EA179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4" name="Straight Connector 673">
                    <a:extLst>
                      <a:ext uri="{FF2B5EF4-FFF2-40B4-BE49-F238E27FC236}">
                        <a16:creationId xmlns:a16="http://schemas.microsoft.com/office/drawing/2014/main" id="{5A788C02-6724-489F-B59F-480A04C621F2}"/>
                      </a:ext>
                    </a:extLst>
                  </p:cNvPr>
                  <p:cNvCxnSpPr>
                    <a:cxnSpLocks/>
                    <a:stCxn id="673" idx="0"/>
                    <a:endCxn id="67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>
                    <a:extLst>
                      <a:ext uri="{FF2B5EF4-FFF2-40B4-BE49-F238E27FC236}">
                        <a16:creationId xmlns:a16="http://schemas.microsoft.com/office/drawing/2014/main" id="{78D0F1DE-1048-4D6C-AFB3-2D681FE8D766}"/>
                      </a:ext>
                    </a:extLst>
                  </p:cNvPr>
                  <p:cNvCxnSpPr>
                    <a:cxnSpLocks/>
                    <a:stCxn id="673" idx="1"/>
                    <a:endCxn id="67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46DBAC29-9DF0-4384-BE4A-F7BDB1493E83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5C930D01-1D36-4996-ABF8-4692D481287E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140D1446-9542-4C7E-8E10-FB6E184600A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7" name="Straight Connector 666">
                    <a:extLst>
                      <a:ext uri="{FF2B5EF4-FFF2-40B4-BE49-F238E27FC236}">
                        <a16:creationId xmlns:a16="http://schemas.microsoft.com/office/drawing/2014/main" id="{9EB4B99C-AF0E-48AB-9A31-695E2804C6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>
                    <a:extLst>
                      <a:ext uri="{FF2B5EF4-FFF2-40B4-BE49-F238E27FC236}">
                        <a16:creationId xmlns:a16="http://schemas.microsoft.com/office/drawing/2014/main" id="{EBDF0BB8-E4FA-428E-862C-93472A37025D}"/>
                      </a:ext>
                    </a:extLst>
                  </p:cNvPr>
                  <p:cNvCxnSpPr>
                    <a:cxnSpLocks/>
                    <a:stCxn id="666" idx="1"/>
                    <a:endCxn id="6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9B07FE2B-1B48-470A-A5A9-B1C3FC1D0182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B5EF0199-D56D-4FF4-9740-77949877ADF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Connector 663">
                    <a:extLst>
                      <a:ext uri="{FF2B5EF4-FFF2-40B4-BE49-F238E27FC236}">
                        <a16:creationId xmlns:a16="http://schemas.microsoft.com/office/drawing/2014/main" id="{F849C92B-7F38-4275-87E2-492F01D06CB8}"/>
                      </a:ext>
                    </a:extLst>
                  </p:cNvPr>
                  <p:cNvCxnSpPr>
                    <a:cxnSpLocks/>
                    <a:stCxn id="663" idx="0"/>
                    <a:endCxn id="66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>
                    <a:extLst>
                      <a:ext uri="{FF2B5EF4-FFF2-40B4-BE49-F238E27FC236}">
                        <a16:creationId xmlns:a16="http://schemas.microsoft.com/office/drawing/2014/main" id="{0C78A24D-77EC-4201-BC3E-0930B40982F1}"/>
                      </a:ext>
                    </a:extLst>
                  </p:cNvPr>
                  <p:cNvCxnSpPr>
                    <a:cxnSpLocks/>
                    <a:stCxn id="663" idx="1"/>
                    <a:endCxn id="66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BF832155-5030-46F1-91F3-992CCCA8FD4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3A24C3C2-45DB-4A70-BD11-24D45815586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1" name="Straight Connector 660">
                    <a:extLst>
                      <a:ext uri="{FF2B5EF4-FFF2-40B4-BE49-F238E27FC236}">
                        <a16:creationId xmlns:a16="http://schemas.microsoft.com/office/drawing/2014/main" id="{2F7EAD5C-7E73-468D-8751-D4BB4471E420}"/>
                      </a:ext>
                    </a:extLst>
                  </p:cNvPr>
                  <p:cNvCxnSpPr>
                    <a:cxnSpLocks/>
                    <a:stCxn id="660" idx="0"/>
                    <a:endCxn id="6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>
                    <a:extLst>
                      <a:ext uri="{FF2B5EF4-FFF2-40B4-BE49-F238E27FC236}">
                        <a16:creationId xmlns:a16="http://schemas.microsoft.com/office/drawing/2014/main" id="{7D492EA7-40BD-4C62-AF16-FB8C755A5304}"/>
                      </a:ext>
                    </a:extLst>
                  </p:cNvPr>
                  <p:cNvCxnSpPr>
                    <a:cxnSpLocks/>
                    <a:stCxn id="660" idx="1"/>
                    <a:endCxn id="6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9E215F71-EEA5-490B-A1A9-88472416923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56D8955D-F6BE-45BD-AB4C-AC9EEC478C3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8" name="Straight Connector 657">
                    <a:extLst>
                      <a:ext uri="{FF2B5EF4-FFF2-40B4-BE49-F238E27FC236}">
                        <a16:creationId xmlns:a16="http://schemas.microsoft.com/office/drawing/2014/main" id="{138CB9A8-3060-4EC5-9E2E-E327FAAC9269}"/>
                      </a:ext>
                    </a:extLst>
                  </p:cNvPr>
                  <p:cNvCxnSpPr>
                    <a:cxnSpLocks/>
                    <a:stCxn id="657" idx="0"/>
                    <a:endCxn id="65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>
                    <a:extLst>
                      <a:ext uri="{FF2B5EF4-FFF2-40B4-BE49-F238E27FC236}">
                        <a16:creationId xmlns:a16="http://schemas.microsoft.com/office/drawing/2014/main" id="{36A5C536-785B-468A-96B3-1E4C1D3809BC}"/>
                      </a:ext>
                    </a:extLst>
                  </p:cNvPr>
                  <p:cNvCxnSpPr>
                    <a:cxnSpLocks/>
                    <a:stCxn id="657" idx="1"/>
                    <a:endCxn id="65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04EDB27-DBE3-4C36-87D0-B30C662B3BBE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87256DA-97C8-4D0A-A45C-07A2F9CD24B8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580C9CE7-B461-43A6-B9E2-374D1C94DE2A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E265E9C0-2EDA-4E03-946F-A82BACB7A55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7" name="Straight Connector 646">
                    <a:extLst>
                      <a:ext uri="{FF2B5EF4-FFF2-40B4-BE49-F238E27FC236}">
                        <a16:creationId xmlns:a16="http://schemas.microsoft.com/office/drawing/2014/main" id="{BFE832E7-C676-48A8-BDA6-39F0D59A4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>
                    <a:extLst>
                      <a:ext uri="{FF2B5EF4-FFF2-40B4-BE49-F238E27FC236}">
                        <a16:creationId xmlns:a16="http://schemas.microsoft.com/office/drawing/2014/main" id="{E89989BC-ECD9-4463-90D1-35A6C254F6CF}"/>
                      </a:ext>
                    </a:extLst>
                  </p:cNvPr>
                  <p:cNvCxnSpPr>
                    <a:cxnSpLocks/>
                    <a:stCxn id="646" idx="1"/>
                    <a:endCxn id="6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4" name="Group 633">
                  <a:extLst>
                    <a:ext uri="{FF2B5EF4-FFF2-40B4-BE49-F238E27FC236}">
                      <a16:creationId xmlns:a16="http://schemas.microsoft.com/office/drawing/2014/main" id="{93CCE7A9-0AA2-4CE7-BBD3-E159C006B55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E4B60A4C-B862-42B9-98C7-9313A2A1490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4" name="Straight Connector 643">
                    <a:extLst>
                      <a:ext uri="{FF2B5EF4-FFF2-40B4-BE49-F238E27FC236}">
                        <a16:creationId xmlns:a16="http://schemas.microsoft.com/office/drawing/2014/main" id="{48FA3AD8-3E7A-41F7-AB1B-2B7CFA605F1D}"/>
                      </a:ext>
                    </a:extLst>
                  </p:cNvPr>
                  <p:cNvCxnSpPr>
                    <a:cxnSpLocks/>
                    <a:stCxn id="643" idx="0"/>
                    <a:endCxn id="64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>
                    <a:extLst>
                      <a:ext uri="{FF2B5EF4-FFF2-40B4-BE49-F238E27FC236}">
                        <a16:creationId xmlns:a16="http://schemas.microsoft.com/office/drawing/2014/main" id="{AEFB1C49-4F55-4146-85A3-7333FE484605}"/>
                      </a:ext>
                    </a:extLst>
                  </p:cNvPr>
                  <p:cNvCxnSpPr>
                    <a:cxnSpLocks/>
                    <a:stCxn id="643" idx="1"/>
                    <a:endCxn id="64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4B00A210-ED06-4B76-BC30-D27D3D6A13A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BC50941C-F517-434F-AB7C-9DF103A5A25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1" name="Straight Connector 640">
                    <a:extLst>
                      <a:ext uri="{FF2B5EF4-FFF2-40B4-BE49-F238E27FC236}">
                        <a16:creationId xmlns:a16="http://schemas.microsoft.com/office/drawing/2014/main" id="{853F40B4-2CB2-4F14-8716-5F5FB003E3B5}"/>
                      </a:ext>
                    </a:extLst>
                  </p:cNvPr>
                  <p:cNvCxnSpPr>
                    <a:cxnSpLocks/>
                    <a:stCxn id="640" idx="0"/>
                    <a:endCxn id="64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>
                    <a:extLst>
                      <a:ext uri="{FF2B5EF4-FFF2-40B4-BE49-F238E27FC236}">
                        <a16:creationId xmlns:a16="http://schemas.microsoft.com/office/drawing/2014/main" id="{6BEDCB72-D3EE-4810-813C-609F483731E8}"/>
                      </a:ext>
                    </a:extLst>
                  </p:cNvPr>
                  <p:cNvCxnSpPr>
                    <a:cxnSpLocks/>
                    <a:stCxn id="640" idx="1"/>
                    <a:endCxn id="64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1418EE93-0A6A-4E3E-907F-ADBC231DDEE1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A6B4FBC4-1EB7-4A92-9999-BC198996EF6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8" name="Straight Connector 637">
                    <a:extLst>
                      <a:ext uri="{FF2B5EF4-FFF2-40B4-BE49-F238E27FC236}">
                        <a16:creationId xmlns:a16="http://schemas.microsoft.com/office/drawing/2014/main" id="{5429A8A3-9A69-455B-80C9-56974F0942D7}"/>
                      </a:ext>
                    </a:extLst>
                  </p:cNvPr>
                  <p:cNvCxnSpPr>
                    <a:cxnSpLocks/>
                    <a:stCxn id="637" idx="0"/>
                    <a:endCxn id="63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Connector 638">
                    <a:extLst>
                      <a:ext uri="{FF2B5EF4-FFF2-40B4-BE49-F238E27FC236}">
                        <a16:creationId xmlns:a16="http://schemas.microsoft.com/office/drawing/2014/main" id="{1958A22F-F571-4B32-AAA0-F0393A023DB3}"/>
                      </a:ext>
                    </a:extLst>
                  </p:cNvPr>
                  <p:cNvCxnSpPr>
                    <a:cxnSpLocks/>
                    <a:stCxn id="637" idx="1"/>
                    <a:endCxn id="63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55F026DB-99DC-4318-9F6C-7FDB18FBD8BF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7E374D48-2B05-4512-8F27-2C2866E7E6C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E23053F0-4D8C-46CD-AE62-0FC8EC4D66B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1" name="Straight Connector 630">
                    <a:extLst>
                      <a:ext uri="{FF2B5EF4-FFF2-40B4-BE49-F238E27FC236}">
                        <a16:creationId xmlns:a16="http://schemas.microsoft.com/office/drawing/2014/main" id="{62F22597-D1FA-4D6D-A1D2-A5E11B99E7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>
                    <a:extLst>
                      <a:ext uri="{FF2B5EF4-FFF2-40B4-BE49-F238E27FC236}">
                        <a16:creationId xmlns:a16="http://schemas.microsoft.com/office/drawing/2014/main" id="{269352B8-F1CE-49A5-B595-2452E94751F0}"/>
                      </a:ext>
                    </a:extLst>
                  </p:cNvPr>
                  <p:cNvCxnSpPr>
                    <a:cxnSpLocks/>
                    <a:stCxn id="630" idx="1"/>
                    <a:endCxn id="63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59A6E68F-E8B2-48E5-A3DC-2C071A84ACD2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A0523A34-6B77-43F6-82EB-1FFCBB4D1B1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8" name="Straight Connector 627">
                    <a:extLst>
                      <a:ext uri="{FF2B5EF4-FFF2-40B4-BE49-F238E27FC236}">
                        <a16:creationId xmlns:a16="http://schemas.microsoft.com/office/drawing/2014/main" id="{CE08E323-0CDA-471B-A3F6-17637A907FD1}"/>
                      </a:ext>
                    </a:extLst>
                  </p:cNvPr>
                  <p:cNvCxnSpPr>
                    <a:cxnSpLocks/>
                    <a:stCxn id="627" idx="0"/>
                    <a:endCxn id="62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>
                    <a:extLst>
                      <a:ext uri="{FF2B5EF4-FFF2-40B4-BE49-F238E27FC236}">
                        <a16:creationId xmlns:a16="http://schemas.microsoft.com/office/drawing/2014/main" id="{FC22604B-E6E5-4E02-853C-ACC246B275BB}"/>
                      </a:ext>
                    </a:extLst>
                  </p:cNvPr>
                  <p:cNvCxnSpPr>
                    <a:cxnSpLocks/>
                    <a:stCxn id="627" idx="1"/>
                    <a:endCxn id="62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C260994A-BCAB-4414-BC3E-A58FC0635E7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28ABAFD4-4AA9-40C6-93C9-BFAA45AB222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5" name="Straight Connector 624">
                    <a:extLst>
                      <a:ext uri="{FF2B5EF4-FFF2-40B4-BE49-F238E27FC236}">
                        <a16:creationId xmlns:a16="http://schemas.microsoft.com/office/drawing/2014/main" id="{2CA4EEBF-EAB8-4A43-A50F-50B5E1D838DE}"/>
                      </a:ext>
                    </a:extLst>
                  </p:cNvPr>
                  <p:cNvCxnSpPr>
                    <a:cxnSpLocks/>
                    <a:stCxn id="624" idx="0"/>
                    <a:endCxn id="6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>
                    <a:extLst>
                      <a:ext uri="{FF2B5EF4-FFF2-40B4-BE49-F238E27FC236}">
                        <a16:creationId xmlns:a16="http://schemas.microsoft.com/office/drawing/2014/main" id="{5E242FB3-BCF9-4529-881D-6E825072107B}"/>
                      </a:ext>
                    </a:extLst>
                  </p:cNvPr>
                  <p:cNvCxnSpPr>
                    <a:cxnSpLocks/>
                    <a:stCxn id="624" idx="1"/>
                    <a:endCxn id="6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5DB8A586-25C4-444D-AD53-A6EBD4DDBC5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A36EA44F-3259-4E90-A9D3-4A198EDDC78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2" name="Straight Connector 621">
                    <a:extLst>
                      <a:ext uri="{FF2B5EF4-FFF2-40B4-BE49-F238E27FC236}">
                        <a16:creationId xmlns:a16="http://schemas.microsoft.com/office/drawing/2014/main" id="{2EC23FDE-1880-4A07-8CF0-53A8ADFCB09D}"/>
                      </a:ext>
                    </a:extLst>
                  </p:cNvPr>
                  <p:cNvCxnSpPr>
                    <a:cxnSpLocks/>
                    <a:stCxn id="621" idx="0"/>
                    <a:endCxn id="62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3" name="Straight Connector 622">
                    <a:extLst>
                      <a:ext uri="{FF2B5EF4-FFF2-40B4-BE49-F238E27FC236}">
                        <a16:creationId xmlns:a16="http://schemas.microsoft.com/office/drawing/2014/main" id="{E2A0DED0-DF7C-4BB1-A378-7EA0FB7E5E9F}"/>
                      </a:ext>
                    </a:extLst>
                  </p:cNvPr>
                  <p:cNvCxnSpPr>
                    <a:cxnSpLocks/>
                    <a:stCxn id="621" idx="1"/>
                    <a:endCxn id="62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A8D0033-9B2D-45FA-AC02-62D4A1AA94B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58745893-B83E-49B3-84CE-D059B471D00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807E5461-573C-46AA-AF2A-C3918CB29E3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281C7B8F-2623-406D-B9EB-FC5A923756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64C640B4-C96B-49ED-9649-2DB169484EB4}"/>
                      </a:ext>
                    </a:extLst>
                  </p:cNvPr>
                  <p:cNvCxnSpPr>
                    <a:cxnSpLocks/>
                    <a:stCxn id="354" idx="1"/>
                    <a:endCxn id="35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5822BA-A648-4FA0-BD97-CEF31EABBDD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C5EC5C9C-2F2E-45BE-B65B-271919B0E5A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3A62BC36-D44D-4810-AA30-AA9975551FB6}"/>
                      </a:ext>
                    </a:extLst>
                  </p:cNvPr>
                  <p:cNvCxnSpPr>
                    <a:cxnSpLocks/>
                    <a:stCxn id="351" idx="0"/>
                    <a:endCxn id="35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BC5D1848-EABF-436F-BA41-197AA690FD07}"/>
                      </a:ext>
                    </a:extLst>
                  </p:cNvPr>
                  <p:cNvCxnSpPr>
                    <a:cxnSpLocks/>
                    <a:stCxn id="351" idx="1"/>
                    <a:endCxn id="35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8AD872AD-8873-4F57-B417-293DBB9B8DE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91DE4741-867E-47C9-BB97-848CF11CCC6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4F12D4FF-E5E9-4EE4-8019-A358634ABD22}"/>
                      </a:ext>
                    </a:extLst>
                  </p:cNvPr>
                  <p:cNvCxnSpPr>
                    <a:cxnSpLocks/>
                    <a:stCxn id="348" idx="0"/>
                    <a:endCxn id="34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80E25BEC-B4D6-4CC9-AEE7-05C3883C4DB3}"/>
                      </a:ext>
                    </a:extLst>
                  </p:cNvPr>
                  <p:cNvCxnSpPr>
                    <a:cxnSpLocks/>
                    <a:stCxn id="348" idx="1"/>
                    <a:endCxn id="34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3C6C08E6-DDB6-406D-95FA-2BE825FB997A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E2EB627E-9026-40E7-8749-9BAEC432130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A6D1E67A-7DD7-4AA8-B41D-FA477431A500}"/>
                      </a:ext>
                    </a:extLst>
                  </p:cNvPr>
                  <p:cNvCxnSpPr>
                    <a:cxnSpLocks/>
                    <a:stCxn id="345" idx="0"/>
                    <a:endCxn id="34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5D05CDAC-C799-4923-B9F0-DD061B4EB6E5}"/>
                      </a:ext>
                    </a:extLst>
                  </p:cNvPr>
                  <p:cNvCxnSpPr>
                    <a:cxnSpLocks/>
                    <a:stCxn id="345" idx="1"/>
                    <a:endCxn id="34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2C935529-094F-4A22-95FB-601085E1B446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D8BF80A9-35D3-4193-AC0F-BFF2933D580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BF5E95FF-E462-489A-9846-7DDE165FC6F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48E8C949-9A78-48EE-925B-B4F0E4E3DA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AABCDF69-5A50-48E5-85FB-6300FCD0AA8D}"/>
                      </a:ext>
                    </a:extLst>
                  </p:cNvPr>
                  <p:cNvCxnSpPr>
                    <a:cxnSpLocks/>
                    <a:stCxn id="338" idx="1"/>
                    <a:endCxn id="33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DDD21C49-2916-4565-9A62-6EDEA6A92C9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9AF52A71-3F8E-40CF-B18F-1DA616153DF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D2C13E21-DDD9-4A12-91FD-CC59ADD918CB}"/>
                      </a:ext>
                    </a:extLst>
                  </p:cNvPr>
                  <p:cNvCxnSpPr>
                    <a:cxnSpLocks/>
                    <a:stCxn id="335" idx="0"/>
                    <a:endCxn id="33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94C5AD46-01D3-4923-AEEB-78AA3FA95217}"/>
                      </a:ext>
                    </a:extLst>
                  </p:cNvPr>
                  <p:cNvCxnSpPr>
                    <a:cxnSpLocks/>
                    <a:stCxn id="335" idx="1"/>
                    <a:endCxn id="33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3B9D0FFB-4CFA-469D-8525-C9551046E0D0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04E20D4-58FF-4B3F-8372-2814ADDF39C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42E8D6B5-FA30-4D5C-87D6-8F5CB302E941}"/>
                      </a:ext>
                    </a:extLst>
                  </p:cNvPr>
                  <p:cNvCxnSpPr>
                    <a:cxnSpLocks/>
                    <a:stCxn id="332" idx="0"/>
                    <a:endCxn id="33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59D5C140-05C1-4858-9D79-64812505E3E4}"/>
                      </a:ext>
                    </a:extLst>
                  </p:cNvPr>
                  <p:cNvCxnSpPr>
                    <a:cxnSpLocks/>
                    <a:stCxn id="332" idx="1"/>
                    <a:endCxn id="33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817DB828-4610-464D-9EF2-639739D1E79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802451E2-F3F8-4F32-A9F4-7AF70EDD70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D42A8DE4-B7FA-4BD3-AA77-A8FC8A3AE715}"/>
                      </a:ext>
                    </a:extLst>
                  </p:cNvPr>
                  <p:cNvCxnSpPr>
                    <a:cxnSpLocks/>
                    <a:stCxn id="329" idx="0"/>
                    <a:endCxn id="32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530D22AA-A124-40D3-A2C0-7BC771B5300D}"/>
                      </a:ext>
                    </a:extLst>
                  </p:cNvPr>
                  <p:cNvCxnSpPr>
                    <a:cxnSpLocks/>
                    <a:stCxn id="329" idx="1"/>
                    <a:endCxn id="32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24AC7DE-FBEA-43DD-9EFD-545B14146EE3}"/>
              </a:ext>
            </a:extLst>
          </p:cNvPr>
          <p:cNvSpPr/>
          <p:nvPr/>
        </p:nvSpPr>
        <p:spPr>
          <a:xfrm>
            <a:off x="6279703" y="330200"/>
            <a:ext cx="5166994" cy="810260"/>
          </a:xfrm>
          <a:custGeom>
            <a:avLst/>
            <a:gdLst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2024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443728 w 5166994"/>
              <a:gd name="connsiteY3" fmla="*/ 810260 h 810260"/>
              <a:gd name="connsiteX4" fmla="*/ 0 w 5166994"/>
              <a:gd name="connsiteY4" fmla="*/ 810260 h 8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6994" h="810260">
                <a:moveTo>
                  <a:pt x="0" y="810260"/>
                </a:moveTo>
                <a:lnTo>
                  <a:pt x="964566" y="0"/>
                </a:lnTo>
                <a:lnTo>
                  <a:pt x="5166994" y="0"/>
                </a:lnTo>
                <a:lnTo>
                  <a:pt x="4443728" y="810260"/>
                </a:lnTo>
                <a:lnTo>
                  <a:pt x="0" y="81026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CZC</a:t>
            </a:r>
          </a:p>
        </p:txBody>
      </p:sp>
      <p:sp>
        <p:nvSpPr>
          <p:cNvPr id="853" name="Parallelogram 6">
            <a:extLst>
              <a:ext uri="{FF2B5EF4-FFF2-40B4-BE49-F238E27FC236}">
                <a16:creationId xmlns:a16="http://schemas.microsoft.com/office/drawing/2014/main" id="{77FF1199-96F5-49E4-8BF6-F9C1227B5AF0}"/>
              </a:ext>
            </a:extLst>
          </p:cNvPr>
          <p:cNvSpPr/>
          <p:nvPr/>
        </p:nvSpPr>
        <p:spPr>
          <a:xfrm rot="5220825">
            <a:off x="8497313" y="2365188"/>
            <a:ext cx="5077302" cy="1135258"/>
          </a:xfrm>
          <a:custGeom>
            <a:avLst/>
            <a:gdLst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2024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4437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1023434 h 1023434"/>
              <a:gd name="connsiteX1" fmla="*/ 47326 w 5166994"/>
              <a:gd name="connsiteY1" fmla="*/ 0 h 1023434"/>
              <a:gd name="connsiteX2" fmla="*/ 5166994 w 5166994"/>
              <a:gd name="connsiteY2" fmla="*/ 213174 h 1023434"/>
              <a:gd name="connsiteX3" fmla="*/ 4443728 w 5166994"/>
              <a:gd name="connsiteY3" fmla="*/ 1023434 h 1023434"/>
              <a:gd name="connsiteX4" fmla="*/ 0 w 5166994"/>
              <a:gd name="connsiteY4" fmla="*/ 1023434 h 1023434"/>
              <a:gd name="connsiteX0" fmla="*/ 746944 w 5119668"/>
              <a:gd name="connsiteY0" fmla="*/ 912262 h 1023434"/>
              <a:gd name="connsiteX1" fmla="*/ 0 w 5119668"/>
              <a:gd name="connsiteY1" fmla="*/ 0 h 1023434"/>
              <a:gd name="connsiteX2" fmla="*/ 5119668 w 5119668"/>
              <a:gd name="connsiteY2" fmla="*/ 213174 h 1023434"/>
              <a:gd name="connsiteX3" fmla="*/ 4396402 w 5119668"/>
              <a:gd name="connsiteY3" fmla="*/ 1023434 h 1023434"/>
              <a:gd name="connsiteX4" fmla="*/ 746944 w 5119668"/>
              <a:gd name="connsiteY4" fmla="*/ 912262 h 1023434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5119668 w 5142700"/>
              <a:gd name="connsiteY2" fmla="*/ 213174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4193827 w 5142700"/>
              <a:gd name="connsiteY2" fmla="*/ 164876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4279298 w 5142700"/>
              <a:gd name="connsiteY2" fmla="*/ 232921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077302"/>
              <a:gd name="connsiteY0" fmla="*/ 912262 h 1135258"/>
              <a:gd name="connsiteX1" fmla="*/ 0 w 5077302"/>
              <a:gd name="connsiteY1" fmla="*/ 0 h 1135258"/>
              <a:gd name="connsiteX2" fmla="*/ 4279298 w 5077302"/>
              <a:gd name="connsiteY2" fmla="*/ 232921 h 1135258"/>
              <a:gd name="connsiteX3" fmla="*/ 5077302 w 5077302"/>
              <a:gd name="connsiteY3" fmla="*/ 1135258 h 1135258"/>
              <a:gd name="connsiteX4" fmla="*/ 746944 w 5077302"/>
              <a:gd name="connsiteY4" fmla="*/ 912262 h 113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302" h="1135258">
                <a:moveTo>
                  <a:pt x="746944" y="912262"/>
                </a:moveTo>
                <a:lnTo>
                  <a:pt x="0" y="0"/>
                </a:lnTo>
                <a:lnTo>
                  <a:pt x="4279298" y="232921"/>
                </a:lnTo>
                <a:lnTo>
                  <a:pt x="5077302" y="1135258"/>
                </a:lnTo>
                <a:lnTo>
                  <a:pt x="746944" y="91226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207455A8-7A42-4BC1-BF13-3BB5FBFA07AE}"/>
              </a:ext>
            </a:extLst>
          </p:cNvPr>
          <p:cNvGrpSpPr/>
          <p:nvPr/>
        </p:nvGrpSpPr>
        <p:grpSpPr>
          <a:xfrm>
            <a:off x="5757042" y="1229700"/>
            <a:ext cx="4822145" cy="4835180"/>
            <a:chOff x="6662394" y="292453"/>
            <a:chExt cx="4935825" cy="4977243"/>
          </a:xfrm>
        </p:grpSpPr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46E59738-B156-4863-A2B4-D92FA7D34B25}"/>
                </a:ext>
              </a:extLst>
            </p:cNvPr>
            <p:cNvGrpSpPr/>
            <p:nvPr/>
          </p:nvGrpSpPr>
          <p:grpSpPr>
            <a:xfrm>
              <a:off x="7162801" y="330200"/>
              <a:ext cx="4330700" cy="4368800"/>
              <a:chOff x="6324601" y="558800"/>
              <a:chExt cx="4330700" cy="4368800"/>
            </a:xfrm>
          </p:grpSpPr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B7AC84AB-EFCD-40B0-B968-026555CD5E4A}"/>
                  </a:ext>
                </a:extLst>
              </p:cNvPr>
              <p:cNvSpPr/>
              <p:nvPr/>
            </p:nvSpPr>
            <p:spPr>
              <a:xfrm>
                <a:off x="6324601" y="558800"/>
                <a:ext cx="4330700" cy="4368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2588DFC2-8A0C-4A42-BAF1-F643A83A111B}"/>
                  </a:ext>
                </a:extLst>
              </p:cNvPr>
              <p:cNvCxnSpPr>
                <a:cxnSpLocks/>
                <a:stCxn id="1141" idx="0"/>
                <a:endCxn id="1141" idx="2"/>
              </p:cNvCxnSpPr>
              <p:nvPr/>
            </p:nvCxnSpPr>
            <p:spPr>
              <a:xfrm>
                <a:off x="8489951" y="558800"/>
                <a:ext cx="0" cy="4368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F29F0C8C-5C60-4A9A-B644-0ACB7F4CCB12}"/>
                  </a:ext>
                </a:extLst>
              </p:cNvPr>
              <p:cNvCxnSpPr>
                <a:cxnSpLocks/>
                <a:stCxn id="1141" idx="1"/>
                <a:endCxn id="1141" idx="3"/>
              </p:cNvCxnSpPr>
              <p:nvPr/>
            </p:nvCxnSpPr>
            <p:spPr>
              <a:xfrm>
                <a:off x="6324601" y="2743200"/>
                <a:ext cx="4330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CE4DE823-8243-4324-B894-C3B089FA5568}"/>
                  </a:ext>
                </a:extLst>
              </p:cNvPr>
              <p:cNvSpPr/>
              <p:nvPr/>
            </p:nvSpPr>
            <p:spPr>
              <a:xfrm>
                <a:off x="6324604" y="558801"/>
                <a:ext cx="2165346" cy="218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35C4D74A-C581-48B9-A665-E4E09C423AAD}"/>
                  </a:ext>
                </a:extLst>
              </p:cNvPr>
              <p:cNvCxnSpPr>
                <a:cxnSpLocks/>
                <a:stCxn id="1144" idx="0"/>
                <a:endCxn id="1144" idx="2"/>
              </p:cNvCxnSpPr>
              <p:nvPr/>
            </p:nvCxnSpPr>
            <p:spPr>
              <a:xfrm>
                <a:off x="7407277" y="558801"/>
                <a:ext cx="0" cy="218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8E2A99C6-D65D-41B3-BC3D-4748B94F9063}"/>
                  </a:ext>
                </a:extLst>
              </p:cNvPr>
              <p:cNvCxnSpPr>
                <a:cxnSpLocks/>
                <a:stCxn id="1144" idx="1"/>
                <a:endCxn id="1144" idx="3"/>
              </p:cNvCxnSpPr>
              <p:nvPr/>
            </p:nvCxnSpPr>
            <p:spPr>
              <a:xfrm>
                <a:off x="6324604" y="1651001"/>
                <a:ext cx="21653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7" name="Group 1146">
                <a:extLst>
                  <a:ext uri="{FF2B5EF4-FFF2-40B4-BE49-F238E27FC236}">
                    <a16:creationId xmlns:a16="http://schemas.microsoft.com/office/drawing/2014/main" id="{16C0F894-287F-4538-9A32-7859EB7238BF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BC9693CF-0989-4905-BAD0-E7D8241713AB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299F4198-F3B0-4888-9BBE-B7514FC9B9E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420" name="Rectangle 1419">
                      <a:extLst>
                        <a:ext uri="{FF2B5EF4-FFF2-40B4-BE49-F238E27FC236}">
                          <a16:creationId xmlns:a16="http://schemas.microsoft.com/office/drawing/2014/main" id="{6C5CDEB8-B769-45EE-BEA5-C5689C00B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21" name="Straight Connector 1420">
                      <a:extLst>
                        <a:ext uri="{FF2B5EF4-FFF2-40B4-BE49-F238E27FC236}">
                          <a16:creationId xmlns:a16="http://schemas.microsoft.com/office/drawing/2014/main" id="{D31945EC-8EA5-4883-B0F2-B331D639D2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2" name="Straight Connector 1421">
                      <a:extLst>
                        <a:ext uri="{FF2B5EF4-FFF2-40B4-BE49-F238E27FC236}">
                          <a16:creationId xmlns:a16="http://schemas.microsoft.com/office/drawing/2014/main" id="{3CB5EE67-C9DE-4556-979B-1614ACB23898}"/>
                        </a:ext>
                      </a:extLst>
                    </p:cNvPr>
                    <p:cNvCxnSpPr>
                      <a:cxnSpLocks/>
                      <a:stCxn id="1420" idx="1"/>
                      <a:endCxn id="142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AECEEBAB-771B-4C20-8790-B02906B1CA54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417" name="Rectangle 1416">
                      <a:extLst>
                        <a:ext uri="{FF2B5EF4-FFF2-40B4-BE49-F238E27FC236}">
                          <a16:creationId xmlns:a16="http://schemas.microsoft.com/office/drawing/2014/main" id="{0B3E742D-4618-48A9-A9C4-F9B981828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8" name="Straight Connector 1417">
                      <a:extLst>
                        <a:ext uri="{FF2B5EF4-FFF2-40B4-BE49-F238E27FC236}">
                          <a16:creationId xmlns:a16="http://schemas.microsoft.com/office/drawing/2014/main" id="{8ED978A8-EAF5-405E-9699-4B3766852D53}"/>
                        </a:ext>
                      </a:extLst>
                    </p:cNvPr>
                    <p:cNvCxnSpPr>
                      <a:cxnSpLocks/>
                      <a:stCxn id="1417" idx="0"/>
                      <a:endCxn id="141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>
                      <a:extLst>
                        <a:ext uri="{FF2B5EF4-FFF2-40B4-BE49-F238E27FC236}">
                          <a16:creationId xmlns:a16="http://schemas.microsoft.com/office/drawing/2014/main" id="{8E535DC9-FC2A-4A9D-B9DD-F516A0901CA5}"/>
                        </a:ext>
                      </a:extLst>
                    </p:cNvPr>
                    <p:cNvCxnSpPr>
                      <a:cxnSpLocks/>
                      <a:stCxn id="1417" idx="1"/>
                      <a:endCxn id="141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9" name="Group 1408">
                    <a:extLst>
                      <a:ext uri="{FF2B5EF4-FFF2-40B4-BE49-F238E27FC236}">
                        <a16:creationId xmlns:a16="http://schemas.microsoft.com/office/drawing/2014/main" id="{F83146E3-7ADF-49EA-8D6F-A579836A5428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A967CF54-C901-4F52-8E5F-95102F0AC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5" name="Straight Connector 1414">
                      <a:extLst>
                        <a:ext uri="{FF2B5EF4-FFF2-40B4-BE49-F238E27FC236}">
                          <a16:creationId xmlns:a16="http://schemas.microsoft.com/office/drawing/2014/main" id="{737DE41E-B253-4A9A-B9A4-457444FD52D0}"/>
                        </a:ext>
                      </a:extLst>
                    </p:cNvPr>
                    <p:cNvCxnSpPr>
                      <a:cxnSpLocks/>
                      <a:stCxn id="1414" idx="0"/>
                      <a:endCxn id="141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6" name="Straight Connector 1415">
                      <a:extLst>
                        <a:ext uri="{FF2B5EF4-FFF2-40B4-BE49-F238E27FC236}">
                          <a16:creationId xmlns:a16="http://schemas.microsoft.com/office/drawing/2014/main" id="{88764A91-1545-48D1-8B57-A8EC81BEB555}"/>
                        </a:ext>
                      </a:extLst>
                    </p:cNvPr>
                    <p:cNvCxnSpPr>
                      <a:cxnSpLocks/>
                      <a:stCxn id="1414" idx="1"/>
                      <a:endCxn id="141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10" name="Group 1409">
                    <a:extLst>
                      <a:ext uri="{FF2B5EF4-FFF2-40B4-BE49-F238E27FC236}">
                        <a16:creationId xmlns:a16="http://schemas.microsoft.com/office/drawing/2014/main" id="{7BAA700B-64DD-4D9E-88D6-07B59BDBC65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411" name="Rectangle 1410">
                      <a:extLst>
                        <a:ext uri="{FF2B5EF4-FFF2-40B4-BE49-F238E27FC236}">
                          <a16:creationId xmlns:a16="http://schemas.microsoft.com/office/drawing/2014/main" id="{4885FF86-C7C1-4314-85CD-625015218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2" name="Straight Connector 1411">
                      <a:extLst>
                        <a:ext uri="{FF2B5EF4-FFF2-40B4-BE49-F238E27FC236}">
                          <a16:creationId xmlns:a16="http://schemas.microsoft.com/office/drawing/2014/main" id="{D08A5CBE-B906-42DE-8975-8AD41733869E}"/>
                        </a:ext>
                      </a:extLst>
                    </p:cNvPr>
                    <p:cNvCxnSpPr>
                      <a:cxnSpLocks/>
                      <a:stCxn id="1411" idx="0"/>
                      <a:endCxn id="141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3" name="Straight Connector 1412">
                      <a:extLst>
                        <a:ext uri="{FF2B5EF4-FFF2-40B4-BE49-F238E27FC236}">
                          <a16:creationId xmlns:a16="http://schemas.microsoft.com/office/drawing/2014/main" id="{CEFEAFF5-6D1E-4383-800A-7AB43F8C5926}"/>
                        </a:ext>
                      </a:extLst>
                    </p:cNvPr>
                    <p:cNvCxnSpPr>
                      <a:cxnSpLocks/>
                      <a:stCxn id="1411" idx="1"/>
                      <a:endCxn id="141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87D3CDA1-A796-43D1-A017-1128D9A97983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91" name="Group 1390">
                    <a:extLst>
                      <a:ext uri="{FF2B5EF4-FFF2-40B4-BE49-F238E27FC236}">
                        <a16:creationId xmlns:a16="http://schemas.microsoft.com/office/drawing/2014/main" id="{2D7174CD-241B-4343-AFF4-8617FFD7318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DF9991DF-5D3C-4EB6-808E-5691AD6C8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05" name="Straight Connector 1404">
                      <a:extLst>
                        <a:ext uri="{FF2B5EF4-FFF2-40B4-BE49-F238E27FC236}">
                          <a16:creationId xmlns:a16="http://schemas.microsoft.com/office/drawing/2014/main" id="{EECBFC2F-41C6-4F7A-B3C1-698C4D418E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6" name="Straight Connector 1405">
                      <a:extLst>
                        <a:ext uri="{FF2B5EF4-FFF2-40B4-BE49-F238E27FC236}">
                          <a16:creationId xmlns:a16="http://schemas.microsoft.com/office/drawing/2014/main" id="{35052A87-BE61-4534-8BB9-15AD34888573}"/>
                        </a:ext>
                      </a:extLst>
                    </p:cNvPr>
                    <p:cNvCxnSpPr>
                      <a:cxnSpLocks/>
                      <a:stCxn id="1404" idx="1"/>
                      <a:endCxn id="140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2" name="Group 1391">
                    <a:extLst>
                      <a:ext uri="{FF2B5EF4-FFF2-40B4-BE49-F238E27FC236}">
                        <a16:creationId xmlns:a16="http://schemas.microsoft.com/office/drawing/2014/main" id="{2D4CB7F2-9AE6-47C0-8296-F561E301D9D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401" name="Rectangle 1400">
                      <a:extLst>
                        <a:ext uri="{FF2B5EF4-FFF2-40B4-BE49-F238E27FC236}">
                          <a16:creationId xmlns:a16="http://schemas.microsoft.com/office/drawing/2014/main" id="{9D27F1A6-DC01-4446-AA92-6A4D995EDD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02" name="Straight Connector 1401">
                      <a:extLst>
                        <a:ext uri="{FF2B5EF4-FFF2-40B4-BE49-F238E27FC236}">
                          <a16:creationId xmlns:a16="http://schemas.microsoft.com/office/drawing/2014/main" id="{EC47DEAE-5CFD-49E6-87DC-63587C2C77C2}"/>
                        </a:ext>
                      </a:extLst>
                    </p:cNvPr>
                    <p:cNvCxnSpPr>
                      <a:cxnSpLocks/>
                      <a:stCxn id="1401" idx="0"/>
                      <a:endCxn id="140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3" name="Straight Connector 1402">
                      <a:extLst>
                        <a:ext uri="{FF2B5EF4-FFF2-40B4-BE49-F238E27FC236}">
                          <a16:creationId xmlns:a16="http://schemas.microsoft.com/office/drawing/2014/main" id="{22C45568-0E74-44CA-9CE2-D945EC4127CE}"/>
                        </a:ext>
                      </a:extLst>
                    </p:cNvPr>
                    <p:cNvCxnSpPr>
                      <a:cxnSpLocks/>
                      <a:stCxn id="1401" idx="1"/>
                      <a:endCxn id="140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3" name="Group 1392">
                    <a:extLst>
                      <a:ext uri="{FF2B5EF4-FFF2-40B4-BE49-F238E27FC236}">
                        <a16:creationId xmlns:a16="http://schemas.microsoft.com/office/drawing/2014/main" id="{D990DE59-BBA9-47A0-8872-45A73BFDD1AE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98" name="Rectangle 1397">
                      <a:extLst>
                        <a:ext uri="{FF2B5EF4-FFF2-40B4-BE49-F238E27FC236}">
                          <a16:creationId xmlns:a16="http://schemas.microsoft.com/office/drawing/2014/main" id="{C0A44583-118F-4573-A066-B932D0669E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99" name="Straight Connector 1398">
                      <a:extLst>
                        <a:ext uri="{FF2B5EF4-FFF2-40B4-BE49-F238E27FC236}">
                          <a16:creationId xmlns:a16="http://schemas.microsoft.com/office/drawing/2014/main" id="{58FB7346-B3DB-4E8B-AE22-87B0A37B679A}"/>
                        </a:ext>
                      </a:extLst>
                    </p:cNvPr>
                    <p:cNvCxnSpPr>
                      <a:cxnSpLocks/>
                      <a:stCxn id="1398" idx="0"/>
                      <a:endCxn id="139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0" name="Straight Connector 1399">
                      <a:extLst>
                        <a:ext uri="{FF2B5EF4-FFF2-40B4-BE49-F238E27FC236}">
                          <a16:creationId xmlns:a16="http://schemas.microsoft.com/office/drawing/2014/main" id="{692300A2-130F-4C31-AC55-9520B6E29E48}"/>
                        </a:ext>
                      </a:extLst>
                    </p:cNvPr>
                    <p:cNvCxnSpPr>
                      <a:cxnSpLocks/>
                      <a:stCxn id="1398" idx="1"/>
                      <a:endCxn id="139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4" name="Group 1393">
                    <a:extLst>
                      <a:ext uri="{FF2B5EF4-FFF2-40B4-BE49-F238E27FC236}">
                        <a16:creationId xmlns:a16="http://schemas.microsoft.com/office/drawing/2014/main" id="{08BA5C9E-9CAF-457D-A795-6A50AF78617A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95" name="Rectangle 1394">
                      <a:extLst>
                        <a:ext uri="{FF2B5EF4-FFF2-40B4-BE49-F238E27FC236}">
                          <a16:creationId xmlns:a16="http://schemas.microsoft.com/office/drawing/2014/main" id="{8260E877-76EC-4709-8EC6-B58593FEA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96" name="Straight Connector 1395">
                      <a:extLst>
                        <a:ext uri="{FF2B5EF4-FFF2-40B4-BE49-F238E27FC236}">
                          <a16:creationId xmlns:a16="http://schemas.microsoft.com/office/drawing/2014/main" id="{1CA6EF3C-EAF9-4CEB-8B8B-892A3B90D4DC}"/>
                        </a:ext>
                      </a:extLst>
                    </p:cNvPr>
                    <p:cNvCxnSpPr>
                      <a:cxnSpLocks/>
                      <a:stCxn id="1395" idx="0"/>
                      <a:endCxn id="139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7" name="Straight Connector 1396">
                      <a:extLst>
                        <a:ext uri="{FF2B5EF4-FFF2-40B4-BE49-F238E27FC236}">
                          <a16:creationId xmlns:a16="http://schemas.microsoft.com/office/drawing/2014/main" id="{0EEABFBF-FEB3-48AB-8334-A2FCCD885D12}"/>
                        </a:ext>
                      </a:extLst>
                    </p:cNvPr>
                    <p:cNvCxnSpPr>
                      <a:cxnSpLocks/>
                      <a:stCxn id="1395" idx="1"/>
                      <a:endCxn id="139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46D98AFC-AB4E-4E73-B629-4BE25ED66877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75" name="Group 1374">
                    <a:extLst>
                      <a:ext uri="{FF2B5EF4-FFF2-40B4-BE49-F238E27FC236}">
                        <a16:creationId xmlns:a16="http://schemas.microsoft.com/office/drawing/2014/main" id="{037CE054-05D4-4C4A-ACB3-6A7EFAC56980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88" name="Rectangle 1387">
                      <a:extLst>
                        <a:ext uri="{FF2B5EF4-FFF2-40B4-BE49-F238E27FC236}">
                          <a16:creationId xmlns:a16="http://schemas.microsoft.com/office/drawing/2014/main" id="{AECD1883-1AA2-4E20-8F3A-A2FFF605C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9" name="Straight Connector 1388">
                      <a:extLst>
                        <a:ext uri="{FF2B5EF4-FFF2-40B4-BE49-F238E27FC236}">
                          <a16:creationId xmlns:a16="http://schemas.microsoft.com/office/drawing/2014/main" id="{C50F2441-115A-40DE-AD28-799F2087F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0" name="Straight Connector 1389">
                      <a:extLst>
                        <a:ext uri="{FF2B5EF4-FFF2-40B4-BE49-F238E27FC236}">
                          <a16:creationId xmlns:a16="http://schemas.microsoft.com/office/drawing/2014/main" id="{08A4B65B-7917-4023-AD79-EB0FCB35FC44}"/>
                        </a:ext>
                      </a:extLst>
                    </p:cNvPr>
                    <p:cNvCxnSpPr>
                      <a:cxnSpLocks/>
                      <a:stCxn id="1388" idx="1"/>
                      <a:endCxn id="138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6" name="Group 1375">
                    <a:extLst>
                      <a:ext uri="{FF2B5EF4-FFF2-40B4-BE49-F238E27FC236}">
                        <a16:creationId xmlns:a16="http://schemas.microsoft.com/office/drawing/2014/main" id="{8A7F95C0-FCF3-427C-8136-1479B219CA02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85" name="Rectangle 1384">
                      <a:extLst>
                        <a:ext uri="{FF2B5EF4-FFF2-40B4-BE49-F238E27FC236}">
                          <a16:creationId xmlns:a16="http://schemas.microsoft.com/office/drawing/2014/main" id="{1EB03B80-4F8E-43DB-8DA9-4FB505A55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6" name="Straight Connector 1385">
                      <a:extLst>
                        <a:ext uri="{FF2B5EF4-FFF2-40B4-BE49-F238E27FC236}">
                          <a16:creationId xmlns:a16="http://schemas.microsoft.com/office/drawing/2014/main" id="{F82BBEE9-2862-4CFF-A04D-D87D5DD50C4B}"/>
                        </a:ext>
                      </a:extLst>
                    </p:cNvPr>
                    <p:cNvCxnSpPr>
                      <a:cxnSpLocks/>
                      <a:stCxn id="1385" idx="0"/>
                      <a:endCxn id="138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7" name="Straight Connector 1386">
                      <a:extLst>
                        <a:ext uri="{FF2B5EF4-FFF2-40B4-BE49-F238E27FC236}">
                          <a16:creationId xmlns:a16="http://schemas.microsoft.com/office/drawing/2014/main" id="{8AD04D32-771A-4323-8542-ED9F1A154748}"/>
                        </a:ext>
                      </a:extLst>
                    </p:cNvPr>
                    <p:cNvCxnSpPr>
                      <a:cxnSpLocks/>
                      <a:stCxn id="1385" idx="1"/>
                      <a:endCxn id="138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7" name="Group 1376">
                    <a:extLst>
                      <a:ext uri="{FF2B5EF4-FFF2-40B4-BE49-F238E27FC236}">
                        <a16:creationId xmlns:a16="http://schemas.microsoft.com/office/drawing/2014/main" id="{FBED280C-54DB-488D-A646-EADF457FEE0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82" name="Rectangle 1381">
                      <a:extLst>
                        <a:ext uri="{FF2B5EF4-FFF2-40B4-BE49-F238E27FC236}">
                          <a16:creationId xmlns:a16="http://schemas.microsoft.com/office/drawing/2014/main" id="{4A180D6A-8B9B-4F77-9B6A-1538328FC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3" name="Straight Connector 1382">
                      <a:extLst>
                        <a:ext uri="{FF2B5EF4-FFF2-40B4-BE49-F238E27FC236}">
                          <a16:creationId xmlns:a16="http://schemas.microsoft.com/office/drawing/2014/main" id="{DA020855-7431-4E36-BC7F-96B3D0ECCCF8}"/>
                        </a:ext>
                      </a:extLst>
                    </p:cNvPr>
                    <p:cNvCxnSpPr>
                      <a:cxnSpLocks/>
                      <a:stCxn id="1382" idx="0"/>
                      <a:endCxn id="138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4" name="Straight Connector 1383">
                      <a:extLst>
                        <a:ext uri="{FF2B5EF4-FFF2-40B4-BE49-F238E27FC236}">
                          <a16:creationId xmlns:a16="http://schemas.microsoft.com/office/drawing/2014/main" id="{53429BE6-346D-4B9C-B795-02E9A8DBF05B}"/>
                        </a:ext>
                      </a:extLst>
                    </p:cNvPr>
                    <p:cNvCxnSpPr>
                      <a:cxnSpLocks/>
                      <a:stCxn id="1382" idx="1"/>
                      <a:endCxn id="138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8" name="Group 1377">
                    <a:extLst>
                      <a:ext uri="{FF2B5EF4-FFF2-40B4-BE49-F238E27FC236}">
                        <a16:creationId xmlns:a16="http://schemas.microsoft.com/office/drawing/2014/main" id="{825D99B6-E010-41B0-93F0-9F3631E7824A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79" name="Rectangle 1378">
                      <a:extLst>
                        <a:ext uri="{FF2B5EF4-FFF2-40B4-BE49-F238E27FC236}">
                          <a16:creationId xmlns:a16="http://schemas.microsoft.com/office/drawing/2014/main" id="{512CC059-7379-4371-977B-664E4C9001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0" name="Straight Connector 1379">
                      <a:extLst>
                        <a:ext uri="{FF2B5EF4-FFF2-40B4-BE49-F238E27FC236}">
                          <a16:creationId xmlns:a16="http://schemas.microsoft.com/office/drawing/2014/main" id="{1BC1C441-D976-4EE9-A256-B9BDAF6A6499}"/>
                        </a:ext>
                      </a:extLst>
                    </p:cNvPr>
                    <p:cNvCxnSpPr>
                      <a:cxnSpLocks/>
                      <a:stCxn id="1379" idx="0"/>
                      <a:endCxn id="137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1" name="Straight Connector 1380">
                      <a:extLst>
                        <a:ext uri="{FF2B5EF4-FFF2-40B4-BE49-F238E27FC236}">
                          <a16:creationId xmlns:a16="http://schemas.microsoft.com/office/drawing/2014/main" id="{CEA1F4F0-A02A-4B26-A94D-3DC4F5690776}"/>
                        </a:ext>
                      </a:extLst>
                    </p:cNvPr>
                    <p:cNvCxnSpPr>
                      <a:cxnSpLocks/>
                      <a:stCxn id="1379" idx="1"/>
                      <a:endCxn id="137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8" name="Group 1357">
                  <a:extLst>
                    <a:ext uri="{FF2B5EF4-FFF2-40B4-BE49-F238E27FC236}">
                      <a16:creationId xmlns:a16="http://schemas.microsoft.com/office/drawing/2014/main" id="{E25CE737-EA7C-4AF7-9CDF-8D1EA83E3E9D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45C87CE6-C36B-4940-8AC4-0819FD01327A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850D9A1D-1D09-4DE3-8E6F-58DFE9FC9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73" name="Straight Connector 1372">
                      <a:extLst>
                        <a:ext uri="{FF2B5EF4-FFF2-40B4-BE49-F238E27FC236}">
                          <a16:creationId xmlns:a16="http://schemas.microsoft.com/office/drawing/2014/main" id="{61C81C71-0376-47DD-B4B8-C061D3EC40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4" name="Straight Connector 1373">
                      <a:extLst>
                        <a:ext uri="{FF2B5EF4-FFF2-40B4-BE49-F238E27FC236}">
                          <a16:creationId xmlns:a16="http://schemas.microsoft.com/office/drawing/2014/main" id="{D2AA7D48-A2AA-4AED-8EAE-2FD93B168200}"/>
                        </a:ext>
                      </a:extLst>
                    </p:cNvPr>
                    <p:cNvCxnSpPr>
                      <a:cxnSpLocks/>
                      <a:stCxn id="1372" idx="1"/>
                      <a:endCxn id="137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1C2E339-A73C-4404-8D83-BE7AEB612FB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23CB2C23-CFB2-4256-A2D8-F5F61406A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70" name="Straight Connector 1369">
                      <a:extLst>
                        <a:ext uri="{FF2B5EF4-FFF2-40B4-BE49-F238E27FC236}">
                          <a16:creationId xmlns:a16="http://schemas.microsoft.com/office/drawing/2014/main" id="{5FFB1453-D764-49C1-9B1A-8DD3A83B9CB7}"/>
                        </a:ext>
                      </a:extLst>
                    </p:cNvPr>
                    <p:cNvCxnSpPr>
                      <a:cxnSpLocks/>
                      <a:stCxn id="1369" idx="0"/>
                      <a:endCxn id="136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>
                      <a:extLst>
                        <a:ext uri="{FF2B5EF4-FFF2-40B4-BE49-F238E27FC236}">
                          <a16:creationId xmlns:a16="http://schemas.microsoft.com/office/drawing/2014/main" id="{63941A6F-9118-4D17-B3BC-A5EF7E64F859}"/>
                        </a:ext>
                      </a:extLst>
                    </p:cNvPr>
                    <p:cNvCxnSpPr>
                      <a:cxnSpLocks/>
                      <a:stCxn id="1369" idx="1"/>
                      <a:endCxn id="136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400C3D50-D3E6-4CC3-9A85-97358A6B818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067985DC-C7F2-444A-8104-5234E0A408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67" name="Straight Connector 1366">
                      <a:extLst>
                        <a:ext uri="{FF2B5EF4-FFF2-40B4-BE49-F238E27FC236}">
                          <a16:creationId xmlns:a16="http://schemas.microsoft.com/office/drawing/2014/main" id="{DF1C368C-DA6C-412A-956F-C7FC8EA658FC}"/>
                        </a:ext>
                      </a:extLst>
                    </p:cNvPr>
                    <p:cNvCxnSpPr>
                      <a:cxnSpLocks/>
                      <a:stCxn id="1366" idx="0"/>
                      <a:endCxn id="136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8" name="Straight Connector 1367">
                      <a:extLst>
                        <a:ext uri="{FF2B5EF4-FFF2-40B4-BE49-F238E27FC236}">
                          <a16:creationId xmlns:a16="http://schemas.microsoft.com/office/drawing/2014/main" id="{8648655D-40ED-4F59-AD3D-E657BB3CF6F9}"/>
                        </a:ext>
                      </a:extLst>
                    </p:cNvPr>
                    <p:cNvCxnSpPr>
                      <a:cxnSpLocks/>
                      <a:stCxn id="1366" idx="1"/>
                      <a:endCxn id="136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2" name="Group 1361">
                    <a:extLst>
                      <a:ext uri="{FF2B5EF4-FFF2-40B4-BE49-F238E27FC236}">
                        <a16:creationId xmlns:a16="http://schemas.microsoft.com/office/drawing/2014/main" id="{9DFE1BBC-BB25-456E-8051-CB00B5067FAC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D07E1560-0214-4E64-97F5-D15E4F523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64" name="Straight Connector 1363">
                      <a:extLst>
                        <a:ext uri="{FF2B5EF4-FFF2-40B4-BE49-F238E27FC236}">
                          <a16:creationId xmlns:a16="http://schemas.microsoft.com/office/drawing/2014/main" id="{CC69A068-E316-4076-AF22-B0D09D0F55F7}"/>
                        </a:ext>
                      </a:extLst>
                    </p:cNvPr>
                    <p:cNvCxnSpPr>
                      <a:cxnSpLocks/>
                      <a:stCxn id="1363" idx="0"/>
                      <a:endCxn id="136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>
                      <a:extLst>
                        <a:ext uri="{FF2B5EF4-FFF2-40B4-BE49-F238E27FC236}">
                          <a16:creationId xmlns:a16="http://schemas.microsoft.com/office/drawing/2014/main" id="{21CF57E5-98BB-4622-A70B-285FAC8362C1}"/>
                        </a:ext>
                      </a:extLst>
                    </p:cNvPr>
                    <p:cNvCxnSpPr>
                      <a:cxnSpLocks/>
                      <a:stCxn id="1363" idx="1"/>
                      <a:endCxn id="136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48" name="Group 1147">
                <a:extLst>
                  <a:ext uri="{FF2B5EF4-FFF2-40B4-BE49-F238E27FC236}">
                    <a16:creationId xmlns:a16="http://schemas.microsoft.com/office/drawing/2014/main" id="{A6AF3D99-BEFE-47D9-B3B2-2289E9F39918}"/>
                  </a:ext>
                </a:extLst>
              </p:cNvPr>
              <p:cNvGrpSpPr/>
              <p:nvPr/>
            </p:nvGrpSpPr>
            <p:grpSpPr>
              <a:xfrm>
                <a:off x="74247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69C93FA1-64AE-4886-AA2F-CE86A636A39A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39" name="Group 1338">
                    <a:extLst>
                      <a:ext uri="{FF2B5EF4-FFF2-40B4-BE49-F238E27FC236}">
                        <a16:creationId xmlns:a16="http://schemas.microsoft.com/office/drawing/2014/main" id="{24EB6CBA-4DE3-4F89-891F-F0BFDAC08DD2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265EEAC5-FFF0-4725-B24F-760156654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3" name="Straight Connector 1352">
                      <a:extLst>
                        <a:ext uri="{FF2B5EF4-FFF2-40B4-BE49-F238E27FC236}">
                          <a16:creationId xmlns:a16="http://schemas.microsoft.com/office/drawing/2014/main" id="{023C32C9-5FBB-4D28-BD52-AC2E5485DF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4" name="Straight Connector 1353">
                      <a:extLst>
                        <a:ext uri="{FF2B5EF4-FFF2-40B4-BE49-F238E27FC236}">
                          <a16:creationId xmlns:a16="http://schemas.microsoft.com/office/drawing/2014/main" id="{234A04D1-3EDB-47E5-A35F-A49AC0B5CA9D}"/>
                        </a:ext>
                      </a:extLst>
                    </p:cNvPr>
                    <p:cNvCxnSpPr>
                      <a:cxnSpLocks/>
                      <a:stCxn id="1352" idx="1"/>
                      <a:endCxn id="135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0" name="Group 1339">
                    <a:extLst>
                      <a:ext uri="{FF2B5EF4-FFF2-40B4-BE49-F238E27FC236}">
                        <a16:creationId xmlns:a16="http://schemas.microsoft.com/office/drawing/2014/main" id="{EA0A62A0-7717-40DB-93C6-1384BD71253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49" name="Rectangle 1348">
                      <a:extLst>
                        <a:ext uri="{FF2B5EF4-FFF2-40B4-BE49-F238E27FC236}">
                          <a16:creationId xmlns:a16="http://schemas.microsoft.com/office/drawing/2014/main" id="{58B0F5A8-71F7-41A0-8189-CADA19615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0" name="Straight Connector 1349">
                      <a:extLst>
                        <a:ext uri="{FF2B5EF4-FFF2-40B4-BE49-F238E27FC236}">
                          <a16:creationId xmlns:a16="http://schemas.microsoft.com/office/drawing/2014/main" id="{3C5D18E0-1E57-4B81-A44C-32BAC06302B9}"/>
                        </a:ext>
                      </a:extLst>
                    </p:cNvPr>
                    <p:cNvCxnSpPr>
                      <a:cxnSpLocks/>
                      <a:stCxn id="1349" idx="0"/>
                      <a:endCxn id="134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1" name="Straight Connector 1350">
                      <a:extLst>
                        <a:ext uri="{FF2B5EF4-FFF2-40B4-BE49-F238E27FC236}">
                          <a16:creationId xmlns:a16="http://schemas.microsoft.com/office/drawing/2014/main" id="{D6CEA9A2-0BA2-4053-9C02-C7AA66D65766}"/>
                        </a:ext>
                      </a:extLst>
                    </p:cNvPr>
                    <p:cNvCxnSpPr>
                      <a:cxnSpLocks/>
                      <a:stCxn id="1349" idx="1"/>
                      <a:endCxn id="134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1" name="Group 1340">
                    <a:extLst>
                      <a:ext uri="{FF2B5EF4-FFF2-40B4-BE49-F238E27FC236}">
                        <a16:creationId xmlns:a16="http://schemas.microsoft.com/office/drawing/2014/main" id="{85536F8E-4753-49DF-B3E0-E0A19C19E8A8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46" name="Rectangle 1345">
                      <a:extLst>
                        <a:ext uri="{FF2B5EF4-FFF2-40B4-BE49-F238E27FC236}">
                          <a16:creationId xmlns:a16="http://schemas.microsoft.com/office/drawing/2014/main" id="{538BB581-0E5B-42DF-B969-80B9AAF6D0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7" name="Straight Connector 1346">
                      <a:extLst>
                        <a:ext uri="{FF2B5EF4-FFF2-40B4-BE49-F238E27FC236}">
                          <a16:creationId xmlns:a16="http://schemas.microsoft.com/office/drawing/2014/main" id="{71D538F1-F962-46F0-90F6-B783D328A95C}"/>
                        </a:ext>
                      </a:extLst>
                    </p:cNvPr>
                    <p:cNvCxnSpPr>
                      <a:cxnSpLocks/>
                      <a:stCxn id="1346" idx="0"/>
                      <a:endCxn id="134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8" name="Straight Connector 1347">
                      <a:extLst>
                        <a:ext uri="{FF2B5EF4-FFF2-40B4-BE49-F238E27FC236}">
                          <a16:creationId xmlns:a16="http://schemas.microsoft.com/office/drawing/2014/main" id="{58CF8A79-0022-46F4-8E0C-33A091BF19A2}"/>
                        </a:ext>
                      </a:extLst>
                    </p:cNvPr>
                    <p:cNvCxnSpPr>
                      <a:cxnSpLocks/>
                      <a:stCxn id="1346" idx="1"/>
                      <a:endCxn id="134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2" name="Group 1341">
                    <a:extLst>
                      <a:ext uri="{FF2B5EF4-FFF2-40B4-BE49-F238E27FC236}">
                        <a16:creationId xmlns:a16="http://schemas.microsoft.com/office/drawing/2014/main" id="{E322D810-C197-4E48-9C5B-02B6FD143BC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43" name="Rectangle 1342">
                      <a:extLst>
                        <a:ext uri="{FF2B5EF4-FFF2-40B4-BE49-F238E27FC236}">
                          <a16:creationId xmlns:a16="http://schemas.microsoft.com/office/drawing/2014/main" id="{BF79020E-F360-4828-AD37-96D811CE7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4" name="Straight Connector 1343">
                      <a:extLst>
                        <a:ext uri="{FF2B5EF4-FFF2-40B4-BE49-F238E27FC236}">
                          <a16:creationId xmlns:a16="http://schemas.microsoft.com/office/drawing/2014/main" id="{0B325830-1625-4132-9A6D-F1FD392B36BD}"/>
                        </a:ext>
                      </a:extLst>
                    </p:cNvPr>
                    <p:cNvCxnSpPr>
                      <a:cxnSpLocks/>
                      <a:stCxn id="1343" idx="0"/>
                      <a:endCxn id="134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5" name="Straight Connector 1344">
                      <a:extLst>
                        <a:ext uri="{FF2B5EF4-FFF2-40B4-BE49-F238E27FC236}">
                          <a16:creationId xmlns:a16="http://schemas.microsoft.com/office/drawing/2014/main" id="{7BE06BB4-B044-4F02-8447-EC2F12F453F7}"/>
                        </a:ext>
                      </a:extLst>
                    </p:cNvPr>
                    <p:cNvCxnSpPr>
                      <a:cxnSpLocks/>
                      <a:stCxn id="1343" idx="1"/>
                      <a:endCxn id="134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88" name="Group 1287">
                  <a:extLst>
                    <a:ext uri="{FF2B5EF4-FFF2-40B4-BE49-F238E27FC236}">
                      <a16:creationId xmlns:a16="http://schemas.microsoft.com/office/drawing/2014/main" id="{CD270DAC-43EC-4E57-90B7-EF3354B3D7A9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34377E98-4C13-4E76-A6D5-1DBC6D130E57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36" name="Rectangle 1335">
                      <a:extLst>
                        <a:ext uri="{FF2B5EF4-FFF2-40B4-BE49-F238E27FC236}">
                          <a16:creationId xmlns:a16="http://schemas.microsoft.com/office/drawing/2014/main" id="{58D3ACBB-94C3-4EF2-B5EA-2010863BC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7" name="Straight Connector 1336">
                      <a:extLst>
                        <a:ext uri="{FF2B5EF4-FFF2-40B4-BE49-F238E27FC236}">
                          <a16:creationId xmlns:a16="http://schemas.microsoft.com/office/drawing/2014/main" id="{4EC2716B-90E6-446B-9D49-C1006F8491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8" name="Straight Connector 1337">
                      <a:extLst>
                        <a:ext uri="{FF2B5EF4-FFF2-40B4-BE49-F238E27FC236}">
                          <a16:creationId xmlns:a16="http://schemas.microsoft.com/office/drawing/2014/main" id="{84240F33-3AA5-4E59-9656-C3694AFD0BAE}"/>
                        </a:ext>
                      </a:extLst>
                    </p:cNvPr>
                    <p:cNvCxnSpPr>
                      <a:cxnSpLocks/>
                      <a:stCxn id="1336" idx="1"/>
                      <a:endCxn id="133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4" name="Group 1323">
                    <a:extLst>
                      <a:ext uri="{FF2B5EF4-FFF2-40B4-BE49-F238E27FC236}">
                        <a16:creationId xmlns:a16="http://schemas.microsoft.com/office/drawing/2014/main" id="{6F452A10-4AB8-4497-91AD-B454CFDE09F9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33" name="Rectangle 1332">
                      <a:extLst>
                        <a:ext uri="{FF2B5EF4-FFF2-40B4-BE49-F238E27FC236}">
                          <a16:creationId xmlns:a16="http://schemas.microsoft.com/office/drawing/2014/main" id="{EFADB26D-6B01-4E53-9381-F0E5DA526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4" name="Straight Connector 1333">
                      <a:extLst>
                        <a:ext uri="{FF2B5EF4-FFF2-40B4-BE49-F238E27FC236}">
                          <a16:creationId xmlns:a16="http://schemas.microsoft.com/office/drawing/2014/main" id="{23DE7BA5-D5DB-4E87-99D1-AFD05BB2B830}"/>
                        </a:ext>
                      </a:extLst>
                    </p:cNvPr>
                    <p:cNvCxnSpPr>
                      <a:cxnSpLocks/>
                      <a:stCxn id="1333" idx="0"/>
                      <a:endCxn id="133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5" name="Straight Connector 1334">
                      <a:extLst>
                        <a:ext uri="{FF2B5EF4-FFF2-40B4-BE49-F238E27FC236}">
                          <a16:creationId xmlns:a16="http://schemas.microsoft.com/office/drawing/2014/main" id="{AC5AE141-319B-4855-8A9D-F924E8D60115}"/>
                        </a:ext>
                      </a:extLst>
                    </p:cNvPr>
                    <p:cNvCxnSpPr>
                      <a:cxnSpLocks/>
                      <a:stCxn id="1333" idx="1"/>
                      <a:endCxn id="133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6F8EA93F-EFD7-480D-B617-9E361CB91756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30" name="Rectangle 1329">
                      <a:extLst>
                        <a:ext uri="{FF2B5EF4-FFF2-40B4-BE49-F238E27FC236}">
                          <a16:creationId xmlns:a16="http://schemas.microsoft.com/office/drawing/2014/main" id="{7D42B1F4-9F31-4F8D-A806-556828AA7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1" name="Straight Connector 1330">
                      <a:extLst>
                        <a:ext uri="{FF2B5EF4-FFF2-40B4-BE49-F238E27FC236}">
                          <a16:creationId xmlns:a16="http://schemas.microsoft.com/office/drawing/2014/main" id="{2B7A2F2D-A824-465F-AE1F-DE1F7ACA38F0}"/>
                        </a:ext>
                      </a:extLst>
                    </p:cNvPr>
                    <p:cNvCxnSpPr>
                      <a:cxnSpLocks/>
                      <a:stCxn id="1330" idx="0"/>
                      <a:endCxn id="133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2" name="Straight Connector 1331">
                      <a:extLst>
                        <a:ext uri="{FF2B5EF4-FFF2-40B4-BE49-F238E27FC236}">
                          <a16:creationId xmlns:a16="http://schemas.microsoft.com/office/drawing/2014/main" id="{F5BE703F-B93C-4EDC-BEED-840BEF2EC38D}"/>
                        </a:ext>
                      </a:extLst>
                    </p:cNvPr>
                    <p:cNvCxnSpPr>
                      <a:cxnSpLocks/>
                      <a:stCxn id="1330" idx="1"/>
                      <a:endCxn id="133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696B3E3-5ED0-4AF0-A224-90049FC229E5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27" name="Rectangle 1326">
                      <a:extLst>
                        <a:ext uri="{FF2B5EF4-FFF2-40B4-BE49-F238E27FC236}">
                          <a16:creationId xmlns:a16="http://schemas.microsoft.com/office/drawing/2014/main" id="{6AC56557-36C5-41E3-8467-92E5AD634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8" name="Straight Connector 1327">
                      <a:extLst>
                        <a:ext uri="{FF2B5EF4-FFF2-40B4-BE49-F238E27FC236}">
                          <a16:creationId xmlns:a16="http://schemas.microsoft.com/office/drawing/2014/main" id="{511261BF-812F-4F06-98F9-9158BC70E8F6}"/>
                        </a:ext>
                      </a:extLst>
                    </p:cNvPr>
                    <p:cNvCxnSpPr>
                      <a:cxnSpLocks/>
                      <a:stCxn id="1327" idx="0"/>
                      <a:endCxn id="132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9" name="Straight Connector 1328">
                      <a:extLst>
                        <a:ext uri="{FF2B5EF4-FFF2-40B4-BE49-F238E27FC236}">
                          <a16:creationId xmlns:a16="http://schemas.microsoft.com/office/drawing/2014/main" id="{B994B744-3FD7-43E7-925C-CCAB3D318BA9}"/>
                        </a:ext>
                      </a:extLst>
                    </p:cNvPr>
                    <p:cNvCxnSpPr>
                      <a:cxnSpLocks/>
                      <a:stCxn id="1327" idx="1"/>
                      <a:endCxn id="132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89" name="Group 1288">
                  <a:extLst>
                    <a:ext uri="{FF2B5EF4-FFF2-40B4-BE49-F238E27FC236}">
                      <a16:creationId xmlns:a16="http://schemas.microsoft.com/office/drawing/2014/main" id="{AF502C99-54D3-4AA0-A86E-87CBDEC8BE3E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07" name="Group 1306">
                    <a:extLst>
                      <a:ext uri="{FF2B5EF4-FFF2-40B4-BE49-F238E27FC236}">
                        <a16:creationId xmlns:a16="http://schemas.microsoft.com/office/drawing/2014/main" id="{67695358-CAF3-4FDD-8537-369B80F8813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20" name="Rectangle 1319">
                      <a:extLst>
                        <a:ext uri="{FF2B5EF4-FFF2-40B4-BE49-F238E27FC236}">
                          <a16:creationId xmlns:a16="http://schemas.microsoft.com/office/drawing/2014/main" id="{9F85462E-4461-4AE8-9DE0-EDE45C0DB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1" name="Straight Connector 1320">
                      <a:extLst>
                        <a:ext uri="{FF2B5EF4-FFF2-40B4-BE49-F238E27FC236}">
                          <a16:creationId xmlns:a16="http://schemas.microsoft.com/office/drawing/2014/main" id="{D343D33C-9932-4A92-9444-A936818614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2" name="Straight Connector 1321">
                      <a:extLst>
                        <a:ext uri="{FF2B5EF4-FFF2-40B4-BE49-F238E27FC236}">
                          <a16:creationId xmlns:a16="http://schemas.microsoft.com/office/drawing/2014/main" id="{9654875F-8CF2-4DF2-BDC5-C49D0A7126A5}"/>
                        </a:ext>
                      </a:extLst>
                    </p:cNvPr>
                    <p:cNvCxnSpPr>
                      <a:cxnSpLocks/>
                      <a:stCxn id="1320" idx="1"/>
                      <a:endCxn id="132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8" name="Group 1307">
                    <a:extLst>
                      <a:ext uri="{FF2B5EF4-FFF2-40B4-BE49-F238E27FC236}">
                        <a16:creationId xmlns:a16="http://schemas.microsoft.com/office/drawing/2014/main" id="{F9C9E795-6FC5-4ABE-BFB4-BDBF4721DFA3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7463E3CF-58FF-40FA-BCC7-B1D9C086D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18" name="Straight Connector 1317">
                      <a:extLst>
                        <a:ext uri="{FF2B5EF4-FFF2-40B4-BE49-F238E27FC236}">
                          <a16:creationId xmlns:a16="http://schemas.microsoft.com/office/drawing/2014/main" id="{1B92E408-FD06-4614-88DB-540F9F3257A0}"/>
                        </a:ext>
                      </a:extLst>
                    </p:cNvPr>
                    <p:cNvCxnSpPr>
                      <a:cxnSpLocks/>
                      <a:stCxn id="1317" idx="0"/>
                      <a:endCxn id="131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9" name="Straight Connector 1318">
                      <a:extLst>
                        <a:ext uri="{FF2B5EF4-FFF2-40B4-BE49-F238E27FC236}">
                          <a16:creationId xmlns:a16="http://schemas.microsoft.com/office/drawing/2014/main" id="{99C7848B-B153-4B86-B6A9-72641CADE602}"/>
                        </a:ext>
                      </a:extLst>
                    </p:cNvPr>
                    <p:cNvCxnSpPr>
                      <a:cxnSpLocks/>
                      <a:stCxn id="1317" idx="1"/>
                      <a:endCxn id="131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9" name="Group 1308">
                    <a:extLst>
                      <a:ext uri="{FF2B5EF4-FFF2-40B4-BE49-F238E27FC236}">
                        <a16:creationId xmlns:a16="http://schemas.microsoft.com/office/drawing/2014/main" id="{3904232F-42FE-4F73-B548-0B756F70379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14" name="Rectangle 1313">
                      <a:extLst>
                        <a:ext uri="{FF2B5EF4-FFF2-40B4-BE49-F238E27FC236}">
                          <a16:creationId xmlns:a16="http://schemas.microsoft.com/office/drawing/2014/main" id="{4DE36B19-5BE5-4C73-8674-E049943A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15" name="Straight Connector 1314">
                      <a:extLst>
                        <a:ext uri="{FF2B5EF4-FFF2-40B4-BE49-F238E27FC236}">
                          <a16:creationId xmlns:a16="http://schemas.microsoft.com/office/drawing/2014/main" id="{4F260AE8-64D2-4585-8270-FB3414CF81BE}"/>
                        </a:ext>
                      </a:extLst>
                    </p:cNvPr>
                    <p:cNvCxnSpPr>
                      <a:cxnSpLocks/>
                      <a:stCxn id="1314" idx="0"/>
                      <a:endCxn id="131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6" name="Straight Connector 1315">
                      <a:extLst>
                        <a:ext uri="{FF2B5EF4-FFF2-40B4-BE49-F238E27FC236}">
                          <a16:creationId xmlns:a16="http://schemas.microsoft.com/office/drawing/2014/main" id="{7153EC4F-707C-4FBC-BD44-86EB6900233C}"/>
                        </a:ext>
                      </a:extLst>
                    </p:cNvPr>
                    <p:cNvCxnSpPr>
                      <a:cxnSpLocks/>
                      <a:stCxn id="1314" idx="1"/>
                      <a:endCxn id="131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0" name="Group 1309">
                    <a:extLst>
                      <a:ext uri="{FF2B5EF4-FFF2-40B4-BE49-F238E27FC236}">
                        <a16:creationId xmlns:a16="http://schemas.microsoft.com/office/drawing/2014/main" id="{6236E7A5-31A2-4823-8F87-4B5C87993F3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11" name="Rectangle 1310">
                      <a:extLst>
                        <a:ext uri="{FF2B5EF4-FFF2-40B4-BE49-F238E27FC236}">
                          <a16:creationId xmlns:a16="http://schemas.microsoft.com/office/drawing/2014/main" id="{E76458B3-43E9-4082-AA04-3F2E3BF3C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12" name="Straight Connector 1311">
                      <a:extLst>
                        <a:ext uri="{FF2B5EF4-FFF2-40B4-BE49-F238E27FC236}">
                          <a16:creationId xmlns:a16="http://schemas.microsoft.com/office/drawing/2014/main" id="{BB91D9A0-CCD4-428D-B795-DCC69D214BDD}"/>
                        </a:ext>
                      </a:extLst>
                    </p:cNvPr>
                    <p:cNvCxnSpPr>
                      <a:cxnSpLocks/>
                      <a:stCxn id="1311" idx="0"/>
                      <a:endCxn id="131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3" name="Straight Connector 1312">
                      <a:extLst>
                        <a:ext uri="{FF2B5EF4-FFF2-40B4-BE49-F238E27FC236}">
                          <a16:creationId xmlns:a16="http://schemas.microsoft.com/office/drawing/2014/main" id="{A11716A1-500D-4AE2-A83C-5B2C6C2836EE}"/>
                        </a:ext>
                      </a:extLst>
                    </p:cNvPr>
                    <p:cNvCxnSpPr>
                      <a:cxnSpLocks/>
                      <a:stCxn id="1311" idx="1"/>
                      <a:endCxn id="131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3DDF5BD4-2CB0-439D-B7A6-D4C8A1B70524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91" name="Group 1290">
                    <a:extLst>
                      <a:ext uri="{FF2B5EF4-FFF2-40B4-BE49-F238E27FC236}">
                        <a16:creationId xmlns:a16="http://schemas.microsoft.com/office/drawing/2014/main" id="{36258463-138B-4EF0-B224-A6C174E4C6B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0F795AA2-037A-4A15-B49E-2E6504222A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5" name="Straight Connector 1304">
                      <a:extLst>
                        <a:ext uri="{FF2B5EF4-FFF2-40B4-BE49-F238E27FC236}">
                          <a16:creationId xmlns:a16="http://schemas.microsoft.com/office/drawing/2014/main" id="{834EF3D2-3D3B-49C7-99E2-B5968C0E8A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6" name="Straight Connector 1305">
                      <a:extLst>
                        <a:ext uri="{FF2B5EF4-FFF2-40B4-BE49-F238E27FC236}">
                          <a16:creationId xmlns:a16="http://schemas.microsoft.com/office/drawing/2014/main" id="{94627676-5BBE-45A6-A782-5DE37216902A}"/>
                        </a:ext>
                      </a:extLst>
                    </p:cNvPr>
                    <p:cNvCxnSpPr>
                      <a:cxnSpLocks/>
                      <a:stCxn id="1304" idx="1"/>
                      <a:endCxn id="130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A502444A-A07E-49EC-9046-5B33B95E108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4C22252D-5AB9-4D75-80D8-D59E020BE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2" name="Straight Connector 1301">
                      <a:extLst>
                        <a:ext uri="{FF2B5EF4-FFF2-40B4-BE49-F238E27FC236}">
                          <a16:creationId xmlns:a16="http://schemas.microsoft.com/office/drawing/2014/main" id="{A0F60A87-5C30-4ADF-902E-863C86C2DE2A}"/>
                        </a:ext>
                      </a:extLst>
                    </p:cNvPr>
                    <p:cNvCxnSpPr>
                      <a:cxnSpLocks/>
                      <a:stCxn id="1301" idx="0"/>
                      <a:endCxn id="130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3" name="Straight Connector 1302">
                      <a:extLst>
                        <a:ext uri="{FF2B5EF4-FFF2-40B4-BE49-F238E27FC236}">
                          <a16:creationId xmlns:a16="http://schemas.microsoft.com/office/drawing/2014/main" id="{980FCA6F-A24D-49BC-B7E9-2744CB1A45CE}"/>
                        </a:ext>
                      </a:extLst>
                    </p:cNvPr>
                    <p:cNvCxnSpPr>
                      <a:cxnSpLocks/>
                      <a:stCxn id="1301" idx="1"/>
                      <a:endCxn id="130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3" name="Group 1292">
                    <a:extLst>
                      <a:ext uri="{FF2B5EF4-FFF2-40B4-BE49-F238E27FC236}">
                        <a16:creationId xmlns:a16="http://schemas.microsoft.com/office/drawing/2014/main" id="{3288CEDA-E439-490C-9E3C-7EC28FED9FE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2DA65212-D558-4783-B054-7586EDB73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99" name="Straight Connector 1298">
                      <a:extLst>
                        <a:ext uri="{FF2B5EF4-FFF2-40B4-BE49-F238E27FC236}">
                          <a16:creationId xmlns:a16="http://schemas.microsoft.com/office/drawing/2014/main" id="{FB968D45-7275-4454-B8C3-9397E7E59E22}"/>
                        </a:ext>
                      </a:extLst>
                    </p:cNvPr>
                    <p:cNvCxnSpPr>
                      <a:cxnSpLocks/>
                      <a:stCxn id="1298" idx="0"/>
                      <a:endCxn id="129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>
                      <a:extLst>
                        <a:ext uri="{FF2B5EF4-FFF2-40B4-BE49-F238E27FC236}">
                          <a16:creationId xmlns:a16="http://schemas.microsoft.com/office/drawing/2014/main" id="{205CDBED-B094-4ACA-8D39-B485CCA558A5}"/>
                        </a:ext>
                      </a:extLst>
                    </p:cNvPr>
                    <p:cNvCxnSpPr>
                      <a:cxnSpLocks/>
                      <a:stCxn id="1298" idx="1"/>
                      <a:endCxn id="129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1A6867FA-2133-4279-AA72-49689204DE7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95" name="Rectangle 1294">
                      <a:extLst>
                        <a:ext uri="{FF2B5EF4-FFF2-40B4-BE49-F238E27FC236}">
                          <a16:creationId xmlns:a16="http://schemas.microsoft.com/office/drawing/2014/main" id="{5B5F2644-F36C-4696-81EB-258C018DA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96" name="Straight Connector 1295">
                      <a:extLst>
                        <a:ext uri="{FF2B5EF4-FFF2-40B4-BE49-F238E27FC236}">
                          <a16:creationId xmlns:a16="http://schemas.microsoft.com/office/drawing/2014/main" id="{790E5420-A4F3-443A-9EA3-04A9CAB07418}"/>
                        </a:ext>
                      </a:extLst>
                    </p:cNvPr>
                    <p:cNvCxnSpPr>
                      <a:cxnSpLocks/>
                      <a:stCxn id="1295" idx="0"/>
                      <a:endCxn id="129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7" name="Straight Connector 1296">
                      <a:extLst>
                        <a:ext uri="{FF2B5EF4-FFF2-40B4-BE49-F238E27FC236}">
                          <a16:creationId xmlns:a16="http://schemas.microsoft.com/office/drawing/2014/main" id="{2783F247-B206-4755-9349-14A913C3087B}"/>
                        </a:ext>
                      </a:extLst>
                    </p:cNvPr>
                    <p:cNvCxnSpPr>
                      <a:cxnSpLocks/>
                      <a:stCxn id="1295" idx="1"/>
                      <a:endCxn id="129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49" name="Group 1148">
                <a:extLst>
                  <a:ext uri="{FF2B5EF4-FFF2-40B4-BE49-F238E27FC236}">
                    <a16:creationId xmlns:a16="http://schemas.microsoft.com/office/drawing/2014/main" id="{1345AF1C-9109-470F-859D-1B85B70A93A7}"/>
                  </a:ext>
                </a:extLst>
              </p:cNvPr>
              <p:cNvGrpSpPr/>
              <p:nvPr/>
            </p:nvGrpSpPr>
            <p:grpSpPr>
              <a:xfrm>
                <a:off x="85296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B7506CF2-EC4F-4DF2-A390-59B5B4CE3642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1A10BDB4-E3FE-4DBF-8310-1A400B99B6D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C4A291C4-55B6-4480-B1AB-668D228943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5" name="Straight Connector 1284">
                      <a:extLst>
                        <a:ext uri="{FF2B5EF4-FFF2-40B4-BE49-F238E27FC236}">
                          <a16:creationId xmlns:a16="http://schemas.microsoft.com/office/drawing/2014/main" id="{2B664334-B9A1-468C-AA6C-BF547FC5BE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>
                      <a:extLst>
                        <a:ext uri="{FF2B5EF4-FFF2-40B4-BE49-F238E27FC236}">
                          <a16:creationId xmlns:a16="http://schemas.microsoft.com/office/drawing/2014/main" id="{0FC05180-94A5-471D-8B93-5F298A4210A8}"/>
                        </a:ext>
                      </a:extLst>
                    </p:cNvPr>
                    <p:cNvCxnSpPr>
                      <a:cxnSpLocks/>
                      <a:stCxn id="1284" idx="1"/>
                      <a:endCxn id="128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48529795-B04D-44C7-B56A-2D4BE83B9CCD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3780280E-4248-455D-B776-66BD9A5CF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2" name="Straight Connector 1281">
                      <a:extLst>
                        <a:ext uri="{FF2B5EF4-FFF2-40B4-BE49-F238E27FC236}">
                          <a16:creationId xmlns:a16="http://schemas.microsoft.com/office/drawing/2014/main" id="{F5EDE7A0-355D-4050-BCF8-03DC7A4650DF}"/>
                        </a:ext>
                      </a:extLst>
                    </p:cNvPr>
                    <p:cNvCxnSpPr>
                      <a:cxnSpLocks/>
                      <a:stCxn id="1281" idx="0"/>
                      <a:endCxn id="128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3" name="Straight Connector 1282">
                      <a:extLst>
                        <a:ext uri="{FF2B5EF4-FFF2-40B4-BE49-F238E27FC236}">
                          <a16:creationId xmlns:a16="http://schemas.microsoft.com/office/drawing/2014/main" id="{9CB5E61F-46FB-44B4-9283-78E808A9550F}"/>
                        </a:ext>
                      </a:extLst>
                    </p:cNvPr>
                    <p:cNvCxnSpPr>
                      <a:cxnSpLocks/>
                      <a:stCxn id="1281" idx="1"/>
                      <a:endCxn id="128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3" name="Group 1272">
                    <a:extLst>
                      <a:ext uri="{FF2B5EF4-FFF2-40B4-BE49-F238E27FC236}">
                        <a16:creationId xmlns:a16="http://schemas.microsoft.com/office/drawing/2014/main" id="{8C211D75-251C-454F-AEFB-A009D20C4D36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ABA55F97-875D-4DE7-9B4B-DE95BC38C1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79" name="Straight Connector 1278">
                      <a:extLst>
                        <a:ext uri="{FF2B5EF4-FFF2-40B4-BE49-F238E27FC236}">
                          <a16:creationId xmlns:a16="http://schemas.microsoft.com/office/drawing/2014/main" id="{85592FC8-FE96-4287-90EC-841C238CE65D}"/>
                        </a:ext>
                      </a:extLst>
                    </p:cNvPr>
                    <p:cNvCxnSpPr>
                      <a:cxnSpLocks/>
                      <a:stCxn id="1278" idx="0"/>
                      <a:endCxn id="127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0" name="Straight Connector 1279">
                      <a:extLst>
                        <a:ext uri="{FF2B5EF4-FFF2-40B4-BE49-F238E27FC236}">
                          <a16:creationId xmlns:a16="http://schemas.microsoft.com/office/drawing/2014/main" id="{0796FC7B-D54C-4E52-9858-28D9029F83DC}"/>
                        </a:ext>
                      </a:extLst>
                    </p:cNvPr>
                    <p:cNvCxnSpPr>
                      <a:cxnSpLocks/>
                      <a:stCxn id="1278" idx="1"/>
                      <a:endCxn id="127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4" name="Group 1273">
                    <a:extLst>
                      <a:ext uri="{FF2B5EF4-FFF2-40B4-BE49-F238E27FC236}">
                        <a16:creationId xmlns:a16="http://schemas.microsoft.com/office/drawing/2014/main" id="{17C4A6B3-A2B3-4424-926B-8CAEE15A8CD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75" name="Rectangle 1274">
                      <a:extLst>
                        <a:ext uri="{FF2B5EF4-FFF2-40B4-BE49-F238E27FC236}">
                          <a16:creationId xmlns:a16="http://schemas.microsoft.com/office/drawing/2014/main" id="{7440F876-94E3-46E0-9B52-0E0EC58F2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76" name="Straight Connector 1275">
                      <a:extLst>
                        <a:ext uri="{FF2B5EF4-FFF2-40B4-BE49-F238E27FC236}">
                          <a16:creationId xmlns:a16="http://schemas.microsoft.com/office/drawing/2014/main" id="{148E6C35-6B5D-42AF-97D2-600AEF48E9D7}"/>
                        </a:ext>
                      </a:extLst>
                    </p:cNvPr>
                    <p:cNvCxnSpPr>
                      <a:cxnSpLocks/>
                      <a:stCxn id="1275" idx="0"/>
                      <a:endCxn id="127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7" name="Straight Connector 1276">
                      <a:extLst>
                        <a:ext uri="{FF2B5EF4-FFF2-40B4-BE49-F238E27FC236}">
                          <a16:creationId xmlns:a16="http://schemas.microsoft.com/office/drawing/2014/main" id="{CE0F653E-2D0A-4154-97D0-08081B4D20DB}"/>
                        </a:ext>
                      </a:extLst>
                    </p:cNvPr>
                    <p:cNvCxnSpPr>
                      <a:cxnSpLocks/>
                      <a:stCxn id="1275" idx="1"/>
                      <a:endCxn id="127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0" name="Group 1219">
                  <a:extLst>
                    <a:ext uri="{FF2B5EF4-FFF2-40B4-BE49-F238E27FC236}">
                      <a16:creationId xmlns:a16="http://schemas.microsoft.com/office/drawing/2014/main" id="{0AC5A313-E245-44AC-9CA4-9E55CB945D9B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B350DD56-FAA4-4CCA-82EE-C3F9459D860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68" name="Rectangle 1267">
                      <a:extLst>
                        <a:ext uri="{FF2B5EF4-FFF2-40B4-BE49-F238E27FC236}">
                          <a16:creationId xmlns:a16="http://schemas.microsoft.com/office/drawing/2014/main" id="{1CFEF69D-9184-4C34-B396-6832D7AAD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9" name="Straight Connector 1268">
                      <a:extLst>
                        <a:ext uri="{FF2B5EF4-FFF2-40B4-BE49-F238E27FC236}">
                          <a16:creationId xmlns:a16="http://schemas.microsoft.com/office/drawing/2014/main" id="{1ADA119A-7440-4810-8944-4FBF648C29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0" name="Straight Connector 1269">
                      <a:extLst>
                        <a:ext uri="{FF2B5EF4-FFF2-40B4-BE49-F238E27FC236}">
                          <a16:creationId xmlns:a16="http://schemas.microsoft.com/office/drawing/2014/main" id="{2E0F8694-52C2-494A-A102-5676354F22AB}"/>
                        </a:ext>
                      </a:extLst>
                    </p:cNvPr>
                    <p:cNvCxnSpPr>
                      <a:cxnSpLocks/>
                      <a:stCxn id="1268" idx="1"/>
                      <a:endCxn id="126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2E4812B4-31A3-481E-B44B-CE4D199373CA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65" name="Rectangle 1264">
                      <a:extLst>
                        <a:ext uri="{FF2B5EF4-FFF2-40B4-BE49-F238E27FC236}">
                          <a16:creationId xmlns:a16="http://schemas.microsoft.com/office/drawing/2014/main" id="{95F11E04-0C72-4450-A45F-EB438A78C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6" name="Straight Connector 1265">
                      <a:extLst>
                        <a:ext uri="{FF2B5EF4-FFF2-40B4-BE49-F238E27FC236}">
                          <a16:creationId xmlns:a16="http://schemas.microsoft.com/office/drawing/2014/main" id="{945163EE-E05C-4E0F-A695-C9A5557B36A1}"/>
                        </a:ext>
                      </a:extLst>
                    </p:cNvPr>
                    <p:cNvCxnSpPr>
                      <a:cxnSpLocks/>
                      <a:stCxn id="1265" idx="0"/>
                      <a:endCxn id="126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7" name="Straight Connector 1266">
                      <a:extLst>
                        <a:ext uri="{FF2B5EF4-FFF2-40B4-BE49-F238E27FC236}">
                          <a16:creationId xmlns:a16="http://schemas.microsoft.com/office/drawing/2014/main" id="{8BACEBB8-C984-40F1-9DAB-D69F93B236B4}"/>
                        </a:ext>
                      </a:extLst>
                    </p:cNvPr>
                    <p:cNvCxnSpPr>
                      <a:cxnSpLocks/>
                      <a:stCxn id="1265" idx="1"/>
                      <a:endCxn id="126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588FD521-0DF1-4E0E-8B68-5428862B9B31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2BBB7DD3-946E-448A-A7C3-AC8C9FBCE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3" name="Straight Connector 1262">
                      <a:extLst>
                        <a:ext uri="{FF2B5EF4-FFF2-40B4-BE49-F238E27FC236}">
                          <a16:creationId xmlns:a16="http://schemas.microsoft.com/office/drawing/2014/main" id="{4199CA89-5B9E-4ED0-87FD-287D83689B0D}"/>
                        </a:ext>
                      </a:extLst>
                    </p:cNvPr>
                    <p:cNvCxnSpPr>
                      <a:cxnSpLocks/>
                      <a:stCxn id="1262" idx="0"/>
                      <a:endCxn id="126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4" name="Straight Connector 1263">
                      <a:extLst>
                        <a:ext uri="{FF2B5EF4-FFF2-40B4-BE49-F238E27FC236}">
                          <a16:creationId xmlns:a16="http://schemas.microsoft.com/office/drawing/2014/main" id="{86B34B31-F38D-41D9-ABB7-09D53BD0D53F}"/>
                        </a:ext>
                      </a:extLst>
                    </p:cNvPr>
                    <p:cNvCxnSpPr>
                      <a:cxnSpLocks/>
                      <a:stCxn id="1262" idx="1"/>
                      <a:endCxn id="126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8" name="Group 1257">
                    <a:extLst>
                      <a:ext uri="{FF2B5EF4-FFF2-40B4-BE49-F238E27FC236}">
                        <a16:creationId xmlns:a16="http://schemas.microsoft.com/office/drawing/2014/main" id="{FC7182C1-290C-47FE-9E26-DEE69F30F570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878340AB-A7CF-47E5-BC5E-4A755C37C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0" name="Straight Connector 1259">
                      <a:extLst>
                        <a:ext uri="{FF2B5EF4-FFF2-40B4-BE49-F238E27FC236}">
                          <a16:creationId xmlns:a16="http://schemas.microsoft.com/office/drawing/2014/main" id="{19565D93-24C8-451F-AC11-70479388B55E}"/>
                        </a:ext>
                      </a:extLst>
                    </p:cNvPr>
                    <p:cNvCxnSpPr>
                      <a:cxnSpLocks/>
                      <a:stCxn id="1259" idx="0"/>
                      <a:endCxn id="125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1" name="Straight Connector 1260">
                      <a:extLst>
                        <a:ext uri="{FF2B5EF4-FFF2-40B4-BE49-F238E27FC236}">
                          <a16:creationId xmlns:a16="http://schemas.microsoft.com/office/drawing/2014/main" id="{DFBEAFF0-C863-4CB2-A7B9-FC29A0C5FDEB}"/>
                        </a:ext>
                      </a:extLst>
                    </p:cNvPr>
                    <p:cNvCxnSpPr>
                      <a:cxnSpLocks/>
                      <a:stCxn id="1259" idx="1"/>
                      <a:endCxn id="125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1" name="Group 1220">
                  <a:extLst>
                    <a:ext uri="{FF2B5EF4-FFF2-40B4-BE49-F238E27FC236}">
                      <a16:creationId xmlns:a16="http://schemas.microsoft.com/office/drawing/2014/main" id="{1027A8AF-3BD3-4BFD-BC72-668F26B96937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39" name="Group 1238">
                    <a:extLst>
                      <a:ext uri="{FF2B5EF4-FFF2-40B4-BE49-F238E27FC236}">
                        <a16:creationId xmlns:a16="http://schemas.microsoft.com/office/drawing/2014/main" id="{67148CDF-B8D2-44C2-B34B-9BD415A80CA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52" name="Rectangle 1251">
                      <a:extLst>
                        <a:ext uri="{FF2B5EF4-FFF2-40B4-BE49-F238E27FC236}">
                          <a16:creationId xmlns:a16="http://schemas.microsoft.com/office/drawing/2014/main" id="{D9178523-4506-4051-988B-1FA8FEE76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53" name="Straight Connector 1252">
                      <a:extLst>
                        <a:ext uri="{FF2B5EF4-FFF2-40B4-BE49-F238E27FC236}">
                          <a16:creationId xmlns:a16="http://schemas.microsoft.com/office/drawing/2014/main" id="{A34B747E-ED8A-4A45-8E89-20528AAF39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4" name="Straight Connector 1253">
                      <a:extLst>
                        <a:ext uri="{FF2B5EF4-FFF2-40B4-BE49-F238E27FC236}">
                          <a16:creationId xmlns:a16="http://schemas.microsoft.com/office/drawing/2014/main" id="{931FDFD2-A1F4-4475-AEEA-402D054E7160}"/>
                        </a:ext>
                      </a:extLst>
                    </p:cNvPr>
                    <p:cNvCxnSpPr>
                      <a:cxnSpLocks/>
                      <a:stCxn id="1252" idx="1"/>
                      <a:endCxn id="125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0" name="Group 1239">
                    <a:extLst>
                      <a:ext uri="{FF2B5EF4-FFF2-40B4-BE49-F238E27FC236}">
                        <a16:creationId xmlns:a16="http://schemas.microsoft.com/office/drawing/2014/main" id="{9E9807E6-6229-479B-B31E-3DF88E08314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49" name="Rectangle 1248">
                      <a:extLst>
                        <a:ext uri="{FF2B5EF4-FFF2-40B4-BE49-F238E27FC236}">
                          <a16:creationId xmlns:a16="http://schemas.microsoft.com/office/drawing/2014/main" id="{2AB1BAA0-A409-448D-B3C4-2ABC4973B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50" name="Straight Connector 1249">
                      <a:extLst>
                        <a:ext uri="{FF2B5EF4-FFF2-40B4-BE49-F238E27FC236}">
                          <a16:creationId xmlns:a16="http://schemas.microsoft.com/office/drawing/2014/main" id="{0ED695BA-134B-4F42-BBA5-2964A4CCFF0D}"/>
                        </a:ext>
                      </a:extLst>
                    </p:cNvPr>
                    <p:cNvCxnSpPr>
                      <a:cxnSpLocks/>
                      <a:stCxn id="1249" idx="0"/>
                      <a:endCxn id="124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1" name="Straight Connector 1250">
                      <a:extLst>
                        <a:ext uri="{FF2B5EF4-FFF2-40B4-BE49-F238E27FC236}">
                          <a16:creationId xmlns:a16="http://schemas.microsoft.com/office/drawing/2014/main" id="{665CD662-14DF-4A49-9A89-6AD657F7C154}"/>
                        </a:ext>
                      </a:extLst>
                    </p:cNvPr>
                    <p:cNvCxnSpPr>
                      <a:cxnSpLocks/>
                      <a:stCxn id="1249" idx="1"/>
                      <a:endCxn id="124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5DEF0895-1066-4B2B-A112-77973CBBA3C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46" name="Rectangle 1245">
                      <a:extLst>
                        <a:ext uri="{FF2B5EF4-FFF2-40B4-BE49-F238E27FC236}">
                          <a16:creationId xmlns:a16="http://schemas.microsoft.com/office/drawing/2014/main" id="{D91E0A11-DCF1-4392-B12A-CFF316E87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47" name="Straight Connector 1246">
                      <a:extLst>
                        <a:ext uri="{FF2B5EF4-FFF2-40B4-BE49-F238E27FC236}">
                          <a16:creationId xmlns:a16="http://schemas.microsoft.com/office/drawing/2014/main" id="{67B8DB03-997F-472E-BF27-DC91E6B29843}"/>
                        </a:ext>
                      </a:extLst>
                    </p:cNvPr>
                    <p:cNvCxnSpPr>
                      <a:cxnSpLocks/>
                      <a:stCxn id="1246" idx="0"/>
                      <a:endCxn id="124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8" name="Straight Connector 1247">
                      <a:extLst>
                        <a:ext uri="{FF2B5EF4-FFF2-40B4-BE49-F238E27FC236}">
                          <a16:creationId xmlns:a16="http://schemas.microsoft.com/office/drawing/2014/main" id="{52ACC604-AE79-4C78-ABEF-BD5F49DDCF01}"/>
                        </a:ext>
                      </a:extLst>
                    </p:cNvPr>
                    <p:cNvCxnSpPr>
                      <a:cxnSpLocks/>
                      <a:stCxn id="1246" idx="1"/>
                      <a:endCxn id="124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8DF07380-553F-4076-B25C-2DDD95AEFAF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43" name="Rectangle 1242">
                      <a:extLst>
                        <a:ext uri="{FF2B5EF4-FFF2-40B4-BE49-F238E27FC236}">
                          <a16:creationId xmlns:a16="http://schemas.microsoft.com/office/drawing/2014/main" id="{80146EB9-75C7-43FA-B3CB-FDF125F45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44" name="Straight Connector 1243">
                      <a:extLst>
                        <a:ext uri="{FF2B5EF4-FFF2-40B4-BE49-F238E27FC236}">
                          <a16:creationId xmlns:a16="http://schemas.microsoft.com/office/drawing/2014/main" id="{367B1D83-150D-417A-9417-82FBF683E2F3}"/>
                        </a:ext>
                      </a:extLst>
                    </p:cNvPr>
                    <p:cNvCxnSpPr>
                      <a:cxnSpLocks/>
                      <a:stCxn id="1243" idx="0"/>
                      <a:endCxn id="124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5" name="Straight Connector 1244">
                      <a:extLst>
                        <a:ext uri="{FF2B5EF4-FFF2-40B4-BE49-F238E27FC236}">
                          <a16:creationId xmlns:a16="http://schemas.microsoft.com/office/drawing/2014/main" id="{FBD3FC09-9F6E-47CD-A15B-8CF2AA68C6C5}"/>
                        </a:ext>
                      </a:extLst>
                    </p:cNvPr>
                    <p:cNvCxnSpPr>
                      <a:cxnSpLocks/>
                      <a:stCxn id="1243" idx="1"/>
                      <a:endCxn id="124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2" name="Group 1221">
                  <a:extLst>
                    <a:ext uri="{FF2B5EF4-FFF2-40B4-BE49-F238E27FC236}">
                      <a16:creationId xmlns:a16="http://schemas.microsoft.com/office/drawing/2014/main" id="{BB573430-1DBA-4C09-855F-AB90E6395CF0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23" name="Group 1222">
                    <a:extLst>
                      <a:ext uri="{FF2B5EF4-FFF2-40B4-BE49-F238E27FC236}">
                        <a16:creationId xmlns:a16="http://schemas.microsoft.com/office/drawing/2014/main" id="{A3D67D41-1917-49E4-9A6D-62C5412E1CAC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36" name="Rectangle 1235">
                      <a:extLst>
                        <a:ext uri="{FF2B5EF4-FFF2-40B4-BE49-F238E27FC236}">
                          <a16:creationId xmlns:a16="http://schemas.microsoft.com/office/drawing/2014/main" id="{30EE5F4D-3A38-4D5D-816F-D52F17F95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7" name="Straight Connector 1236">
                      <a:extLst>
                        <a:ext uri="{FF2B5EF4-FFF2-40B4-BE49-F238E27FC236}">
                          <a16:creationId xmlns:a16="http://schemas.microsoft.com/office/drawing/2014/main" id="{3C4FAB76-8A15-488A-899E-F81D38FFBF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>
                      <a:extLst>
                        <a:ext uri="{FF2B5EF4-FFF2-40B4-BE49-F238E27FC236}">
                          <a16:creationId xmlns:a16="http://schemas.microsoft.com/office/drawing/2014/main" id="{6CC79869-9FCA-426D-8D6D-F4B7CE9FADB3}"/>
                        </a:ext>
                      </a:extLst>
                    </p:cNvPr>
                    <p:cNvCxnSpPr>
                      <a:cxnSpLocks/>
                      <a:stCxn id="1236" idx="1"/>
                      <a:endCxn id="123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4" name="Group 1223">
                    <a:extLst>
                      <a:ext uri="{FF2B5EF4-FFF2-40B4-BE49-F238E27FC236}">
                        <a16:creationId xmlns:a16="http://schemas.microsoft.com/office/drawing/2014/main" id="{98EFE797-67C4-48D8-905F-138F942088A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33" name="Rectangle 1232">
                      <a:extLst>
                        <a:ext uri="{FF2B5EF4-FFF2-40B4-BE49-F238E27FC236}">
                          <a16:creationId xmlns:a16="http://schemas.microsoft.com/office/drawing/2014/main" id="{A96CF810-7593-4DD8-81AF-E6877A343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4" name="Straight Connector 1233">
                      <a:extLst>
                        <a:ext uri="{FF2B5EF4-FFF2-40B4-BE49-F238E27FC236}">
                          <a16:creationId xmlns:a16="http://schemas.microsoft.com/office/drawing/2014/main" id="{6157C535-FE7F-4EFE-898D-BBCDDD547014}"/>
                        </a:ext>
                      </a:extLst>
                    </p:cNvPr>
                    <p:cNvCxnSpPr>
                      <a:cxnSpLocks/>
                      <a:stCxn id="1233" idx="0"/>
                      <a:endCxn id="123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5" name="Straight Connector 1234">
                      <a:extLst>
                        <a:ext uri="{FF2B5EF4-FFF2-40B4-BE49-F238E27FC236}">
                          <a16:creationId xmlns:a16="http://schemas.microsoft.com/office/drawing/2014/main" id="{0F32ED05-C870-4757-91C7-6B0C28E0B563}"/>
                        </a:ext>
                      </a:extLst>
                    </p:cNvPr>
                    <p:cNvCxnSpPr>
                      <a:cxnSpLocks/>
                      <a:stCxn id="1233" idx="1"/>
                      <a:endCxn id="123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5" name="Group 1224">
                    <a:extLst>
                      <a:ext uri="{FF2B5EF4-FFF2-40B4-BE49-F238E27FC236}">
                        <a16:creationId xmlns:a16="http://schemas.microsoft.com/office/drawing/2014/main" id="{F2DABAA7-C812-4892-99EE-E100317E6B95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30" name="Rectangle 1229">
                      <a:extLst>
                        <a:ext uri="{FF2B5EF4-FFF2-40B4-BE49-F238E27FC236}">
                          <a16:creationId xmlns:a16="http://schemas.microsoft.com/office/drawing/2014/main" id="{1C7C8BA1-337A-497C-AA5C-71ADB5BFE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1" name="Straight Connector 1230">
                      <a:extLst>
                        <a:ext uri="{FF2B5EF4-FFF2-40B4-BE49-F238E27FC236}">
                          <a16:creationId xmlns:a16="http://schemas.microsoft.com/office/drawing/2014/main" id="{F2BBC418-917B-4636-B12A-97ACECE0D1E6}"/>
                        </a:ext>
                      </a:extLst>
                    </p:cNvPr>
                    <p:cNvCxnSpPr>
                      <a:cxnSpLocks/>
                      <a:stCxn id="1230" idx="0"/>
                      <a:endCxn id="123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>
                      <a:extLst>
                        <a:ext uri="{FF2B5EF4-FFF2-40B4-BE49-F238E27FC236}">
                          <a16:creationId xmlns:a16="http://schemas.microsoft.com/office/drawing/2014/main" id="{2FA88B7A-CB48-4EE8-8F48-A827FF79CF0E}"/>
                        </a:ext>
                      </a:extLst>
                    </p:cNvPr>
                    <p:cNvCxnSpPr>
                      <a:cxnSpLocks/>
                      <a:stCxn id="1230" idx="1"/>
                      <a:endCxn id="123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6" name="Group 1225">
                    <a:extLst>
                      <a:ext uri="{FF2B5EF4-FFF2-40B4-BE49-F238E27FC236}">
                        <a16:creationId xmlns:a16="http://schemas.microsoft.com/office/drawing/2014/main" id="{803F239D-37B3-4FF6-952B-B5C54E07594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A5BD97F5-89F2-4EA9-94C5-FE75D17E2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28" name="Straight Connector 1227">
                      <a:extLst>
                        <a:ext uri="{FF2B5EF4-FFF2-40B4-BE49-F238E27FC236}">
                          <a16:creationId xmlns:a16="http://schemas.microsoft.com/office/drawing/2014/main" id="{AD7C5597-C238-4FF1-86E8-7781F2EF21DB}"/>
                        </a:ext>
                      </a:extLst>
                    </p:cNvPr>
                    <p:cNvCxnSpPr>
                      <a:cxnSpLocks/>
                      <a:stCxn id="1227" idx="0"/>
                      <a:endCxn id="122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9" name="Straight Connector 1228">
                      <a:extLst>
                        <a:ext uri="{FF2B5EF4-FFF2-40B4-BE49-F238E27FC236}">
                          <a16:creationId xmlns:a16="http://schemas.microsoft.com/office/drawing/2014/main" id="{D6DD8B54-4B58-488D-A4B3-AF8915A96BA5}"/>
                        </a:ext>
                      </a:extLst>
                    </p:cNvPr>
                    <p:cNvCxnSpPr>
                      <a:cxnSpLocks/>
                      <a:stCxn id="1227" idx="1"/>
                      <a:endCxn id="122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50" name="Group 1149">
                <a:extLst>
                  <a:ext uri="{FF2B5EF4-FFF2-40B4-BE49-F238E27FC236}">
                    <a16:creationId xmlns:a16="http://schemas.microsoft.com/office/drawing/2014/main" id="{58399440-69D4-4A34-ADDB-E842EA8F12F6}"/>
                  </a:ext>
                </a:extLst>
              </p:cNvPr>
              <p:cNvGrpSpPr/>
              <p:nvPr/>
            </p:nvGrpSpPr>
            <p:grpSpPr>
              <a:xfrm>
                <a:off x="9588813" y="58570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151" name="Group 1150">
                  <a:extLst>
                    <a:ext uri="{FF2B5EF4-FFF2-40B4-BE49-F238E27FC236}">
                      <a16:creationId xmlns:a16="http://schemas.microsoft.com/office/drawing/2014/main" id="{81A3F256-D06E-47F6-8F01-54001A65153C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03" name="Group 1202">
                    <a:extLst>
                      <a:ext uri="{FF2B5EF4-FFF2-40B4-BE49-F238E27FC236}">
                        <a16:creationId xmlns:a16="http://schemas.microsoft.com/office/drawing/2014/main" id="{ABD07808-AB3E-495B-8B0E-2660E5FE62D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16" name="Rectangle 1215">
                      <a:extLst>
                        <a:ext uri="{FF2B5EF4-FFF2-40B4-BE49-F238E27FC236}">
                          <a16:creationId xmlns:a16="http://schemas.microsoft.com/office/drawing/2014/main" id="{A4DA3174-E660-411B-BC1A-A8B4711B6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7" name="Straight Connector 1216">
                      <a:extLst>
                        <a:ext uri="{FF2B5EF4-FFF2-40B4-BE49-F238E27FC236}">
                          <a16:creationId xmlns:a16="http://schemas.microsoft.com/office/drawing/2014/main" id="{CF825AB9-ACDF-4A65-814B-5AB7C823D4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8" name="Straight Connector 1217">
                      <a:extLst>
                        <a:ext uri="{FF2B5EF4-FFF2-40B4-BE49-F238E27FC236}">
                          <a16:creationId xmlns:a16="http://schemas.microsoft.com/office/drawing/2014/main" id="{EB2E9A1E-FAF6-41DD-97AC-E2A581AC8CC2}"/>
                        </a:ext>
                      </a:extLst>
                    </p:cNvPr>
                    <p:cNvCxnSpPr>
                      <a:cxnSpLocks/>
                      <a:stCxn id="1216" idx="1"/>
                      <a:endCxn id="121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4" name="Group 1203">
                    <a:extLst>
                      <a:ext uri="{FF2B5EF4-FFF2-40B4-BE49-F238E27FC236}">
                        <a16:creationId xmlns:a16="http://schemas.microsoft.com/office/drawing/2014/main" id="{5A605E94-BDDE-49E0-9EE7-F173BBEEF32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13" name="Rectangle 1212">
                      <a:extLst>
                        <a:ext uri="{FF2B5EF4-FFF2-40B4-BE49-F238E27FC236}">
                          <a16:creationId xmlns:a16="http://schemas.microsoft.com/office/drawing/2014/main" id="{DF311518-03A5-42E8-B454-2CECF494A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4" name="Straight Connector 1213">
                      <a:extLst>
                        <a:ext uri="{FF2B5EF4-FFF2-40B4-BE49-F238E27FC236}">
                          <a16:creationId xmlns:a16="http://schemas.microsoft.com/office/drawing/2014/main" id="{FB41ECF7-30D4-4B7D-8FE0-967BA05F1DD0}"/>
                        </a:ext>
                      </a:extLst>
                    </p:cNvPr>
                    <p:cNvCxnSpPr>
                      <a:cxnSpLocks/>
                      <a:stCxn id="1213" idx="0"/>
                      <a:endCxn id="121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5" name="Straight Connector 1214">
                      <a:extLst>
                        <a:ext uri="{FF2B5EF4-FFF2-40B4-BE49-F238E27FC236}">
                          <a16:creationId xmlns:a16="http://schemas.microsoft.com/office/drawing/2014/main" id="{57033FB5-A411-4DA2-AD6E-2BE647F81398}"/>
                        </a:ext>
                      </a:extLst>
                    </p:cNvPr>
                    <p:cNvCxnSpPr>
                      <a:cxnSpLocks/>
                      <a:stCxn id="1213" idx="1"/>
                      <a:endCxn id="121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5" name="Group 1204">
                    <a:extLst>
                      <a:ext uri="{FF2B5EF4-FFF2-40B4-BE49-F238E27FC236}">
                        <a16:creationId xmlns:a16="http://schemas.microsoft.com/office/drawing/2014/main" id="{CFD77A67-0EE6-4928-8118-B2950CAA3E1D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10" name="Rectangle 1209">
                      <a:extLst>
                        <a:ext uri="{FF2B5EF4-FFF2-40B4-BE49-F238E27FC236}">
                          <a16:creationId xmlns:a16="http://schemas.microsoft.com/office/drawing/2014/main" id="{D0EE9B04-686D-406A-87C9-3008759FF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1" name="Straight Connector 1210">
                      <a:extLst>
                        <a:ext uri="{FF2B5EF4-FFF2-40B4-BE49-F238E27FC236}">
                          <a16:creationId xmlns:a16="http://schemas.microsoft.com/office/drawing/2014/main" id="{C2962331-EA97-46A9-8503-C82E37E1C2D4}"/>
                        </a:ext>
                      </a:extLst>
                    </p:cNvPr>
                    <p:cNvCxnSpPr>
                      <a:cxnSpLocks/>
                      <a:stCxn id="1210" idx="0"/>
                      <a:endCxn id="121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2" name="Straight Connector 1211">
                      <a:extLst>
                        <a:ext uri="{FF2B5EF4-FFF2-40B4-BE49-F238E27FC236}">
                          <a16:creationId xmlns:a16="http://schemas.microsoft.com/office/drawing/2014/main" id="{C502DCF0-BD10-4D55-983F-C6096F0C3A2C}"/>
                        </a:ext>
                      </a:extLst>
                    </p:cNvPr>
                    <p:cNvCxnSpPr>
                      <a:cxnSpLocks/>
                      <a:stCxn id="1210" idx="1"/>
                      <a:endCxn id="121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6" name="Group 1205">
                    <a:extLst>
                      <a:ext uri="{FF2B5EF4-FFF2-40B4-BE49-F238E27FC236}">
                        <a16:creationId xmlns:a16="http://schemas.microsoft.com/office/drawing/2014/main" id="{B90B67B1-BF7C-4E6B-AA67-0B4BB14FD1C9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07" name="Rectangle 1206">
                      <a:extLst>
                        <a:ext uri="{FF2B5EF4-FFF2-40B4-BE49-F238E27FC236}">
                          <a16:creationId xmlns:a16="http://schemas.microsoft.com/office/drawing/2014/main" id="{4F4CD0F4-97C2-4DA9-AEA7-313382D75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8" name="Straight Connector 1207">
                      <a:extLst>
                        <a:ext uri="{FF2B5EF4-FFF2-40B4-BE49-F238E27FC236}">
                          <a16:creationId xmlns:a16="http://schemas.microsoft.com/office/drawing/2014/main" id="{CA633804-9EA7-41CB-ACCF-55106DC0792C}"/>
                        </a:ext>
                      </a:extLst>
                    </p:cNvPr>
                    <p:cNvCxnSpPr>
                      <a:cxnSpLocks/>
                      <a:stCxn id="1207" idx="0"/>
                      <a:endCxn id="120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9" name="Straight Connector 1208">
                      <a:extLst>
                        <a:ext uri="{FF2B5EF4-FFF2-40B4-BE49-F238E27FC236}">
                          <a16:creationId xmlns:a16="http://schemas.microsoft.com/office/drawing/2014/main" id="{D17F1ABE-72AD-416E-A5B9-7C08EA671FCE}"/>
                        </a:ext>
                      </a:extLst>
                    </p:cNvPr>
                    <p:cNvCxnSpPr>
                      <a:cxnSpLocks/>
                      <a:stCxn id="1207" idx="1"/>
                      <a:endCxn id="120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C9B1BB83-9417-4B96-A656-8625E38C20B6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7F02613E-4692-4A0F-BC2E-EB1E69D934A4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00" name="Rectangle 1199">
                      <a:extLst>
                        <a:ext uri="{FF2B5EF4-FFF2-40B4-BE49-F238E27FC236}">
                          <a16:creationId xmlns:a16="http://schemas.microsoft.com/office/drawing/2014/main" id="{CCA97AB9-785D-4A42-A7AA-C3B2B40E3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1" name="Straight Connector 1200">
                      <a:extLst>
                        <a:ext uri="{FF2B5EF4-FFF2-40B4-BE49-F238E27FC236}">
                          <a16:creationId xmlns:a16="http://schemas.microsoft.com/office/drawing/2014/main" id="{8DDE53B9-E582-4905-836C-493BE51F21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2" name="Straight Connector 1201">
                      <a:extLst>
                        <a:ext uri="{FF2B5EF4-FFF2-40B4-BE49-F238E27FC236}">
                          <a16:creationId xmlns:a16="http://schemas.microsoft.com/office/drawing/2014/main" id="{5291F0CB-E548-459C-AB4D-7C9F1797CE83}"/>
                        </a:ext>
                      </a:extLst>
                    </p:cNvPr>
                    <p:cNvCxnSpPr>
                      <a:cxnSpLocks/>
                      <a:stCxn id="1200" idx="1"/>
                      <a:endCxn id="120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2DB5AC76-6EFB-4CF1-928F-76305CBBDC0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97" name="Rectangle 1196">
                      <a:extLst>
                        <a:ext uri="{FF2B5EF4-FFF2-40B4-BE49-F238E27FC236}">
                          <a16:creationId xmlns:a16="http://schemas.microsoft.com/office/drawing/2014/main" id="{59898DBC-AB63-4048-BD25-3144AA8B7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8" name="Straight Connector 1197">
                      <a:extLst>
                        <a:ext uri="{FF2B5EF4-FFF2-40B4-BE49-F238E27FC236}">
                          <a16:creationId xmlns:a16="http://schemas.microsoft.com/office/drawing/2014/main" id="{C423F087-1216-407A-8DA4-1D886DC488AB}"/>
                        </a:ext>
                      </a:extLst>
                    </p:cNvPr>
                    <p:cNvCxnSpPr>
                      <a:cxnSpLocks/>
                      <a:stCxn id="1197" idx="0"/>
                      <a:endCxn id="119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9" name="Straight Connector 1198">
                      <a:extLst>
                        <a:ext uri="{FF2B5EF4-FFF2-40B4-BE49-F238E27FC236}">
                          <a16:creationId xmlns:a16="http://schemas.microsoft.com/office/drawing/2014/main" id="{62637116-D09F-4BD8-827A-BA1A18B2AC61}"/>
                        </a:ext>
                      </a:extLst>
                    </p:cNvPr>
                    <p:cNvCxnSpPr>
                      <a:cxnSpLocks/>
                      <a:stCxn id="1197" idx="1"/>
                      <a:endCxn id="119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E1D4E0B1-A19D-4F8B-AE1B-FA99EBBA8AE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94" name="Rectangle 1193">
                      <a:extLst>
                        <a:ext uri="{FF2B5EF4-FFF2-40B4-BE49-F238E27FC236}">
                          <a16:creationId xmlns:a16="http://schemas.microsoft.com/office/drawing/2014/main" id="{FEB5DF7A-9C95-4CB5-801A-4BFA6ABF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5" name="Straight Connector 1194">
                      <a:extLst>
                        <a:ext uri="{FF2B5EF4-FFF2-40B4-BE49-F238E27FC236}">
                          <a16:creationId xmlns:a16="http://schemas.microsoft.com/office/drawing/2014/main" id="{469313EA-06E5-4F06-8164-AFEC119FA5F5}"/>
                        </a:ext>
                      </a:extLst>
                    </p:cNvPr>
                    <p:cNvCxnSpPr>
                      <a:cxnSpLocks/>
                      <a:stCxn id="1194" idx="0"/>
                      <a:endCxn id="119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6" name="Straight Connector 1195">
                      <a:extLst>
                        <a:ext uri="{FF2B5EF4-FFF2-40B4-BE49-F238E27FC236}">
                          <a16:creationId xmlns:a16="http://schemas.microsoft.com/office/drawing/2014/main" id="{EED9AE89-DEBA-4455-B9FF-D9659FCF88F9}"/>
                        </a:ext>
                      </a:extLst>
                    </p:cNvPr>
                    <p:cNvCxnSpPr>
                      <a:cxnSpLocks/>
                      <a:stCxn id="1194" idx="1"/>
                      <a:endCxn id="119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0" name="Group 1189">
                    <a:extLst>
                      <a:ext uri="{FF2B5EF4-FFF2-40B4-BE49-F238E27FC236}">
                        <a16:creationId xmlns:a16="http://schemas.microsoft.com/office/drawing/2014/main" id="{1CCD5A53-B538-47DA-80FD-FFD3AEA94D29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91" name="Rectangle 1190">
                      <a:extLst>
                        <a:ext uri="{FF2B5EF4-FFF2-40B4-BE49-F238E27FC236}">
                          <a16:creationId xmlns:a16="http://schemas.microsoft.com/office/drawing/2014/main" id="{27D6D1CD-BA3A-495D-8B78-47418BBDC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2" name="Straight Connector 1191">
                      <a:extLst>
                        <a:ext uri="{FF2B5EF4-FFF2-40B4-BE49-F238E27FC236}">
                          <a16:creationId xmlns:a16="http://schemas.microsoft.com/office/drawing/2014/main" id="{E9EF4144-B311-4C65-A0BE-0142063F177A}"/>
                        </a:ext>
                      </a:extLst>
                    </p:cNvPr>
                    <p:cNvCxnSpPr>
                      <a:cxnSpLocks/>
                      <a:stCxn id="1191" idx="0"/>
                      <a:endCxn id="119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3" name="Straight Connector 1192">
                      <a:extLst>
                        <a:ext uri="{FF2B5EF4-FFF2-40B4-BE49-F238E27FC236}">
                          <a16:creationId xmlns:a16="http://schemas.microsoft.com/office/drawing/2014/main" id="{1F79A415-E529-4245-BB31-AC06DA9D9D62}"/>
                        </a:ext>
                      </a:extLst>
                    </p:cNvPr>
                    <p:cNvCxnSpPr>
                      <a:cxnSpLocks/>
                      <a:stCxn id="1191" idx="1"/>
                      <a:endCxn id="119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3" name="Group 1152">
                  <a:extLst>
                    <a:ext uri="{FF2B5EF4-FFF2-40B4-BE49-F238E27FC236}">
                      <a16:creationId xmlns:a16="http://schemas.microsoft.com/office/drawing/2014/main" id="{D4F5018A-5293-4718-A0EC-952262B35A3E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71" name="Group 1170">
                    <a:extLst>
                      <a:ext uri="{FF2B5EF4-FFF2-40B4-BE49-F238E27FC236}">
                        <a16:creationId xmlns:a16="http://schemas.microsoft.com/office/drawing/2014/main" id="{6B085132-64D9-464A-8127-52A6F80EDE6C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84" name="Rectangle 1183">
                      <a:extLst>
                        <a:ext uri="{FF2B5EF4-FFF2-40B4-BE49-F238E27FC236}">
                          <a16:creationId xmlns:a16="http://schemas.microsoft.com/office/drawing/2014/main" id="{CB986673-86C7-4176-AD8E-4B1FF494EA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85" name="Straight Connector 1184">
                      <a:extLst>
                        <a:ext uri="{FF2B5EF4-FFF2-40B4-BE49-F238E27FC236}">
                          <a16:creationId xmlns:a16="http://schemas.microsoft.com/office/drawing/2014/main" id="{70CE363F-C791-4B0A-A3C1-7BAB426B06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>
                      <a:extLst>
                        <a:ext uri="{FF2B5EF4-FFF2-40B4-BE49-F238E27FC236}">
                          <a16:creationId xmlns:a16="http://schemas.microsoft.com/office/drawing/2014/main" id="{F1840A26-85D5-4E7A-8B7E-726666EB39CF}"/>
                        </a:ext>
                      </a:extLst>
                    </p:cNvPr>
                    <p:cNvCxnSpPr>
                      <a:cxnSpLocks/>
                      <a:stCxn id="1184" idx="1"/>
                      <a:endCxn id="118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2" name="Group 1171">
                    <a:extLst>
                      <a:ext uri="{FF2B5EF4-FFF2-40B4-BE49-F238E27FC236}">
                        <a16:creationId xmlns:a16="http://schemas.microsoft.com/office/drawing/2014/main" id="{E4668936-127D-4F0E-894D-B2383777DF9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81" name="Rectangle 1180">
                      <a:extLst>
                        <a:ext uri="{FF2B5EF4-FFF2-40B4-BE49-F238E27FC236}">
                          <a16:creationId xmlns:a16="http://schemas.microsoft.com/office/drawing/2014/main" id="{2650F01D-EB42-4887-9149-AA4B4F942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82" name="Straight Connector 1181">
                      <a:extLst>
                        <a:ext uri="{FF2B5EF4-FFF2-40B4-BE49-F238E27FC236}">
                          <a16:creationId xmlns:a16="http://schemas.microsoft.com/office/drawing/2014/main" id="{47BCA2BD-26EC-45DB-8482-BAF5F2FE3058}"/>
                        </a:ext>
                      </a:extLst>
                    </p:cNvPr>
                    <p:cNvCxnSpPr>
                      <a:cxnSpLocks/>
                      <a:stCxn id="1181" idx="0"/>
                      <a:endCxn id="118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3" name="Straight Connector 1182">
                      <a:extLst>
                        <a:ext uri="{FF2B5EF4-FFF2-40B4-BE49-F238E27FC236}">
                          <a16:creationId xmlns:a16="http://schemas.microsoft.com/office/drawing/2014/main" id="{0F7BA52F-AE7B-46CB-84AD-5EFE1A3DD4A6}"/>
                        </a:ext>
                      </a:extLst>
                    </p:cNvPr>
                    <p:cNvCxnSpPr>
                      <a:cxnSpLocks/>
                      <a:stCxn id="1181" idx="1"/>
                      <a:endCxn id="118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3" name="Group 1172">
                    <a:extLst>
                      <a:ext uri="{FF2B5EF4-FFF2-40B4-BE49-F238E27FC236}">
                        <a16:creationId xmlns:a16="http://schemas.microsoft.com/office/drawing/2014/main" id="{4CE0F1F6-98EB-4C25-A4DE-63C6B393A69D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78" name="Rectangle 1177">
                      <a:extLst>
                        <a:ext uri="{FF2B5EF4-FFF2-40B4-BE49-F238E27FC236}">
                          <a16:creationId xmlns:a16="http://schemas.microsoft.com/office/drawing/2014/main" id="{F4DA1A52-02C5-4FBF-B9AC-DAB70E20C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79" name="Straight Connector 1178">
                      <a:extLst>
                        <a:ext uri="{FF2B5EF4-FFF2-40B4-BE49-F238E27FC236}">
                          <a16:creationId xmlns:a16="http://schemas.microsoft.com/office/drawing/2014/main" id="{F33B89FF-5142-47BF-B045-463FE70103D2}"/>
                        </a:ext>
                      </a:extLst>
                    </p:cNvPr>
                    <p:cNvCxnSpPr>
                      <a:cxnSpLocks/>
                      <a:stCxn id="1178" idx="0"/>
                      <a:endCxn id="117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>
                      <a:extLst>
                        <a:ext uri="{FF2B5EF4-FFF2-40B4-BE49-F238E27FC236}">
                          <a16:creationId xmlns:a16="http://schemas.microsoft.com/office/drawing/2014/main" id="{EF833BFF-C008-4FF5-8E1F-59060097882D}"/>
                        </a:ext>
                      </a:extLst>
                    </p:cNvPr>
                    <p:cNvCxnSpPr>
                      <a:cxnSpLocks/>
                      <a:stCxn id="1178" idx="1"/>
                      <a:endCxn id="117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4" name="Group 1173">
                    <a:extLst>
                      <a:ext uri="{FF2B5EF4-FFF2-40B4-BE49-F238E27FC236}">
                        <a16:creationId xmlns:a16="http://schemas.microsoft.com/office/drawing/2014/main" id="{777D3A96-3B2D-42F3-9265-34AD6A8D5088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1C84AB62-4C1E-4860-B529-9B1747EF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76" name="Straight Connector 1175">
                      <a:extLst>
                        <a:ext uri="{FF2B5EF4-FFF2-40B4-BE49-F238E27FC236}">
                          <a16:creationId xmlns:a16="http://schemas.microsoft.com/office/drawing/2014/main" id="{5CA5BAEB-A1CC-4224-AEC5-8B0BB157CA34}"/>
                        </a:ext>
                      </a:extLst>
                    </p:cNvPr>
                    <p:cNvCxnSpPr>
                      <a:cxnSpLocks/>
                      <a:stCxn id="1175" idx="0"/>
                      <a:endCxn id="117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7" name="Straight Connector 1176">
                      <a:extLst>
                        <a:ext uri="{FF2B5EF4-FFF2-40B4-BE49-F238E27FC236}">
                          <a16:creationId xmlns:a16="http://schemas.microsoft.com/office/drawing/2014/main" id="{03482E16-6F5E-412D-8E3F-24657194B0A3}"/>
                        </a:ext>
                      </a:extLst>
                    </p:cNvPr>
                    <p:cNvCxnSpPr>
                      <a:cxnSpLocks/>
                      <a:stCxn id="1175" idx="1"/>
                      <a:endCxn id="117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4" name="Group 1153">
                  <a:extLst>
                    <a:ext uri="{FF2B5EF4-FFF2-40B4-BE49-F238E27FC236}">
                      <a16:creationId xmlns:a16="http://schemas.microsoft.com/office/drawing/2014/main" id="{4AF55482-462B-45EC-AA12-4AC045D5C2F6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88552CD-194F-48A0-968F-306DF0041736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68" name="Rectangle 1167">
                      <a:extLst>
                        <a:ext uri="{FF2B5EF4-FFF2-40B4-BE49-F238E27FC236}">
                          <a16:creationId xmlns:a16="http://schemas.microsoft.com/office/drawing/2014/main" id="{2EE4CA6C-1D8E-466A-85B8-3E3C6EAD6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9" name="Straight Connector 1168">
                      <a:extLst>
                        <a:ext uri="{FF2B5EF4-FFF2-40B4-BE49-F238E27FC236}">
                          <a16:creationId xmlns:a16="http://schemas.microsoft.com/office/drawing/2014/main" id="{DBB99328-072C-4BE9-BB84-22D2FEDD6E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>
                      <a:extLst>
                        <a:ext uri="{FF2B5EF4-FFF2-40B4-BE49-F238E27FC236}">
                          <a16:creationId xmlns:a16="http://schemas.microsoft.com/office/drawing/2014/main" id="{EEC69426-AECC-4F6A-8407-11498533942D}"/>
                        </a:ext>
                      </a:extLst>
                    </p:cNvPr>
                    <p:cNvCxnSpPr>
                      <a:cxnSpLocks/>
                      <a:stCxn id="1168" idx="1"/>
                      <a:endCxn id="116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6" name="Group 1155">
                    <a:extLst>
                      <a:ext uri="{FF2B5EF4-FFF2-40B4-BE49-F238E27FC236}">
                        <a16:creationId xmlns:a16="http://schemas.microsoft.com/office/drawing/2014/main" id="{274FFFC8-1360-406B-BBA9-5E5CC44856F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78462BBF-96A7-45CA-8DBB-5814DCC5A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6" name="Straight Connector 1165">
                      <a:extLst>
                        <a:ext uri="{FF2B5EF4-FFF2-40B4-BE49-F238E27FC236}">
                          <a16:creationId xmlns:a16="http://schemas.microsoft.com/office/drawing/2014/main" id="{CF8B7C64-5131-4660-8272-95E3D026FE3D}"/>
                        </a:ext>
                      </a:extLst>
                    </p:cNvPr>
                    <p:cNvCxnSpPr>
                      <a:cxnSpLocks/>
                      <a:stCxn id="1165" idx="0"/>
                      <a:endCxn id="116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7" name="Straight Connector 1166">
                      <a:extLst>
                        <a:ext uri="{FF2B5EF4-FFF2-40B4-BE49-F238E27FC236}">
                          <a16:creationId xmlns:a16="http://schemas.microsoft.com/office/drawing/2014/main" id="{3859DCC6-5D4F-496D-A612-968533B0E9B1}"/>
                        </a:ext>
                      </a:extLst>
                    </p:cNvPr>
                    <p:cNvCxnSpPr>
                      <a:cxnSpLocks/>
                      <a:stCxn id="1165" idx="1"/>
                      <a:endCxn id="116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7" name="Group 1156">
                    <a:extLst>
                      <a:ext uri="{FF2B5EF4-FFF2-40B4-BE49-F238E27FC236}">
                        <a16:creationId xmlns:a16="http://schemas.microsoft.com/office/drawing/2014/main" id="{1CEEE840-97D0-4B9E-9599-6E90E17F420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62" name="Rectangle 1161">
                      <a:extLst>
                        <a:ext uri="{FF2B5EF4-FFF2-40B4-BE49-F238E27FC236}">
                          <a16:creationId xmlns:a16="http://schemas.microsoft.com/office/drawing/2014/main" id="{1165402B-AF08-41C0-B07E-4C24E5153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3" name="Straight Connector 1162">
                      <a:extLst>
                        <a:ext uri="{FF2B5EF4-FFF2-40B4-BE49-F238E27FC236}">
                          <a16:creationId xmlns:a16="http://schemas.microsoft.com/office/drawing/2014/main" id="{ABFC3D1A-BDA0-46A9-9B00-84BCAD434061}"/>
                        </a:ext>
                      </a:extLst>
                    </p:cNvPr>
                    <p:cNvCxnSpPr>
                      <a:cxnSpLocks/>
                      <a:stCxn id="1162" idx="0"/>
                      <a:endCxn id="116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4" name="Straight Connector 1163">
                      <a:extLst>
                        <a:ext uri="{FF2B5EF4-FFF2-40B4-BE49-F238E27FC236}">
                          <a16:creationId xmlns:a16="http://schemas.microsoft.com/office/drawing/2014/main" id="{3134ABB4-CFBE-470E-8735-13FA8CD3AFBC}"/>
                        </a:ext>
                      </a:extLst>
                    </p:cNvPr>
                    <p:cNvCxnSpPr>
                      <a:cxnSpLocks/>
                      <a:stCxn id="1162" idx="1"/>
                      <a:endCxn id="116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A1A33A41-8757-4094-AD8A-0329C751118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59" name="Rectangle 1158">
                      <a:extLst>
                        <a:ext uri="{FF2B5EF4-FFF2-40B4-BE49-F238E27FC236}">
                          <a16:creationId xmlns:a16="http://schemas.microsoft.com/office/drawing/2014/main" id="{E61E3497-D991-49C8-915D-837396E58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0" name="Straight Connector 1159">
                      <a:extLst>
                        <a:ext uri="{FF2B5EF4-FFF2-40B4-BE49-F238E27FC236}">
                          <a16:creationId xmlns:a16="http://schemas.microsoft.com/office/drawing/2014/main" id="{8E473B13-A9F0-4BE1-AA53-B5DB6248ABE0}"/>
                        </a:ext>
                      </a:extLst>
                    </p:cNvPr>
                    <p:cNvCxnSpPr>
                      <a:cxnSpLocks/>
                      <a:stCxn id="1159" idx="0"/>
                      <a:endCxn id="115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1" name="Straight Connector 1160">
                      <a:extLst>
                        <a:ext uri="{FF2B5EF4-FFF2-40B4-BE49-F238E27FC236}">
                          <a16:creationId xmlns:a16="http://schemas.microsoft.com/office/drawing/2014/main" id="{594BB946-C439-42DD-B758-E33948D816F8}"/>
                        </a:ext>
                      </a:extLst>
                    </p:cNvPr>
                    <p:cNvCxnSpPr>
                      <a:cxnSpLocks/>
                      <a:stCxn id="1159" idx="1"/>
                      <a:endCxn id="115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2E4D29EF-4189-484D-8B6F-88167F8A2FE7}"/>
                </a:ext>
              </a:extLst>
            </p:cNvPr>
            <p:cNvGrpSpPr/>
            <p:nvPr/>
          </p:nvGrpSpPr>
          <p:grpSpPr>
            <a:xfrm>
              <a:off x="6668457" y="900896"/>
              <a:ext cx="4330700" cy="4368800"/>
              <a:chOff x="6324601" y="558800"/>
              <a:chExt cx="4330700" cy="4368800"/>
            </a:xfrm>
          </p:grpSpPr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2C4A504C-88E1-4D2F-96F6-53795AAA0A1F}"/>
                  </a:ext>
                </a:extLst>
              </p:cNvPr>
              <p:cNvSpPr/>
              <p:nvPr/>
            </p:nvSpPr>
            <p:spPr>
              <a:xfrm>
                <a:off x="6324601" y="558800"/>
                <a:ext cx="4330700" cy="4368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0" name="Straight Connector 859">
                <a:extLst>
                  <a:ext uri="{FF2B5EF4-FFF2-40B4-BE49-F238E27FC236}">
                    <a16:creationId xmlns:a16="http://schemas.microsoft.com/office/drawing/2014/main" id="{29F4365A-401C-4B9D-8B22-F5C829BC674A}"/>
                  </a:ext>
                </a:extLst>
              </p:cNvPr>
              <p:cNvCxnSpPr>
                <a:cxnSpLocks/>
                <a:stCxn id="859" idx="0"/>
                <a:endCxn id="859" idx="2"/>
              </p:cNvCxnSpPr>
              <p:nvPr/>
            </p:nvCxnSpPr>
            <p:spPr>
              <a:xfrm>
                <a:off x="8489951" y="558800"/>
                <a:ext cx="0" cy="436880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>
                <a:extLst>
                  <a:ext uri="{FF2B5EF4-FFF2-40B4-BE49-F238E27FC236}">
                    <a16:creationId xmlns:a16="http://schemas.microsoft.com/office/drawing/2014/main" id="{42F02DDD-9421-425C-A4A9-00C3E88D4288}"/>
                  </a:ext>
                </a:extLst>
              </p:cNvPr>
              <p:cNvCxnSpPr>
                <a:cxnSpLocks/>
                <a:stCxn id="859" idx="1"/>
                <a:endCxn id="859" idx="3"/>
              </p:cNvCxnSpPr>
              <p:nvPr/>
            </p:nvCxnSpPr>
            <p:spPr>
              <a:xfrm>
                <a:off x="6324601" y="2743200"/>
                <a:ext cx="4330700" cy="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E5996715-1A7C-462A-879D-ACC9E2B4C614}"/>
                  </a:ext>
                </a:extLst>
              </p:cNvPr>
              <p:cNvSpPr/>
              <p:nvPr/>
            </p:nvSpPr>
            <p:spPr>
              <a:xfrm>
                <a:off x="6324604" y="558801"/>
                <a:ext cx="2165346" cy="218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3" name="Straight Connector 862">
                <a:extLst>
                  <a:ext uri="{FF2B5EF4-FFF2-40B4-BE49-F238E27FC236}">
                    <a16:creationId xmlns:a16="http://schemas.microsoft.com/office/drawing/2014/main" id="{51E5A10D-AD78-47FB-B3F1-79833D99756A}"/>
                  </a:ext>
                </a:extLst>
              </p:cNvPr>
              <p:cNvCxnSpPr>
                <a:cxnSpLocks/>
                <a:stCxn id="862" idx="0"/>
                <a:endCxn id="862" idx="2"/>
              </p:cNvCxnSpPr>
              <p:nvPr/>
            </p:nvCxnSpPr>
            <p:spPr>
              <a:xfrm>
                <a:off x="7407277" y="558801"/>
                <a:ext cx="0" cy="218440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>
                <a:extLst>
                  <a:ext uri="{FF2B5EF4-FFF2-40B4-BE49-F238E27FC236}">
                    <a16:creationId xmlns:a16="http://schemas.microsoft.com/office/drawing/2014/main" id="{0A4FD3AF-1E21-446D-8EA1-673AA0A80FC1}"/>
                  </a:ext>
                </a:extLst>
              </p:cNvPr>
              <p:cNvCxnSpPr>
                <a:cxnSpLocks/>
                <a:stCxn id="862" idx="1"/>
                <a:endCxn id="862" idx="3"/>
              </p:cNvCxnSpPr>
              <p:nvPr/>
            </p:nvCxnSpPr>
            <p:spPr>
              <a:xfrm>
                <a:off x="6324604" y="1651001"/>
                <a:ext cx="2165346" cy="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5" name="Group 864">
                <a:extLst>
                  <a:ext uri="{FF2B5EF4-FFF2-40B4-BE49-F238E27FC236}">
                    <a16:creationId xmlns:a16="http://schemas.microsoft.com/office/drawing/2014/main" id="{44A99043-CEC1-489C-BA55-02059EAC1D78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FEED41F1-F680-4FDE-8565-1CE56AC2FEE2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EE70EF6C-F736-4D39-B896-0F953535E24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38" name="Rectangle 1137">
                      <a:extLst>
                        <a:ext uri="{FF2B5EF4-FFF2-40B4-BE49-F238E27FC236}">
                          <a16:creationId xmlns:a16="http://schemas.microsoft.com/office/drawing/2014/main" id="{58F1BB3E-3C08-4932-A8F8-17A647713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9" name="Straight Connector 1138">
                      <a:extLst>
                        <a:ext uri="{FF2B5EF4-FFF2-40B4-BE49-F238E27FC236}">
                          <a16:creationId xmlns:a16="http://schemas.microsoft.com/office/drawing/2014/main" id="{432A39F5-EC77-4C43-BECF-2579DB47CF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0" name="Straight Connector 1139">
                      <a:extLst>
                        <a:ext uri="{FF2B5EF4-FFF2-40B4-BE49-F238E27FC236}">
                          <a16:creationId xmlns:a16="http://schemas.microsoft.com/office/drawing/2014/main" id="{86E9890E-45AE-4B76-8132-9E2142DF6057}"/>
                        </a:ext>
                      </a:extLst>
                    </p:cNvPr>
                    <p:cNvCxnSpPr>
                      <a:cxnSpLocks/>
                      <a:stCxn id="1138" idx="1"/>
                      <a:endCxn id="113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B4A27348-E2AE-41B6-A7B6-68BBD61A146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A5C1AE08-9A24-427B-B74A-3D882B693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6" name="Straight Connector 1135">
                      <a:extLst>
                        <a:ext uri="{FF2B5EF4-FFF2-40B4-BE49-F238E27FC236}">
                          <a16:creationId xmlns:a16="http://schemas.microsoft.com/office/drawing/2014/main" id="{58405CDD-74F4-476D-A517-13A839ADB61D}"/>
                        </a:ext>
                      </a:extLst>
                    </p:cNvPr>
                    <p:cNvCxnSpPr>
                      <a:cxnSpLocks/>
                      <a:stCxn id="1135" idx="0"/>
                      <a:endCxn id="113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7" name="Straight Connector 1136">
                      <a:extLst>
                        <a:ext uri="{FF2B5EF4-FFF2-40B4-BE49-F238E27FC236}">
                          <a16:creationId xmlns:a16="http://schemas.microsoft.com/office/drawing/2014/main" id="{8F048C7C-AD52-44D7-AB40-F43C9FFA98E6}"/>
                        </a:ext>
                      </a:extLst>
                    </p:cNvPr>
                    <p:cNvCxnSpPr>
                      <a:cxnSpLocks/>
                      <a:stCxn id="1135" idx="1"/>
                      <a:endCxn id="113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AF4EEDAD-12FD-4864-93F6-190AA7B649BB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32" name="Rectangle 1131">
                      <a:extLst>
                        <a:ext uri="{FF2B5EF4-FFF2-40B4-BE49-F238E27FC236}">
                          <a16:creationId xmlns:a16="http://schemas.microsoft.com/office/drawing/2014/main" id="{1D37234C-9B1A-4170-B2DE-C6F2E61C8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3" name="Straight Connector 1132">
                      <a:extLst>
                        <a:ext uri="{FF2B5EF4-FFF2-40B4-BE49-F238E27FC236}">
                          <a16:creationId xmlns:a16="http://schemas.microsoft.com/office/drawing/2014/main" id="{2B2C9FD7-66C3-4EF2-9689-A1D28249D6B2}"/>
                        </a:ext>
                      </a:extLst>
                    </p:cNvPr>
                    <p:cNvCxnSpPr>
                      <a:cxnSpLocks/>
                      <a:stCxn id="1132" idx="0"/>
                      <a:endCxn id="113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4" name="Straight Connector 1133">
                      <a:extLst>
                        <a:ext uri="{FF2B5EF4-FFF2-40B4-BE49-F238E27FC236}">
                          <a16:creationId xmlns:a16="http://schemas.microsoft.com/office/drawing/2014/main" id="{93FADEB7-F640-4AD6-B7FB-5232506C52FA}"/>
                        </a:ext>
                      </a:extLst>
                    </p:cNvPr>
                    <p:cNvCxnSpPr>
                      <a:cxnSpLocks/>
                      <a:stCxn id="1132" idx="1"/>
                      <a:endCxn id="113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461AC485-E3D1-486D-A1DD-67F504C9D1E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29" name="Rectangle 1128">
                      <a:extLst>
                        <a:ext uri="{FF2B5EF4-FFF2-40B4-BE49-F238E27FC236}">
                          <a16:creationId xmlns:a16="http://schemas.microsoft.com/office/drawing/2014/main" id="{CCB938A3-7881-4E10-B21D-31B178307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0" name="Straight Connector 1129">
                      <a:extLst>
                        <a:ext uri="{FF2B5EF4-FFF2-40B4-BE49-F238E27FC236}">
                          <a16:creationId xmlns:a16="http://schemas.microsoft.com/office/drawing/2014/main" id="{7CB8EA6C-6F27-42EF-ABF6-163CCF80477B}"/>
                        </a:ext>
                      </a:extLst>
                    </p:cNvPr>
                    <p:cNvCxnSpPr>
                      <a:cxnSpLocks/>
                      <a:stCxn id="1129" idx="0"/>
                      <a:endCxn id="112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1" name="Straight Connector 1130">
                      <a:extLst>
                        <a:ext uri="{FF2B5EF4-FFF2-40B4-BE49-F238E27FC236}">
                          <a16:creationId xmlns:a16="http://schemas.microsoft.com/office/drawing/2014/main" id="{DBB75A96-FB27-41D7-926E-66ACA864AB60}"/>
                        </a:ext>
                      </a:extLst>
                    </p:cNvPr>
                    <p:cNvCxnSpPr>
                      <a:cxnSpLocks/>
                      <a:stCxn id="1129" idx="1"/>
                      <a:endCxn id="112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4" name="Group 1073">
                  <a:extLst>
                    <a:ext uri="{FF2B5EF4-FFF2-40B4-BE49-F238E27FC236}">
                      <a16:creationId xmlns:a16="http://schemas.microsoft.com/office/drawing/2014/main" id="{438C1AA7-9548-4D8C-A5FB-F7F4EAFA8951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EB7CA72E-B907-46ED-8584-90BE884ED04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22" name="Rectangle 1121">
                      <a:extLst>
                        <a:ext uri="{FF2B5EF4-FFF2-40B4-BE49-F238E27FC236}">
                          <a16:creationId xmlns:a16="http://schemas.microsoft.com/office/drawing/2014/main" id="{F9A7D905-27D9-42FC-A770-0E541E75F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23" name="Straight Connector 1122">
                      <a:extLst>
                        <a:ext uri="{FF2B5EF4-FFF2-40B4-BE49-F238E27FC236}">
                          <a16:creationId xmlns:a16="http://schemas.microsoft.com/office/drawing/2014/main" id="{BB055E4E-E6ED-4040-831B-FAFD91F3A7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>
                      <a:extLst>
                        <a:ext uri="{FF2B5EF4-FFF2-40B4-BE49-F238E27FC236}">
                          <a16:creationId xmlns:a16="http://schemas.microsoft.com/office/drawing/2014/main" id="{C503F743-5436-48CD-962B-DC581011804D}"/>
                        </a:ext>
                      </a:extLst>
                    </p:cNvPr>
                    <p:cNvCxnSpPr>
                      <a:cxnSpLocks/>
                      <a:stCxn id="1122" idx="1"/>
                      <a:endCxn id="112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01ED7B3E-E294-4714-8C27-CCD240B970E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19" name="Rectangle 1118">
                      <a:extLst>
                        <a:ext uri="{FF2B5EF4-FFF2-40B4-BE49-F238E27FC236}">
                          <a16:creationId xmlns:a16="http://schemas.microsoft.com/office/drawing/2014/main" id="{CB55FABF-CB45-42D2-A936-E36BA51C5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20" name="Straight Connector 1119">
                      <a:extLst>
                        <a:ext uri="{FF2B5EF4-FFF2-40B4-BE49-F238E27FC236}">
                          <a16:creationId xmlns:a16="http://schemas.microsoft.com/office/drawing/2014/main" id="{EB3299CE-0F95-4DE3-B1E2-B1C5ED800D59}"/>
                        </a:ext>
                      </a:extLst>
                    </p:cNvPr>
                    <p:cNvCxnSpPr>
                      <a:cxnSpLocks/>
                      <a:stCxn id="1119" idx="0"/>
                      <a:endCxn id="111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1" name="Straight Connector 1120">
                      <a:extLst>
                        <a:ext uri="{FF2B5EF4-FFF2-40B4-BE49-F238E27FC236}">
                          <a16:creationId xmlns:a16="http://schemas.microsoft.com/office/drawing/2014/main" id="{BC9F9BA0-79A5-4D9E-88A0-A5F81BDD0C98}"/>
                        </a:ext>
                      </a:extLst>
                    </p:cNvPr>
                    <p:cNvCxnSpPr>
                      <a:cxnSpLocks/>
                      <a:stCxn id="1119" idx="1"/>
                      <a:endCxn id="111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1" name="Group 1110">
                    <a:extLst>
                      <a:ext uri="{FF2B5EF4-FFF2-40B4-BE49-F238E27FC236}">
                        <a16:creationId xmlns:a16="http://schemas.microsoft.com/office/drawing/2014/main" id="{7A84D23C-86CF-4830-A89C-7EBA05F9CE5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68CA23AB-EE2E-48DE-AB67-91AD5DE73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17" name="Straight Connector 1116">
                      <a:extLst>
                        <a:ext uri="{FF2B5EF4-FFF2-40B4-BE49-F238E27FC236}">
                          <a16:creationId xmlns:a16="http://schemas.microsoft.com/office/drawing/2014/main" id="{F1F868B4-1F95-49EF-A4E4-57F3AF8903C2}"/>
                        </a:ext>
                      </a:extLst>
                    </p:cNvPr>
                    <p:cNvCxnSpPr>
                      <a:cxnSpLocks/>
                      <a:stCxn id="1116" idx="0"/>
                      <a:endCxn id="111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>
                      <a:extLst>
                        <a:ext uri="{FF2B5EF4-FFF2-40B4-BE49-F238E27FC236}">
                          <a16:creationId xmlns:a16="http://schemas.microsoft.com/office/drawing/2014/main" id="{66088568-9ECC-4317-B24C-4219AF312A37}"/>
                        </a:ext>
                      </a:extLst>
                    </p:cNvPr>
                    <p:cNvCxnSpPr>
                      <a:cxnSpLocks/>
                      <a:stCxn id="1116" idx="1"/>
                      <a:endCxn id="111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2" name="Group 1111">
                    <a:extLst>
                      <a:ext uri="{FF2B5EF4-FFF2-40B4-BE49-F238E27FC236}">
                        <a16:creationId xmlns:a16="http://schemas.microsoft.com/office/drawing/2014/main" id="{D0A2A8B3-FB39-432B-9DA5-C06B1BFFC6C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11C90640-0DF1-4278-8D03-1D9A00C768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14" name="Straight Connector 1113">
                      <a:extLst>
                        <a:ext uri="{FF2B5EF4-FFF2-40B4-BE49-F238E27FC236}">
                          <a16:creationId xmlns:a16="http://schemas.microsoft.com/office/drawing/2014/main" id="{3C10B8BB-F788-423F-876D-87A6E3B35DB3}"/>
                        </a:ext>
                      </a:extLst>
                    </p:cNvPr>
                    <p:cNvCxnSpPr>
                      <a:cxnSpLocks/>
                      <a:stCxn id="1113" idx="0"/>
                      <a:endCxn id="111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5" name="Straight Connector 1114">
                      <a:extLst>
                        <a:ext uri="{FF2B5EF4-FFF2-40B4-BE49-F238E27FC236}">
                          <a16:creationId xmlns:a16="http://schemas.microsoft.com/office/drawing/2014/main" id="{7B707479-9781-48B2-B04B-281B1128C368}"/>
                        </a:ext>
                      </a:extLst>
                    </p:cNvPr>
                    <p:cNvCxnSpPr>
                      <a:cxnSpLocks/>
                      <a:stCxn id="1113" idx="1"/>
                      <a:endCxn id="111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5" name="Group 1074">
                  <a:extLst>
                    <a:ext uri="{FF2B5EF4-FFF2-40B4-BE49-F238E27FC236}">
                      <a16:creationId xmlns:a16="http://schemas.microsoft.com/office/drawing/2014/main" id="{9822EE37-CC94-4DBF-B145-9DE4C64DCD28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93" name="Group 1092">
                    <a:extLst>
                      <a:ext uri="{FF2B5EF4-FFF2-40B4-BE49-F238E27FC236}">
                        <a16:creationId xmlns:a16="http://schemas.microsoft.com/office/drawing/2014/main" id="{5E524708-14A9-4E92-A3FC-866A2CB1469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F63319B1-4081-419E-9A64-DE020225B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7" name="Straight Connector 1106">
                      <a:extLst>
                        <a:ext uri="{FF2B5EF4-FFF2-40B4-BE49-F238E27FC236}">
                          <a16:creationId xmlns:a16="http://schemas.microsoft.com/office/drawing/2014/main" id="{07D6F74F-3276-4B6D-8778-7C5F62940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8" name="Straight Connector 1107">
                      <a:extLst>
                        <a:ext uri="{FF2B5EF4-FFF2-40B4-BE49-F238E27FC236}">
                          <a16:creationId xmlns:a16="http://schemas.microsoft.com/office/drawing/2014/main" id="{DAF8CBE7-4469-44BB-BB41-D989EE18928D}"/>
                        </a:ext>
                      </a:extLst>
                    </p:cNvPr>
                    <p:cNvCxnSpPr>
                      <a:cxnSpLocks/>
                      <a:stCxn id="1106" idx="1"/>
                      <a:endCxn id="110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4" name="Group 1093">
                    <a:extLst>
                      <a:ext uri="{FF2B5EF4-FFF2-40B4-BE49-F238E27FC236}">
                        <a16:creationId xmlns:a16="http://schemas.microsoft.com/office/drawing/2014/main" id="{F69BF808-0E00-4FAA-A715-ECDF3EC14BB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E207E801-738A-42C4-BE23-B70D547A1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4" name="Straight Connector 1103">
                      <a:extLst>
                        <a:ext uri="{FF2B5EF4-FFF2-40B4-BE49-F238E27FC236}">
                          <a16:creationId xmlns:a16="http://schemas.microsoft.com/office/drawing/2014/main" id="{347767C7-D514-40B9-A14B-DBDDBA264CF6}"/>
                        </a:ext>
                      </a:extLst>
                    </p:cNvPr>
                    <p:cNvCxnSpPr>
                      <a:cxnSpLocks/>
                      <a:stCxn id="1103" idx="0"/>
                      <a:endCxn id="110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5" name="Straight Connector 1104">
                      <a:extLst>
                        <a:ext uri="{FF2B5EF4-FFF2-40B4-BE49-F238E27FC236}">
                          <a16:creationId xmlns:a16="http://schemas.microsoft.com/office/drawing/2014/main" id="{24A63415-6D6A-4876-8AF5-E711391C8740}"/>
                        </a:ext>
                      </a:extLst>
                    </p:cNvPr>
                    <p:cNvCxnSpPr>
                      <a:cxnSpLocks/>
                      <a:stCxn id="1103" idx="1"/>
                      <a:endCxn id="110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5" name="Group 1094">
                    <a:extLst>
                      <a:ext uri="{FF2B5EF4-FFF2-40B4-BE49-F238E27FC236}">
                        <a16:creationId xmlns:a16="http://schemas.microsoft.com/office/drawing/2014/main" id="{DB900457-8028-4055-A8DA-C47C7095B385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00" name="Rectangle 1099">
                      <a:extLst>
                        <a:ext uri="{FF2B5EF4-FFF2-40B4-BE49-F238E27FC236}">
                          <a16:creationId xmlns:a16="http://schemas.microsoft.com/office/drawing/2014/main" id="{7D76F939-6D4D-456D-AD7B-F0F840A57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1" name="Straight Connector 1100">
                      <a:extLst>
                        <a:ext uri="{FF2B5EF4-FFF2-40B4-BE49-F238E27FC236}">
                          <a16:creationId xmlns:a16="http://schemas.microsoft.com/office/drawing/2014/main" id="{598EFCA9-7C3D-47B0-8995-25B519DB1077}"/>
                        </a:ext>
                      </a:extLst>
                    </p:cNvPr>
                    <p:cNvCxnSpPr>
                      <a:cxnSpLocks/>
                      <a:stCxn id="1100" idx="0"/>
                      <a:endCxn id="110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Straight Connector 1101">
                      <a:extLst>
                        <a:ext uri="{FF2B5EF4-FFF2-40B4-BE49-F238E27FC236}">
                          <a16:creationId xmlns:a16="http://schemas.microsoft.com/office/drawing/2014/main" id="{0989AC58-43EC-4067-A7BC-535D86A7D17C}"/>
                        </a:ext>
                      </a:extLst>
                    </p:cNvPr>
                    <p:cNvCxnSpPr>
                      <a:cxnSpLocks/>
                      <a:stCxn id="1100" idx="1"/>
                      <a:endCxn id="110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6" name="Group 1095">
                    <a:extLst>
                      <a:ext uri="{FF2B5EF4-FFF2-40B4-BE49-F238E27FC236}">
                        <a16:creationId xmlns:a16="http://schemas.microsoft.com/office/drawing/2014/main" id="{41235721-82E3-4103-AEC0-A5BB16E99FD0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97" name="Rectangle 1096">
                      <a:extLst>
                        <a:ext uri="{FF2B5EF4-FFF2-40B4-BE49-F238E27FC236}">
                          <a16:creationId xmlns:a16="http://schemas.microsoft.com/office/drawing/2014/main" id="{76E4BB3A-228D-4989-B575-BDAD8F593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98" name="Straight Connector 1097">
                      <a:extLst>
                        <a:ext uri="{FF2B5EF4-FFF2-40B4-BE49-F238E27FC236}">
                          <a16:creationId xmlns:a16="http://schemas.microsoft.com/office/drawing/2014/main" id="{2F10EEE1-AC93-4E72-9646-CD66E3718A19}"/>
                        </a:ext>
                      </a:extLst>
                    </p:cNvPr>
                    <p:cNvCxnSpPr>
                      <a:cxnSpLocks/>
                      <a:stCxn id="1097" idx="0"/>
                      <a:endCxn id="109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9" name="Straight Connector 1098">
                      <a:extLst>
                        <a:ext uri="{FF2B5EF4-FFF2-40B4-BE49-F238E27FC236}">
                          <a16:creationId xmlns:a16="http://schemas.microsoft.com/office/drawing/2014/main" id="{82429179-4E92-465D-9767-E5EC72ADA56D}"/>
                        </a:ext>
                      </a:extLst>
                    </p:cNvPr>
                    <p:cNvCxnSpPr>
                      <a:cxnSpLocks/>
                      <a:stCxn id="1097" idx="1"/>
                      <a:endCxn id="109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96480488-7A3B-426A-93E1-9D7AB33D37A9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77" name="Group 1076">
                    <a:extLst>
                      <a:ext uri="{FF2B5EF4-FFF2-40B4-BE49-F238E27FC236}">
                        <a16:creationId xmlns:a16="http://schemas.microsoft.com/office/drawing/2014/main" id="{9F8BD0AD-C8CC-42C4-90AA-9FEC7547A58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34C1BD99-007D-49C0-86DC-5BAE2D984C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91" name="Straight Connector 1090">
                      <a:extLst>
                        <a:ext uri="{FF2B5EF4-FFF2-40B4-BE49-F238E27FC236}">
                          <a16:creationId xmlns:a16="http://schemas.microsoft.com/office/drawing/2014/main" id="{62AE0C10-4BBB-4897-94D5-0335392477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2" name="Straight Connector 1091">
                      <a:extLst>
                        <a:ext uri="{FF2B5EF4-FFF2-40B4-BE49-F238E27FC236}">
                          <a16:creationId xmlns:a16="http://schemas.microsoft.com/office/drawing/2014/main" id="{5D63C1A2-55AA-46B4-8BC0-2F78CC62E425}"/>
                        </a:ext>
                      </a:extLst>
                    </p:cNvPr>
                    <p:cNvCxnSpPr>
                      <a:cxnSpLocks/>
                      <a:stCxn id="1090" idx="1"/>
                      <a:endCxn id="109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8" name="Group 1077">
                    <a:extLst>
                      <a:ext uri="{FF2B5EF4-FFF2-40B4-BE49-F238E27FC236}">
                        <a16:creationId xmlns:a16="http://schemas.microsoft.com/office/drawing/2014/main" id="{5B3D55C1-5AC6-470D-938A-DDD34416B842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87" name="Rectangle 1086">
                      <a:extLst>
                        <a:ext uri="{FF2B5EF4-FFF2-40B4-BE49-F238E27FC236}">
                          <a16:creationId xmlns:a16="http://schemas.microsoft.com/office/drawing/2014/main" id="{82625E48-C123-4352-B89D-336811355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8" name="Straight Connector 1087">
                      <a:extLst>
                        <a:ext uri="{FF2B5EF4-FFF2-40B4-BE49-F238E27FC236}">
                          <a16:creationId xmlns:a16="http://schemas.microsoft.com/office/drawing/2014/main" id="{4D3FD071-6F9C-4258-9441-8D94EFA0ECFC}"/>
                        </a:ext>
                      </a:extLst>
                    </p:cNvPr>
                    <p:cNvCxnSpPr>
                      <a:cxnSpLocks/>
                      <a:stCxn id="1087" idx="0"/>
                      <a:endCxn id="108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21A63795-DCEA-4C8E-933A-9CE571D720C2}"/>
                        </a:ext>
                      </a:extLst>
                    </p:cNvPr>
                    <p:cNvCxnSpPr>
                      <a:cxnSpLocks/>
                      <a:stCxn id="1087" idx="1"/>
                      <a:endCxn id="108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025FAF1B-88CC-469F-BD56-03D78D24381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84" name="Rectangle 1083">
                      <a:extLst>
                        <a:ext uri="{FF2B5EF4-FFF2-40B4-BE49-F238E27FC236}">
                          <a16:creationId xmlns:a16="http://schemas.microsoft.com/office/drawing/2014/main" id="{0C691232-4C61-4F87-9EC1-0FDE52B9D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5" name="Straight Connector 1084">
                      <a:extLst>
                        <a:ext uri="{FF2B5EF4-FFF2-40B4-BE49-F238E27FC236}">
                          <a16:creationId xmlns:a16="http://schemas.microsoft.com/office/drawing/2014/main" id="{60F8FC66-A212-4A6E-BCD7-2B12E832170A}"/>
                        </a:ext>
                      </a:extLst>
                    </p:cNvPr>
                    <p:cNvCxnSpPr>
                      <a:cxnSpLocks/>
                      <a:stCxn id="1084" idx="0"/>
                      <a:endCxn id="108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6" name="Straight Connector 1085">
                      <a:extLst>
                        <a:ext uri="{FF2B5EF4-FFF2-40B4-BE49-F238E27FC236}">
                          <a16:creationId xmlns:a16="http://schemas.microsoft.com/office/drawing/2014/main" id="{97C5096C-DEAE-4F11-915E-79684CCB179F}"/>
                        </a:ext>
                      </a:extLst>
                    </p:cNvPr>
                    <p:cNvCxnSpPr>
                      <a:cxnSpLocks/>
                      <a:stCxn id="1084" idx="1"/>
                      <a:endCxn id="108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4A8F40FF-F872-4B56-AF84-06B50BE1225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81" name="Rectangle 1080">
                      <a:extLst>
                        <a:ext uri="{FF2B5EF4-FFF2-40B4-BE49-F238E27FC236}">
                          <a16:creationId xmlns:a16="http://schemas.microsoft.com/office/drawing/2014/main" id="{BDE7A32D-F7E9-44E9-86D4-67FD1D75D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2" name="Straight Connector 1081">
                      <a:extLst>
                        <a:ext uri="{FF2B5EF4-FFF2-40B4-BE49-F238E27FC236}">
                          <a16:creationId xmlns:a16="http://schemas.microsoft.com/office/drawing/2014/main" id="{61476B7D-1809-48EC-B728-1760338D0673}"/>
                        </a:ext>
                      </a:extLst>
                    </p:cNvPr>
                    <p:cNvCxnSpPr>
                      <a:cxnSpLocks/>
                      <a:stCxn id="1081" idx="0"/>
                      <a:endCxn id="108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3" name="Straight Connector 1082">
                      <a:extLst>
                        <a:ext uri="{FF2B5EF4-FFF2-40B4-BE49-F238E27FC236}">
                          <a16:creationId xmlns:a16="http://schemas.microsoft.com/office/drawing/2014/main" id="{9AD7726A-D1BD-4BE1-BD7F-ACD3E10D0FEA}"/>
                        </a:ext>
                      </a:extLst>
                    </p:cNvPr>
                    <p:cNvCxnSpPr>
                      <a:cxnSpLocks/>
                      <a:stCxn id="1081" idx="1"/>
                      <a:endCxn id="108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66" name="Group 865">
                <a:extLst>
                  <a:ext uri="{FF2B5EF4-FFF2-40B4-BE49-F238E27FC236}">
                    <a16:creationId xmlns:a16="http://schemas.microsoft.com/office/drawing/2014/main" id="{0E9E6FAA-4AD1-4756-8FDC-94449B2BE57B}"/>
                  </a:ext>
                </a:extLst>
              </p:cNvPr>
              <p:cNvGrpSpPr/>
              <p:nvPr/>
            </p:nvGrpSpPr>
            <p:grpSpPr>
              <a:xfrm>
                <a:off x="74247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005" name="Group 1004">
                  <a:extLst>
                    <a:ext uri="{FF2B5EF4-FFF2-40B4-BE49-F238E27FC236}">
                      <a16:creationId xmlns:a16="http://schemas.microsoft.com/office/drawing/2014/main" id="{95026119-5004-411E-A84C-A75AF9514A1A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08612B0-6143-49EE-A520-C80DE60338A5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4A8B0736-36F2-4DF3-9B68-0D8950C75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71" name="Straight Connector 1070">
                      <a:extLst>
                        <a:ext uri="{FF2B5EF4-FFF2-40B4-BE49-F238E27FC236}">
                          <a16:creationId xmlns:a16="http://schemas.microsoft.com/office/drawing/2014/main" id="{BA093CE1-4B4B-476C-AACF-7A58EE1573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2" name="Straight Connector 1071">
                      <a:extLst>
                        <a:ext uri="{FF2B5EF4-FFF2-40B4-BE49-F238E27FC236}">
                          <a16:creationId xmlns:a16="http://schemas.microsoft.com/office/drawing/2014/main" id="{CACB5FD6-978E-4B0A-A38C-91AC1B1A64BB}"/>
                        </a:ext>
                      </a:extLst>
                    </p:cNvPr>
                    <p:cNvCxnSpPr>
                      <a:cxnSpLocks/>
                      <a:stCxn id="1070" idx="1"/>
                      <a:endCxn id="107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8" name="Group 1057">
                    <a:extLst>
                      <a:ext uri="{FF2B5EF4-FFF2-40B4-BE49-F238E27FC236}">
                        <a16:creationId xmlns:a16="http://schemas.microsoft.com/office/drawing/2014/main" id="{34DF89C1-D8B8-43D7-A2FA-5A32962BB9B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67" name="Rectangle 1066">
                      <a:extLst>
                        <a:ext uri="{FF2B5EF4-FFF2-40B4-BE49-F238E27FC236}">
                          <a16:creationId xmlns:a16="http://schemas.microsoft.com/office/drawing/2014/main" id="{F1C53D39-F28C-442C-B596-F338FA331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8" name="Straight Connector 1067">
                      <a:extLst>
                        <a:ext uri="{FF2B5EF4-FFF2-40B4-BE49-F238E27FC236}">
                          <a16:creationId xmlns:a16="http://schemas.microsoft.com/office/drawing/2014/main" id="{825471BD-DDAE-499D-B51A-0738FEAB1E33}"/>
                        </a:ext>
                      </a:extLst>
                    </p:cNvPr>
                    <p:cNvCxnSpPr>
                      <a:cxnSpLocks/>
                      <a:stCxn id="1067" idx="0"/>
                      <a:endCxn id="106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9" name="Straight Connector 1068">
                      <a:extLst>
                        <a:ext uri="{FF2B5EF4-FFF2-40B4-BE49-F238E27FC236}">
                          <a16:creationId xmlns:a16="http://schemas.microsoft.com/office/drawing/2014/main" id="{E5EEC652-90F7-4FC8-B803-7959D5648FDA}"/>
                        </a:ext>
                      </a:extLst>
                    </p:cNvPr>
                    <p:cNvCxnSpPr>
                      <a:cxnSpLocks/>
                      <a:stCxn id="1067" idx="1"/>
                      <a:endCxn id="106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9" name="Group 1058">
                    <a:extLst>
                      <a:ext uri="{FF2B5EF4-FFF2-40B4-BE49-F238E27FC236}">
                        <a16:creationId xmlns:a16="http://schemas.microsoft.com/office/drawing/2014/main" id="{106E15AA-2552-4D05-ADCF-B42111769CDD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64" name="Rectangle 1063">
                      <a:extLst>
                        <a:ext uri="{FF2B5EF4-FFF2-40B4-BE49-F238E27FC236}">
                          <a16:creationId xmlns:a16="http://schemas.microsoft.com/office/drawing/2014/main" id="{411EF92A-5B34-4D08-BED3-25DB8D6CD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5" name="Straight Connector 1064">
                      <a:extLst>
                        <a:ext uri="{FF2B5EF4-FFF2-40B4-BE49-F238E27FC236}">
                          <a16:creationId xmlns:a16="http://schemas.microsoft.com/office/drawing/2014/main" id="{63E70A5C-BA58-437B-B595-F5D190C540BD}"/>
                        </a:ext>
                      </a:extLst>
                    </p:cNvPr>
                    <p:cNvCxnSpPr>
                      <a:cxnSpLocks/>
                      <a:stCxn id="1064" idx="0"/>
                      <a:endCxn id="106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6" name="Straight Connector 1065">
                      <a:extLst>
                        <a:ext uri="{FF2B5EF4-FFF2-40B4-BE49-F238E27FC236}">
                          <a16:creationId xmlns:a16="http://schemas.microsoft.com/office/drawing/2014/main" id="{33A5AC39-9FD3-468A-92CA-7E604CFEAAD4}"/>
                        </a:ext>
                      </a:extLst>
                    </p:cNvPr>
                    <p:cNvCxnSpPr>
                      <a:cxnSpLocks/>
                      <a:stCxn id="1064" idx="1"/>
                      <a:endCxn id="106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0" name="Group 1059">
                    <a:extLst>
                      <a:ext uri="{FF2B5EF4-FFF2-40B4-BE49-F238E27FC236}">
                        <a16:creationId xmlns:a16="http://schemas.microsoft.com/office/drawing/2014/main" id="{28621DCB-6CBB-4EC4-A90C-46CA8BA9E3D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61" name="Rectangle 1060">
                      <a:extLst>
                        <a:ext uri="{FF2B5EF4-FFF2-40B4-BE49-F238E27FC236}">
                          <a16:creationId xmlns:a16="http://schemas.microsoft.com/office/drawing/2014/main" id="{9D9BD635-5187-4A2D-BBCE-63EA69CC7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2" name="Straight Connector 1061">
                      <a:extLst>
                        <a:ext uri="{FF2B5EF4-FFF2-40B4-BE49-F238E27FC236}">
                          <a16:creationId xmlns:a16="http://schemas.microsoft.com/office/drawing/2014/main" id="{DDB57C97-EB8A-4028-98D3-CD0F0C8F7FF1}"/>
                        </a:ext>
                      </a:extLst>
                    </p:cNvPr>
                    <p:cNvCxnSpPr>
                      <a:cxnSpLocks/>
                      <a:stCxn id="1061" idx="0"/>
                      <a:endCxn id="106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3" name="Straight Connector 1062">
                      <a:extLst>
                        <a:ext uri="{FF2B5EF4-FFF2-40B4-BE49-F238E27FC236}">
                          <a16:creationId xmlns:a16="http://schemas.microsoft.com/office/drawing/2014/main" id="{A45EC2A9-BA2C-4130-AE11-F0FF10F081F7}"/>
                        </a:ext>
                      </a:extLst>
                    </p:cNvPr>
                    <p:cNvCxnSpPr>
                      <a:cxnSpLocks/>
                      <a:stCxn id="1061" idx="1"/>
                      <a:endCxn id="106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06" name="Group 1005">
                  <a:extLst>
                    <a:ext uri="{FF2B5EF4-FFF2-40B4-BE49-F238E27FC236}">
                      <a16:creationId xmlns:a16="http://schemas.microsoft.com/office/drawing/2014/main" id="{0D3A3BE1-F7CD-461A-817C-DB8463256C45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604F2C1F-F9F4-4F19-A3DF-5FAD02CA6D8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54" name="Rectangle 1053">
                      <a:extLst>
                        <a:ext uri="{FF2B5EF4-FFF2-40B4-BE49-F238E27FC236}">
                          <a16:creationId xmlns:a16="http://schemas.microsoft.com/office/drawing/2014/main" id="{1F71C422-DB31-4586-8AC9-5E200F5AE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5318800-B573-4DD5-A97F-46F19CE955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6" name="Straight Connector 1055">
                      <a:extLst>
                        <a:ext uri="{FF2B5EF4-FFF2-40B4-BE49-F238E27FC236}">
                          <a16:creationId xmlns:a16="http://schemas.microsoft.com/office/drawing/2014/main" id="{99B1E31F-C06D-4C46-82B6-B0128B941DBF}"/>
                        </a:ext>
                      </a:extLst>
                    </p:cNvPr>
                    <p:cNvCxnSpPr>
                      <a:cxnSpLocks/>
                      <a:stCxn id="1054" idx="1"/>
                      <a:endCxn id="105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2" name="Group 1041">
                    <a:extLst>
                      <a:ext uri="{FF2B5EF4-FFF2-40B4-BE49-F238E27FC236}">
                        <a16:creationId xmlns:a16="http://schemas.microsoft.com/office/drawing/2014/main" id="{F1B6DA66-3E30-4ABC-BC98-57A9EE95543D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51" name="Rectangle 1050">
                      <a:extLst>
                        <a:ext uri="{FF2B5EF4-FFF2-40B4-BE49-F238E27FC236}">
                          <a16:creationId xmlns:a16="http://schemas.microsoft.com/office/drawing/2014/main" id="{B9D34FBF-F00B-4124-BB92-03412F0FE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2" name="Straight Connector 1051">
                      <a:extLst>
                        <a:ext uri="{FF2B5EF4-FFF2-40B4-BE49-F238E27FC236}">
                          <a16:creationId xmlns:a16="http://schemas.microsoft.com/office/drawing/2014/main" id="{79D1F2A0-AEA9-44B5-A635-A1223218EE1C}"/>
                        </a:ext>
                      </a:extLst>
                    </p:cNvPr>
                    <p:cNvCxnSpPr>
                      <a:cxnSpLocks/>
                      <a:stCxn id="1051" idx="0"/>
                      <a:endCxn id="105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>
                      <a:extLst>
                        <a:ext uri="{FF2B5EF4-FFF2-40B4-BE49-F238E27FC236}">
                          <a16:creationId xmlns:a16="http://schemas.microsoft.com/office/drawing/2014/main" id="{BD1CBA70-B221-4735-89D2-1EED657847BD}"/>
                        </a:ext>
                      </a:extLst>
                    </p:cNvPr>
                    <p:cNvCxnSpPr>
                      <a:cxnSpLocks/>
                      <a:stCxn id="1051" idx="1"/>
                      <a:endCxn id="105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3" name="Group 1042">
                    <a:extLst>
                      <a:ext uri="{FF2B5EF4-FFF2-40B4-BE49-F238E27FC236}">
                        <a16:creationId xmlns:a16="http://schemas.microsoft.com/office/drawing/2014/main" id="{E98DBD2D-9F70-4943-B2FF-4AC316F5E8BF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48" name="Rectangle 1047">
                      <a:extLst>
                        <a:ext uri="{FF2B5EF4-FFF2-40B4-BE49-F238E27FC236}">
                          <a16:creationId xmlns:a16="http://schemas.microsoft.com/office/drawing/2014/main" id="{0669A638-94B8-4A61-8F5F-2CE568BD8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9" name="Straight Connector 1048">
                      <a:extLst>
                        <a:ext uri="{FF2B5EF4-FFF2-40B4-BE49-F238E27FC236}">
                          <a16:creationId xmlns:a16="http://schemas.microsoft.com/office/drawing/2014/main" id="{2DDC1953-7E08-43EC-995A-4319E833162E}"/>
                        </a:ext>
                      </a:extLst>
                    </p:cNvPr>
                    <p:cNvCxnSpPr>
                      <a:cxnSpLocks/>
                      <a:stCxn id="1048" idx="0"/>
                      <a:endCxn id="104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758E6F8D-92C1-4069-BCD7-C1A44CA61018}"/>
                        </a:ext>
                      </a:extLst>
                    </p:cNvPr>
                    <p:cNvCxnSpPr>
                      <a:cxnSpLocks/>
                      <a:stCxn id="1048" idx="1"/>
                      <a:endCxn id="104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4" name="Group 1043">
                    <a:extLst>
                      <a:ext uri="{FF2B5EF4-FFF2-40B4-BE49-F238E27FC236}">
                        <a16:creationId xmlns:a16="http://schemas.microsoft.com/office/drawing/2014/main" id="{C1366536-AC25-40F9-AE07-C3E48209BC1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45" name="Rectangle 1044">
                      <a:extLst>
                        <a:ext uri="{FF2B5EF4-FFF2-40B4-BE49-F238E27FC236}">
                          <a16:creationId xmlns:a16="http://schemas.microsoft.com/office/drawing/2014/main" id="{8D657AF5-0F28-4107-B498-C7077EE46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6" name="Straight Connector 1045">
                      <a:extLst>
                        <a:ext uri="{FF2B5EF4-FFF2-40B4-BE49-F238E27FC236}">
                          <a16:creationId xmlns:a16="http://schemas.microsoft.com/office/drawing/2014/main" id="{CDAF51D8-8D6E-4537-B935-A03D2B0EA532}"/>
                        </a:ext>
                      </a:extLst>
                    </p:cNvPr>
                    <p:cNvCxnSpPr>
                      <a:cxnSpLocks/>
                      <a:stCxn id="1045" idx="0"/>
                      <a:endCxn id="104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>
                      <a:extLst>
                        <a:ext uri="{FF2B5EF4-FFF2-40B4-BE49-F238E27FC236}">
                          <a16:creationId xmlns:a16="http://schemas.microsoft.com/office/drawing/2014/main" id="{54091E79-F288-43AF-BAAE-7B62DDFD6DED}"/>
                        </a:ext>
                      </a:extLst>
                    </p:cNvPr>
                    <p:cNvCxnSpPr>
                      <a:cxnSpLocks/>
                      <a:stCxn id="1045" idx="1"/>
                      <a:endCxn id="104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832419AF-75DB-44E0-90D1-18026F4900E1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25" name="Group 1024">
                    <a:extLst>
                      <a:ext uri="{FF2B5EF4-FFF2-40B4-BE49-F238E27FC236}">
                        <a16:creationId xmlns:a16="http://schemas.microsoft.com/office/drawing/2014/main" id="{E06FC933-CED9-4BB3-B19E-DD361B3C727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38" name="Rectangle 1037">
                      <a:extLst>
                        <a:ext uri="{FF2B5EF4-FFF2-40B4-BE49-F238E27FC236}">
                          <a16:creationId xmlns:a16="http://schemas.microsoft.com/office/drawing/2014/main" id="{A2972A93-DDD9-44EE-BB54-8A59BFE18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9" name="Straight Connector 1038">
                      <a:extLst>
                        <a:ext uri="{FF2B5EF4-FFF2-40B4-BE49-F238E27FC236}">
                          <a16:creationId xmlns:a16="http://schemas.microsoft.com/office/drawing/2014/main" id="{1F3B59A9-1DB2-443F-AA78-5AA2C7B551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0" name="Straight Connector 1039">
                      <a:extLst>
                        <a:ext uri="{FF2B5EF4-FFF2-40B4-BE49-F238E27FC236}">
                          <a16:creationId xmlns:a16="http://schemas.microsoft.com/office/drawing/2014/main" id="{D624D4C7-6817-44FC-BCDB-2D7C5816A7BD}"/>
                        </a:ext>
                      </a:extLst>
                    </p:cNvPr>
                    <p:cNvCxnSpPr>
                      <a:cxnSpLocks/>
                      <a:stCxn id="1038" idx="1"/>
                      <a:endCxn id="103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6" name="Group 1025">
                    <a:extLst>
                      <a:ext uri="{FF2B5EF4-FFF2-40B4-BE49-F238E27FC236}">
                        <a16:creationId xmlns:a16="http://schemas.microsoft.com/office/drawing/2014/main" id="{ED662FEF-2A61-4229-A62E-36EE05B9881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35" name="Rectangle 1034">
                      <a:extLst>
                        <a:ext uri="{FF2B5EF4-FFF2-40B4-BE49-F238E27FC236}">
                          <a16:creationId xmlns:a16="http://schemas.microsoft.com/office/drawing/2014/main" id="{413DF652-AD07-488C-8BE1-CE6917589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6" name="Straight Connector 1035">
                      <a:extLst>
                        <a:ext uri="{FF2B5EF4-FFF2-40B4-BE49-F238E27FC236}">
                          <a16:creationId xmlns:a16="http://schemas.microsoft.com/office/drawing/2014/main" id="{F15C61A6-1354-46D3-A0E3-41346E47E204}"/>
                        </a:ext>
                      </a:extLst>
                    </p:cNvPr>
                    <p:cNvCxnSpPr>
                      <a:cxnSpLocks/>
                      <a:stCxn id="1035" idx="0"/>
                      <a:endCxn id="103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7" name="Straight Connector 1036">
                      <a:extLst>
                        <a:ext uri="{FF2B5EF4-FFF2-40B4-BE49-F238E27FC236}">
                          <a16:creationId xmlns:a16="http://schemas.microsoft.com/office/drawing/2014/main" id="{5E3860C6-2324-49EE-9748-B82290668928}"/>
                        </a:ext>
                      </a:extLst>
                    </p:cNvPr>
                    <p:cNvCxnSpPr>
                      <a:cxnSpLocks/>
                      <a:stCxn id="1035" idx="1"/>
                      <a:endCxn id="103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7" name="Group 1026">
                    <a:extLst>
                      <a:ext uri="{FF2B5EF4-FFF2-40B4-BE49-F238E27FC236}">
                        <a16:creationId xmlns:a16="http://schemas.microsoft.com/office/drawing/2014/main" id="{A751E8C8-CB6F-4C9E-85BB-20221A764B0C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32" name="Rectangle 1031">
                      <a:extLst>
                        <a:ext uri="{FF2B5EF4-FFF2-40B4-BE49-F238E27FC236}">
                          <a16:creationId xmlns:a16="http://schemas.microsoft.com/office/drawing/2014/main" id="{443AB2F5-4E58-497B-85BF-8D2226755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3" name="Straight Connector 1032">
                      <a:extLst>
                        <a:ext uri="{FF2B5EF4-FFF2-40B4-BE49-F238E27FC236}">
                          <a16:creationId xmlns:a16="http://schemas.microsoft.com/office/drawing/2014/main" id="{788C952C-03A6-4ABA-B1B3-3BAA567ED389}"/>
                        </a:ext>
                      </a:extLst>
                    </p:cNvPr>
                    <p:cNvCxnSpPr>
                      <a:cxnSpLocks/>
                      <a:stCxn id="1032" idx="0"/>
                      <a:endCxn id="103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4" name="Straight Connector 1033">
                      <a:extLst>
                        <a:ext uri="{FF2B5EF4-FFF2-40B4-BE49-F238E27FC236}">
                          <a16:creationId xmlns:a16="http://schemas.microsoft.com/office/drawing/2014/main" id="{1C29917E-41F8-4336-93B0-7935FEE5DCB8}"/>
                        </a:ext>
                      </a:extLst>
                    </p:cNvPr>
                    <p:cNvCxnSpPr>
                      <a:cxnSpLocks/>
                      <a:stCxn id="1032" idx="1"/>
                      <a:endCxn id="103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8" name="Group 1027">
                    <a:extLst>
                      <a:ext uri="{FF2B5EF4-FFF2-40B4-BE49-F238E27FC236}">
                        <a16:creationId xmlns:a16="http://schemas.microsoft.com/office/drawing/2014/main" id="{907BA8ED-A12C-4F93-BF4E-03D25836336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29" name="Rectangle 1028">
                      <a:extLst>
                        <a:ext uri="{FF2B5EF4-FFF2-40B4-BE49-F238E27FC236}">
                          <a16:creationId xmlns:a16="http://schemas.microsoft.com/office/drawing/2014/main" id="{737CD603-F5DA-414B-891D-572A744B3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0" name="Straight Connector 1029">
                      <a:extLst>
                        <a:ext uri="{FF2B5EF4-FFF2-40B4-BE49-F238E27FC236}">
                          <a16:creationId xmlns:a16="http://schemas.microsoft.com/office/drawing/2014/main" id="{14AA1C46-A375-49BE-B6E2-486919A80F17}"/>
                        </a:ext>
                      </a:extLst>
                    </p:cNvPr>
                    <p:cNvCxnSpPr>
                      <a:cxnSpLocks/>
                      <a:stCxn id="1029" idx="0"/>
                      <a:endCxn id="102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1" name="Straight Connector 1030">
                      <a:extLst>
                        <a:ext uri="{FF2B5EF4-FFF2-40B4-BE49-F238E27FC236}">
                          <a16:creationId xmlns:a16="http://schemas.microsoft.com/office/drawing/2014/main" id="{F9398CDC-EA96-41A9-BCF4-9CCD8BD7A77A}"/>
                        </a:ext>
                      </a:extLst>
                    </p:cNvPr>
                    <p:cNvCxnSpPr>
                      <a:cxnSpLocks/>
                      <a:stCxn id="1029" idx="1"/>
                      <a:endCxn id="102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08" name="Group 1007">
                  <a:extLst>
                    <a:ext uri="{FF2B5EF4-FFF2-40B4-BE49-F238E27FC236}">
                      <a16:creationId xmlns:a16="http://schemas.microsoft.com/office/drawing/2014/main" id="{3C234980-A0F9-4153-B9AB-28898954AF05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09" name="Group 1008">
                    <a:extLst>
                      <a:ext uri="{FF2B5EF4-FFF2-40B4-BE49-F238E27FC236}">
                        <a16:creationId xmlns:a16="http://schemas.microsoft.com/office/drawing/2014/main" id="{7B35DF6B-281F-4C08-8333-8F79718C6A53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22" name="Rectangle 1021">
                      <a:extLst>
                        <a:ext uri="{FF2B5EF4-FFF2-40B4-BE49-F238E27FC236}">
                          <a16:creationId xmlns:a16="http://schemas.microsoft.com/office/drawing/2014/main" id="{C5E187B2-7159-49BC-9317-98CE2BD60D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3" name="Straight Connector 1022">
                      <a:extLst>
                        <a:ext uri="{FF2B5EF4-FFF2-40B4-BE49-F238E27FC236}">
                          <a16:creationId xmlns:a16="http://schemas.microsoft.com/office/drawing/2014/main" id="{520FDD42-2B21-4AB6-8625-6837A6A5A6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" name="Straight Connector 1023">
                      <a:extLst>
                        <a:ext uri="{FF2B5EF4-FFF2-40B4-BE49-F238E27FC236}">
                          <a16:creationId xmlns:a16="http://schemas.microsoft.com/office/drawing/2014/main" id="{200D439C-0A6B-4CF6-B909-4072175BB4A4}"/>
                        </a:ext>
                      </a:extLst>
                    </p:cNvPr>
                    <p:cNvCxnSpPr>
                      <a:cxnSpLocks/>
                      <a:stCxn id="1022" idx="1"/>
                      <a:endCxn id="102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E12E1678-0D24-454A-B138-13D3F2C2FB0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9BEC9996-1543-4EAC-B9A9-CEC82B5BF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0" name="Straight Connector 1019">
                      <a:extLst>
                        <a:ext uri="{FF2B5EF4-FFF2-40B4-BE49-F238E27FC236}">
                          <a16:creationId xmlns:a16="http://schemas.microsoft.com/office/drawing/2014/main" id="{E06267DE-AAC9-4C08-A989-7C461AB9149A}"/>
                        </a:ext>
                      </a:extLst>
                    </p:cNvPr>
                    <p:cNvCxnSpPr>
                      <a:cxnSpLocks/>
                      <a:stCxn id="1019" idx="0"/>
                      <a:endCxn id="101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1" name="Straight Connector 1020">
                      <a:extLst>
                        <a:ext uri="{FF2B5EF4-FFF2-40B4-BE49-F238E27FC236}">
                          <a16:creationId xmlns:a16="http://schemas.microsoft.com/office/drawing/2014/main" id="{45E498F4-4291-4772-9D30-FF83568E40BB}"/>
                        </a:ext>
                      </a:extLst>
                    </p:cNvPr>
                    <p:cNvCxnSpPr>
                      <a:cxnSpLocks/>
                      <a:stCxn id="1019" idx="1"/>
                      <a:endCxn id="101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1" name="Group 1010">
                    <a:extLst>
                      <a:ext uri="{FF2B5EF4-FFF2-40B4-BE49-F238E27FC236}">
                        <a16:creationId xmlns:a16="http://schemas.microsoft.com/office/drawing/2014/main" id="{5323914D-6E0C-4DA7-A050-C8C31829FE4C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16" name="Rectangle 1015">
                      <a:extLst>
                        <a:ext uri="{FF2B5EF4-FFF2-40B4-BE49-F238E27FC236}">
                          <a16:creationId xmlns:a16="http://schemas.microsoft.com/office/drawing/2014/main" id="{669F0309-545F-4A67-98AD-577AE398B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17" name="Straight Connector 1016">
                      <a:extLst>
                        <a:ext uri="{FF2B5EF4-FFF2-40B4-BE49-F238E27FC236}">
                          <a16:creationId xmlns:a16="http://schemas.microsoft.com/office/drawing/2014/main" id="{5BD02DDE-CD7B-431E-9D7E-D7096DBB4124}"/>
                        </a:ext>
                      </a:extLst>
                    </p:cNvPr>
                    <p:cNvCxnSpPr>
                      <a:cxnSpLocks/>
                      <a:stCxn id="1016" idx="0"/>
                      <a:endCxn id="101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8" name="Straight Connector 1017">
                      <a:extLst>
                        <a:ext uri="{FF2B5EF4-FFF2-40B4-BE49-F238E27FC236}">
                          <a16:creationId xmlns:a16="http://schemas.microsoft.com/office/drawing/2014/main" id="{BFA97722-83F5-481A-983F-436FFD5CAC66}"/>
                        </a:ext>
                      </a:extLst>
                    </p:cNvPr>
                    <p:cNvCxnSpPr>
                      <a:cxnSpLocks/>
                      <a:stCxn id="1016" idx="1"/>
                      <a:endCxn id="101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2" name="Group 1011">
                    <a:extLst>
                      <a:ext uri="{FF2B5EF4-FFF2-40B4-BE49-F238E27FC236}">
                        <a16:creationId xmlns:a16="http://schemas.microsoft.com/office/drawing/2014/main" id="{121A2772-6786-4027-A141-F06104CB45B5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13" name="Rectangle 1012">
                      <a:extLst>
                        <a:ext uri="{FF2B5EF4-FFF2-40B4-BE49-F238E27FC236}">
                          <a16:creationId xmlns:a16="http://schemas.microsoft.com/office/drawing/2014/main" id="{0F6E032E-2E08-44B0-97AD-7C15FC507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14" name="Straight Connector 1013">
                      <a:extLst>
                        <a:ext uri="{FF2B5EF4-FFF2-40B4-BE49-F238E27FC236}">
                          <a16:creationId xmlns:a16="http://schemas.microsoft.com/office/drawing/2014/main" id="{4D1BFAD9-9E7E-4EEE-B006-B3A623DB7CF4}"/>
                        </a:ext>
                      </a:extLst>
                    </p:cNvPr>
                    <p:cNvCxnSpPr>
                      <a:cxnSpLocks/>
                      <a:stCxn id="1013" idx="0"/>
                      <a:endCxn id="101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5" name="Straight Connector 1014">
                      <a:extLst>
                        <a:ext uri="{FF2B5EF4-FFF2-40B4-BE49-F238E27FC236}">
                          <a16:creationId xmlns:a16="http://schemas.microsoft.com/office/drawing/2014/main" id="{690BFC22-C0CC-4C27-9662-D89ACC99BF52}"/>
                        </a:ext>
                      </a:extLst>
                    </p:cNvPr>
                    <p:cNvCxnSpPr>
                      <a:cxnSpLocks/>
                      <a:stCxn id="1013" idx="1"/>
                      <a:endCxn id="101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67" name="Group 866">
                <a:extLst>
                  <a:ext uri="{FF2B5EF4-FFF2-40B4-BE49-F238E27FC236}">
                    <a16:creationId xmlns:a16="http://schemas.microsoft.com/office/drawing/2014/main" id="{B2D41DEA-8E97-4B09-B06D-B0485B3A37D4}"/>
                  </a:ext>
                </a:extLst>
              </p:cNvPr>
              <p:cNvGrpSpPr/>
              <p:nvPr/>
            </p:nvGrpSpPr>
            <p:grpSpPr>
              <a:xfrm>
                <a:off x="85296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937" name="Group 936">
                  <a:extLst>
                    <a:ext uri="{FF2B5EF4-FFF2-40B4-BE49-F238E27FC236}">
                      <a16:creationId xmlns:a16="http://schemas.microsoft.com/office/drawing/2014/main" id="{9974222A-9D9C-489C-8921-1F58DDC9FC9D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89" name="Group 988">
                    <a:extLst>
                      <a:ext uri="{FF2B5EF4-FFF2-40B4-BE49-F238E27FC236}">
                        <a16:creationId xmlns:a16="http://schemas.microsoft.com/office/drawing/2014/main" id="{B1D8F51D-E53A-4E74-89B6-07D368EDC5A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02" name="Rectangle 1001">
                      <a:extLst>
                        <a:ext uri="{FF2B5EF4-FFF2-40B4-BE49-F238E27FC236}">
                          <a16:creationId xmlns:a16="http://schemas.microsoft.com/office/drawing/2014/main" id="{FE882CE2-DC9A-4306-B0A3-8EA3ED724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3" name="Straight Connector 1002">
                      <a:extLst>
                        <a:ext uri="{FF2B5EF4-FFF2-40B4-BE49-F238E27FC236}">
                          <a16:creationId xmlns:a16="http://schemas.microsoft.com/office/drawing/2014/main" id="{1C49FFE1-9B7E-4481-819D-C8B58AE7A6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4" name="Straight Connector 1003">
                      <a:extLst>
                        <a:ext uri="{FF2B5EF4-FFF2-40B4-BE49-F238E27FC236}">
                          <a16:creationId xmlns:a16="http://schemas.microsoft.com/office/drawing/2014/main" id="{09546EE4-5911-4503-95D2-C975283BD2F6}"/>
                        </a:ext>
                      </a:extLst>
                    </p:cNvPr>
                    <p:cNvCxnSpPr>
                      <a:cxnSpLocks/>
                      <a:stCxn id="1002" idx="1"/>
                      <a:endCxn id="100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0" name="Group 989">
                    <a:extLst>
                      <a:ext uri="{FF2B5EF4-FFF2-40B4-BE49-F238E27FC236}">
                        <a16:creationId xmlns:a16="http://schemas.microsoft.com/office/drawing/2014/main" id="{B647960F-BADC-4A54-940E-586F1D260583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99" name="Rectangle 998">
                      <a:extLst>
                        <a:ext uri="{FF2B5EF4-FFF2-40B4-BE49-F238E27FC236}">
                          <a16:creationId xmlns:a16="http://schemas.microsoft.com/office/drawing/2014/main" id="{7BA23BCB-02BE-4CB5-AE19-FFD923784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0" name="Straight Connector 999">
                      <a:extLst>
                        <a:ext uri="{FF2B5EF4-FFF2-40B4-BE49-F238E27FC236}">
                          <a16:creationId xmlns:a16="http://schemas.microsoft.com/office/drawing/2014/main" id="{4385BF3C-09C5-4622-A2D9-12998D097730}"/>
                        </a:ext>
                      </a:extLst>
                    </p:cNvPr>
                    <p:cNvCxnSpPr>
                      <a:cxnSpLocks/>
                      <a:stCxn id="999" idx="0"/>
                      <a:endCxn id="99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1" name="Straight Connector 1000">
                      <a:extLst>
                        <a:ext uri="{FF2B5EF4-FFF2-40B4-BE49-F238E27FC236}">
                          <a16:creationId xmlns:a16="http://schemas.microsoft.com/office/drawing/2014/main" id="{6DC18350-39E5-40EB-AD2E-D58794D774CF}"/>
                        </a:ext>
                      </a:extLst>
                    </p:cNvPr>
                    <p:cNvCxnSpPr>
                      <a:cxnSpLocks/>
                      <a:stCxn id="999" idx="1"/>
                      <a:endCxn id="99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1" name="Group 990">
                    <a:extLst>
                      <a:ext uri="{FF2B5EF4-FFF2-40B4-BE49-F238E27FC236}">
                        <a16:creationId xmlns:a16="http://schemas.microsoft.com/office/drawing/2014/main" id="{9DEEAEE7-5562-464F-90D1-6CC69D70D506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96" name="Rectangle 995">
                      <a:extLst>
                        <a:ext uri="{FF2B5EF4-FFF2-40B4-BE49-F238E27FC236}">
                          <a16:creationId xmlns:a16="http://schemas.microsoft.com/office/drawing/2014/main" id="{B8C4D852-31CA-4750-8B98-9E728BE977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7" name="Straight Connector 996">
                      <a:extLst>
                        <a:ext uri="{FF2B5EF4-FFF2-40B4-BE49-F238E27FC236}">
                          <a16:creationId xmlns:a16="http://schemas.microsoft.com/office/drawing/2014/main" id="{BB0836B1-F333-4039-A2E7-22FFFD19112C}"/>
                        </a:ext>
                      </a:extLst>
                    </p:cNvPr>
                    <p:cNvCxnSpPr>
                      <a:cxnSpLocks/>
                      <a:stCxn id="996" idx="0"/>
                      <a:endCxn id="99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8" name="Straight Connector 997">
                      <a:extLst>
                        <a:ext uri="{FF2B5EF4-FFF2-40B4-BE49-F238E27FC236}">
                          <a16:creationId xmlns:a16="http://schemas.microsoft.com/office/drawing/2014/main" id="{52BE9265-115B-491C-AC57-B0A995F464E4}"/>
                        </a:ext>
                      </a:extLst>
                    </p:cNvPr>
                    <p:cNvCxnSpPr>
                      <a:cxnSpLocks/>
                      <a:stCxn id="996" idx="1"/>
                      <a:endCxn id="99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2" name="Group 991">
                    <a:extLst>
                      <a:ext uri="{FF2B5EF4-FFF2-40B4-BE49-F238E27FC236}">
                        <a16:creationId xmlns:a16="http://schemas.microsoft.com/office/drawing/2014/main" id="{422C0689-28BD-487E-B6EB-20A45577601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A11572EC-D32E-4D0D-923E-C3FE8FA2B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4" name="Straight Connector 993">
                      <a:extLst>
                        <a:ext uri="{FF2B5EF4-FFF2-40B4-BE49-F238E27FC236}">
                          <a16:creationId xmlns:a16="http://schemas.microsoft.com/office/drawing/2014/main" id="{B243792E-E0BE-4F51-84E6-148268A322E6}"/>
                        </a:ext>
                      </a:extLst>
                    </p:cNvPr>
                    <p:cNvCxnSpPr>
                      <a:cxnSpLocks/>
                      <a:stCxn id="993" idx="0"/>
                      <a:endCxn id="99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>
                      <a:extLst>
                        <a:ext uri="{FF2B5EF4-FFF2-40B4-BE49-F238E27FC236}">
                          <a16:creationId xmlns:a16="http://schemas.microsoft.com/office/drawing/2014/main" id="{EF26BB81-7AA7-491A-B814-B31E53665ABD}"/>
                        </a:ext>
                      </a:extLst>
                    </p:cNvPr>
                    <p:cNvCxnSpPr>
                      <a:cxnSpLocks/>
                      <a:stCxn id="993" idx="1"/>
                      <a:endCxn id="99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38" name="Group 937">
                  <a:extLst>
                    <a:ext uri="{FF2B5EF4-FFF2-40B4-BE49-F238E27FC236}">
                      <a16:creationId xmlns:a16="http://schemas.microsoft.com/office/drawing/2014/main" id="{9BCE7E14-AC4A-4D40-85AD-C5D1BC2EAA58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73" name="Group 972">
                    <a:extLst>
                      <a:ext uri="{FF2B5EF4-FFF2-40B4-BE49-F238E27FC236}">
                        <a16:creationId xmlns:a16="http://schemas.microsoft.com/office/drawing/2014/main" id="{11CBB688-46B6-4AAB-A4CB-298F8596976A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90627FF5-5320-48F7-8D92-D0C71E9AA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236B187B-5A82-4518-8CDB-5A9BB654ED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8" name="Straight Connector 987">
                      <a:extLst>
                        <a:ext uri="{FF2B5EF4-FFF2-40B4-BE49-F238E27FC236}">
                          <a16:creationId xmlns:a16="http://schemas.microsoft.com/office/drawing/2014/main" id="{883081A0-6AE7-4EF7-B252-4D2BEDC771AC}"/>
                        </a:ext>
                      </a:extLst>
                    </p:cNvPr>
                    <p:cNvCxnSpPr>
                      <a:cxnSpLocks/>
                      <a:stCxn id="986" idx="1"/>
                      <a:endCxn id="98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4F5C34C4-5CD0-4477-8FA3-0AB424AF66CB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83" name="Rectangle 982">
                      <a:extLst>
                        <a:ext uri="{FF2B5EF4-FFF2-40B4-BE49-F238E27FC236}">
                          <a16:creationId xmlns:a16="http://schemas.microsoft.com/office/drawing/2014/main" id="{3D16C9EB-34DA-47C7-ADF9-8CC0A3C37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4" name="Straight Connector 983">
                      <a:extLst>
                        <a:ext uri="{FF2B5EF4-FFF2-40B4-BE49-F238E27FC236}">
                          <a16:creationId xmlns:a16="http://schemas.microsoft.com/office/drawing/2014/main" id="{9100DDD9-9BF9-47FF-AA75-4118979B68ED}"/>
                        </a:ext>
                      </a:extLst>
                    </p:cNvPr>
                    <p:cNvCxnSpPr>
                      <a:cxnSpLocks/>
                      <a:stCxn id="983" idx="0"/>
                      <a:endCxn id="98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>
                      <a:extLst>
                        <a:ext uri="{FF2B5EF4-FFF2-40B4-BE49-F238E27FC236}">
                          <a16:creationId xmlns:a16="http://schemas.microsoft.com/office/drawing/2014/main" id="{2C718EDA-63E7-4F7D-860B-253867CCA75A}"/>
                        </a:ext>
                      </a:extLst>
                    </p:cNvPr>
                    <p:cNvCxnSpPr>
                      <a:cxnSpLocks/>
                      <a:stCxn id="983" idx="1"/>
                      <a:endCxn id="98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F7825A36-2F18-4621-B04A-9DD890C9C3E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FFD25520-7E77-4623-A833-04355B819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1" name="Straight Connector 980">
                      <a:extLst>
                        <a:ext uri="{FF2B5EF4-FFF2-40B4-BE49-F238E27FC236}">
                          <a16:creationId xmlns:a16="http://schemas.microsoft.com/office/drawing/2014/main" id="{50ECB892-E63D-473A-835E-45600E498EC1}"/>
                        </a:ext>
                      </a:extLst>
                    </p:cNvPr>
                    <p:cNvCxnSpPr>
                      <a:cxnSpLocks/>
                      <a:stCxn id="980" idx="0"/>
                      <a:endCxn id="98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Straight Connector 981">
                      <a:extLst>
                        <a:ext uri="{FF2B5EF4-FFF2-40B4-BE49-F238E27FC236}">
                          <a16:creationId xmlns:a16="http://schemas.microsoft.com/office/drawing/2014/main" id="{E5B2E7DC-C27F-4181-B210-7E2651B72D5D}"/>
                        </a:ext>
                      </a:extLst>
                    </p:cNvPr>
                    <p:cNvCxnSpPr>
                      <a:cxnSpLocks/>
                      <a:stCxn id="980" idx="1"/>
                      <a:endCxn id="98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D3EDDC88-E932-4E2D-A9A9-E9014F4F021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77" name="Rectangle 976">
                      <a:extLst>
                        <a:ext uri="{FF2B5EF4-FFF2-40B4-BE49-F238E27FC236}">
                          <a16:creationId xmlns:a16="http://schemas.microsoft.com/office/drawing/2014/main" id="{BF6FEB32-9099-4C21-B362-D91B216DE9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78" name="Straight Connector 977">
                      <a:extLst>
                        <a:ext uri="{FF2B5EF4-FFF2-40B4-BE49-F238E27FC236}">
                          <a16:creationId xmlns:a16="http://schemas.microsoft.com/office/drawing/2014/main" id="{4D185063-033C-4CCE-A7DC-00518985AB42}"/>
                        </a:ext>
                      </a:extLst>
                    </p:cNvPr>
                    <p:cNvCxnSpPr>
                      <a:cxnSpLocks/>
                      <a:stCxn id="977" idx="0"/>
                      <a:endCxn id="97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9" name="Straight Connector 978">
                      <a:extLst>
                        <a:ext uri="{FF2B5EF4-FFF2-40B4-BE49-F238E27FC236}">
                          <a16:creationId xmlns:a16="http://schemas.microsoft.com/office/drawing/2014/main" id="{25CA21D1-FA9A-4615-9A0C-BAAE21F8572F}"/>
                        </a:ext>
                      </a:extLst>
                    </p:cNvPr>
                    <p:cNvCxnSpPr>
                      <a:cxnSpLocks/>
                      <a:stCxn id="977" idx="1"/>
                      <a:endCxn id="97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39" name="Group 938">
                  <a:extLst>
                    <a:ext uri="{FF2B5EF4-FFF2-40B4-BE49-F238E27FC236}">
                      <a16:creationId xmlns:a16="http://schemas.microsoft.com/office/drawing/2014/main" id="{A35C9C53-E862-4E55-B245-CF35F1051398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57" name="Group 956">
                    <a:extLst>
                      <a:ext uri="{FF2B5EF4-FFF2-40B4-BE49-F238E27FC236}">
                        <a16:creationId xmlns:a16="http://schemas.microsoft.com/office/drawing/2014/main" id="{8017E078-1F28-452E-BD07-EC538CE5AA0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70" name="Rectangle 969">
                      <a:extLst>
                        <a:ext uri="{FF2B5EF4-FFF2-40B4-BE49-F238E27FC236}">
                          <a16:creationId xmlns:a16="http://schemas.microsoft.com/office/drawing/2014/main" id="{A242D49A-C507-4A9C-9660-BEF01F4FF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71" name="Straight Connector 970">
                      <a:extLst>
                        <a:ext uri="{FF2B5EF4-FFF2-40B4-BE49-F238E27FC236}">
                          <a16:creationId xmlns:a16="http://schemas.microsoft.com/office/drawing/2014/main" id="{2B7E187C-C76D-4CC6-8D32-7CDAE346F9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2" name="Straight Connector 971">
                      <a:extLst>
                        <a:ext uri="{FF2B5EF4-FFF2-40B4-BE49-F238E27FC236}">
                          <a16:creationId xmlns:a16="http://schemas.microsoft.com/office/drawing/2014/main" id="{BD13E02C-E900-4132-A1C4-FD8A6ECA6BFB}"/>
                        </a:ext>
                      </a:extLst>
                    </p:cNvPr>
                    <p:cNvCxnSpPr>
                      <a:cxnSpLocks/>
                      <a:stCxn id="970" idx="1"/>
                      <a:endCxn id="97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58" name="Group 957">
                    <a:extLst>
                      <a:ext uri="{FF2B5EF4-FFF2-40B4-BE49-F238E27FC236}">
                        <a16:creationId xmlns:a16="http://schemas.microsoft.com/office/drawing/2014/main" id="{4F2A8CE5-0BBD-46F6-B517-FF884D7D732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DDE154B6-2BC0-45F1-8848-54BBB4F3C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8" name="Straight Connector 967">
                      <a:extLst>
                        <a:ext uri="{FF2B5EF4-FFF2-40B4-BE49-F238E27FC236}">
                          <a16:creationId xmlns:a16="http://schemas.microsoft.com/office/drawing/2014/main" id="{5471ACB3-A998-4289-8CC5-CDDC3CF5E46E}"/>
                        </a:ext>
                      </a:extLst>
                    </p:cNvPr>
                    <p:cNvCxnSpPr>
                      <a:cxnSpLocks/>
                      <a:stCxn id="967" idx="0"/>
                      <a:endCxn id="96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9" name="Straight Connector 968">
                      <a:extLst>
                        <a:ext uri="{FF2B5EF4-FFF2-40B4-BE49-F238E27FC236}">
                          <a16:creationId xmlns:a16="http://schemas.microsoft.com/office/drawing/2014/main" id="{929D9883-1A24-407F-8F4B-7064A1559AF8}"/>
                        </a:ext>
                      </a:extLst>
                    </p:cNvPr>
                    <p:cNvCxnSpPr>
                      <a:cxnSpLocks/>
                      <a:stCxn id="967" idx="1"/>
                      <a:endCxn id="96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8668AD21-B77C-4708-9771-04612CFEE05F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64" name="Rectangle 963">
                      <a:extLst>
                        <a:ext uri="{FF2B5EF4-FFF2-40B4-BE49-F238E27FC236}">
                          <a16:creationId xmlns:a16="http://schemas.microsoft.com/office/drawing/2014/main" id="{2C1634E5-C082-40D0-AF00-7494D84D4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5" name="Straight Connector 964">
                      <a:extLst>
                        <a:ext uri="{FF2B5EF4-FFF2-40B4-BE49-F238E27FC236}">
                          <a16:creationId xmlns:a16="http://schemas.microsoft.com/office/drawing/2014/main" id="{C30BFEDC-0B90-4933-8617-7290581C58F3}"/>
                        </a:ext>
                      </a:extLst>
                    </p:cNvPr>
                    <p:cNvCxnSpPr>
                      <a:cxnSpLocks/>
                      <a:stCxn id="964" idx="0"/>
                      <a:endCxn id="96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6" name="Straight Connector 965">
                      <a:extLst>
                        <a:ext uri="{FF2B5EF4-FFF2-40B4-BE49-F238E27FC236}">
                          <a16:creationId xmlns:a16="http://schemas.microsoft.com/office/drawing/2014/main" id="{7BD4BD89-FB82-4ADD-A0B5-BB8000799486}"/>
                        </a:ext>
                      </a:extLst>
                    </p:cNvPr>
                    <p:cNvCxnSpPr>
                      <a:cxnSpLocks/>
                      <a:stCxn id="964" idx="1"/>
                      <a:endCxn id="96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475EEECA-2B4D-43D0-B6F9-FF4F639D5C5D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61" name="Rectangle 960">
                      <a:extLst>
                        <a:ext uri="{FF2B5EF4-FFF2-40B4-BE49-F238E27FC236}">
                          <a16:creationId xmlns:a16="http://schemas.microsoft.com/office/drawing/2014/main" id="{292131B0-47F0-462B-897A-73725B9C8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2" name="Straight Connector 961">
                      <a:extLst>
                        <a:ext uri="{FF2B5EF4-FFF2-40B4-BE49-F238E27FC236}">
                          <a16:creationId xmlns:a16="http://schemas.microsoft.com/office/drawing/2014/main" id="{5FD11CB5-C40D-4392-94BB-DAD7ED827BA8}"/>
                        </a:ext>
                      </a:extLst>
                    </p:cNvPr>
                    <p:cNvCxnSpPr>
                      <a:cxnSpLocks/>
                      <a:stCxn id="961" idx="0"/>
                      <a:endCxn id="96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3" name="Straight Connector 962">
                      <a:extLst>
                        <a:ext uri="{FF2B5EF4-FFF2-40B4-BE49-F238E27FC236}">
                          <a16:creationId xmlns:a16="http://schemas.microsoft.com/office/drawing/2014/main" id="{7F6F7B4F-56BD-4E4D-86A2-9C96B65F986F}"/>
                        </a:ext>
                      </a:extLst>
                    </p:cNvPr>
                    <p:cNvCxnSpPr>
                      <a:cxnSpLocks/>
                      <a:stCxn id="961" idx="1"/>
                      <a:endCxn id="96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40" name="Group 939">
                  <a:extLst>
                    <a:ext uri="{FF2B5EF4-FFF2-40B4-BE49-F238E27FC236}">
                      <a16:creationId xmlns:a16="http://schemas.microsoft.com/office/drawing/2014/main" id="{22E284EE-A261-4E82-9DD1-50991F066D82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41" name="Group 940">
                    <a:extLst>
                      <a:ext uri="{FF2B5EF4-FFF2-40B4-BE49-F238E27FC236}">
                        <a16:creationId xmlns:a16="http://schemas.microsoft.com/office/drawing/2014/main" id="{1E9B5D7B-AAA4-4AAA-9326-787BC32964B3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EC8FDFBA-4585-49DB-A064-D094B4A5E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5" name="Straight Connector 954">
                      <a:extLst>
                        <a:ext uri="{FF2B5EF4-FFF2-40B4-BE49-F238E27FC236}">
                          <a16:creationId xmlns:a16="http://schemas.microsoft.com/office/drawing/2014/main" id="{611197A8-4F11-42EC-9591-1315818A99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6" name="Straight Connector 955">
                      <a:extLst>
                        <a:ext uri="{FF2B5EF4-FFF2-40B4-BE49-F238E27FC236}">
                          <a16:creationId xmlns:a16="http://schemas.microsoft.com/office/drawing/2014/main" id="{B2DAA0B6-8528-44F7-AC5A-5004EEE08F35}"/>
                        </a:ext>
                      </a:extLst>
                    </p:cNvPr>
                    <p:cNvCxnSpPr>
                      <a:cxnSpLocks/>
                      <a:stCxn id="954" idx="1"/>
                      <a:endCxn id="95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2" name="Group 941">
                    <a:extLst>
                      <a:ext uri="{FF2B5EF4-FFF2-40B4-BE49-F238E27FC236}">
                        <a16:creationId xmlns:a16="http://schemas.microsoft.com/office/drawing/2014/main" id="{B8677FE4-D6D4-4086-944C-385951402AF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51" name="Rectangle 950">
                      <a:extLst>
                        <a:ext uri="{FF2B5EF4-FFF2-40B4-BE49-F238E27FC236}">
                          <a16:creationId xmlns:a16="http://schemas.microsoft.com/office/drawing/2014/main" id="{A1C9C8F7-FB4C-436E-B1C7-E701B9745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2" name="Straight Connector 951">
                      <a:extLst>
                        <a:ext uri="{FF2B5EF4-FFF2-40B4-BE49-F238E27FC236}">
                          <a16:creationId xmlns:a16="http://schemas.microsoft.com/office/drawing/2014/main" id="{3C628813-FCEE-4977-87EB-F2C1E290EDCD}"/>
                        </a:ext>
                      </a:extLst>
                    </p:cNvPr>
                    <p:cNvCxnSpPr>
                      <a:cxnSpLocks/>
                      <a:stCxn id="951" idx="0"/>
                      <a:endCxn id="95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3" name="Straight Connector 952">
                      <a:extLst>
                        <a:ext uri="{FF2B5EF4-FFF2-40B4-BE49-F238E27FC236}">
                          <a16:creationId xmlns:a16="http://schemas.microsoft.com/office/drawing/2014/main" id="{17A9B0BA-C4A7-4C3F-B675-36C92BDF2AC7}"/>
                        </a:ext>
                      </a:extLst>
                    </p:cNvPr>
                    <p:cNvCxnSpPr>
                      <a:cxnSpLocks/>
                      <a:stCxn id="951" idx="1"/>
                      <a:endCxn id="95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E9183A7B-5638-41F9-8453-8CC22C3946F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48" name="Rectangle 947">
                      <a:extLst>
                        <a:ext uri="{FF2B5EF4-FFF2-40B4-BE49-F238E27FC236}">
                          <a16:creationId xmlns:a16="http://schemas.microsoft.com/office/drawing/2014/main" id="{4E90139E-568E-48B8-89C9-44C2595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9" name="Straight Connector 948">
                      <a:extLst>
                        <a:ext uri="{FF2B5EF4-FFF2-40B4-BE49-F238E27FC236}">
                          <a16:creationId xmlns:a16="http://schemas.microsoft.com/office/drawing/2014/main" id="{1D5650FB-E35C-4EAB-9739-47B68859710B}"/>
                        </a:ext>
                      </a:extLst>
                    </p:cNvPr>
                    <p:cNvCxnSpPr>
                      <a:cxnSpLocks/>
                      <a:stCxn id="948" idx="0"/>
                      <a:endCxn id="94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0" name="Straight Connector 949">
                      <a:extLst>
                        <a:ext uri="{FF2B5EF4-FFF2-40B4-BE49-F238E27FC236}">
                          <a16:creationId xmlns:a16="http://schemas.microsoft.com/office/drawing/2014/main" id="{CCC86A17-EF9A-48DD-9A08-AE490D81065F}"/>
                        </a:ext>
                      </a:extLst>
                    </p:cNvPr>
                    <p:cNvCxnSpPr>
                      <a:cxnSpLocks/>
                      <a:stCxn id="948" idx="1"/>
                      <a:endCxn id="94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4" name="Group 943">
                    <a:extLst>
                      <a:ext uri="{FF2B5EF4-FFF2-40B4-BE49-F238E27FC236}">
                        <a16:creationId xmlns:a16="http://schemas.microsoft.com/office/drawing/2014/main" id="{26D0C98F-4025-4A35-8C5E-8FF1C504041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45" name="Rectangle 944">
                      <a:extLst>
                        <a:ext uri="{FF2B5EF4-FFF2-40B4-BE49-F238E27FC236}">
                          <a16:creationId xmlns:a16="http://schemas.microsoft.com/office/drawing/2014/main" id="{D86D498D-CF69-4C55-A9CD-512CDAFE8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6" name="Straight Connector 945">
                      <a:extLst>
                        <a:ext uri="{FF2B5EF4-FFF2-40B4-BE49-F238E27FC236}">
                          <a16:creationId xmlns:a16="http://schemas.microsoft.com/office/drawing/2014/main" id="{E8931B0C-0DDB-485D-9A59-DC46136718F1}"/>
                        </a:ext>
                      </a:extLst>
                    </p:cNvPr>
                    <p:cNvCxnSpPr>
                      <a:cxnSpLocks/>
                      <a:stCxn id="945" idx="0"/>
                      <a:endCxn id="94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97E9FF9F-7F4A-45AD-A1A0-9A3D3D03ECEA}"/>
                        </a:ext>
                      </a:extLst>
                    </p:cNvPr>
                    <p:cNvCxnSpPr>
                      <a:cxnSpLocks/>
                      <a:stCxn id="945" idx="1"/>
                      <a:endCxn id="94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68" name="Group 867">
                <a:extLst>
                  <a:ext uri="{FF2B5EF4-FFF2-40B4-BE49-F238E27FC236}">
                    <a16:creationId xmlns:a16="http://schemas.microsoft.com/office/drawing/2014/main" id="{0CF4B187-68FC-417F-8C06-DDF8DFC0BAB3}"/>
                  </a:ext>
                </a:extLst>
              </p:cNvPr>
              <p:cNvGrpSpPr/>
              <p:nvPr/>
            </p:nvGrpSpPr>
            <p:grpSpPr>
              <a:xfrm>
                <a:off x="9588813" y="58570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869" name="Group 868">
                  <a:extLst>
                    <a:ext uri="{FF2B5EF4-FFF2-40B4-BE49-F238E27FC236}">
                      <a16:creationId xmlns:a16="http://schemas.microsoft.com/office/drawing/2014/main" id="{0703F2E7-3634-4259-A8C6-C7ED99242E2C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21" name="Group 920">
                    <a:extLst>
                      <a:ext uri="{FF2B5EF4-FFF2-40B4-BE49-F238E27FC236}">
                        <a16:creationId xmlns:a16="http://schemas.microsoft.com/office/drawing/2014/main" id="{2A4EC56E-D35F-4B79-AECA-78C979C21CA5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34" name="Rectangle 933">
                      <a:extLst>
                        <a:ext uri="{FF2B5EF4-FFF2-40B4-BE49-F238E27FC236}">
                          <a16:creationId xmlns:a16="http://schemas.microsoft.com/office/drawing/2014/main" id="{DA3DCE1C-7938-4779-BE67-A878788F7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937E7889-C49E-4477-BE7F-8D10434FB1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6" name="Straight Connector 935">
                      <a:extLst>
                        <a:ext uri="{FF2B5EF4-FFF2-40B4-BE49-F238E27FC236}">
                          <a16:creationId xmlns:a16="http://schemas.microsoft.com/office/drawing/2014/main" id="{10FD1274-2184-4282-B837-BA76A84C3B73}"/>
                        </a:ext>
                      </a:extLst>
                    </p:cNvPr>
                    <p:cNvCxnSpPr>
                      <a:cxnSpLocks/>
                      <a:stCxn id="934" idx="1"/>
                      <a:endCxn id="93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2" name="Group 921">
                    <a:extLst>
                      <a:ext uri="{FF2B5EF4-FFF2-40B4-BE49-F238E27FC236}">
                        <a16:creationId xmlns:a16="http://schemas.microsoft.com/office/drawing/2014/main" id="{F0699865-A308-4D8F-BC53-1AB59CF5339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31" name="Rectangle 930">
                      <a:extLst>
                        <a:ext uri="{FF2B5EF4-FFF2-40B4-BE49-F238E27FC236}">
                          <a16:creationId xmlns:a16="http://schemas.microsoft.com/office/drawing/2014/main" id="{BD3EA6BF-35B3-4A0C-9DF5-FBBFD62FD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32" name="Straight Connector 931">
                      <a:extLst>
                        <a:ext uri="{FF2B5EF4-FFF2-40B4-BE49-F238E27FC236}">
                          <a16:creationId xmlns:a16="http://schemas.microsoft.com/office/drawing/2014/main" id="{AE8E4574-D0FC-43E3-B768-D93F19F63A12}"/>
                        </a:ext>
                      </a:extLst>
                    </p:cNvPr>
                    <p:cNvCxnSpPr>
                      <a:cxnSpLocks/>
                      <a:stCxn id="931" idx="0"/>
                      <a:endCxn id="93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>
                      <a:extLst>
                        <a:ext uri="{FF2B5EF4-FFF2-40B4-BE49-F238E27FC236}">
                          <a16:creationId xmlns:a16="http://schemas.microsoft.com/office/drawing/2014/main" id="{EAECA699-B224-48B1-9CD9-63C133D58904}"/>
                        </a:ext>
                      </a:extLst>
                    </p:cNvPr>
                    <p:cNvCxnSpPr>
                      <a:cxnSpLocks/>
                      <a:stCxn id="931" idx="1"/>
                      <a:endCxn id="93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3" name="Group 922">
                    <a:extLst>
                      <a:ext uri="{FF2B5EF4-FFF2-40B4-BE49-F238E27FC236}">
                        <a16:creationId xmlns:a16="http://schemas.microsoft.com/office/drawing/2014/main" id="{47FDE9C2-61ED-42A4-B8FE-08E246D2979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53B5675F-05BE-4C2C-8FF6-79F083DC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9" name="Straight Connector 928">
                      <a:extLst>
                        <a:ext uri="{FF2B5EF4-FFF2-40B4-BE49-F238E27FC236}">
                          <a16:creationId xmlns:a16="http://schemas.microsoft.com/office/drawing/2014/main" id="{0670CD4D-C779-4615-BD0E-B841CC601148}"/>
                        </a:ext>
                      </a:extLst>
                    </p:cNvPr>
                    <p:cNvCxnSpPr>
                      <a:cxnSpLocks/>
                      <a:stCxn id="928" idx="0"/>
                      <a:endCxn id="92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0" name="Straight Connector 929">
                      <a:extLst>
                        <a:ext uri="{FF2B5EF4-FFF2-40B4-BE49-F238E27FC236}">
                          <a16:creationId xmlns:a16="http://schemas.microsoft.com/office/drawing/2014/main" id="{739BACD9-09DB-44DB-A21C-2B50996351D9}"/>
                        </a:ext>
                      </a:extLst>
                    </p:cNvPr>
                    <p:cNvCxnSpPr>
                      <a:cxnSpLocks/>
                      <a:stCxn id="928" idx="1"/>
                      <a:endCxn id="92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4" name="Group 923">
                    <a:extLst>
                      <a:ext uri="{FF2B5EF4-FFF2-40B4-BE49-F238E27FC236}">
                        <a16:creationId xmlns:a16="http://schemas.microsoft.com/office/drawing/2014/main" id="{7699AE0B-CC68-4E7F-9193-6BA0E6075502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25" name="Rectangle 924">
                      <a:extLst>
                        <a:ext uri="{FF2B5EF4-FFF2-40B4-BE49-F238E27FC236}">
                          <a16:creationId xmlns:a16="http://schemas.microsoft.com/office/drawing/2014/main" id="{3D56B8E4-39DE-4150-B337-B9F25D0E9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6" name="Straight Connector 925">
                      <a:extLst>
                        <a:ext uri="{FF2B5EF4-FFF2-40B4-BE49-F238E27FC236}">
                          <a16:creationId xmlns:a16="http://schemas.microsoft.com/office/drawing/2014/main" id="{DFBD9F90-8297-4A62-BAA9-E90E9F9545E9}"/>
                        </a:ext>
                      </a:extLst>
                    </p:cNvPr>
                    <p:cNvCxnSpPr>
                      <a:cxnSpLocks/>
                      <a:stCxn id="925" idx="0"/>
                      <a:endCxn id="92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>
                      <a:extLst>
                        <a:ext uri="{FF2B5EF4-FFF2-40B4-BE49-F238E27FC236}">
                          <a16:creationId xmlns:a16="http://schemas.microsoft.com/office/drawing/2014/main" id="{F6CAEF91-BA17-4BFB-B7F4-21E038EE394E}"/>
                        </a:ext>
                      </a:extLst>
                    </p:cNvPr>
                    <p:cNvCxnSpPr>
                      <a:cxnSpLocks/>
                      <a:stCxn id="925" idx="1"/>
                      <a:endCxn id="92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0" name="Group 869">
                  <a:extLst>
                    <a:ext uri="{FF2B5EF4-FFF2-40B4-BE49-F238E27FC236}">
                      <a16:creationId xmlns:a16="http://schemas.microsoft.com/office/drawing/2014/main" id="{D3DDFE5E-1E09-40F8-9200-3DA9ED2C8BD2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05" name="Group 904">
                    <a:extLst>
                      <a:ext uri="{FF2B5EF4-FFF2-40B4-BE49-F238E27FC236}">
                        <a16:creationId xmlns:a16="http://schemas.microsoft.com/office/drawing/2014/main" id="{D613446F-7ADB-48C5-8A35-C057D3FB2CE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1F8082F0-020C-44CA-9DA2-6AEF42095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9" name="Straight Connector 918">
                      <a:extLst>
                        <a:ext uri="{FF2B5EF4-FFF2-40B4-BE49-F238E27FC236}">
                          <a16:creationId xmlns:a16="http://schemas.microsoft.com/office/drawing/2014/main" id="{7CF2A607-8AE7-486F-8A46-1DA5D898EC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0" name="Straight Connector 919">
                      <a:extLst>
                        <a:ext uri="{FF2B5EF4-FFF2-40B4-BE49-F238E27FC236}">
                          <a16:creationId xmlns:a16="http://schemas.microsoft.com/office/drawing/2014/main" id="{4CB333D8-4A8A-4C24-AE9C-38A72215514A}"/>
                        </a:ext>
                      </a:extLst>
                    </p:cNvPr>
                    <p:cNvCxnSpPr>
                      <a:cxnSpLocks/>
                      <a:stCxn id="918" idx="1"/>
                      <a:endCxn id="91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6" name="Group 905">
                    <a:extLst>
                      <a:ext uri="{FF2B5EF4-FFF2-40B4-BE49-F238E27FC236}">
                        <a16:creationId xmlns:a16="http://schemas.microsoft.com/office/drawing/2014/main" id="{590301CD-453E-4BEE-8515-21DA3F87EC9A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54559A12-C496-42FA-AA47-345B78635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6" name="Straight Connector 915">
                      <a:extLst>
                        <a:ext uri="{FF2B5EF4-FFF2-40B4-BE49-F238E27FC236}">
                          <a16:creationId xmlns:a16="http://schemas.microsoft.com/office/drawing/2014/main" id="{74221DA2-1DC8-4C5E-A192-F402700571BA}"/>
                        </a:ext>
                      </a:extLst>
                    </p:cNvPr>
                    <p:cNvCxnSpPr>
                      <a:cxnSpLocks/>
                      <a:stCxn id="915" idx="0"/>
                      <a:endCxn id="91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7" name="Straight Connector 916">
                      <a:extLst>
                        <a:ext uri="{FF2B5EF4-FFF2-40B4-BE49-F238E27FC236}">
                          <a16:creationId xmlns:a16="http://schemas.microsoft.com/office/drawing/2014/main" id="{A43674B2-76B1-4C54-9384-A7A6CBA232E1}"/>
                        </a:ext>
                      </a:extLst>
                    </p:cNvPr>
                    <p:cNvCxnSpPr>
                      <a:cxnSpLocks/>
                      <a:stCxn id="915" idx="1"/>
                      <a:endCxn id="91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7" name="Group 906">
                    <a:extLst>
                      <a:ext uri="{FF2B5EF4-FFF2-40B4-BE49-F238E27FC236}">
                        <a16:creationId xmlns:a16="http://schemas.microsoft.com/office/drawing/2014/main" id="{3887D203-5495-46A2-9CB2-52D1B1FCB4CA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12" name="Rectangle 911">
                      <a:extLst>
                        <a:ext uri="{FF2B5EF4-FFF2-40B4-BE49-F238E27FC236}">
                          <a16:creationId xmlns:a16="http://schemas.microsoft.com/office/drawing/2014/main" id="{4BF8D353-7E90-4840-AB67-4A017200B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3" name="Straight Connector 912">
                      <a:extLst>
                        <a:ext uri="{FF2B5EF4-FFF2-40B4-BE49-F238E27FC236}">
                          <a16:creationId xmlns:a16="http://schemas.microsoft.com/office/drawing/2014/main" id="{A94C6A21-6DFF-4ADB-B2FC-2CE16263E68D}"/>
                        </a:ext>
                      </a:extLst>
                    </p:cNvPr>
                    <p:cNvCxnSpPr>
                      <a:cxnSpLocks/>
                      <a:stCxn id="912" idx="0"/>
                      <a:endCxn id="91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4" name="Straight Connector 913">
                      <a:extLst>
                        <a:ext uri="{FF2B5EF4-FFF2-40B4-BE49-F238E27FC236}">
                          <a16:creationId xmlns:a16="http://schemas.microsoft.com/office/drawing/2014/main" id="{13DDA4F3-DD44-4C8D-B1CE-C976214ADC1F}"/>
                        </a:ext>
                      </a:extLst>
                    </p:cNvPr>
                    <p:cNvCxnSpPr>
                      <a:cxnSpLocks/>
                      <a:stCxn id="912" idx="1"/>
                      <a:endCxn id="91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8" name="Group 907">
                    <a:extLst>
                      <a:ext uri="{FF2B5EF4-FFF2-40B4-BE49-F238E27FC236}">
                        <a16:creationId xmlns:a16="http://schemas.microsoft.com/office/drawing/2014/main" id="{542F0F58-B60D-42E2-88BF-DD6F8E76B9C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09" name="Rectangle 908">
                      <a:extLst>
                        <a:ext uri="{FF2B5EF4-FFF2-40B4-BE49-F238E27FC236}">
                          <a16:creationId xmlns:a16="http://schemas.microsoft.com/office/drawing/2014/main" id="{7C29FCD9-0819-4561-B63C-ACBB2A5B4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0" name="Straight Connector 909">
                      <a:extLst>
                        <a:ext uri="{FF2B5EF4-FFF2-40B4-BE49-F238E27FC236}">
                          <a16:creationId xmlns:a16="http://schemas.microsoft.com/office/drawing/2014/main" id="{FE9F813D-1C0E-4CCC-BB7F-B6522570691B}"/>
                        </a:ext>
                      </a:extLst>
                    </p:cNvPr>
                    <p:cNvCxnSpPr>
                      <a:cxnSpLocks/>
                      <a:stCxn id="909" idx="0"/>
                      <a:endCxn id="90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1" name="Straight Connector 910">
                      <a:extLst>
                        <a:ext uri="{FF2B5EF4-FFF2-40B4-BE49-F238E27FC236}">
                          <a16:creationId xmlns:a16="http://schemas.microsoft.com/office/drawing/2014/main" id="{1B7A2A93-A50D-4CFF-9F01-9AE53173D39C}"/>
                        </a:ext>
                      </a:extLst>
                    </p:cNvPr>
                    <p:cNvCxnSpPr>
                      <a:cxnSpLocks/>
                      <a:stCxn id="909" idx="1"/>
                      <a:endCxn id="90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1" name="Group 870">
                  <a:extLst>
                    <a:ext uri="{FF2B5EF4-FFF2-40B4-BE49-F238E27FC236}">
                      <a16:creationId xmlns:a16="http://schemas.microsoft.com/office/drawing/2014/main" id="{56A19199-D99C-4505-8764-F69FCF91C6DC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889" name="Group 888">
                    <a:extLst>
                      <a:ext uri="{FF2B5EF4-FFF2-40B4-BE49-F238E27FC236}">
                        <a16:creationId xmlns:a16="http://schemas.microsoft.com/office/drawing/2014/main" id="{7B0794EC-CBD7-4898-8BE6-A068524B84F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A1E8AF01-8634-48C1-8F1D-43DBCE8B5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3" name="Straight Connector 902">
                      <a:extLst>
                        <a:ext uri="{FF2B5EF4-FFF2-40B4-BE49-F238E27FC236}">
                          <a16:creationId xmlns:a16="http://schemas.microsoft.com/office/drawing/2014/main" id="{77D24E6E-D9CD-412D-8427-9E66E42054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4" name="Straight Connector 903">
                      <a:extLst>
                        <a:ext uri="{FF2B5EF4-FFF2-40B4-BE49-F238E27FC236}">
                          <a16:creationId xmlns:a16="http://schemas.microsoft.com/office/drawing/2014/main" id="{3A043660-12C3-40BC-8300-94870A21CC59}"/>
                        </a:ext>
                      </a:extLst>
                    </p:cNvPr>
                    <p:cNvCxnSpPr>
                      <a:cxnSpLocks/>
                      <a:stCxn id="902" idx="1"/>
                      <a:endCxn id="90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0" name="Group 889">
                    <a:extLst>
                      <a:ext uri="{FF2B5EF4-FFF2-40B4-BE49-F238E27FC236}">
                        <a16:creationId xmlns:a16="http://schemas.microsoft.com/office/drawing/2014/main" id="{3F39EDC1-45C2-40B2-8278-06CDA566DCF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B1DD8528-9044-448F-94B5-EF624E252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0" name="Straight Connector 899">
                      <a:extLst>
                        <a:ext uri="{FF2B5EF4-FFF2-40B4-BE49-F238E27FC236}">
                          <a16:creationId xmlns:a16="http://schemas.microsoft.com/office/drawing/2014/main" id="{1C6D4324-BEAC-4C75-B2D7-543606195C11}"/>
                        </a:ext>
                      </a:extLst>
                    </p:cNvPr>
                    <p:cNvCxnSpPr>
                      <a:cxnSpLocks/>
                      <a:stCxn id="899" idx="0"/>
                      <a:endCxn id="89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1" name="Straight Connector 900">
                      <a:extLst>
                        <a:ext uri="{FF2B5EF4-FFF2-40B4-BE49-F238E27FC236}">
                          <a16:creationId xmlns:a16="http://schemas.microsoft.com/office/drawing/2014/main" id="{C27576EA-5788-4E1C-9D7F-F68C410FCBF2}"/>
                        </a:ext>
                      </a:extLst>
                    </p:cNvPr>
                    <p:cNvCxnSpPr>
                      <a:cxnSpLocks/>
                      <a:stCxn id="899" idx="1"/>
                      <a:endCxn id="89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1" name="Group 890">
                    <a:extLst>
                      <a:ext uri="{FF2B5EF4-FFF2-40B4-BE49-F238E27FC236}">
                        <a16:creationId xmlns:a16="http://schemas.microsoft.com/office/drawing/2014/main" id="{A9794F0A-60FE-411D-A848-7F004672C9F7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96" name="Rectangle 895">
                      <a:extLst>
                        <a:ext uri="{FF2B5EF4-FFF2-40B4-BE49-F238E27FC236}">
                          <a16:creationId xmlns:a16="http://schemas.microsoft.com/office/drawing/2014/main" id="{C1190BB8-0A7B-4ACB-B5D7-236F89A71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7" name="Straight Connector 896">
                      <a:extLst>
                        <a:ext uri="{FF2B5EF4-FFF2-40B4-BE49-F238E27FC236}">
                          <a16:creationId xmlns:a16="http://schemas.microsoft.com/office/drawing/2014/main" id="{6E4280B1-E67D-4F2A-8E62-EBE429160EEF}"/>
                        </a:ext>
                      </a:extLst>
                    </p:cNvPr>
                    <p:cNvCxnSpPr>
                      <a:cxnSpLocks/>
                      <a:stCxn id="896" idx="0"/>
                      <a:endCxn id="89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8" name="Straight Connector 897">
                      <a:extLst>
                        <a:ext uri="{FF2B5EF4-FFF2-40B4-BE49-F238E27FC236}">
                          <a16:creationId xmlns:a16="http://schemas.microsoft.com/office/drawing/2014/main" id="{E0F31DD6-0DA2-4966-9E65-0CE042E6DD37}"/>
                        </a:ext>
                      </a:extLst>
                    </p:cNvPr>
                    <p:cNvCxnSpPr>
                      <a:cxnSpLocks/>
                      <a:stCxn id="896" idx="1"/>
                      <a:endCxn id="89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2" name="Group 891">
                    <a:extLst>
                      <a:ext uri="{FF2B5EF4-FFF2-40B4-BE49-F238E27FC236}">
                        <a16:creationId xmlns:a16="http://schemas.microsoft.com/office/drawing/2014/main" id="{FAB8491F-7B2E-4562-BBC7-DB74504A7264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93" name="Rectangle 892">
                      <a:extLst>
                        <a:ext uri="{FF2B5EF4-FFF2-40B4-BE49-F238E27FC236}">
                          <a16:creationId xmlns:a16="http://schemas.microsoft.com/office/drawing/2014/main" id="{842B5AD1-C6A0-4358-AD84-2EF6E7D6B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4" name="Straight Connector 893">
                      <a:extLst>
                        <a:ext uri="{FF2B5EF4-FFF2-40B4-BE49-F238E27FC236}">
                          <a16:creationId xmlns:a16="http://schemas.microsoft.com/office/drawing/2014/main" id="{C4CF785C-A6D7-470B-8271-F23C8DC3BF68}"/>
                        </a:ext>
                      </a:extLst>
                    </p:cNvPr>
                    <p:cNvCxnSpPr>
                      <a:cxnSpLocks/>
                      <a:stCxn id="893" idx="0"/>
                      <a:endCxn id="89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5" name="Straight Connector 894">
                      <a:extLst>
                        <a:ext uri="{FF2B5EF4-FFF2-40B4-BE49-F238E27FC236}">
                          <a16:creationId xmlns:a16="http://schemas.microsoft.com/office/drawing/2014/main" id="{D4253E47-8E3C-41C2-968F-7AF61D860381}"/>
                        </a:ext>
                      </a:extLst>
                    </p:cNvPr>
                    <p:cNvCxnSpPr>
                      <a:cxnSpLocks/>
                      <a:stCxn id="893" idx="1"/>
                      <a:endCxn id="89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2" name="Group 871">
                  <a:extLst>
                    <a:ext uri="{FF2B5EF4-FFF2-40B4-BE49-F238E27FC236}">
                      <a16:creationId xmlns:a16="http://schemas.microsoft.com/office/drawing/2014/main" id="{00CB4D26-D83A-4572-9B99-304105557341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873" name="Group 872">
                    <a:extLst>
                      <a:ext uri="{FF2B5EF4-FFF2-40B4-BE49-F238E27FC236}">
                        <a16:creationId xmlns:a16="http://schemas.microsoft.com/office/drawing/2014/main" id="{BCA3EBA2-DBD8-4C71-A753-348201D72AC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B21413D8-F977-4554-AB96-72BCE0BA55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7" name="Straight Connector 886">
                      <a:extLst>
                        <a:ext uri="{FF2B5EF4-FFF2-40B4-BE49-F238E27FC236}">
                          <a16:creationId xmlns:a16="http://schemas.microsoft.com/office/drawing/2014/main" id="{29B0B198-F504-4071-AA03-E1E792FE34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8" name="Straight Connector 887">
                      <a:extLst>
                        <a:ext uri="{FF2B5EF4-FFF2-40B4-BE49-F238E27FC236}">
                          <a16:creationId xmlns:a16="http://schemas.microsoft.com/office/drawing/2014/main" id="{DF1A9D1D-06DA-48C7-9AE2-CD176880111F}"/>
                        </a:ext>
                      </a:extLst>
                    </p:cNvPr>
                    <p:cNvCxnSpPr>
                      <a:cxnSpLocks/>
                      <a:stCxn id="886" idx="1"/>
                      <a:endCxn id="88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4" name="Group 873">
                    <a:extLst>
                      <a:ext uri="{FF2B5EF4-FFF2-40B4-BE49-F238E27FC236}">
                        <a16:creationId xmlns:a16="http://schemas.microsoft.com/office/drawing/2014/main" id="{BDCBA8EC-C6D0-4BF7-A25B-D408F71BA127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EFDFC1D4-4528-4DD8-BF11-B403C7785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4" name="Straight Connector 883">
                      <a:extLst>
                        <a:ext uri="{FF2B5EF4-FFF2-40B4-BE49-F238E27FC236}">
                          <a16:creationId xmlns:a16="http://schemas.microsoft.com/office/drawing/2014/main" id="{C897BF69-B9E2-4294-8191-8BFF3D9325E0}"/>
                        </a:ext>
                      </a:extLst>
                    </p:cNvPr>
                    <p:cNvCxnSpPr>
                      <a:cxnSpLocks/>
                      <a:stCxn id="883" idx="0"/>
                      <a:endCxn id="88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5" name="Straight Connector 884">
                      <a:extLst>
                        <a:ext uri="{FF2B5EF4-FFF2-40B4-BE49-F238E27FC236}">
                          <a16:creationId xmlns:a16="http://schemas.microsoft.com/office/drawing/2014/main" id="{D83B8FA1-2A20-4BF6-9225-2339348ECECD}"/>
                        </a:ext>
                      </a:extLst>
                    </p:cNvPr>
                    <p:cNvCxnSpPr>
                      <a:cxnSpLocks/>
                      <a:stCxn id="883" idx="1"/>
                      <a:endCxn id="88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5" name="Group 874">
                    <a:extLst>
                      <a:ext uri="{FF2B5EF4-FFF2-40B4-BE49-F238E27FC236}">
                        <a16:creationId xmlns:a16="http://schemas.microsoft.com/office/drawing/2014/main" id="{E4136CED-862E-4789-8B07-1CACE00275B2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80" name="Rectangle 879">
                      <a:extLst>
                        <a:ext uri="{FF2B5EF4-FFF2-40B4-BE49-F238E27FC236}">
                          <a16:creationId xmlns:a16="http://schemas.microsoft.com/office/drawing/2014/main" id="{60F01A60-8B0D-4619-80FA-DD7790246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1" name="Straight Connector 880">
                      <a:extLst>
                        <a:ext uri="{FF2B5EF4-FFF2-40B4-BE49-F238E27FC236}">
                          <a16:creationId xmlns:a16="http://schemas.microsoft.com/office/drawing/2014/main" id="{E2D4A70E-EBB6-401A-9758-5872FD920F71}"/>
                        </a:ext>
                      </a:extLst>
                    </p:cNvPr>
                    <p:cNvCxnSpPr>
                      <a:cxnSpLocks/>
                      <a:stCxn id="880" idx="0"/>
                      <a:endCxn id="88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2" name="Straight Connector 881">
                      <a:extLst>
                        <a:ext uri="{FF2B5EF4-FFF2-40B4-BE49-F238E27FC236}">
                          <a16:creationId xmlns:a16="http://schemas.microsoft.com/office/drawing/2014/main" id="{03BE8A69-C720-4658-80F5-048EF78084F7}"/>
                        </a:ext>
                      </a:extLst>
                    </p:cNvPr>
                    <p:cNvCxnSpPr>
                      <a:cxnSpLocks/>
                      <a:stCxn id="880" idx="1"/>
                      <a:endCxn id="88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6" name="Group 875">
                    <a:extLst>
                      <a:ext uri="{FF2B5EF4-FFF2-40B4-BE49-F238E27FC236}">
                        <a16:creationId xmlns:a16="http://schemas.microsoft.com/office/drawing/2014/main" id="{49C4300B-F12C-464F-9F29-96709CCD96BE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77" name="Rectangle 876">
                      <a:extLst>
                        <a:ext uri="{FF2B5EF4-FFF2-40B4-BE49-F238E27FC236}">
                          <a16:creationId xmlns:a16="http://schemas.microsoft.com/office/drawing/2014/main" id="{CDF18840-1F59-45DF-B86F-778238F6B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78" name="Straight Connector 877">
                      <a:extLst>
                        <a:ext uri="{FF2B5EF4-FFF2-40B4-BE49-F238E27FC236}">
                          <a16:creationId xmlns:a16="http://schemas.microsoft.com/office/drawing/2014/main" id="{528CF1C0-B08A-4E64-B8C6-4D8C881D2880}"/>
                        </a:ext>
                      </a:extLst>
                    </p:cNvPr>
                    <p:cNvCxnSpPr>
                      <a:cxnSpLocks/>
                      <a:stCxn id="877" idx="0"/>
                      <a:endCxn id="87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>
                      <a:extLst>
                        <a:ext uri="{FF2B5EF4-FFF2-40B4-BE49-F238E27FC236}">
                          <a16:creationId xmlns:a16="http://schemas.microsoft.com/office/drawing/2014/main" id="{B8BD1632-F7B2-4B8A-8C0F-9E841413E57D}"/>
                        </a:ext>
                      </a:extLst>
                    </p:cNvPr>
                    <p:cNvCxnSpPr>
                      <a:cxnSpLocks/>
                      <a:stCxn id="877" idx="1"/>
                      <a:endCxn id="87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857" name="Parallelogram 6">
              <a:extLst>
                <a:ext uri="{FF2B5EF4-FFF2-40B4-BE49-F238E27FC236}">
                  <a16:creationId xmlns:a16="http://schemas.microsoft.com/office/drawing/2014/main" id="{98C9BEDD-0A0A-4BD7-8E14-601E8FD724D1}"/>
                </a:ext>
              </a:extLst>
            </p:cNvPr>
            <p:cNvSpPr/>
            <p:nvPr/>
          </p:nvSpPr>
          <p:spPr>
            <a:xfrm>
              <a:off x="6662394" y="292453"/>
              <a:ext cx="4784304" cy="659476"/>
            </a:xfrm>
            <a:custGeom>
              <a:avLst/>
              <a:gdLst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2024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860108 w 5166994"/>
                <a:gd name="connsiteY1" fmla="*/ 3182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4905848"/>
                <a:gd name="connsiteY0" fmla="*/ 778440 h 810260"/>
                <a:gd name="connsiteX1" fmla="*/ 598962 w 4905848"/>
                <a:gd name="connsiteY1" fmla="*/ 31820 h 810260"/>
                <a:gd name="connsiteX2" fmla="*/ 4905848 w 4905848"/>
                <a:gd name="connsiteY2" fmla="*/ 0 h 810260"/>
                <a:gd name="connsiteX3" fmla="*/ 4182582 w 4905848"/>
                <a:gd name="connsiteY3" fmla="*/ 810260 h 810260"/>
                <a:gd name="connsiteX4" fmla="*/ 0 w 4905848"/>
                <a:gd name="connsiteY4" fmla="*/ 778440 h 810260"/>
                <a:gd name="connsiteX0" fmla="*/ 0 w 4918905"/>
                <a:gd name="connsiteY0" fmla="*/ 778440 h 810260"/>
                <a:gd name="connsiteX1" fmla="*/ 612019 w 4918905"/>
                <a:gd name="connsiteY1" fmla="*/ 31820 h 810260"/>
                <a:gd name="connsiteX2" fmla="*/ 4918905 w 4918905"/>
                <a:gd name="connsiteY2" fmla="*/ 0 h 810260"/>
                <a:gd name="connsiteX3" fmla="*/ 4195639 w 4918905"/>
                <a:gd name="connsiteY3" fmla="*/ 810260 h 810260"/>
                <a:gd name="connsiteX4" fmla="*/ 0 w 4918905"/>
                <a:gd name="connsiteY4" fmla="*/ 778440 h 810260"/>
                <a:gd name="connsiteX0" fmla="*/ 0 w 4918905"/>
                <a:gd name="connsiteY0" fmla="*/ 778440 h 810260"/>
                <a:gd name="connsiteX1" fmla="*/ 612019 w 4918905"/>
                <a:gd name="connsiteY1" fmla="*/ 31820 h 810260"/>
                <a:gd name="connsiteX2" fmla="*/ 4918905 w 4918905"/>
                <a:gd name="connsiteY2" fmla="*/ 0 h 810260"/>
                <a:gd name="connsiteX3" fmla="*/ 4378442 w 4918905"/>
                <a:gd name="connsiteY3" fmla="*/ 810260 h 810260"/>
                <a:gd name="connsiteX4" fmla="*/ 0 w 4918905"/>
                <a:gd name="connsiteY4" fmla="*/ 778440 h 810260"/>
                <a:gd name="connsiteX0" fmla="*/ 0 w 4918905"/>
                <a:gd name="connsiteY0" fmla="*/ 778440 h 826170"/>
                <a:gd name="connsiteX1" fmla="*/ 612019 w 4918905"/>
                <a:gd name="connsiteY1" fmla="*/ 31820 h 826170"/>
                <a:gd name="connsiteX2" fmla="*/ 4918905 w 4918905"/>
                <a:gd name="connsiteY2" fmla="*/ 0 h 826170"/>
                <a:gd name="connsiteX3" fmla="*/ 4509015 w 4918905"/>
                <a:gd name="connsiteY3" fmla="*/ 826170 h 826170"/>
                <a:gd name="connsiteX4" fmla="*/ 0 w 4918905"/>
                <a:gd name="connsiteY4" fmla="*/ 778440 h 82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8905" h="826170">
                  <a:moveTo>
                    <a:pt x="0" y="778440"/>
                  </a:moveTo>
                  <a:lnTo>
                    <a:pt x="612019" y="31820"/>
                  </a:lnTo>
                  <a:lnTo>
                    <a:pt x="4918905" y="0"/>
                  </a:lnTo>
                  <a:lnTo>
                    <a:pt x="4509015" y="826170"/>
                  </a:lnTo>
                  <a:lnTo>
                    <a:pt x="0" y="77844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BGO</a:t>
              </a:r>
            </a:p>
          </p:txBody>
        </p:sp>
        <p:sp>
          <p:nvSpPr>
            <p:cNvPr id="858" name="Parallelogram 6">
              <a:extLst>
                <a:ext uri="{FF2B5EF4-FFF2-40B4-BE49-F238E27FC236}">
                  <a16:creationId xmlns:a16="http://schemas.microsoft.com/office/drawing/2014/main" id="{8BC5FC84-C905-428D-9E65-8097C578E584}"/>
                </a:ext>
              </a:extLst>
            </p:cNvPr>
            <p:cNvSpPr/>
            <p:nvPr/>
          </p:nvSpPr>
          <p:spPr>
            <a:xfrm rot="5220825">
              <a:off x="8779673" y="2446762"/>
              <a:ext cx="4880882" cy="756210"/>
            </a:xfrm>
            <a:custGeom>
              <a:avLst/>
              <a:gdLst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2024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1023434 h 1023434"/>
                <a:gd name="connsiteX1" fmla="*/ 47326 w 5166994"/>
                <a:gd name="connsiteY1" fmla="*/ 0 h 1023434"/>
                <a:gd name="connsiteX2" fmla="*/ 5166994 w 5166994"/>
                <a:gd name="connsiteY2" fmla="*/ 213174 h 1023434"/>
                <a:gd name="connsiteX3" fmla="*/ 4443728 w 5166994"/>
                <a:gd name="connsiteY3" fmla="*/ 1023434 h 1023434"/>
                <a:gd name="connsiteX4" fmla="*/ 0 w 5166994"/>
                <a:gd name="connsiteY4" fmla="*/ 1023434 h 1023434"/>
                <a:gd name="connsiteX0" fmla="*/ 746944 w 5119668"/>
                <a:gd name="connsiteY0" fmla="*/ 912262 h 1023434"/>
                <a:gd name="connsiteX1" fmla="*/ 0 w 5119668"/>
                <a:gd name="connsiteY1" fmla="*/ 0 h 1023434"/>
                <a:gd name="connsiteX2" fmla="*/ 5119668 w 5119668"/>
                <a:gd name="connsiteY2" fmla="*/ 213174 h 1023434"/>
                <a:gd name="connsiteX3" fmla="*/ 4396402 w 5119668"/>
                <a:gd name="connsiteY3" fmla="*/ 1023434 h 1023434"/>
                <a:gd name="connsiteX4" fmla="*/ 746944 w 5119668"/>
                <a:gd name="connsiteY4" fmla="*/ 912262 h 1023434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5119668 w 5142700"/>
                <a:gd name="connsiteY2" fmla="*/ 213174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4193827 w 5142700"/>
                <a:gd name="connsiteY2" fmla="*/ 164876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4279298 w 5142700"/>
                <a:gd name="connsiteY2" fmla="*/ 232921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077302"/>
                <a:gd name="connsiteY0" fmla="*/ 912262 h 1135258"/>
                <a:gd name="connsiteX1" fmla="*/ 0 w 5077302"/>
                <a:gd name="connsiteY1" fmla="*/ 0 h 1135258"/>
                <a:gd name="connsiteX2" fmla="*/ 4279298 w 5077302"/>
                <a:gd name="connsiteY2" fmla="*/ 232921 h 1135258"/>
                <a:gd name="connsiteX3" fmla="*/ 5077302 w 5077302"/>
                <a:gd name="connsiteY3" fmla="*/ 1135258 h 1135258"/>
                <a:gd name="connsiteX4" fmla="*/ 746944 w 5077302"/>
                <a:gd name="connsiteY4" fmla="*/ 912262 h 1135258"/>
                <a:gd name="connsiteX0" fmla="*/ 503874 w 5077302"/>
                <a:gd name="connsiteY0" fmla="*/ 696106 h 1135258"/>
                <a:gd name="connsiteX1" fmla="*/ 0 w 5077302"/>
                <a:gd name="connsiteY1" fmla="*/ 0 h 1135258"/>
                <a:gd name="connsiteX2" fmla="*/ 4279298 w 5077302"/>
                <a:gd name="connsiteY2" fmla="*/ 232921 h 1135258"/>
                <a:gd name="connsiteX3" fmla="*/ 5077302 w 5077302"/>
                <a:gd name="connsiteY3" fmla="*/ 1135258 h 1135258"/>
                <a:gd name="connsiteX4" fmla="*/ 503874 w 5077302"/>
                <a:gd name="connsiteY4" fmla="*/ 696106 h 1135258"/>
                <a:gd name="connsiteX0" fmla="*/ 503874 w 4886175"/>
                <a:gd name="connsiteY0" fmla="*/ 696106 h 696106"/>
                <a:gd name="connsiteX1" fmla="*/ 0 w 4886175"/>
                <a:gd name="connsiteY1" fmla="*/ 0 h 696106"/>
                <a:gd name="connsiteX2" fmla="*/ 4279298 w 4886175"/>
                <a:gd name="connsiteY2" fmla="*/ 232921 h 696106"/>
                <a:gd name="connsiteX3" fmla="*/ 4886175 w 4886175"/>
                <a:gd name="connsiteY3" fmla="*/ 654748 h 696106"/>
                <a:gd name="connsiteX4" fmla="*/ 503874 w 4886175"/>
                <a:gd name="connsiteY4" fmla="*/ 696106 h 696106"/>
                <a:gd name="connsiteX0" fmla="*/ 503874 w 4880882"/>
                <a:gd name="connsiteY0" fmla="*/ 696106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03874 w 4880882"/>
                <a:gd name="connsiteY4" fmla="*/ 696106 h 756210"/>
                <a:gd name="connsiteX0" fmla="*/ 546553 w 4880882"/>
                <a:gd name="connsiteY0" fmla="*/ 609311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46553 w 4880882"/>
                <a:gd name="connsiteY4" fmla="*/ 609311 h 756210"/>
                <a:gd name="connsiteX0" fmla="*/ 641287 w 4880882"/>
                <a:gd name="connsiteY0" fmla="*/ 499797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641287 w 4880882"/>
                <a:gd name="connsiteY4" fmla="*/ 499797 h 756210"/>
                <a:gd name="connsiteX0" fmla="*/ 551847 w 4880882"/>
                <a:gd name="connsiteY0" fmla="*/ 507848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51847 w 4880882"/>
                <a:gd name="connsiteY4" fmla="*/ 507848 h 75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0882" h="756210">
                  <a:moveTo>
                    <a:pt x="551847" y="507848"/>
                  </a:moveTo>
                  <a:lnTo>
                    <a:pt x="0" y="0"/>
                  </a:lnTo>
                  <a:lnTo>
                    <a:pt x="4279298" y="232921"/>
                  </a:lnTo>
                  <a:lnTo>
                    <a:pt x="4880882" y="756210"/>
                  </a:lnTo>
                  <a:lnTo>
                    <a:pt x="551847" y="507848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BF40EF-6AC3-4BFD-9444-5002E4E34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9000"/>
          </a:blip>
          <a:srcRect l="1744" t="3277" r="6804" b="5622"/>
          <a:stretch/>
        </p:blipFill>
        <p:spPr>
          <a:xfrm>
            <a:off x="5571251" y="1982877"/>
            <a:ext cx="4270923" cy="4254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A0E68-55BF-47D6-9397-3C0435FB836B}"/>
              </a:ext>
            </a:extLst>
          </p:cNvPr>
          <p:cNvSpPr txBox="1"/>
          <p:nvPr/>
        </p:nvSpPr>
        <p:spPr>
          <a:xfrm>
            <a:off x="5456487" y="6345087"/>
            <a:ext cx="4693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Light Mixer and </a:t>
            </a:r>
            <a:r>
              <a:rPr lang="en-US" sz="3200" dirty="0" err="1"/>
              <a:t>SiPM</a:t>
            </a:r>
            <a:r>
              <a:rPr lang="en-US" sz="3200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47630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462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Helvetica CE</vt:lpstr>
      <vt:lpstr>Office Theme</vt:lpstr>
      <vt:lpstr>Phoswich PET Module Geometry and Readout Channels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Phoswich GATE</dc:title>
  <dc:creator>Bill Worstell</dc:creator>
  <cp:lastModifiedBy>Bill Worstell</cp:lastModifiedBy>
  <cp:revision>2</cp:revision>
  <dcterms:created xsi:type="dcterms:W3CDTF">2022-01-01T14:57:27Z</dcterms:created>
  <dcterms:modified xsi:type="dcterms:W3CDTF">2022-01-01T22:14:21Z</dcterms:modified>
</cp:coreProperties>
</file>