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6" r:id="rId4"/>
    <p:sldId id="335" r:id="rId5"/>
    <p:sldId id="261" r:id="rId6"/>
    <p:sldId id="327" r:id="rId7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1E9EC-737C-43E4-8A1C-318B1817B953}" v="1" dt="2022-01-04T18:38:45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D47E-ABDB-4307-9D87-8BF92CB92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884A4-388E-4FCB-AE0B-F923053B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D36-7F16-4188-AC50-7ED30961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9781-86B2-4502-9506-E441C239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96DD-78FA-468B-89E6-4CE41346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55EF-5DDD-4629-9696-D8E50417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E3955-87E6-4660-BCA0-2786A0F0E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3349-C656-4782-B274-BF986175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1A0E4-487C-4C96-AB9C-B6BAABEE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F50A-2F71-48F4-B396-B9231307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81F6F-2990-4BEF-BDDE-F9AAA34BD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649A7-9898-4D8C-B8AB-183896C92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201B-6410-457B-99E6-1DD0AB75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8855-9354-4031-9C45-B151FF9D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000D-FA6A-41CB-A62A-8215EDF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F90-EE8F-4A8B-AEBD-24A247E3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FB35-95F0-494F-A912-3F01E673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83DD-BC82-49F5-960F-AA7746B4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1228-F783-4AB9-9ED3-7E5DDE27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F29D-6819-4C74-B289-316D067F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AC16-E578-4CB2-90A9-7110EBE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D32E-DA9C-4982-97FC-D5396CA8A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3E79-C9A7-4CEA-8B59-8EA8EC5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A9E5F-42C6-4C86-B822-865A1CC2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12B5-8448-4067-B73C-BF4ED98B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7AF0-C79B-4A68-9927-72DF9F0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8F73-9B4C-4521-A87D-5C414E12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3A102-5176-4956-82BD-CD1EA0AB4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6C19-6FD3-43BB-A670-5C61E1E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6C282-E7EC-46FA-A680-23F8E47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C01A-3394-4364-B513-1B536AC9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80E-A90E-4E92-8509-93F48767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387B-2A71-4337-8B04-8EFEEA17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90F5-44E5-47C2-86B7-FE97FA294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F3D5F-C74C-45ED-BB63-6CBBE8556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16F2F-2854-4974-88BB-6C0A4575B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822B2-6CF3-4F6E-8074-730B29C2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A529-2A13-402C-A39A-CBC1208D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FF057-F44D-490D-A4A6-C6539484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83A-0BCD-4B2E-8494-4F6D03B5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1181-1D63-4DE2-BB12-E110CE33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FE261-7B7A-40BA-B0C0-DAC98142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9B10E-393D-4E52-A550-24A036A2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A684E-4D29-4A3B-A2AD-719D073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9BF85-E805-4449-B187-CB614374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F061-23F8-4FDE-B13A-EE381A2D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36B6-CF81-4248-B855-2A380669B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8A98-BDA5-4CE3-BA33-E49E916F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91D8C-7B65-4796-AE41-750C1418D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C52A6-6179-4DCD-82C2-8379221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2BCDC-C2B1-453C-BC1E-E4FF5197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A2D2-2BB7-48DE-8AC2-3E088E11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1439-5E8B-471A-80CC-0DD3B2D1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00301-6E9B-4748-9595-9A0ED3D54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5BC1-C372-46E1-AB84-74601C168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6D6E7-CDFA-49BB-93FE-DAC02AB6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D2F28-0570-4D4A-8256-4FA543F7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9A17-86FE-434B-8C8E-77AD687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2E0BC-C40F-4652-996C-A0136683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7EDBA-82B9-4BEC-A748-ACB7E064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A268-E529-47C5-A827-442C9548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861D-BDAB-4CDA-9C57-A28F97D2601F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65D1-8237-492F-A2BF-687FA839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55318-5BF7-459E-815D-258DF29AC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B848C-F8E1-4218-B145-8D47B0586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hamamatsu.com/resources/pdf/ssd/pet_module_kacc9009e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A0E68-55BF-47D6-9397-3C0435FB836B}"/>
              </a:ext>
            </a:extLst>
          </p:cNvPr>
          <p:cNvSpPr txBox="1"/>
          <p:nvPr/>
        </p:nvSpPr>
        <p:spPr>
          <a:xfrm>
            <a:off x="10284073" y="5116379"/>
            <a:ext cx="181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 Mixer for DOI </a:t>
            </a:r>
          </a:p>
          <a:p>
            <a:r>
              <a:rPr lang="en-US" sz="2400" dirty="0"/>
              <a:t>and reflector</a:t>
            </a:r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E2AE3FD-A148-4909-A12E-5F8EC49DE03C}"/>
              </a:ext>
            </a:extLst>
          </p:cNvPr>
          <p:cNvGrpSpPr/>
          <p:nvPr/>
        </p:nvGrpSpPr>
        <p:grpSpPr>
          <a:xfrm>
            <a:off x="7440714" y="238118"/>
            <a:ext cx="4059677" cy="4095393"/>
            <a:chOff x="6324601" y="558800"/>
            <a:chExt cx="4330700" cy="436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2F2DE4-976B-4F7B-BAA7-75432097A238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0EAE6D-0031-4CB8-930D-91260150ECC7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E301D-3D5D-4D2A-A34C-AE0A031AB1F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BCD38F-8DC6-4B78-AE90-E385A2EBC4E7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60EE46-9E46-4A48-A27F-62FD49E582DF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165632-6BC3-4DEB-AA66-D2DB3F322438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84E008D-3FA4-42BD-9ED7-0A241934258A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227C1844-8ECF-465D-86D5-6FAB4453F68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34A08BC-96C8-4EF3-8768-F5EC07F04209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DB1E5BF-C442-4DB2-8F88-742D257A5DF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0C78071-34A2-4CB6-8D79-3CC765100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871DD62-98B4-4572-8CF1-62030A6FC4C3}"/>
                      </a:ext>
                    </a:extLst>
                  </p:cNvPr>
                  <p:cNvCxnSpPr>
                    <a:cxnSpLocks/>
                    <a:stCxn id="46" idx="1"/>
                    <a:endCxn id="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81B4330-D808-4D19-BCF4-8FBEF117A17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BB4F1C8-306A-442D-BC66-0767BBFF552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49A6FF3-2040-433F-A69C-05D8E1FFE51B}"/>
                      </a:ext>
                    </a:extLst>
                  </p:cNvPr>
                  <p:cNvCxnSpPr>
                    <a:cxnSpLocks/>
                    <a:stCxn id="316" idx="0"/>
                    <a:endCxn id="31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130C909-591B-4A57-86B8-C6B35F2C7946}"/>
                      </a:ext>
                    </a:extLst>
                  </p:cNvPr>
                  <p:cNvCxnSpPr>
                    <a:cxnSpLocks/>
                    <a:stCxn id="316" idx="1"/>
                    <a:endCxn id="3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DF8C0C3-E693-4FC3-8329-DA3C6DEE1DE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0450172-DC02-48D6-85A6-1E385687BC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1E7F984A-4F1D-404D-9DD5-C830E0445828}"/>
                      </a:ext>
                    </a:extLst>
                  </p:cNvPr>
                  <p:cNvCxnSpPr>
                    <a:cxnSpLocks/>
                    <a:stCxn id="320" idx="0"/>
                    <a:endCxn id="32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2BD7D56-53BA-4F4A-9834-905CC949D5F6}"/>
                      </a:ext>
                    </a:extLst>
                  </p:cNvPr>
                  <p:cNvCxnSpPr>
                    <a:cxnSpLocks/>
                    <a:stCxn id="320" idx="1"/>
                    <a:endCxn id="32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0875D2EA-2804-4349-8B90-6DE24BA0B42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4EE0E6-0D02-49E3-B975-5C67A2EBC24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55D01886-DBA3-4B55-BAB8-721F2A9A4F09}"/>
                      </a:ext>
                    </a:extLst>
                  </p:cNvPr>
                  <p:cNvCxnSpPr>
                    <a:cxnSpLocks/>
                    <a:stCxn id="324" idx="0"/>
                    <a:endCxn id="3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8D4B2D5-3F27-422F-8300-A32B6DB037AC}"/>
                      </a:ext>
                    </a:extLst>
                  </p:cNvPr>
                  <p:cNvCxnSpPr>
                    <a:cxnSpLocks/>
                    <a:stCxn id="324" idx="1"/>
                    <a:endCxn id="3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B14DC563-A661-4BE5-B6D1-7EB95099D36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852B3B63-DF1A-4730-B827-8E3B6452945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E5F931D2-55AE-4A5B-825D-30E04C6B34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5B85E786-F901-48A4-9DA8-7B36F7F91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F57C8BEC-BFCC-4F16-878F-7BE33F4D9409}"/>
                      </a:ext>
                    </a:extLst>
                  </p:cNvPr>
                  <p:cNvCxnSpPr>
                    <a:cxnSpLocks/>
                    <a:stCxn id="374" idx="1"/>
                    <a:endCxn id="37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C3D01B8-5698-4C26-9242-729401E12C5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5193E0B0-2263-4C12-A285-B8122E6E5A8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DCF6932B-9DE3-41EA-A8B4-FFF38F7F0B2C}"/>
                      </a:ext>
                    </a:extLst>
                  </p:cNvPr>
                  <p:cNvCxnSpPr>
                    <a:cxnSpLocks/>
                    <a:stCxn id="371" idx="0"/>
                    <a:endCxn id="37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F5B26803-FAC6-46F9-8B39-2D6C0FDA9876}"/>
                      </a:ext>
                    </a:extLst>
                  </p:cNvPr>
                  <p:cNvCxnSpPr>
                    <a:cxnSpLocks/>
                    <a:stCxn id="371" idx="1"/>
                    <a:endCxn id="37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81B99BBF-0C87-4FBE-9208-BC10CC6EE0F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EBC7F8AC-184E-449A-9444-99F37EB4BC6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65E82A-2998-4055-B745-2D4A6C3C2775}"/>
                      </a:ext>
                    </a:extLst>
                  </p:cNvPr>
                  <p:cNvCxnSpPr>
                    <a:cxnSpLocks/>
                    <a:stCxn id="368" idx="0"/>
                    <a:endCxn id="36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298342E0-FAE9-4E29-AB92-1C2829D39C49}"/>
                      </a:ext>
                    </a:extLst>
                  </p:cNvPr>
                  <p:cNvCxnSpPr>
                    <a:cxnSpLocks/>
                    <a:stCxn id="368" idx="1"/>
                    <a:endCxn id="36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F37F8B4-85E7-49ED-9555-E4EA343E4E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0797EB02-5B5B-4D90-8C5B-0889E2A7A7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EFE0BFC-E120-4427-B22D-D8E2EB507D62}"/>
                      </a:ext>
                    </a:extLst>
                  </p:cNvPr>
                  <p:cNvCxnSpPr>
                    <a:cxnSpLocks/>
                    <a:stCxn id="365" idx="0"/>
                    <a:endCxn id="36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A86AE22-31DB-4233-AE1C-0594F2BF66DB}"/>
                      </a:ext>
                    </a:extLst>
                  </p:cNvPr>
                  <p:cNvCxnSpPr>
                    <a:cxnSpLocks/>
                    <a:stCxn id="365" idx="1"/>
                    <a:endCxn id="36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2F104C6-AE40-4FA2-9610-054DAF35703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3AF1BD67-5387-4609-96FF-4B461E22B17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D9B59BDA-A553-4974-8369-C96FEF4FB1F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42D426EC-AA70-40E0-AA53-47EC26D90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0C0C844A-1063-4533-9B4F-D799FADA0B1D}"/>
                      </a:ext>
                    </a:extLst>
                  </p:cNvPr>
                  <p:cNvCxnSpPr>
                    <a:cxnSpLocks/>
                    <a:stCxn id="391" idx="1"/>
                    <a:endCxn id="39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5B0BF1A2-1A03-440F-A622-92D293EE8A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E4F9C91-D6CC-40E8-8648-52C152AD35B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1EEE3419-545E-4044-9320-734E1F95EB6C}"/>
                      </a:ext>
                    </a:extLst>
                  </p:cNvPr>
                  <p:cNvCxnSpPr>
                    <a:cxnSpLocks/>
                    <a:stCxn id="388" idx="0"/>
                    <a:endCxn id="38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3451CCE-5B5A-4F3D-9A1D-EA26A792155C}"/>
                      </a:ext>
                    </a:extLst>
                  </p:cNvPr>
                  <p:cNvCxnSpPr>
                    <a:cxnSpLocks/>
                    <a:stCxn id="388" idx="1"/>
                    <a:endCxn id="38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6A9C9D2D-41BC-4A44-88F4-498248B0307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CB71874-8DA2-4EA7-A6F1-2B9C1A9F7B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42002238-7733-46DC-92FF-67C6268B5134}"/>
                      </a:ext>
                    </a:extLst>
                  </p:cNvPr>
                  <p:cNvCxnSpPr>
                    <a:cxnSpLocks/>
                    <a:stCxn id="385" idx="0"/>
                    <a:endCxn id="38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F77E735-795A-4182-9649-3133570E0D0F}"/>
                      </a:ext>
                    </a:extLst>
                  </p:cNvPr>
                  <p:cNvCxnSpPr>
                    <a:cxnSpLocks/>
                    <a:stCxn id="385" idx="1"/>
                    <a:endCxn id="38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730AA93-26DD-46B9-86C2-E77BE076FFC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792BADD-1716-41FC-B402-708CB44481E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A7BD5B55-3EED-4707-94F1-A4573E0C2C9B}"/>
                      </a:ext>
                    </a:extLst>
                  </p:cNvPr>
                  <p:cNvCxnSpPr>
                    <a:cxnSpLocks/>
                    <a:stCxn id="382" idx="0"/>
                    <a:endCxn id="38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C0507385-21B0-47A8-9A22-030AAF80653E}"/>
                      </a:ext>
                    </a:extLst>
                  </p:cNvPr>
                  <p:cNvCxnSpPr>
                    <a:cxnSpLocks/>
                    <a:stCxn id="382" idx="1"/>
                    <a:endCxn id="38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CE3C26AF-A135-46B4-83F0-F645532DC70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9D13B050-4BFE-4E46-8CBF-6A7B639309A6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3D22678-650E-4AC7-87A6-52877236679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0FCCC22-8470-414E-883F-A258B404C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AAEA52E5-7CAE-4D21-88CD-755E69378329}"/>
                      </a:ext>
                    </a:extLst>
                  </p:cNvPr>
                  <p:cNvCxnSpPr>
                    <a:cxnSpLocks/>
                    <a:stCxn id="408" idx="1"/>
                    <a:endCxn id="40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D48D4987-FC04-478C-A3D9-5E9DEB68A9B5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2C63679F-18F5-4384-AAF1-F89884A468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F80BD0AB-7820-4602-BD86-50D7AFB362D1}"/>
                      </a:ext>
                    </a:extLst>
                  </p:cNvPr>
                  <p:cNvCxnSpPr>
                    <a:cxnSpLocks/>
                    <a:stCxn id="405" idx="0"/>
                    <a:endCxn id="40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06BC8603-7486-4CAC-AA0B-B94ED67A553E}"/>
                      </a:ext>
                    </a:extLst>
                  </p:cNvPr>
                  <p:cNvCxnSpPr>
                    <a:cxnSpLocks/>
                    <a:stCxn id="405" idx="1"/>
                    <a:endCxn id="4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0D1C382F-7483-4F51-BE23-0DCDD4B2A5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7E0BB698-5027-4203-9A0E-981A5F38575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59334163-056A-4123-A0A6-EBA973CF7FE5}"/>
                      </a:ext>
                    </a:extLst>
                  </p:cNvPr>
                  <p:cNvCxnSpPr>
                    <a:cxnSpLocks/>
                    <a:stCxn id="402" idx="0"/>
                    <a:endCxn id="40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756FE82-7AAF-4F84-9286-21AAAA3E0BBF}"/>
                      </a:ext>
                    </a:extLst>
                  </p:cNvPr>
                  <p:cNvCxnSpPr>
                    <a:cxnSpLocks/>
                    <a:stCxn id="402" idx="1"/>
                    <a:endCxn id="40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20FB5D9D-90DA-473C-83A6-978079ABAFF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2913C095-61AF-453E-8A15-CB1E5FBC4B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99028CF7-84BB-4B57-8735-840B88045AD4}"/>
                      </a:ext>
                    </a:extLst>
                  </p:cNvPr>
                  <p:cNvCxnSpPr>
                    <a:cxnSpLocks/>
                    <a:stCxn id="399" idx="0"/>
                    <a:endCxn id="3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EC817825-BB5A-42D9-AF82-EF605C8C8D89}"/>
                      </a:ext>
                    </a:extLst>
                  </p:cNvPr>
                  <p:cNvCxnSpPr>
                    <a:cxnSpLocks/>
                    <a:stCxn id="399" idx="1"/>
                    <a:endCxn id="3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2BA61C-E393-4A2A-B1D8-DAF81AD831AB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F846E21-5876-432D-B54E-C54F91FEA7D5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52C0A72-BE1E-4BE5-8E3D-4171E4E605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7BB7D4B5-B1F1-416F-B4DB-9121625E9C5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C60F0AED-B98F-45E1-8BEC-7B144612E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AE78472D-1B9D-4DAC-9526-E7AC48198CE3}"/>
                      </a:ext>
                    </a:extLst>
                  </p:cNvPr>
                  <p:cNvCxnSpPr>
                    <a:cxnSpLocks/>
                    <a:stCxn id="478" idx="1"/>
                    <a:endCxn id="47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682FFED8-5432-4208-864D-FF1E861E957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92564D3-D6E3-44D0-9FE3-2FF8F640C1E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0A1BE847-4398-44F5-B6F0-330EB21F5B9E}"/>
                      </a:ext>
                    </a:extLst>
                  </p:cNvPr>
                  <p:cNvCxnSpPr>
                    <a:cxnSpLocks/>
                    <a:stCxn id="475" idx="0"/>
                    <a:endCxn id="47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0F990F0-EC74-4C6A-825F-6F4A96C3C3CA}"/>
                      </a:ext>
                    </a:extLst>
                  </p:cNvPr>
                  <p:cNvCxnSpPr>
                    <a:cxnSpLocks/>
                    <a:stCxn id="475" idx="1"/>
                    <a:endCxn id="47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13B800C-7B46-471F-93EB-9DF94AC710B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5339C6EF-DB79-43E8-8F77-6B6FA19364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E060B043-760A-4CD2-A94B-F9933FD88099}"/>
                      </a:ext>
                    </a:extLst>
                  </p:cNvPr>
                  <p:cNvCxnSpPr>
                    <a:cxnSpLocks/>
                    <a:stCxn id="472" idx="0"/>
                    <a:endCxn id="47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BACBFC3-0F81-459D-B446-1759BEE276D0}"/>
                      </a:ext>
                    </a:extLst>
                  </p:cNvPr>
                  <p:cNvCxnSpPr>
                    <a:cxnSpLocks/>
                    <a:stCxn id="472" idx="1"/>
                    <a:endCxn id="47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2694A759-9B0D-432F-8D7B-AA9857E76E4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8F35BE6-49EB-46BF-A73F-F06108B74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8FE7762F-DE7F-421D-AFB5-50DFFDAFCA65}"/>
                      </a:ext>
                    </a:extLst>
                  </p:cNvPr>
                  <p:cNvCxnSpPr>
                    <a:cxnSpLocks/>
                    <a:stCxn id="469" idx="0"/>
                    <a:endCxn id="46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0689B3C0-1C7D-4565-BFFA-D1738966FC28}"/>
                      </a:ext>
                    </a:extLst>
                  </p:cNvPr>
                  <p:cNvCxnSpPr>
                    <a:cxnSpLocks/>
                    <a:stCxn id="469" idx="1"/>
                    <a:endCxn id="46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05C3E8-A1CF-47C9-8DD5-A7D9FE8D5DD7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3F2786B-D4A8-477C-8A67-9D3909DCBFCC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F6E1994-AE3F-41B5-B4BB-B481183CEA9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DC4D2D6-F781-4940-A877-8F0DD621A5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5FB6AF2F-79FE-45D8-A616-8E1A1A9DD2B0}"/>
                      </a:ext>
                    </a:extLst>
                  </p:cNvPr>
                  <p:cNvCxnSpPr>
                    <a:cxnSpLocks/>
                    <a:stCxn id="462" idx="1"/>
                    <a:endCxn id="46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8BF85DA-EABA-4F28-8AFF-496F327D001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6C4477FA-3EE4-426B-9C0C-93F24BD3666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D6B6DDBD-E90B-4F7A-81E5-0CD6A7780C0B}"/>
                      </a:ext>
                    </a:extLst>
                  </p:cNvPr>
                  <p:cNvCxnSpPr>
                    <a:cxnSpLocks/>
                    <a:stCxn id="459" idx="0"/>
                    <a:endCxn id="45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2D8F1C6-6A75-4A2A-B7D9-6FA76F87FA08}"/>
                      </a:ext>
                    </a:extLst>
                  </p:cNvPr>
                  <p:cNvCxnSpPr>
                    <a:cxnSpLocks/>
                    <a:stCxn id="459" idx="1"/>
                    <a:endCxn id="45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C0AE491-F2DF-40C3-9EC6-69FE2BAE18A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81F8AEC-3942-460D-A56D-00C28DD1E7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B9CC0340-41AE-4D14-81A2-FE4773ACC4D5}"/>
                      </a:ext>
                    </a:extLst>
                  </p:cNvPr>
                  <p:cNvCxnSpPr>
                    <a:cxnSpLocks/>
                    <a:stCxn id="456" idx="0"/>
                    <a:endCxn id="45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75EC6B8-7917-4974-A0E8-D83337D89DFE}"/>
                      </a:ext>
                    </a:extLst>
                  </p:cNvPr>
                  <p:cNvCxnSpPr>
                    <a:cxnSpLocks/>
                    <a:stCxn id="456" idx="1"/>
                    <a:endCxn id="45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F37CA2E-BC3A-47B0-946C-744AA3FD36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4B1842B7-B317-4B66-AD1E-8EA9D0C16A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35BC82BE-B063-412C-964F-1143560F7D8E}"/>
                      </a:ext>
                    </a:extLst>
                  </p:cNvPr>
                  <p:cNvCxnSpPr>
                    <a:cxnSpLocks/>
                    <a:stCxn id="453" idx="0"/>
                    <a:endCxn id="45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DAB68D5-4908-42B8-8E32-C290F878BFAE}"/>
                      </a:ext>
                    </a:extLst>
                  </p:cNvPr>
                  <p:cNvCxnSpPr>
                    <a:cxnSpLocks/>
                    <a:stCxn id="453" idx="1"/>
                    <a:endCxn id="45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BA1DA40-CA03-4772-9A22-8148208F514E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BEA5D5F7-9323-4EA4-A87C-841176BA44A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DA2B4DD-5B55-4D1E-B43C-B7475F881F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B0AF26B-E21A-4B87-82B4-3B87012B5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22551FD-40B6-4555-9619-0F65ABDDB897}"/>
                      </a:ext>
                    </a:extLst>
                  </p:cNvPr>
                  <p:cNvCxnSpPr>
                    <a:cxnSpLocks/>
                    <a:stCxn id="446" idx="1"/>
                    <a:endCxn id="4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DE713CC1-7CE1-4970-A1A9-AC0B2EA6265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730A780B-77C6-4633-AC62-8F2D68D457C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998C588-5FDA-4233-82DE-6BB1AE2600D1}"/>
                      </a:ext>
                    </a:extLst>
                  </p:cNvPr>
                  <p:cNvCxnSpPr>
                    <a:cxnSpLocks/>
                    <a:stCxn id="443" idx="0"/>
                    <a:endCxn id="4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CB9E39AC-C307-4468-9E43-AF5725E0800C}"/>
                      </a:ext>
                    </a:extLst>
                  </p:cNvPr>
                  <p:cNvCxnSpPr>
                    <a:cxnSpLocks/>
                    <a:stCxn id="443" idx="1"/>
                    <a:endCxn id="4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CEA46D0-C877-44DB-ABC8-299C2965DC2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E62220D0-3FFA-4F70-A606-F4BD2270498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EC7AB9E-7189-46D4-AE33-4C7A32C1190A}"/>
                      </a:ext>
                    </a:extLst>
                  </p:cNvPr>
                  <p:cNvCxnSpPr>
                    <a:cxnSpLocks/>
                    <a:stCxn id="440" idx="0"/>
                    <a:endCxn id="4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91D6DE-7E7D-4E1B-BDEA-843A7374D47B}"/>
                      </a:ext>
                    </a:extLst>
                  </p:cNvPr>
                  <p:cNvCxnSpPr>
                    <a:cxnSpLocks/>
                    <a:stCxn id="440" idx="1"/>
                    <a:endCxn id="4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E57311CB-6755-4BE3-AC6E-29F6875E259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2BFBA940-83EC-4EBE-8298-2E99D6DE48F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3919D3DD-A533-4583-AEFC-89B618D28988}"/>
                      </a:ext>
                    </a:extLst>
                  </p:cNvPr>
                  <p:cNvCxnSpPr>
                    <a:cxnSpLocks/>
                    <a:stCxn id="437" idx="0"/>
                    <a:endCxn id="4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FC538DF0-8112-4AE9-92A0-3A4D5091202C}"/>
                      </a:ext>
                    </a:extLst>
                  </p:cNvPr>
                  <p:cNvCxnSpPr>
                    <a:cxnSpLocks/>
                    <a:stCxn id="437" idx="1"/>
                    <a:endCxn id="4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E23638D-627C-4E77-9CD8-7C1E9D7C4E2D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6B9CACD7-F68F-4D8C-911E-BA0F66F70EC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AE7F4EA-EF6B-43AD-973B-9C2C255DFE8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0E243DA2-769A-469B-84AD-4B688F2C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AF83397-5C49-4A50-A1C5-886EDF284B49}"/>
                      </a:ext>
                    </a:extLst>
                  </p:cNvPr>
                  <p:cNvCxnSpPr>
                    <a:cxnSpLocks/>
                    <a:stCxn id="430" idx="1"/>
                    <a:endCxn id="4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36D080BF-CAA4-4A13-96BC-6A3AD751096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6427A7E-CCCF-49ED-9B42-911ADAC0A3E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61BF5CA-A7B9-49CF-B799-5E89460E9589}"/>
                      </a:ext>
                    </a:extLst>
                  </p:cNvPr>
                  <p:cNvCxnSpPr>
                    <a:cxnSpLocks/>
                    <a:stCxn id="427" idx="0"/>
                    <a:endCxn id="4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FB1E4EE-3214-499D-AC10-6850394731FF}"/>
                      </a:ext>
                    </a:extLst>
                  </p:cNvPr>
                  <p:cNvCxnSpPr>
                    <a:cxnSpLocks/>
                    <a:stCxn id="427" idx="1"/>
                    <a:endCxn id="4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A020B9B-FD5B-4166-834E-4A0C46C4726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4FF2FCF-450D-4856-9B47-23FE888158C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4882B6FB-FE30-4E13-96CE-A7D3652EB020}"/>
                      </a:ext>
                    </a:extLst>
                  </p:cNvPr>
                  <p:cNvCxnSpPr>
                    <a:cxnSpLocks/>
                    <a:stCxn id="424" idx="0"/>
                    <a:endCxn id="4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D29C417-54B9-498A-A6B1-CACC33469213}"/>
                      </a:ext>
                    </a:extLst>
                  </p:cNvPr>
                  <p:cNvCxnSpPr>
                    <a:cxnSpLocks/>
                    <a:stCxn id="424" idx="1"/>
                    <a:endCxn id="4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2332BAB3-AFF3-4F0E-8B82-FE941FC770E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0C3D8E4-3570-4502-AFE1-EDB38D4D9E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4CFB6C8A-681F-4ABC-82EF-F8866E883643}"/>
                      </a:ext>
                    </a:extLst>
                  </p:cNvPr>
                  <p:cNvCxnSpPr>
                    <a:cxnSpLocks/>
                    <a:stCxn id="421" idx="0"/>
                    <a:endCxn id="4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6E9451CE-3FD0-4804-B22D-E86984375714}"/>
                      </a:ext>
                    </a:extLst>
                  </p:cNvPr>
                  <p:cNvCxnSpPr>
                    <a:cxnSpLocks/>
                    <a:stCxn id="421" idx="1"/>
                    <a:endCxn id="4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5178E62-EAE5-473A-AC07-5E4A0506EF0F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F4A21DA6-1F78-4313-8E15-22C251F84383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9B1707C-AA52-4411-927F-5E3A7C235CE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21CDC575-E682-48E0-801A-3A1BFDC2A5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3C621303-40BE-4FD4-A4DA-975AAC80B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FDA5114E-F49A-42F8-A2D5-488CA28F4E76}"/>
                      </a:ext>
                    </a:extLst>
                  </p:cNvPr>
                  <p:cNvCxnSpPr>
                    <a:cxnSpLocks/>
                    <a:stCxn id="547" idx="1"/>
                    <a:endCxn id="5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3389B8C-BD76-4C91-8AF5-0ABF402546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AC94F0D5-C690-4F9E-B481-42EA5CB6DEE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B910B50E-950D-4F95-A6E9-154388CE7A55}"/>
                      </a:ext>
                    </a:extLst>
                  </p:cNvPr>
                  <p:cNvCxnSpPr>
                    <a:cxnSpLocks/>
                    <a:stCxn id="544" idx="0"/>
                    <a:endCxn id="54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A037A54D-3D92-4CB1-95AC-52D43D79F422}"/>
                      </a:ext>
                    </a:extLst>
                  </p:cNvPr>
                  <p:cNvCxnSpPr>
                    <a:cxnSpLocks/>
                    <a:stCxn id="544" idx="1"/>
                    <a:endCxn id="54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0D80ED3-F7CD-4242-934A-BCC40E4A944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477DB1E-BDAC-4F2A-A30D-5EAAFDDDEDC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A09DE1A8-588F-4071-8C47-83E8F6511BE3}"/>
                      </a:ext>
                    </a:extLst>
                  </p:cNvPr>
                  <p:cNvCxnSpPr>
                    <a:cxnSpLocks/>
                    <a:stCxn id="541" idx="0"/>
                    <a:endCxn id="5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24C481B3-5B0E-4077-A9F0-A9DD18C2F9E5}"/>
                      </a:ext>
                    </a:extLst>
                  </p:cNvPr>
                  <p:cNvCxnSpPr>
                    <a:cxnSpLocks/>
                    <a:stCxn id="541" idx="1"/>
                    <a:endCxn id="5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4A8AA5F-59EB-4D5C-BE47-3F51DBD3EB6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39078F8D-BA19-4ACA-A571-0A46063A11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7C09D093-2F06-4AAD-BBB3-0465E41BE152}"/>
                      </a:ext>
                    </a:extLst>
                  </p:cNvPr>
                  <p:cNvCxnSpPr>
                    <a:cxnSpLocks/>
                    <a:stCxn id="538" idx="0"/>
                    <a:endCxn id="53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D1C74626-0576-450D-8B5E-32328114092A}"/>
                      </a:ext>
                    </a:extLst>
                  </p:cNvPr>
                  <p:cNvCxnSpPr>
                    <a:cxnSpLocks/>
                    <a:stCxn id="538" idx="1"/>
                    <a:endCxn id="53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F14CB59-187A-4F84-B81F-ED6003B3AD1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91575537-D702-44DE-B79C-215F0E8E701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416D1B05-EFCE-4BFF-91FC-B371689CD4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00105444-FAD8-41F2-BC72-F600A335C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5C86788B-8D6F-42FC-9CEF-29E7BB378631}"/>
                      </a:ext>
                    </a:extLst>
                  </p:cNvPr>
                  <p:cNvCxnSpPr>
                    <a:cxnSpLocks/>
                    <a:stCxn id="531" idx="1"/>
                    <a:endCxn id="5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52EA0AB1-2A43-4030-8FAB-90B4E9B2B03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FFF6F68-C32F-4BBE-914A-F160029727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01B4469-3116-49F3-BFF4-A98040DAA17C}"/>
                      </a:ext>
                    </a:extLst>
                  </p:cNvPr>
                  <p:cNvCxnSpPr>
                    <a:cxnSpLocks/>
                    <a:stCxn id="528" idx="0"/>
                    <a:endCxn id="52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B32F7BAD-33E4-4B36-BD1D-1301E5C52164}"/>
                      </a:ext>
                    </a:extLst>
                  </p:cNvPr>
                  <p:cNvCxnSpPr>
                    <a:cxnSpLocks/>
                    <a:stCxn id="528" idx="1"/>
                    <a:endCxn id="52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45A87E4-370D-4062-BA7C-A6C3C47C81F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6D36221F-4388-4A99-9A64-FA4E66BD68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E829313-A974-48C0-A04C-C06F53F5F654}"/>
                      </a:ext>
                    </a:extLst>
                  </p:cNvPr>
                  <p:cNvCxnSpPr>
                    <a:cxnSpLocks/>
                    <a:stCxn id="525" idx="0"/>
                    <a:endCxn id="5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7E08ACE3-FFDA-48C7-90BC-695969E7FC4A}"/>
                      </a:ext>
                    </a:extLst>
                  </p:cNvPr>
                  <p:cNvCxnSpPr>
                    <a:cxnSpLocks/>
                    <a:stCxn id="525" idx="1"/>
                    <a:endCxn id="5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331CD24-A158-4117-99F0-C7A1621E3B7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54ADA016-CC0B-4571-815A-AA8027D53E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DA095437-EB06-4C80-9C3B-0ED10650BE93}"/>
                      </a:ext>
                    </a:extLst>
                  </p:cNvPr>
                  <p:cNvCxnSpPr>
                    <a:cxnSpLocks/>
                    <a:stCxn id="522" idx="0"/>
                    <a:endCxn id="52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93BDF47E-B49F-48AF-9F73-127F9DB10C12}"/>
                      </a:ext>
                    </a:extLst>
                  </p:cNvPr>
                  <p:cNvCxnSpPr>
                    <a:cxnSpLocks/>
                    <a:stCxn id="522" idx="1"/>
                    <a:endCxn id="52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1FE468D-98DD-4327-9797-2F87898F8E8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86B31D0-05DA-4EF2-9A54-6714F0E0BB9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3AD88F82-3822-41DD-A4BB-49D6CA6E9D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5F1FC204-83C6-41BF-896E-FD4F4CC21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EF49E6B7-0A77-4487-AA62-D31A01B27FBF}"/>
                      </a:ext>
                    </a:extLst>
                  </p:cNvPr>
                  <p:cNvCxnSpPr>
                    <a:cxnSpLocks/>
                    <a:stCxn id="515" idx="1"/>
                    <a:endCxn id="5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3B1A2AE2-3729-4EDC-8F45-DB4EE354782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A3AD788-694D-416D-8460-EDCD8CF13F2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D022851B-CAE9-47FA-B184-035314757A9E}"/>
                      </a:ext>
                    </a:extLst>
                  </p:cNvPr>
                  <p:cNvCxnSpPr>
                    <a:cxnSpLocks/>
                    <a:stCxn id="512" idx="0"/>
                    <a:endCxn id="51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69197122-1387-43CB-9267-E635BF5CD025}"/>
                      </a:ext>
                    </a:extLst>
                  </p:cNvPr>
                  <p:cNvCxnSpPr>
                    <a:cxnSpLocks/>
                    <a:stCxn id="512" idx="1"/>
                    <a:endCxn id="51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5ACD96B-1D64-4523-AD73-7FC3FFA0E7B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5BEB8D03-3262-48A3-926F-BCAE167977A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769C5CD-4E1F-4BE6-AE3F-19CE20580FC3}"/>
                      </a:ext>
                    </a:extLst>
                  </p:cNvPr>
                  <p:cNvCxnSpPr>
                    <a:cxnSpLocks/>
                    <a:stCxn id="509" idx="0"/>
                    <a:endCxn id="5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566E680C-DBC5-4F47-B349-CAE7D95D907D}"/>
                      </a:ext>
                    </a:extLst>
                  </p:cNvPr>
                  <p:cNvCxnSpPr>
                    <a:cxnSpLocks/>
                    <a:stCxn id="509" idx="1"/>
                    <a:endCxn id="5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0882D8D0-24A0-4DB2-B9B8-C2219550F14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4D8A7B6D-6CD1-41D6-A82D-277957DF15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42B1C75A-A5A0-44BF-A9F5-B7E5E66438A6}"/>
                      </a:ext>
                    </a:extLst>
                  </p:cNvPr>
                  <p:cNvCxnSpPr>
                    <a:cxnSpLocks/>
                    <a:stCxn id="506" idx="0"/>
                    <a:endCxn id="50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D54A8D3C-9C0B-4AB4-BE01-5572465859E2}"/>
                      </a:ext>
                    </a:extLst>
                  </p:cNvPr>
                  <p:cNvCxnSpPr>
                    <a:cxnSpLocks/>
                    <a:stCxn id="506" idx="1"/>
                    <a:endCxn id="50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01F5663-044E-4145-B9F7-9934A1C50650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4EC0CB65-46E5-4E15-A787-ECD33B8F09B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438725CF-0B43-49A3-980F-DD2CE9382F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DAF27889-62DA-4764-A637-FEE77F178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B2FAF7CB-34AC-4328-AD41-77B208D2E66A}"/>
                      </a:ext>
                    </a:extLst>
                  </p:cNvPr>
                  <p:cNvCxnSpPr>
                    <a:cxnSpLocks/>
                    <a:stCxn id="499" idx="1"/>
                    <a:endCxn id="4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BF3937E-1FDA-4EB0-841F-69055674E96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BFAF98DE-ADFE-4E50-B0A0-30EB28B9C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A13D3E65-CB7C-44ED-B2BD-F5E92DE6A54E}"/>
                      </a:ext>
                    </a:extLst>
                  </p:cNvPr>
                  <p:cNvCxnSpPr>
                    <a:cxnSpLocks/>
                    <a:stCxn id="496" idx="0"/>
                    <a:endCxn id="49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DFAEE85-2DA2-4E8B-B0ED-C3FFA5162771}"/>
                      </a:ext>
                    </a:extLst>
                  </p:cNvPr>
                  <p:cNvCxnSpPr>
                    <a:cxnSpLocks/>
                    <a:stCxn id="496" idx="1"/>
                    <a:endCxn id="49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2776356-207A-4703-91AA-28EA6E19130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FE7C4EE-0FD4-4C6D-9220-F01CCBBF89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915FBD92-F6B8-48A7-B877-86B729793639}"/>
                      </a:ext>
                    </a:extLst>
                  </p:cNvPr>
                  <p:cNvCxnSpPr>
                    <a:cxnSpLocks/>
                    <a:stCxn id="493" idx="0"/>
                    <a:endCxn id="4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278422E0-4173-4298-8B8C-F316B73E20FA}"/>
                      </a:ext>
                    </a:extLst>
                  </p:cNvPr>
                  <p:cNvCxnSpPr>
                    <a:cxnSpLocks/>
                    <a:stCxn id="493" idx="1"/>
                    <a:endCxn id="4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89B978FB-5A42-4620-A071-11289F8EAE4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72E4CEE0-2B33-4808-A16D-652B3FEC62D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EC02BCA2-4262-478C-A6E4-A3627E39FA87}"/>
                      </a:ext>
                    </a:extLst>
                  </p:cNvPr>
                  <p:cNvCxnSpPr>
                    <a:cxnSpLocks/>
                    <a:stCxn id="490" idx="0"/>
                    <a:endCxn id="49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A5B6FB7A-4A6F-4045-B9DB-977839DFF07E}"/>
                      </a:ext>
                    </a:extLst>
                  </p:cNvPr>
                  <p:cNvCxnSpPr>
                    <a:cxnSpLocks/>
                    <a:stCxn id="490" idx="1"/>
                    <a:endCxn id="49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21912D7-BB60-4A51-A6AF-F73258A38468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05703DAA-25CC-4FC8-9D8F-8C6F40A21ADE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CDC179D7-91C1-4481-B17F-DE4EBFD8FDB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A5861526-3DE7-4303-B8C4-71E4A6D64D4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E4C05C25-E189-450B-AF80-667D9AD9E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C3222330-9D84-4BAC-8099-EB93458A1D5C}"/>
                      </a:ext>
                    </a:extLst>
                  </p:cNvPr>
                  <p:cNvCxnSpPr>
                    <a:cxnSpLocks/>
                    <a:stCxn id="616" idx="1"/>
                    <a:endCxn id="6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21310191-F7F7-4BFB-869C-084FD7CFA1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A045F9A-112D-4B0C-84FB-FD3B4729FDB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13947667-0305-48E4-8D1E-A5DAE6D90A10}"/>
                      </a:ext>
                    </a:extLst>
                  </p:cNvPr>
                  <p:cNvCxnSpPr>
                    <a:cxnSpLocks/>
                    <a:stCxn id="613" idx="0"/>
                    <a:endCxn id="61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676C99A0-95A2-45DB-B9E4-81D722EA4FA9}"/>
                      </a:ext>
                    </a:extLst>
                  </p:cNvPr>
                  <p:cNvCxnSpPr>
                    <a:cxnSpLocks/>
                    <a:stCxn id="613" idx="1"/>
                    <a:endCxn id="61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6E9CC10-9451-459F-9B7D-79FF903AE15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D859463B-F47F-472E-84E1-A75E662026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867025DE-B9A9-4F62-8AE4-18B114C4624E}"/>
                      </a:ext>
                    </a:extLst>
                  </p:cNvPr>
                  <p:cNvCxnSpPr>
                    <a:cxnSpLocks/>
                    <a:stCxn id="610" idx="0"/>
                    <a:endCxn id="61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C738136F-9E2C-4D4B-9C2B-F321B45FDD41}"/>
                      </a:ext>
                    </a:extLst>
                  </p:cNvPr>
                  <p:cNvCxnSpPr>
                    <a:cxnSpLocks/>
                    <a:stCxn id="610" idx="1"/>
                    <a:endCxn id="61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3CD0236-667B-4BB3-A630-AA493DB574B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6D6571EB-D9F8-42D6-B09E-606C6BBB88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0BAF454-7CAB-45B5-BD6F-DE33DF655D07}"/>
                      </a:ext>
                    </a:extLst>
                  </p:cNvPr>
                  <p:cNvCxnSpPr>
                    <a:cxnSpLocks/>
                    <a:stCxn id="607" idx="0"/>
                    <a:endCxn id="60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B729686D-EC96-4F15-AF12-7956E299321E}"/>
                      </a:ext>
                    </a:extLst>
                  </p:cNvPr>
                  <p:cNvCxnSpPr>
                    <a:cxnSpLocks/>
                    <a:stCxn id="607" idx="1"/>
                    <a:endCxn id="60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B5F824DC-FBCD-45F5-91A0-B1A7880B1DC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73C4EC65-D8DC-4395-A0ED-5A752886D42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8977DD72-5758-4A26-BB2C-5D052F182B9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D0F7F87F-7CC8-4C98-A34D-9D5133768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E1F0F0A5-F14A-4217-AA42-757AC25C8415}"/>
                      </a:ext>
                    </a:extLst>
                  </p:cNvPr>
                  <p:cNvCxnSpPr>
                    <a:cxnSpLocks/>
                    <a:stCxn id="600" idx="1"/>
                    <a:endCxn id="60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6FAFD9C9-0676-4AD2-A474-4B1FE2CEAB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CD29CB5-236B-42CF-A8E5-CBD2843C268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250E47E-F590-4430-9D4F-C6037140887D}"/>
                      </a:ext>
                    </a:extLst>
                  </p:cNvPr>
                  <p:cNvCxnSpPr>
                    <a:cxnSpLocks/>
                    <a:stCxn id="597" idx="0"/>
                    <a:endCxn id="59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6F52101D-5B31-459F-BFB2-32B25C4F008A}"/>
                      </a:ext>
                    </a:extLst>
                  </p:cNvPr>
                  <p:cNvCxnSpPr>
                    <a:cxnSpLocks/>
                    <a:stCxn id="597" idx="1"/>
                    <a:endCxn id="59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B5A2F4B-5469-47EE-A84B-BD170B54C5F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73788254-0A7C-4D90-A2BC-AF266CCBEC8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796C989-D93C-4516-8217-A04C9D7C2B22}"/>
                      </a:ext>
                    </a:extLst>
                  </p:cNvPr>
                  <p:cNvCxnSpPr>
                    <a:cxnSpLocks/>
                    <a:stCxn id="594" idx="0"/>
                    <a:endCxn id="59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4F0650B9-3DDF-4D9A-808C-F7B4C5A1E56B}"/>
                      </a:ext>
                    </a:extLst>
                  </p:cNvPr>
                  <p:cNvCxnSpPr>
                    <a:cxnSpLocks/>
                    <a:stCxn id="594" idx="1"/>
                    <a:endCxn id="59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C64690F5-6817-488A-B3CA-BA09750335E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A672E92C-58A3-4098-BC7F-E1D748D3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749EE944-2762-4A42-991A-18309A2902E2}"/>
                      </a:ext>
                    </a:extLst>
                  </p:cNvPr>
                  <p:cNvCxnSpPr>
                    <a:cxnSpLocks/>
                    <a:stCxn id="591" idx="0"/>
                    <a:endCxn id="59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625E1A0E-D4EC-4A8E-8129-BFE6C092264D}"/>
                      </a:ext>
                    </a:extLst>
                  </p:cNvPr>
                  <p:cNvCxnSpPr>
                    <a:cxnSpLocks/>
                    <a:stCxn id="591" idx="1"/>
                    <a:endCxn id="59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6EFDAFA2-11D3-42A5-A0F5-2B3EEEFF6D1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87C563-0B9C-4192-AE79-E7BAB5B1D2F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BA16CC8-C2BB-408F-8917-5DC86204ADA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F1CB3E5D-3AD8-4C2F-8584-884A27CEC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079576F3-F262-4A62-9F4F-3F98025B886B}"/>
                      </a:ext>
                    </a:extLst>
                  </p:cNvPr>
                  <p:cNvCxnSpPr>
                    <a:cxnSpLocks/>
                    <a:stCxn id="584" idx="1"/>
                    <a:endCxn id="58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15038FE9-6BA4-4E2E-B781-335DE0AED17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0A34380-470B-4B4E-BEE5-A7905DE72BA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F8DB5077-C4D1-4E08-87B1-3A7F55EF6354}"/>
                      </a:ext>
                    </a:extLst>
                  </p:cNvPr>
                  <p:cNvCxnSpPr>
                    <a:cxnSpLocks/>
                    <a:stCxn id="581" idx="0"/>
                    <a:endCxn id="58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5031B5A5-64CE-4889-A5D5-9B1ED8A99D37}"/>
                      </a:ext>
                    </a:extLst>
                  </p:cNvPr>
                  <p:cNvCxnSpPr>
                    <a:cxnSpLocks/>
                    <a:stCxn id="581" idx="1"/>
                    <a:endCxn id="58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F97C86DF-E990-4E33-A7E7-FA932B9B35F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2E491708-9C24-4F50-913F-AC1F4FFC88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7BB976F3-59C7-4CE0-915C-C16AC3D9EDBC}"/>
                      </a:ext>
                    </a:extLst>
                  </p:cNvPr>
                  <p:cNvCxnSpPr>
                    <a:cxnSpLocks/>
                    <a:stCxn id="578" idx="0"/>
                    <a:endCxn id="57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A046837E-50DC-470C-A5AA-0493E3D2135C}"/>
                      </a:ext>
                    </a:extLst>
                  </p:cNvPr>
                  <p:cNvCxnSpPr>
                    <a:cxnSpLocks/>
                    <a:stCxn id="578" idx="1"/>
                    <a:endCxn id="57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20A53CC6-4948-47E6-94FE-B7E8811ABF6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2014B614-2620-4BC0-8930-0498B10A14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8C857907-2B65-449B-821E-348D18198696}"/>
                      </a:ext>
                    </a:extLst>
                  </p:cNvPr>
                  <p:cNvCxnSpPr>
                    <a:cxnSpLocks/>
                    <a:stCxn id="575" idx="0"/>
                    <a:endCxn id="57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10595D0F-770A-45CF-812F-50FB7970FC6E}"/>
                      </a:ext>
                    </a:extLst>
                  </p:cNvPr>
                  <p:cNvCxnSpPr>
                    <a:cxnSpLocks/>
                    <a:stCxn id="575" idx="1"/>
                    <a:endCxn id="57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A448EBF-B638-4DBE-AE8B-D2E1114D4D2C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56878FE-67F8-4890-A8D2-4C4AD9B2CEF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11F47DAC-0806-4069-96BC-7E3A3264A9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4A316B12-3A14-4063-8D5D-9084BE0BF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8B0115BE-5CBC-46A8-9BF7-CA680DABB962}"/>
                      </a:ext>
                    </a:extLst>
                  </p:cNvPr>
                  <p:cNvCxnSpPr>
                    <a:cxnSpLocks/>
                    <a:stCxn id="568" idx="1"/>
                    <a:endCxn id="56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7C5B9707-852E-4837-BD3E-924B342C93E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7FE113A-E950-472B-828F-A3F0E377ECB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10468FAE-FD2C-4D23-AE72-2E43CDEAD24F}"/>
                      </a:ext>
                    </a:extLst>
                  </p:cNvPr>
                  <p:cNvCxnSpPr>
                    <a:cxnSpLocks/>
                    <a:stCxn id="565" idx="0"/>
                    <a:endCxn id="56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0112BDFA-15AE-4A5E-87FF-AAEA1975308C}"/>
                      </a:ext>
                    </a:extLst>
                  </p:cNvPr>
                  <p:cNvCxnSpPr>
                    <a:cxnSpLocks/>
                    <a:stCxn id="565" idx="1"/>
                    <a:endCxn id="56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7A0CBB58-DF7E-4D72-8884-8C76DC1316B2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126860D7-F24D-4AD6-A6D7-1E9E396F93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3ECE728F-B108-4C39-B247-658AFADCF6EA}"/>
                      </a:ext>
                    </a:extLst>
                  </p:cNvPr>
                  <p:cNvCxnSpPr>
                    <a:cxnSpLocks/>
                    <a:stCxn id="562" idx="0"/>
                    <a:endCxn id="56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D220A51E-567D-496F-AC10-5CA8C726A199}"/>
                      </a:ext>
                    </a:extLst>
                  </p:cNvPr>
                  <p:cNvCxnSpPr>
                    <a:cxnSpLocks/>
                    <a:stCxn id="562" idx="1"/>
                    <a:endCxn id="56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F6EF247-890F-463B-976E-BA880FC7686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C001847-E802-4C98-A789-019B015E23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C435E280-0361-4581-AA13-0CF4B8A5B213}"/>
                      </a:ext>
                    </a:extLst>
                  </p:cNvPr>
                  <p:cNvCxnSpPr>
                    <a:cxnSpLocks/>
                    <a:stCxn id="559" idx="0"/>
                    <a:endCxn id="55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DFBB6EE0-FCC9-456A-BEAB-7474CF15B17B}"/>
                      </a:ext>
                    </a:extLst>
                  </p:cNvPr>
                  <p:cNvCxnSpPr>
                    <a:cxnSpLocks/>
                    <a:stCxn id="559" idx="1"/>
                    <a:endCxn id="55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86755B-14D8-4AAD-A320-7E00E6E1AA55}"/>
              </a:ext>
            </a:extLst>
          </p:cNvPr>
          <p:cNvGrpSpPr/>
          <p:nvPr/>
        </p:nvGrpSpPr>
        <p:grpSpPr>
          <a:xfrm>
            <a:off x="6656752" y="999454"/>
            <a:ext cx="4059677" cy="4095393"/>
            <a:chOff x="6324601" y="558800"/>
            <a:chExt cx="4330700" cy="436880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BBEDDDE-BDB3-4F4B-AB16-91C6D1358816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1897E5C-EC92-435F-98B4-AB4A54D8A844}"/>
                </a:ext>
              </a:extLst>
            </p:cNvPr>
            <p:cNvCxnSpPr>
              <a:cxnSpLocks/>
              <a:stCxn id="297" idx="0"/>
              <a:endCxn id="297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0C8835-76DC-44B4-8B98-7FFA74355F21}"/>
                </a:ext>
              </a:extLst>
            </p:cNvPr>
            <p:cNvCxnSpPr>
              <a:cxnSpLocks/>
              <a:stCxn id="297" idx="1"/>
              <a:endCxn id="297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278C5B3-5247-404F-871F-71CEE67B9CF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D84658D-88CF-4FB7-A4FE-A051B667A0F6}"/>
                </a:ext>
              </a:extLst>
            </p:cNvPr>
            <p:cNvCxnSpPr>
              <a:cxnSpLocks/>
              <a:stCxn id="300" idx="0"/>
              <a:endCxn id="300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DBB2175-D16A-4813-B13A-ED674070ABCE}"/>
                </a:ext>
              </a:extLst>
            </p:cNvPr>
            <p:cNvCxnSpPr>
              <a:cxnSpLocks/>
              <a:stCxn id="300" idx="1"/>
              <a:endCxn id="300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1A3DE63-30FF-45B5-B5B6-0BA6ECCBD63B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53A3ABCE-1BEC-4277-A09A-A53C04478CA7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8E765809-FB11-4E73-8E48-4EC9CC2ACB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6CCBA05F-C0ED-47B8-B33B-19AAB902DF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1" name="Straight Connector 850">
                    <a:extLst>
                      <a:ext uri="{FF2B5EF4-FFF2-40B4-BE49-F238E27FC236}">
                        <a16:creationId xmlns:a16="http://schemas.microsoft.com/office/drawing/2014/main" id="{ABD9D57E-E57C-4834-8ACA-447788CC5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08BABEE9-40DC-4C11-9CE3-1EE6A3C7BEEE}"/>
                      </a:ext>
                    </a:extLst>
                  </p:cNvPr>
                  <p:cNvCxnSpPr>
                    <a:cxnSpLocks/>
                    <a:stCxn id="850" idx="1"/>
                    <a:endCxn id="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A0EB531F-7DD6-468B-AB9F-643C68D5076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3FCF1885-8E1B-4967-8452-0790516DDAB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13E709A8-F523-403F-9BE1-643E87DBE747}"/>
                      </a:ext>
                    </a:extLst>
                  </p:cNvPr>
                  <p:cNvCxnSpPr>
                    <a:cxnSpLocks/>
                    <a:stCxn id="847" idx="0"/>
                    <a:endCxn id="8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>
                    <a:extLst>
                      <a:ext uri="{FF2B5EF4-FFF2-40B4-BE49-F238E27FC236}">
                        <a16:creationId xmlns:a16="http://schemas.microsoft.com/office/drawing/2014/main" id="{F8AB8263-6C18-4BC6-B456-3ECC2FE25F26}"/>
                      </a:ext>
                    </a:extLst>
                  </p:cNvPr>
                  <p:cNvCxnSpPr>
                    <a:cxnSpLocks/>
                    <a:stCxn id="847" idx="1"/>
                    <a:endCxn id="8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C9B30F16-D57B-4BD9-B5BD-433A9D58111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D3311E-D113-461E-B9CC-DABC510AE90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24BC5260-39BA-4D32-902B-3F83DDF02D58}"/>
                      </a:ext>
                    </a:extLst>
                  </p:cNvPr>
                  <p:cNvCxnSpPr>
                    <a:cxnSpLocks/>
                    <a:stCxn id="844" idx="0"/>
                    <a:endCxn id="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ADFF743E-DBB0-4057-9149-A40E9CDEBDCC}"/>
                      </a:ext>
                    </a:extLst>
                  </p:cNvPr>
                  <p:cNvCxnSpPr>
                    <a:cxnSpLocks/>
                    <a:stCxn id="844" idx="1"/>
                    <a:endCxn id="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0" name="Group 839">
                  <a:extLst>
                    <a:ext uri="{FF2B5EF4-FFF2-40B4-BE49-F238E27FC236}">
                      <a16:creationId xmlns:a16="http://schemas.microsoft.com/office/drawing/2014/main" id="{078F2D05-54F9-4C41-8505-64FF49AAA21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6D3A59DA-0174-4776-83C9-4AF9F865023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2" name="Straight Connector 841">
                    <a:extLst>
                      <a:ext uri="{FF2B5EF4-FFF2-40B4-BE49-F238E27FC236}">
                        <a16:creationId xmlns:a16="http://schemas.microsoft.com/office/drawing/2014/main" id="{CD2FF5B2-B824-4EB7-828F-AE04513AD993}"/>
                      </a:ext>
                    </a:extLst>
                  </p:cNvPr>
                  <p:cNvCxnSpPr>
                    <a:cxnSpLocks/>
                    <a:stCxn id="841" idx="0"/>
                    <a:endCxn id="8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>
                    <a:extLst>
                      <a:ext uri="{FF2B5EF4-FFF2-40B4-BE49-F238E27FC236}">
                        <a16:creationId xmlns:a16="http://schemas.microsoft.com/office/drawing/2014/main" id="{8866D971-8EA2-49C8-B2E2-1F7854827FFD}"/>
                      </a:ext>
                    </a:extLst>
                  </p:cNvPr>
                  <p:cNvCxnSpPr>
                    <a:cxnSpLocks/>
                    <a:stCxn id="841" idx="1"/>
                    <a:endCxn id="8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DB7918E8-B877-4447-AA38-E636FD7F37A3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381493F0-9410-4A15-A448-DF2BA5B4A5C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68488A5F-3DA2-41F1-B53D-F26F795E24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5" name="Straight Connector 834">
                    <a:extLst>
                      <a:ext uri="{FF2B5EF4-FFF2-40B4-BE49-F238E27FC236}">
                        <a16:creationId xmlns:a16="http://schemas.microsoft.com/office/drawing/2014/main" id="{80144DE5-3D7D-4C12-A082-61C7C2A46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D0705675-443C-40EE-87FA-88AFF3A9FF6B}"/>
                      </a:ext>
                    </a:extLst>
                  </p:cNvPr>
                  <p:cNvCxnSpPr>
                    <a:cxnSpLocks/>
                    <a:stCxn id="834" idx="1"/>
                    <a:endCxn id="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EBC24558-972E-4DB3-B890-2C2DD5E658C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231A55EA-87B7-4A7D-8AFB-8102AE98E57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0CF939BE-1C91-4E55-8387-531820E07088}"/>
                      </a:ext>
                    </a:extLst>
                  </p:cNvPr>
                  <p:cNvCxnSpPr>
                    <a:cxnSpLocks/>
                    <a:stCxn id="831" idx="0"/>
                    <a:endCxn id="8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0008EFAE-2B33-4265-A50D-8414015CAD8B}"/>
                      </a:ext>
                    </a:extLst>
                  </p:cNvPr>
                  <p:cNvCxnSpPr>
                    <a:cxnSpLocks/>
                    <a:stCxn id="831" idx="1"/>
                    <a:endCxn id="8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>
                  <a:extLst>
                    <a:ext uri="{FF2B5EF4-FFF2-40B4-BE49-F238E27FC236}">
                      <a16:creationId xmlns:a16="http://schemas.microsoft.com/office/drawing/2014/main" id="{B05A942D-114D-409D-B93F-D4CC6647BC2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CA9B4CA7-3DC6-4790-999D-03AC1E708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9" name="Straight Connector 828">
                    <a:extLst>
                      <a:ext uri="{FF2B5EF4-FFF2-40B4-BE49-F238E27FC236}">
                        <a16:creationId xmlns:a16="http://schemas.microsoft.com/office/drawing/2014/main" id="{7C01ACE8-93CA-447C-9257-6C4EFF7C0248}"/>
                      </a:ext>
                    </a:extLst>
                  </p:cNvPr>
                  <p:cNvCxnSpPr>
                    <a:cxnSpLocks/>
                    <a:stCxn id="828" idx="0"/>
                    <a:endCxn id="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>
                    <a:extLst>
                      <a:ext uri="{FF2B5EF4-FFF2-40B4-BE49-F238E27FC236}">
                        <a16:creationId xmlns:a16="http://schemas.microsoft.com/office/drawing/2014/main" id="{3D0AF410-DF91-48C4-9A1C-9E03778828BA}"/>
                      </a:ext>
                    </a:extLst>
                  </p:cNvPr>
                  <p:cNvCxnSpPr>
                    <a:cxnSpLocks/>
                    <a:stCxn id="828" idx="1"/>
                    <a:endCxn id="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4" name="Group 823">
                  <a:extLst>
                    <a:ext uri="{FF2B5EF4-FFF2-40B4-BE49-F238E27FC236}">
                      <a16:creationId xmlns:a16="http://schemas.microsoft.com/office/drawing/2014/main" id="{45A39E7D-A87E-4B47-9CFD-C2336063D8E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0500BBB6-8D48-4472-AEC4-B7637025D1F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6" name="Straight Connector 825">
                    <a:extLst>
                      <a:ext uri="{FF2B5EF4-FFF2-40B4-BE49-F238E27FC236}">
                        <a16:creationId xmlns:a16="http://schemas.microsoft.com/office/drawing/2014/main" id="{6C077D85-5F72-45F5-AF13-CCC25F822D00}"/>
                      </a:ext>
                    </a:extLst>
                  </p:cNvPr>
                  <p:cNvCxnSpPr>
                    <a:cxnSpLocks/>
                    <a:stCxn id="825" idx="0"/>
                    <a:endCxn id="8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>
                    <a:extLst>
                      <a:ext uri="{FF2B5EF4-FFF2-40B4-BE49-F238E27FC236}">
                        <a16:creationId xmlns:a16="http://schemas.microsoft.com/office/drawing/2014/main" id="{FFE2106A-5F97-4E00-A6D2-63F1EBB9E7F0}"/>
                      </a:ext>
                    </a:extLst>
                  </p:cNvPr>
                  <p:cNvCxnSpPr>
                    <a:cxnSpLocks/>
                    <a:stCxn id="825" idx="1"/>
                    <a:endCxn id="8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1E1046F1-FC4A-43C0-B4E0-BAEB773DA2B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9D114BD0-60CE-482C-B0F6-5B86DEF91D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C750254-D4DC-4E11-BCFA-6617C4E5C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9" name="Straight Connector 818">
                    <a:extLst>
                      <a:ext uri="{FF2B5EF4-FFF2-40B4-BE49-F238E27FC236}">
                        <a16:creationId xmlns:a16="http://schemas.microsoft.com/office/drawing/2014/main" id="{47563B1D-93A5-4B46-958C-03AE9EE1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>
                    <a:extLst>
                      <a:ext uri="{FF2B5EF4-FFF2-40B4-BE49-F238E27FC236}">
                        <a16:creationId xmlns:a16="http://schemas.microsoft.com/office/drawing/2014/main" id="{D8BBD6B8-4DB3-47B6-8A32-D53775144BF7}"/>
                      </a:ext>
                    </a:extLst>
                  </p:cNvPr>
                  <p:cNvCxnSpPr>
                    <a:cxnSpLocks/>
                    <a:stCxn id="818" idx="1"/>
                    <a:endCxn id="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2FCB8DF0-6E8F-4636-AC51-E976196BF6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FD9208C0-DFC8-4D32-812D-05D8C5E2F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206A0219-726D-49A3-847D-FCB5BA3A59A0}"/>
                      </a:ext>
                    </a:extLst>
                  </p:cNvPr>
                  <p:cNvCxnSpPr>
                    <a:cxnSpLocks/>
                    <a:stCxn id="815" idx="0"/>
                    <a:endCxn id="81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E1B219EF-11CD-4004-B91B-D98ACDD185D4}"/>
                      </a:ext>
                    </a:extLst>
                  </p:cNvPr>
                  <p:cNvCxnSpPr>
                    <a:cxnSpLocks/>
                    <a:stCxn id="815" idx="1"/>
                    <a:endCxn id="8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6AAD3031-F5F7-4C0D-8285-2800C6B0B9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D27E053B-0E07-4921-8FC2-BB69A8E4648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D5D0AF-62D1-4A07-8F14-A5C9081ADC6E}"/>
                      </a:ext>
                    </a:extLst>
                  </p:cNvPr>
                  <p:cNvCxnSpPr>
                    <a:cxnSpLocks/>
                    <a:stCxn id="812" idx="0"/>
                    <a:endCxn id="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9A40DBC8-D937-4E57-84BD-049B9AAD321B}"/>
                      </a:ext>
                    </a:extLst>
                  </p:cNvPr>
                  <p:cNvCxnSpPr>
                    <a:cxnSpLocks/>
                    <a:stCxn id="812" idx="1"/>
                    <a:endCxn id="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28D6711-D3C3-403F-9B74-8EC2844221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943154BE-86C2-4FDA-B17C-268355C7EE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324BB1EB-976E-4908-9360-AE67088BEB64}"/>
                      </a:ext>
                    </a:extLst>
                  </p:cNvPr>
                  <p:cNvCxnSpPr>
                    <a:cxnSpLocks/>
                    <a:stCxn id="809" idx="0"/>
                    <a:endCxn id="8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C85AE449-5C26-46DD-9821-E5325C160205}"/>
                      </a:ext>
                    </a:extLst>
                  </p:cNvPr>
                  <p:cNvCxnSpPr>
                    <a:cxnSpLocks/>
                    <a:stCxn id="809" idx="1"/>
                    <a:endCxn id="8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204D26E3-2CCE-4757-8C92-66C1713D343A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78853079-E383-471D-A76A-6C8C68A7B30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96AC519A-8D71-4A82-A264-C44861A63BD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7D6AD2AB-15B3-4EE8-ABA5-C1C71CADE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9DCE612D-1AAE-4B4D-BEA4-2150A9FFCA8A}"/>
                      </a:ext>
                    </a:extLst>
                  </p:cNvPr>
                  <p:cNvCxnSpPr>
                    <a:cxnSpLocks/>
                    <a:stCxn id="802" idx="1"/>
                    <a:endCxn id="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80A3A1ED-26C0-47F0-BC99-6AA84B7346F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C1D13C2D-98F4-4CA1-8993-2F3A1FA1D5B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2184F970-54B1-4736-8314-591C3073CB9E}"/>
                      </a:ext>
                    </a:extLst>
                  </p:cNvPr>
                  <p:cNvCxnSpPr>
                    <a:cxnSpLocks/>
                    <a:stCxn id="799" idx="0"/>
                    <a:endCxn id="79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F2C7EBA2-7C8F-4969-8B4C-480028C52DFD}"/>
                      </a:ext>
                    </a:extLst>
                  </p:cNvPr>
                  <p:cNvCxnSpPr>
                    <a:cxnSpLocks/>
                    <a:stCxn id="799" idx="1"/>
                    <a:endCxn id="7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1" name="Group 790">
                  <a:extLst>
                    <a:ext uri="{FF2B5EF4-FFF2-40B4-BE49-F238E27FC236}">
                      <a16:creationId xmlns:a16="http://schemas.microsoft.com/office/drawing/2014/main" id="{3CCC4DD3-363E-4478-B4D3-D6701E1117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0E0C8152-B2B2-4E4A-99ED-5B41F79E79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B52A5843-5124-40BC-814D-F85B229DADDB}"/>
                      </a:ext>
                    </a:extLst>
                  </p:cNvPr>
                  <p:cNvCxnSpPr>
                    <a:cxnSpLocks/>
                    <a:stCxn id="796" idx="0"/>
                    <a:endCxn id="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1C348E3E-4FA0-4DFB-9751-31F9192103A0}"/>
                      </a:ext>
                    </a:extLst>
                  </p:cNvPr>
                  <p:cNvCxnSpPr>
                    <a:cxnSpLocks/>
                    <a:stCxn id="796" idx="1"/>
                    <a:endCxn id="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1F48715E-FA67-49C4-AC75-5BB89BC0C52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D4F340CF-515A-4728-BE09-98E52FE1F1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ADDBBF11-ABAC-495E-8F13-0F562BF45EAC}"/>
                      </a:ext>
                    </a:extLst>
                  </p:cNvPr>
                  <p:cNvCxnSpPr>
                    <a:cxnSpLocks/>
                    <a:stCxn id="793" idx="0"/>
                    <a:endCxn id="7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5C61788A-949F-4710-97D3-CB0CBBAAC01B}"/>
                      </a:ext>
                    </a:extLst>
                  </p:cNvPr>
                  <p:cNvCxnSpPr>
                    <a:cxnSpLocks/>
                    <a:stCxn id="793" idx="1"/>
                    <a:endCxn id="7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F7D3716A-AE80-4E61-9DE9-3BA1B9D7BDD6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717" name="Group 716">
                <a:extLst>
                  <a:ext uri="{FF2B5EF4-FFF2-40B4-BE49-F238E27FC236}">
                    <a16:creationId xmlns:a16="http://schemas.microsoft.com/office/drawing/2014/main" id="{8147C611-5F60-4E4F-AC0E-4154B325230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A008C428-5FEF-4C51-9055-F2713BBC304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5F4EBD8A-776E-486E-9B38-6D9A0540515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C259156B-1E7C-4A1C-A6BD-034C27C32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2CBFF1CD-D82A-43E1-A796-D626FE6378DC}"/>
                      </a:ext>
                    </a:extLst>
                  </p:cNvPr>
                  <p:cNvCxnSpPr>
                    <a:cxnSpLocks/>
                    <a:stCxn id="782" idx="1"/>
                    <a:endCxn id="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7B4458EC-B3EF-4E46-AB7A-A80D97A060E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C90E078-8D27-4B0C-8BFE-799690C06B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9C106E12-B75F-4E3A-999B-20672F0EEADF}"/>
                      </a:ext>
                    </a:extLst>
                  </p:cNvPr>
                  <p:cNvCxnSpPr>
                    <a:cxnSpLocks/>
                    <a:stCxn id="779" idx="0"/>
                    <a:endCxn id="7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7C51B25B-2A4D-4C8F-9C6D-C5745823A1AE}"/>
                      </a:ext>
                    </a:extLst>
                  </p:cNvPr>
                  <p:cNvCxnSpPr>
                    <a:cxnSpLocks/>
                    <a:stCxn id="779" idx="1"/>
                    <a:endCxn id="7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AF6F00BA-53EA-4474-ADB0-7CFC0B08831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AD3DE2FE-30B3-47FD-BDA8-D91F02544E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29ADA257-7BC6-4583-9470-EF6BD5F9898A}"/>
                      </a:ext>
                    </a:extLst>
                  </p:cNvPr>
                  <p:cNvCxnSpPr>
                    <a:cxnSpLocks/>
                    <a:stCxn id="776" idx="0"/>
                    <a:endCxn id="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5D5DB3C0-5491-4C01-B14D-4F9F9C34F30A}"/>
                      </a:ext>
                    </a:extLst>
                  </p:cNvPr>
                  <p:cNvCxnSpPr>
                    <a:cxnSpLocks/>
                    <a:stCxn id="776" idx="1"/>
                    <a:endCxn id="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ACAAA289-27CB-4404-A577-1875D6346BDD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75E038EA-C80D-46E0-B024-B0E13D70F2D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3EACD347-0B91-48A0-A25B-94B619D5C9F7}"/>
                      </a:ext>
                    </a:extLst>
                  </p:cNvPr>
                  <p:cNvCxnSpPr>
                    <a:cxnSpLocks/>
                    <a:stCxn id="773" idx="0"/>
                    <a:endCxn id="7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B4D85CB3-93ED-4A7D-AB47-3F3877840711}"/>
                      </a:ext>
                    </a:extLst>
                  </p:cNvPr>
                  <p:cNvCxnSpPr>
                    <a:cxnSpLocks/>
                    <a:stCxn id="773" idx="1"/>
                    <a:endCxn id="7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AD73B66-C49F-4E6F-828B-0A6356D67ADB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35A2119A-5347-4EF6-A00E-84EBF40E889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07847EC-BB5C-476C-B36A-BF3D053016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D0A2E748-3441-4240-8970-A62616CA5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>
                    <a:extLst>
                      <a:ext uri="{FF2B5EF4-FFF2-40B4-BE49-F238E27FC236}">
                        <a16:creationId xmlns:a16="http://schemas.microsoft.com/office/drawing/2014/main" id="{FC0D5D43-81AF-4D7E-B0C0-5CED1B1400A0}"/>
                      </a:ext>
                    </a:extLst>
                  </p:cNvPr>
                  <p:cNvCxnSpPr>
                    <a:cxnSpLocks/>
                    <a:stCxn id="766" idx="1"/>
                    <a:endCxn id="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33D37F30-7159-4F9A-84A0-885E1B5C01B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A51AA7C-5839-4931-9832-AAEDF0ADE84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4" name="Straight Connector 763">
                    <a:extLst>
                      <a:ext uri="{FF2B5EF4-FFF2-40B4-BE49-F238E27FC236}">
                        <a16:creationId xmlns:a16="http://schemas.microsoft.com/office/drawing/2014/main" id="{0CD8A8A2-AD1D-4F80-B135-1CAA4ED464C4}"/>
                      </a:ext>
                    </a:extLst>
                  </p:cNvPr>
                  <p:cNvCxnSpPr>
                    <a:cxnSpLocks/>
                    <a:stCxn id="763" idx="0"/>
                    <a:endCxn id="7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>
                    <a:extLst>
                      <a:ext uri="{FF2B5EF4-FFF2-40B4-BE49-F238E27FC236}">
                        <a16:creationId xmlns:a16="http://schemas.microsoft.com/office/drawing/2014/main" id="{FF362809-625B-4B69-88E7-C968E1C76243}"/>
                      </a:ext>
                    </a:extLst>
                  </p:cNvPr>
                  <p:cNvCxnSpPr>
                    <a:cxnSpLocks/>
                    <a:stCxn id="763" idx="1"/>
                    <a:endCxn id="7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5" name="Group 754">
                  <a:extLst>
                    <a:ext uri="{FF2B5EF4-FFF2-40B4-BE49-F238E27FC236}">
                      <a16:creationId xmlns:a16="http://schemas.microsoft.com/office/drawing/2014/main" id="{156DBED9-2C58-4858-A430-BD2F6296917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3A61214-A4E4-4085-B7D7-FC01B4D359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>
                    <a:extLst>
                      <a:ext uri="{FF2B5EF4-FFF2-40B4-BE49-F238E27FC236}">
                        <a16:creationId xmlns:a16="http://schemas.microsoft.com/office/drawing/2014/main" id="{85E72D1F-4E09-4F5A-9A13-C3442AB76E35}"/>
                      </a:ext>
                    </a:extLst>
                  </p:cNvPr>
                  <p:cNvCxnSpPr>
                    <a:cxnSpLocks/>
                    <a:stCxn id="760" idx="0"/>
                    <a:endCxn id="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E09CE062-9EC4-4C0C-AE74-A770821111DA}"/>
                      </a:ext>
                    </a:extLst>
                  </p:cNvPr>
                  <p:cNvCxnSpPr>
                    <a:cxnSpLocks/>
                    <a:stCxn id="760" idx="1"/>
                    <a:endCxn id="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C2F1A528-C945-4D1F-96D5-B36EE6A761D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F3696933-0545-4382-A391-9CCB859CF0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8" name="Straight Connector 757">
                    <a:extLst>
                      <a:ext uri="{FF2B5EF4-FFF2-40B4-BE49-F238E27FC236}">
                        <a16:creationId xmlns:a16="http://schemas.microsoft.com/office/drawing/2014/main" id="{9D66D41F-6617-41F8-9C31-932B624FD40E}"/>
                      </a:ext>
                    </a:extLst>
                  </p:cNvPr>
                  <p:cNvCxnSpPr>
                    <a:cxnSpLocks/>
                    <a:stCxn id="757" idx="0"/>
                    <a:endCxn id="7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Straight Connector 758">
                    <a:extLst>
                      <a:ext uri="{FF2B5EF4-FFF2-40B4-BE49-F238E27FC236}">
                        <a16:creationId xmlns:a16="http://schemas.microsoft.com/office/drawing/2014/main" id="{ABB90018-F2C0-4982-BE22-A57F06D0A0DF}"/>
                      </a:ext>
                    </a:extLst>
                  </p:cNvPr>
                  <p:cNvCxnSpPr>
                    <a:cxnSpLocks/>
                    <a:stCxn id="757" idx="1"/>
                    <a:endCxn id="7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D60050E5-101E-420C-9611-AE18F958A93F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A89B41B0-1D0A-4CC2-878A-65679A8144E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0D848F18-EA68-469B-8F82-8503FF0BD6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AF793468-3D40-44B0-9737-397B2DED5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C081F590-61F5-4C1A-900D-F4224C62F690}"/>
                      </a:ext>
                    </a:extLst>
                  </p:cNvPr>
                  <p:cNvCxnSpPr>
                    <a:cxnSpLocks/>
                    <a:stCxn id="750" idx="1"/>
                    <a:endCxn id="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40456C97-8664-47C0-9BFC-7E5068B320B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45FEEA79-6C77-40E0-968A-A3EA686C0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C6AFF0B1-CE8D-4F39-B58C-6626EDB7A631}"/>
                      </a:ext>
                    </a:extLst>
                  </p:cNvPr>
                  <p:cNvCxnSpPr>
                    <a:cxnSpLocks/>
                    <a:stCxn id="747" idx="0"/>
                    <a:endCxn id="7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1D5307CE-CAF8-4EF5-928C-6CFC974627C9}"/>
                      </a:ext>
                    </a:extLst>
                  </p:cNvPr>
                  <p:cNvCxnSpPr>
                    <a:cxnSpLocks/>
                    <a:stCxn id="747" idx="1"/>
                    <a:endCxn id="7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84488C4D-78E1-4C0D-BABD-FC966C60F97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F01CD1AB-8770-42C5-9489-5E86C58C910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3817D63D-1773-479D-A92C-0E3BA06CA617}"/>
                      </a:ext>
                    </a:extLst>
                  </p:cNvPr>
                  <p:cNvCxnSpPr>
                    <a:cxnSpLocks/>
                    <a:stCxn id="744" idx="0"/>
                    <a:endCxn id="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1EDFD96A-0253-4643-8680-ECD35D14F2FF}"/>
                      </a:ext>
                    </a:extLst>
                  </p:cNvPr>
                  <p:cNvCxnSpPr>
                    <a:cxnSpLocks/>
                    <a:stCxn id="744" idx="1"/>
                    <a:endCxn id="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7437A80A-9E07-41E4-9BC8-3C8ACCDE142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FA0EF4AD-9D1F-4072-B90B-BEE13C2340D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2" name="Straight Connector 741">
                    <a:extLst>
                      <a:ext uri="{FF2B5EF4-FFF2-40B4-BE49-F238E27FC236}">
                        <a16:creationId xmlns:a16="http://schemas.microsoft.com/office/drawing/2014/main" id="{462B1AF6-572F-4303-989D-22D825CB0645}"/>
                      </a:ext>
                    </a:extLst>
                  </p:cNvPr>
                  <p:cNvCxnSpPr>
                    <a:cxnSpLocks/>
                    <a:stCxn id="741" idx="0"/>
                    <a:endCxn id="7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>
                    <a:extLst>
                      <a:ext uri="{FF2B5EF4-FFF2-40B4-BE49-F238E27FC236}">
                        <a16:creationId xmlns:a16="http://schemas.microsoft.com/office/drawing/2014/main" id="{FAE24C2D-25B2-45ED-90EC-42D48F128BCA}"/>
                      </a:ext>
                    </a:extLst>
                  </p:cNvPr>
                  <p:cNvCxnSpPr>
                    <a:cxnSpLocks/>
                    <a:stCxn id="741" idx="1"/>
                    <a:endCxn id="7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92E2B92-BE97-445C-9DED-0C8D3AE552E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3D596BC-057E-4CB4-8E53-EC78ED90236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7925BDB5-D9EF-45FC-96BF-25A6BF31C5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5" name="Straight Connector 734">
                    <a:extLst>
                      <a:ext uri="{FF2B5EF4-FFF2-40B4-BE49-F238E27FC236}">
                        <a16:creationId xmlns:a16="http://schemas.microsoft.com/office/drawing/2014/main" id="{4AC9DAAD-72B3-4E18-B075-ED9AA4FC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569CDB0-050F-485F-96AA-E73D32AB8379}"/>
                      </a:ext>
                    </a:extLst>
                  </p:cNvPr>
                  <p:cNvCxnSpPr>
                    <a:cxnSpLocks/>
                    <a:stCxn id="734" idx="1"/>
                    <a:endCxn id="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19D43532-9A42-415B-BEA7-82DC53E3B0C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827D46D6-883C-45E1-8433-8C2E6DD818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0E8343A7-F4DE-4447-946C-F4A7C353BD92}"/>
                      </a:ext>
                    </a:extLst>
                  </p:cNvPr>
                  <p:cNvCxnSpPr>
                    <a:cxnSpLocks/>
                    <a:stCxn id="731" idx="0"/>
                    <a:endCxn id="7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413FDC86-14EA-430A-8F83-5E1860F2DDB8}"/>
                      </a:ext>
                    </a:extLst>
                  </p:cNvPr>
                  <p:cNvCxnSpPr>
                    <a:cxnSpLocks/>
                    <a:stCxn id="731" idx="1"/>
                    <a:endCxn id="7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D2FBC285-DBAA-4D1B-827F-F4D847BEFF0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24783FD-A5BC-480E-AF1E-6D45DE440E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9" name="Straight Connector 728">
                    <a:extLst>
                      <a:ext uri="{FF2B5EF4-FFF2-40B4-BE49-F238E27FC236}">
                        <a16:creationId xmlns:a16="http://schemas.microsoft.com/office/drawing/2014/main" id="{1E3E4820-C477-4599-A3BC-C0639AAEF831}"/>
                      </a:ext>
                    </a:extLst>
                  </p:cNvPr>
                  <p:cNvCxnSpPr>
                    <a:cxnSpLocks/>
                    <a:stCxn id="728" idx="0"/>
                    <a:endCxn id="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>
                    <a:extLst>
                      <a:ext uri="{FF2B5EF4-FFF2-40B4-BE49-F238E27FC236}">
                        <a16:creationId xmlns:a16="http://schemas.microsoft.com/office/drawing/2014/main" id="{3836B027-3BAF-435E-9344-98D7CD74BE73}"/>
                      </a:ext>
                    </a:extLst>
                  </p:cNvPr>
                  <p:cNvCxnSpPr>
                    <a:cxnSpLocks/>
                    <a:stCxn id="728" idx="1"/>
                    <a:endCxn id="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BE3F592-B4CE-425F-B78D-A408C3E6B79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BE167825-4365-4640-B1E7-FC011B16912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2D338D53-BE28-4F81-82B7-3058E68A56AF}"/>
                      </a:ext>
                    </a:extLst>
                  </p:cNvPr>
                  <p:cNvCxnSpPr>
                    <a:cxnSpLocks/>
                    <a:stCxn id="725" idx="0"/>
                    <a:endCxn id="7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Straight Connector 726">
                    <a:extLst>
                      <a:ext uri="{FF2B5EF4-FFF2-40B4-BE49-F238E27FC236}">
                        <a16:creationId xmlns:a16="http://schemas.microsoft.com/office/drawing/2014/main" id="{B2BE54C4-D9AD-41C5-974C-FA2AA4E09C05}"/>
                      </a:ext>
                    </a:extLst>
                  </p:cNvPr>
                  <p:cNvCxnSpPr>
                    <a:cxnSpLocks/>
                    <a:stCxn id="725" idx="1"/>
                    <a:endCxn id="7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D80B4E0-D24D-42DD-BEA6-4096D1C171FA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8187BC4-D2F3-4EF7-962D-A6F0D02D980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F55FAADA-F8A9-4F3B-B88C-C77C8B09950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65C934C1-E352-4843-8D34-8499BAAB4E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66AA365F-7440-44D4-B547-E07542A5A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DAF15936-8083-4ADE-BA06-C72498A744A3}"/>
                      </a:ext>
                    </a:extLst>
                  </p:cNvPr>
                  <p:cNvCxnSpPr>
                    <a:cxnSpLocks/>
                    <a:stCxn id="714" idx="1"/>
                    <a:endCxn id="71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8518D47B-8486-449B-B9D7-D81C223AA72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9ADDF9E9-2356-4E7B-8786-1E16414642B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C4B74080-A90E-456B-AA20-1E984C03EFC8}"/>
                      </a:ext>
                    </a:extLst>
                  </p:cNvPr>
                  <p:cNvCxnSpPr>
                    <a:cxnSpLocks/>
                    <a:stCxn id="711" idx="0"/>
                    <a:endCxn id="71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BC0F4C4A-391C-4EC3-941A-6E5781D2A3CB}"/>
                      </a:ext>
                    </a:extLst>
                  </p:cNvPr>
                  <p:cNvCxnSpPr>
                    <a:cxnSpLocks/>
                    <a:stCxn id="711" idx="1"/>
                    <a:endCxn id="71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94BDF95-31FD-49E6-9E9E-C09B23847E0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2D9FAA4D-B380-4BC3-9D5F-4BF367FEB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76F5F135-F5B4-4206-978B-13DE95FEBF12}"/>
                      </a:ext>
                    </a:extLst>
                  </p:cNvPr>
                  <p:cNvCxnSpPr>
                    <a:cxnSpLocks/>
                    <a:stCxn id="708" idx="0"/>
                    <a:endCxn id="70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ED940D2F-C9C9-4F1B-A09E-0FAF29E50474}"/>
                      </a:ext>
                    </a:extLst>
                  </p:cNvPr>
                  <p:cNvCxnSpPr>
                    <a:cxnSpLocks/>
                    <a:stCxn id="708" idx="1"/>
                    <a:endCxn id="70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E2159E57-AB3C-47F9-8058-1FD4125249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710DA9BF-F780-49B2-B967-EC1DF9F45A9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FF533E42-662A-42A7-A686-7CCA8D1BE2DA}"/>
                      </a:ext>
                    </a:extLst>
                  </p:cNvPr>
                  <p:cNvCxnSpPr>
                    <a:cxnSpLocks/>
                    <a:stCxn id="705" idx="0"/>
                    <a:endCxn id="70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A3AA2066-6CA8-4DF4-8EEF-9D38D627DE50}"/>
                      </a:ext>
                    </a:extLst>
                  </p:cNvPr>
                  <p:cNvCxnSpPr>
                    <a:cxnSpLocks/>
                    <a:stCxn id="705" idx="1"/>
                    <a:endCxn id="70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77A2C9CA-1EC0-4289-A02A-D1CA223705D5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EF48414D-4B66-45DC-AB1B-2F3B43D703B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93B247BC-DBAA-4C95-9C27-CB37B2AE3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9" name="Straight Connector 698">
                    <a:extLst>
                      <a:ext uri="{FF2B5EF4-FFF2-40B4-BE49-F238E27FC236}">
                        <a16:creationId xmlns:a16="http://schemas.microsoft.com/office/drawing/2014/main" id="{7DA80845-EE8D-4920-B4A0-4D60BFDD8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>
                    <a:extLst>
                      <a:ext uri="{FF2B5EF4-FFF2-40B4-BE49-F238E27FC236}">
                        <a16:creationId xmlns:a16="http://schemas.microsoft.com/office/drawing/2014/main" id="{26988828-EDCA-4491-A285-5A2EB450BBE4}"/>
                      </a:ext>
                    </a:extLst>
                  </p:cNvPr>
                  <p:cNvCxnSpPr>
                    <a:cxnSpLocks/>
                    <a:stCxn id="698" idx="1"/>
                    <a:endCxn id="69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0D162EC1-E836-419F-819E-139F0B115093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83380469-17CF-4D17-9D4A-F2037F84050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>
                    <a:extLst>
                      <a:ext uri="{FF2B5EF4-FFF2-40B4-BE49-F238E27FC236}">
                        <a16:creationId xmlns:a16="http://schemas.microsoft.com/office/drawing/2014/main" id="{181E7BD6-2481-456A-A7EC-F48A40DF1D0F}"/>
                      </a:ext>
                    </a:extLst>
                  </p:cNvPr>
                  <p:cNvCxnSpPr>
                    <a:cxnSpLocks/>
                    <a:stCxn id="695" idx="0"/>
                    <a:endCxn id="69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>
                    <a:extLst>
                      <a:ext uri="{FF2B5EF4-FFF2-40B4-BE49-F238E27FC236}">
                        <a16:creationId xmlns:a16="http://schemas.microsoft.com/office/drawing/2014/main" id="{2A840732-798B-41DB-A5EF-6B9E6E3766B2}"/>
                      </a:ext>
                    </a:extLst>
                  </p:cNvPr>
                  <p:cNvCxnSpPr>
                    <a:cxnSpLocks/>
                    <a:stCxn id="695" idx="1"/>
                    <a:endCxn id="69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5A100C9F-95F6-420A-A9F2-10BAB61D0CB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C5AD7350-2B76-4D21-B3E9-AFA1B3FC78E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96CFB7D5-B5BD-4345-A50D-62285EF439D7}"/>
                      </a:ext>
                    </a:extLst>
                  </p:cNvPr>
                  <p:cNvCxnSpPr>
                    <a:cxnSpLocks/>
                    <a:stCxn id="692" idx="0"/>
                    <a:endCxn id="69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2C42C298-2CF0-416F-AD8D-85ED5D8B5706}"/>
                      </a:ext>
                    </a:extLst>
                  </p:cNvPr>
                  <p:cNvCxnSpPr>
                    <a:cxnSpLocks/>
                    <a:stCxn id="692" idx="1"/>
                    <a:endCxn id="69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BF807B06-9B5A-45B2-BCB3-6CCA8019076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11D625A8-0190-43DB-9D53-FCC865F6357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0" name="Straight Connector 689">
                    <a:extLst>
                      <a:ext uri="{FF2B5EF4-FFF2-40B4-BE49-F238E27FC236}">
                        <a16:creationId xmlns:a16="http://schemas.microsoft.com/office/drawing/2014/main" id="{F40F7AF8-2C60-4CDC-AB31-5F8EBAD93CB9}"/>
                      </a:ext>
                    </a:extLst>
                  </p:cNvPr>
                  <p:cNvCxnSpPr>
                    <a:cxnSpLocks/>
                    <a:stCxn id="689" idx="0"/>
                    <a:endCxn id="68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6BA41DE7-6B2A-40AB-975D-EF1CE222F88D}"/>
                      </a:ext>
                    </a:extLst>
                  </p:cNvPr>
                  <p:cNvCxnSpPr>
                    <a:cxnSpLocks/>
                    <a:stCxn id="689" idx="1"/>
                    <a:endCxn id="68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8E920C36-0CF2-4AE6-BFFA-44F18FF0230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9CD9AE87-BAFE-4181-AE39-F634FC9B8A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E9C09EAD-AF3A-454E-ACC3-589C221661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3" name="Straight Connector 682">
                    <a:extLst>
                      <a:ext uri="{FF2B5EF4-FFF2-40B4-BE49-F238E27FC236}">
                        <a16:creationId xmlns:a16="http://schemas.microsoft.com/office/drawing/2014/main" id="{505BAF39-8EBE-4113-9E89-46770EC059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>
                    <a:extLst>
                      <a:ext uri="{FF2B5EF4-FFF2-40B4-BE49-F238E27FC236}">
                        <a16:creationId xmlns:a16="http://schemas.microsoft.com/office/drawing/2014/main" id="{6B37C23E-678D-447C-9715-80F40CA76D28}"/>
                      </a:ext>
                    </a:extLst>
                  </p:cNvPr>
                  <p:cNvCxnSpPr>
                    <a:cxnSpLocks/>
                    <a:stCxn id="682" idx="1"/>
                    <a:endCxn id="6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23F20FAC-C81B-4563-97B0-96DE7E1F5A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76E61E4-A21C-4C8C-88C3-3C46D83355D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0" name="Straight Connector 679">
                    <a:extLst>
                      <a:ext uri="{FF2B5EF4-FFF2-40B4-BE49-F238E27FC236}">
                        <a16:creationId xmlns:a16="http://schemas.microsoft.com/office/drawing/2014/main" id="{F3DD1C77-FC3A-482F-96D0-1FE87424E0F8}"/>
                      </a:ext>
                    </a:extLst>
                  </p:cNvPr>
                  <p:cNvCxnSpPr>
                    <a:cxnSpLocks/>
                    <a:stCxn id="679" idx="0"/>
                    <a:endCxn id="6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Straight Connector 680">
                    <a:extLst>
                      <a:ext uri="{FF2B5EF4-FFF2-40B4-BE49-F238E27FC236}">
                        <a16:creationId xmlns:a16="http://schemas.microsoft.com/office/drawing/2014/main" id="{44334969-2300-47E5-9051-29BF1C0637DB}"/>
                      </a:ext>
                    </a:extLst>
                  </p:cNvPr>
                  <p:cNvCxnSpPr>
                    <a:cxnSpLocks/>
                    <a:stCxn id="679" idx="1"/>
                    <a:endCxn id="6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C34362E0-BFFB-4E6F-AD9A-6D1B8982406B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BBE3605E-5CE7-4F3F-B25B-9C78EFB08C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7" name="Straight Connector 676">
                    <a:extLst>
                      <a:ext uri="{FF2B5EF4-FFF2-40B4-BE49-F238E27FC236}">
                        <a16:creationId xmlns:a16="http://schemas.microsoft.com/office/drawing/2014/main" id="{43ACF279-677E-459B-9A62-58FDEDE48EBC}"/>
                      </a:ext>
                    </a:extLst>
                  </p:cNvPr>
                  <p:cNvCxnSpPr>
                    <a:cxnSpLocks/>
                    <a:stCxn id="676" idx="0"/>
                    <a:endCxn id="6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4B6A9D75-76DE-4841-81C5-4B5A0881AE6B}"/>
                      </a:ext>
                    </a:extLst>
                  </p:cNvPr>
                  <p:cNvCxnSpPr>
                    <a:cxnSpLocks/>
                    <a:stCxn id="676" idx="1"/>
                    <a:endCxn id="6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06626A2B-8BF8-4BF3-A1DD-3174BAE15A3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C37331DE-276C-46A6-8E49-AB4739EA17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4" name="Straight Connector 673">
                    <a:extLst>
                      <a:ext uri="{FF2B5EF4-FFF2-40B4-BE49-F238E27FC236}">
                        <a16:creationId xmlns:a16="http://schemas.microsoft.com/office/drawing/2014/main" id="{5A788C02-6724-489F-B59F-480A04C621F2}"/>
                      </a:ext>
                    </a:extLst>
                  </p:cNvPr>
                  <p:cNvCxnSpPr>
                    <a:cxnSpLocks/>
                    <a:stCxn id="673" idx="0"/>
                    <a:endCxn id="6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>
                    <a:extLst>
                      <a:ext uri="{FF2B5EF4-FFF2-40B4-BE49-F238E27FC236}">
                        <a16:creationId xmlns:a16="http://schemas.microsoft.com/office/drawing/2014/main" id="{78D0F1DE-1048-4D6C-AFB3-2D681FE8D766}"/>
                      </a:ext>
                    </a:extLst>
                  </p:cNvPr>
                  <p:cNvCxnSpPr>
                    <a:cxnSpLocks/>
                    <a:stCxn id="673" idx="1"/>
                    <a:endCxn id="6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6DBAC29-9DF0-4384-BE4A-F7BDB1493E83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5C930D01-1D36-4996-ABF8-4692D481287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140D1446-9542-4C7E-8E10-FB6E184600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9EB4B99C-AF0E-48AB-9A31-695E2804C6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EBDF0BB8-E4FA-428E-862C-93472A37025D}"/>
                      </a:ext>
                    </a:extLst>
                  </p:cNvPr>
                  <p:cNvCxnSpPr>
                    <a:cxnSpLocks/>
                    <a:stCxn id="666" idx="1"/>
                    <a:endCxn id="6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9B07FE2B-1B48-470A-A5A9-B1C3FC1D018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B5EF0199-D56D-4FF4-9740-77949877ADF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F849C92B-7F38-4275-87E2-492F01D06CB8}"/>
                      </a:ext>
                    </a:extLst>
                  </p:cNvPr>
                  <p:cNvCxnSpPr>
                    <a:cxnSpLocks/>
                    <a:stCxn id="663" idx="0"/>
                    <a:endCxn id="6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0C78A24D-77EC-4201-BC3E-0930B40982F1}"/>
                      </a:ext>
                    </a:extLst>
                  </p:cNvPr>
                  <p:cNvCxnSpPr>
                    <a:cxnSpLocks/>
                    <a:stCxn id="663" idx="1"/>
                    <a:endCxn id="6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BF832155-5030-46F1-91F3-992CCCA8FD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A24C3C2-45DB-4A70-BD11-24D45815586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2F7EAD5C-7E73-468D-8751-D4BB4471E420}"/>
                      </a:ext>
                    </a:extLst>
                  </p:cNvPr>
                  <p:cNvCxnSpPr>
                    <a:cxnSpLocks/>
                    <a:stCxn id="660" idx="0"/>
                    <a:endCxn id="6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7D492EA7-40BD-4C62-AF16-FB8C755A5304}"/>
                      </a:ext>
                    </a:extLst>
                  </p:cNvPr>
                  <p:cNvCxnSpPr>
                    <a:cxnSpLocks/>
                    <a:stCxn id="660" idx="1"/>
                    <a:endCxn id="6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9E215F71-EEA5-490B-A1A9-88472416923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56D8955D-F6BE-45BD-AB4C-AC9EEC478C3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138CB9A8-3060-4EC5-9E2E-E327FAAC9269}"/>
                      </a:ext>
                    </a:extLst>
                  </p:cNvPr>
                  <p:cNvCxnSpPr>
                    <a:cxnSpLocks/>
                    <a:stCxn id="657" idx="0"/>
                    <a:endCxn id="6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36A5C536-785B-468A-96B3-1E4C1D3809BC}"/>
                      </a:ext>
                    </a:extLst>
                  </p:cNvPr>
                  <p:cNvCxnSpPr>
                    <a:cxnSpLocks/>
                    <a:stCxn id="657" idx="1"/>
                    <a:endCxn id="6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04EDB27-DBE3-4C36-87D0-B30C662B3BBE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87256DA-97C8-4D0A-A45C-07A2F9CD24B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580C9CE7-B461-43A6-B9E2-374D1C94DE2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E265E9C0-2EDA-4E03-946F-A82BACB7A55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FE832E7-C676-48A8-BDA6-39F0D59A4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E89989BC-ECD9-4463-90D1-35A6C254F6CF}"/>
                      </a:ext>
                    </a:extLst>
                  </p:cNvPr>
                  <p:cNvCxnSpPr>
                    <a:cxnSpLocks/>
                    <a:stCxn id="646" idx="1"/>
                    <a:endCxn id="6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93CCE7A9-0AA2-4CE7-BBD3-E159C006B5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E4B60A4C-B862-42B9-98C7-9313A2A149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48FA3AD8-3E7A-41F7-AB1B-2B7CFA605F1D}"/>
                      </a:ext>
                    </a:extLst>
                  </p:cNvPr>
                  <p:cNvCxnSpPr>
                    <a:cxnSpLocks/>
                    <a:stCxn id="643" idx="0"/>
                    <a:endCxn id="6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EFB1C49-4F55-4146-85A3-7333FE484605}"/>
                      </a:ext>
                    </a:extLst>
                  </p:cNvPr>
                  <p:cNvCxnSpPr>
                    <a:cxnSpLocks/>
                    <a:stCxn id="643" idx="1"/>
                    <a:endCxn id="6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4B00A210-ED06-4B76-BC30-D27D3D6A13A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BC50941C-F517-434F-AB7C-9DF103A5A25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53F40B4-2CB2-4F14-8716-5F5FB003E3B5}"/>
                      </a:ext>
                    </a:extLst>
                  </p:cNvPr>
                  <p:cNvCxnSpPr>
                    <a:cxnSpLocks/>
                    <a:stCxn id="640" idx="0"/>
                    <a:endCxn id="6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6BEDCB72-D3EE-4810-813C-609F483731E8}"/>
                      </a:ext>
                    </a:extLst>
                  </p:cNvPr>
                  <p:cNvCxnSpPr>
                    <a:cxnSpLocks/>
                    <a:stCxn id="640" idx="1"/>
                    <a:endCxn id="6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1418EE93-0A6A-4E3E-907F-ADBC231DDEE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A6B4FBC4-1EB7-4A92-9999-BC198996EF6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5429A8A3-9A69-455B-80C9-56974F0942D7}"/>
                      </a:ext>
                    </a:extLst>
                  </p:cNvPr>
                  <p:cNvCxnSpPr>
                    <a:cxnSpLocks/>
                    <a:stCxn id="637" idx="0"/>
                    <a:endCxn id="6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1958A22F-F571-4B32-AAA0-F0393A023DB3}"/>
                      </a:ext>
                    </a:extLst>
                  </p:cNvPr>
                  <p:cNvCxnSpPr>
                    <a:cxnSpLocks/>
                    <a:stCxn id="637" idx="1"/>
                    <a:endCxn id="6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55F026DB-99DC-4318-9F6C-7FDB18FBD8BF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7E374D48-2B05-4512-8F27-2C2866E7E6C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E23053F0-4D8C-46CD-AE62-0FC8EC4D66B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62F22597-D1FA-4D6D-A1D2-A5E11B99E7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269352B8-F1CE-49A5-B595-2452E94751F0}"/>
                      </a:ext>
                    </a:extLst>
                  </p:cNvPr>
                  <p:cNvCxnSpPr>
                    <a:cxnSpLocks/>
                    <a:stCxn id="630" idx="1"/>
                    <a:endCxn id="6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9A6E68F-E8B2-48E5-A3DC-2C071A84ACD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A0523A34-6B77-43F6-82EB-1FFCBB4D1B1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8" name="Straight Connector 627">
                    <a:extLst>
                      <a:ext uri="{FF2B5EF4-FFF2-40B4-BE49-F238E27FC236}">
                        <a16:creationId xmlns:a16="http://schemas.microsoft.com/office/drawing/2014/main" id="{CE08E323-0CDA-471B-A3F6-17637A907FD1}"/>
                      </a:ext>
                    </a:extLst>
                  </p:cNvPr>
                  <p:cNvCxnSpPr>
                    <a:cxnSpLocks/>
                    <a:stCxn id="627" idx="0"/>
                    <a:endCxn id="6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>
                    <a:extLst>
                      <a:ext uri="{FF2B5EF4-FFF2-40B4-BE49-F238E27FC236}">
                        <a16:creationId xmlns:a16="http://schemas.microsoft.com/office/drawing/2014/main" id="{FC22604B-E6E5-4E02-853C-ACC246B275BB}"/>
                      </a:ext>
                    </a:extLst>
                  </p:cNvPr>
                  <p:cNvCxnSpPr>
                    <a:cxnSpLocks/>
                    <a:stCxn id="627" idx="1"/>
                    <a:endCxn id="6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260994A-BCAB-4414-BC3E-A58FC0635E7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28ABAFD4-4AA9-40C6-93C9-BFAA45AB222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5" name="Straight Connector 624">
                    <a:extLst>
                      <a:ext uri="{FF2B5EF4-FFF2-40B4-BE49-F238E27FC236}">
                        <a16:creationId xmlns:a16="http://schemas.microsoft.com/office/drawing/2014/main" id="{2CA4EEBF-EAB8-4A43-A50F-50B5E1D838DE}"/>
                      </a:ext>
                    </a:extLst>
                  </p:cNvPr>
                  <p:cNvCxnSpPr>
                    <a:cxnSpLocks/>
                    <a:stCxn id="624" idx="0"/>
                    <a:endCxn id="6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>
                    <a:extLst>
                      <a:ext uri="{FF2B5EF4-FFF2-40B4-BE49-F238E27FC236}">
                        <a16:creationId xmlns:a16="http://schemas.microsoft.com/office/drawing/2014/main" id="{5E242FB3-BCF9-4529-881D-6E825072107B}"/>
                      </a:ext>
                    </a:extLst>
                  </p:cNvPr>
                  <p:cNvCxnSpPr>
                    <a:cxnSpLocks/>
                    <a:stCxn id="624" idx="1"/>
                    <a:endCxn id="6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DB8A586-25C4-444D-AD53-A6EBD4DDBC5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A36EA44F-3259-4E90-A9D3-4A198EDDC7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2EC23FDE-1880-4A07-8CF0-53A8ADFCB09D}"/>
                      </a:ext>
                    </a:extLst>
                  </p:cNvPr>
                  <p:cNvCxnSpPr>
                    <a:cxnSpLocks/>
                    <a:stCxn id="621" idx="0"/>
                    <a:endCxn id="6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E2A0DED0-DF7C-4BB1-A378-7EA0FB7E5E9F}"/>
                      </a:ext>
                    </a:extLst>
                  </p:cNvPr>
                  <p:cNvCxnSpPr>
                    <a:cxnSpLocks/>
                    <a:stCxn id="621" idx="1"/>
                    <a:endCxn id="6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D0033-9B2D-45FA-AC02-62D4A1AA94B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58745893-B83E-49B3-84CE-D059B471D00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807E5461-573C-46AA-AF2A-C3918CB29E3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281C7B8F-2623-406D-B9EB-FC5A923756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64C640B4-C96B-49ED-9649-2DB169484EB4}"/>
                      </a:ext>
                    </a:extLst>
                  </p:cNvPr>
                  <p:cNvCxnSpPr>
                    <a:cxnSpLocks/>
                    <a:stCxn id="354" idx="1"/>
                    <a:endCxn id="3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5822BA-A648-4FA0-BD97-CEF31EABBDD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5EC5C9C-2F2E-45BE-B65B-271919B0E5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A62BC36-D44D-4810-AA30-AA9975551FB6}"/>
                      </a:ext>
                    </a:extLst>
                  </p:cNvPr>
                  <p:cNvCxnSpPr>
                    <a:cxnSpLocks/>
                    <a:stCxn id="351" idx="0"/>
                    <a:endCxn id="35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C5D1848-EABF-436F-BA41-197AA690FD07}"/>
                      </a:ext>
                    </a:extLst>
                  </p:cNvPr>
                  <p:cNvCxnSpPr>
                    <a:cxnSpLocks/>
                    <a:stCxn id="351" idx="1"/>
                    <a:endCxn id="35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AD872AD-8873-4F57-B417-293DBB9B8DE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91DE4741-867E-47C9-BB97-848CF11CCC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4F12D4FF-E5E9-4EE4-8019-A358634ABD22}"/>
                      </a:ext>
                    </a:extLst>
                  </p:cNvPr>
                  <p:cNvCxnSpPr>
                    <a:cxnSpLocks/>
                    <a:stCxn id="348" idx="0"/>
                    <a:endCxn id="3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E25BEC-B4D6-4CC9-AEE7-05C3883C4DB3}"/>
                      </a:ext>
                    </a:extLst>
                  </p:cNvPr>
                  <p:cNvCxnSpPr>
                    <a:cxnSpLocks/>
                    <a:stCxn id="348" idx="1"/>
                    <a:endCxn id="3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3C6C08E6-DDB6-406D-95FA-2BE825FB997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E2EB627E-9026-40E7-8749-9BAEC432130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A6D1E67A-7DD7-4AA8-B41D-FA477431A500}"/>
                      </a:ext>
                    </a:extLst>
                  </p:cNvPr>
                  <p:cNvCxnSpPr>
                    <a:cxnSpLocks/>
                    <a:stCxn id="345" idx="0"/>
                    <a:endCxn id="34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5D05CDAC-C799-4923-B9F0-DD061B4EB6E5}"/>
                      </a:ext>
                    </a:extLst>
                  </p:cNvPr>
                  <p:cNvCxnSpPr>
                    <a:cxnSpLocks/>
                    <a:stCxn id="345" idx="1"/>
                    <a:endCxn id="34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C935529-094F-4A22-95FB-601085E1B446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D8BF80A9-35D3-4193-AC0F-BFF2933D580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F5E95FF-E462-489A-9846-7DDE165FC6F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48E8C949-9A78-48EE-925B-B4F0E4E3D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AABCDF69-5A50-48E5-85FB-6300FCD0AA8D}"/>
                      </a:ext>
                    </a:extLst>
                  </p:cNvPr>
                  <p:cNvCxnSpPr>
                    <a:cxnSpLocks/>
                    <a:stCxn id="338" idx="1"/>
                    <a:endCxn id="3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DDD21C49-2916-4565-9A62-6EDEA6A92C9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9AF52A71-3F8E-40CF-B18F-1DA616153DF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2C13E21-DDD9-4A12-91FD-CC59ADD918CB}"/>
                      </a:ext>
                    </a:extLst>
                  </p:cNvPr>
                  <p:cNvCxnSpPr>
                    <a:cxnSpLocks/>
                    <a:stCxn id="335" idx="0"/>
                    <a:endCxn id="33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94C5AD46-01D3-4923-AEEB-78AA3FA95217}"/>
                      </a:ext>
                    </a:extLst>
                  </p:cNvPr>
                  <p:cNvCxnSpPr>
                    <a:cxnSpLocks/>
                    <a:stCxn id="335" idx="1"/>
                    <a:endCxn id="33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3B9D0FFB-4CFA-469D-8525-C9551046E0D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04E20D4-58FF-4B3F-8372-2814ADDF39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42E8D6B5-FA30-4D5C-87D6-8F5CB302E941}"/>
                      </a:ext>
                    </a:extLst>
                  </p:cNvPr>
                  <p:cNvCxnSpPr>
                    <a:cxnSpLocks/>
                    <a:stCxn id="332" idx="0"/>
                    <a:endCxn id="3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59D5C140-05C1-4858-9D79-64812505E3E4}"/>
                      </a:ext>
                    </a:extLst>
                  </p:cNvPr>
                  <p:cNvCxnSpPr>
                    <a:cxnSpLocks/>
                    <a:stCxn id="332" idx="1"/>
                    <a:endCxn id="3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17DB828-4610-464D-9EF2-639739D1E79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802451E2-F3F8-4F32-A9F4-7AF70EDD70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D42A8DE4-B7FA-4BD3-AA77-A8FC8A3AE715}"/>
                      </a:ext>
                    </a:extLst>
                  </p:cNvPr>
                  <p:cNvCxnSpPr>
                    <a:cxnSpLocks/>
                    <a:stCxn id="329" idx="0"/>
                    <a:endCxn id="32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530D22AA-A124-40D3-A2C0-7BC771B5300D}"/>
                      </a:ext>
                    </a:extLst>
                  </p:cNvPr>
                  <p:cNvCxnSpPr>
                    <a:cxnSpLocks/>
                    <a:stCxn id="329" idx="1"/>
                    <a:endCxn id="32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24AC7DE-FBEA-43DD-9EFD-545B14146EE3}"/>
              </a:ext>
            </a:extLst>
          </p:cNvPr>
          <p:cNvSpPr/>
          <p:nvPr/>
        </p:nvSpPr>
        <p:spPr>
          <a:xfrm>
            <a:off x="6612881" y="238118"/>
            <a:ext cx="4843634" cy="759553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994" h="810260">
                <a:moveTo>
                  <a:pt x="0" y="810260"/>
                </a:moveTo>
                <a:lnTo>
                  <a:pt x="964566" y="0"/>
                </a:lnTo>
                <a:lnTo>
                  <a:pt x="5166994" y="0"/>
                </a:lnTo>
                <a:lnTo>
                  <a:pt x="4443728" y="810260"/>
                </a:lnTo>
                <a:lnTo>
                  <a:pt x="0" y="8102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CZC</a:t>
            </a:r>
          </a:p>
        </p:txBody>
      </p:sp>
      <p:sp>
        <p:nvSpPr>
          <p:cNvPr id="853" name="Parallelogram 6">
            <a:extLst>
              <a:ext uri="{FF2B5EF4-FFF2-40B4-BE49-F238E27FC236}">
                <a16:creationId xmlns:a16="http://schemas.microsoft.com/office/drawing/2014/main" id="{77FF1199-96F5-49E4-8BF6-F9C1227B5AF0}"/>
              </a:ext>
            </a:extLst>
          </p:cNvPr>
          <p:cNvSpPr/>
          <p:nvPr/>
        </p:nvSpPr>
        <p:spPr>
          <a:xfrm rot="5220825">
            <a:off x="8691709" y="2145753"/>
            <a:ext cx="4759556" cy="1064212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1023434 h 1023434"/>
              <a:gd name="connsiteX1" fmla="*/ 47326 w 5166994"/>
              <a:gd name="connsiteY1" fmla="*/ 0 h 1023434"/>
              <a:gd name="connsiteX2" fmla="*/ 5166994 w 5166994"/>
              <a:gd name="connsiteY2" fmla="*/ 213174 h 1023434"/>
              <a:gd name="connsiteX3" fmla="*/ 4443728 w 5166994"/>
              <a:gd name="connsiteY3" fmla="*/ 1023434 h 1023434"/>
              <a:gd name="connsiteX4" fmla="*/ 0 w 5166994"/>
              <a:gd name="connsiteY4" fmla="*/ 1023434 h 1023434"/>
              <a:gd name="connsiteX0" fmla="*/ 746944 w 5119668"/>
              <a:gd name="connsiteY0" fmla="*/ 912262 h 1023434"/>
              <a:gd name="connsiteX1" fmla="*/ 0 w 5119668"/>
              <a:gd name="connsiteY1" fmla="*/ 0 h 1023434"/>
              <a:gd name="connsiteX2" fmla="*/ 5119668 w 5119668"/>
              <a:gd name="connsiteY2" fmla="*/ 213174 h 1023434"/>
              <a:gd name="connsiteX3" fmla="*/ 4396402 w 5119668"/>
              <a:gd name="connsiteY3" fmla="*/ 1023434 h 1023434"/>
              <a:gd name="connsiteX4" fmla="*/ 746944 w 5119668"/>
              <a:gd name="connsiteY4" fmla="*/ 912262 h 1023434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5119668 w 5142700"/>
              <a:gd name="connsiteY2" fmla="*/ 213174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193827 w 5142700"/>
              <a:gd name="connsiteY2" fmla="*/ 164876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279298 w 5142700"/>
              <a:gd name="connsiteY2" fmla="*/ 232921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077302"/>
              <a:gd name="connsiteY0" fmla="*/ 912262 h 1135258"/>
              <a:gd name="connsiteX1" fmla="*/ 0 w 5077302"/>
              <a:gd name="connsiteY1" fmla="*/ 0 h 1135258"/>
              <a:gd name="connsiteX2" fmla="*/ 4279298 w 5077302"/>
              <a:gd name="connsiteY2" fmla="*/ 232921 h 1135258"/>
              <a:gd name="connsiteX3" fmla="*/ 5077302 w 5077302"/>
              <a:gd name="connsiteY3" fmla="*/ 1135258 h 1135258"/>
              <a:gd name="connsiteX4" fmla="*/ 746944 w 5077302"/>
              <a:gd name="connsiteY4" fmla="*/ 912262 h 113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302" h="1135258">
                <a:moveTo>
                  <a:pt x="746944" y="912262"/>
                </a:moveTo>
                <a:lnTo>
                  <a:pt x="0" y="0"/>
                </a:lnTo>
                <a:lnTo>
                  <a:pt x="4279298" y="232921"/>
                </a:lnTo>
                <a:lnTo>
                  <a:pt x="5077302" y="1135258"/>
                </a:lnTo>
                <a:lnTo>
                  <a:pt x="746944" y="9122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07455A8-7A42-4BC1-BF13-3BB5FBFA07AE}"/>
              </a:ext>
            </a:extLst>
          </p:cNvPr>
          <p:cNvGrpSpPr/>
          <p:nvPr/>
        </p:nvGrpSpPr>
        <p:grpSpPr>
          <a:xfrm>
            <a:off x="6122930" y="1081326"/>
            <a:ext cx="4520367" cy="4532586"/>
            <a:chOff x="6662394" y="292453"/>
            <a:chExt cx="4935825" cy="4977243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46E59738-B156-4863-A2B4-D92FA7D34B25}"/>
                </a:ext>
              </a:extLst>
            </p:cNvPr>
            <p:cNvGrpSpPr/>
            <p:nvPr/>
          </p:nvGrpSpPr>
          <p:grpSpPr>
            <a:xfrm>
              <a:off x="7162801" y="330200"/>
              <a:ext cx="4330700" cy="4368800"/>
              <a:chOff x="6324601" y="558800"/>
              <a:chExt cx="4330700" cy="4368800"/>
            </a:xfrm>
          </p:grpSpPr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B7AC84AB-EFCD-40B0-B968-026555CD5E4A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2588DFC2-8A0C-4A42-BAF1-F643A83A111B}"/>
                  </a:ext>
                </a:extLst>
              </p:cNvPr>
              <p:cNvCxnSpPr>
                <a:cxnSpLocks/>
                <a:stCxn id="1141" idx="0"/>
                <a:endCxn id="1141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29F0C8C-5C60-4A9A-B644-0ACB7F4CCB12}"/>
                  </a:ext>
                </a:extLst>
              </p:cNvPr>
              <p:cNvCxnSpPr>
                <a:cxnSpLocks/>
                <a:stCxn id="1141" idx="1"/>
                <a:endCxn id="1141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CE4DE823-8243-4324-B894-C3B089FA5568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35C4D74A-C581-48B9-A665-E4E09C423AAD}"/>
                  </a:ext>
                </a:extLst>
              </p:cNvPr>
              <p:cNvCxnSpPr>
                <a:cxnSpLocks/>
                <a:stCxn id="1144" idx="0"/>
                <a:endCxn id="1144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8E2A99C6-D65D-41B3-BC3D-4748B94F9063}"/>
                  </a:ext>
                </a:extLst>
              </p:cNvPr>
              <p:cNvCxnSpPr>
                <a:cxnSpLocks/>
                <a:stCxn id="1144" idx="1"/>
                <a:endCxn id="1144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16C0F894-287F-4538-9A32-7859EB7238B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BC9693CF-0989-4905-BAD0-E7D8241713AB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299F4198-F3B0-4888-9BBE-B7514FC9B9E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20" name="Rectangle 1419">
                      <a:extLst>
                        <a:ext uri="{FF2B5EF4-FFF2-40B4-BE49-F238E27FC236}">
                          <a16:creationId xmlns:a16="http://schemas.microsoft.com/office/drawing/2014/main" id="{6C5CDEB8-B769-45EE-BEA5-C5689C00B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21" name="Straight Connector 1420">
                      <a:extLst>
                        <a:ext uri="{FF2B5EF4-FFF2-40B4-BE49-F238E27FC236}">
                          <a16:creationId xmlns:a16="http://schemas.microsoft.com/office/drawing/2014/main" id="{D31945EC-8EA5-4883-B0F2-B331D639D2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2" name="Straight Connector 1421">
                      <a:extLst>
                        <a:ext uri="{FF2B5EF4-FFF2-40B4-BE49-F238E27FC236}">
                          <a16:creationId xmlns:a16="http://schemas.microsoft.com/office/drawing/2014/main" id="{3CB5EE67-C9DE-4556-979B-1614ACB23898}"/>
                        </a:ext>
                      </a:extLst>
                    </p:cNvPr>
                    <p:cNvCxnSpPr>
                      <a:cxnSpLocks/>
                      <a:stCxn id="1420" idx="1"/>
                      <a:endCxn id="14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AECEEBAB-771B-4C20-8790-B02906B1CA54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17" name="Rectangle 1416">
                      <a:extLst>
                        <a:ext uri="{FF2B5EF4-FFF2-40B4-BE49-F238E27FC236}">
                          <a16:creationId xmlns:a16="http://schemas.microsoft.com/office/drawing/2014/main" id="{0B3E742D-4618-48A9-A9C4-F9B981828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8" name="Straight Connector 1417">
                      <a:extLst>
                        <a:ext uri="{FF2B5EF4-FFF2-40B4-BE49-F238E27FC236}">
                          <a16:creationId xmlns:a16="http://schemas.microsoft.com/office/drawing/2014/main" id="{8ED978A8-EAF5-405E-9699-4B3766852D53}"/>
                        </a:ext>
                      </a:extLst>
                    </p:cNvPr>
                    <p:cNvCxnSpPr>
                      <a:cxnSpLocks/>
                      <a:stCxn id="1417" idx="0"/>
                      <a:endCxn id="14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>
                      <a:extLst>
                        <a:ext uri="{FF2B5EF4-FFF2-40B4-BE49-F238E27FC236}">
                          <a16:creationId xmlns:a16="http://schemas.microsoft.com/office/drawing/2014/main" id="{8E535DC9-FC2A-4A9D-B9DD-F516A0901CA5}"/>
                        </a:ext>
                      </a:extLst>
                    </p:cNvPr>
                    <p:cNvCxnSpPr>
                      <a:cxnSpLocks/>
                      <a:stCxn id="1417" idx="1"/>
                      <a:endCxn id="14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F83146E3-7ADF-49EA-8D6F-A579836A542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A967CF54-C901-4F52-8E5F-95102F0AC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5" name="Straight Connector 1414">
                      <a:extLst>
                        <a:ext uri="{FF2B5EF4-FFF2-40B4-BE49-F238E27FC236}">
                          <a16:creationId xmlns:a16="http://schemas.microsoft.com/office/drawing/2014/main" id="{737DE41E-B253-4A9A-B9A4-457444FD52D0}"/>
                        </a:ext>
                      </a:extLst>
                    </p:cNvPr>
                    <p:cNvCxnSpPr>
                      <a:cxnSpLocks/>
                      <a:stCxn id="1414" idx="0"/>
                      <a:endCxn id="14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6" name="Straight Connector 1415">
                      <a:extLst>
                        <a:ext uri="{FF2B5EF4-FFF2-40B4-BE49-F238E27FC236}">
                          <a16:creationId xmlns:a16="http://schemas.microsoft.com/office/drawing/2014/main" id="{88764A91-1545-48D1-8B57-A8EC81BEB555}"/>
                        </a:ext>
                      </a:extLst>
                    </p:cNvPr>
                    <p:cNvCxnSpPr>
                      <a:cxnSpLocks/>
                      <a:stCxn id="1414" idx="1"/>
                      <a:endCxn id="14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10" name="Group 1409">
                    <a:extLst>
                      <a:ext uri="{FF2B5EF4-FFF2-40B4-BE49-F238E27FC236}">
                        <a16:creationId xmlns:a16="http://schemas.microsoft.com/office/drawing/2014/main" id="{7BAA700B-64DD-4D9E-88D6-07B59BDBC65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4885FF86-C7C1-4314-85CD-625015218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2" name="Straight Connector 1411">
                      <a:extLst>
                        <a:ext uri="{FF2B5EF4-FFF2-40B4-BE49-F238E27FC236}">
                          <a16:creationId xmlns:a16="http://schemas.microsoft.com/office/drawing/2014/main" id="{D08A5CBE-B906-42DE-8975-8AD41733869E}"/>
                        </a:ext>
                      </a:extLst>
                    </p:cNvPr>
                    <p:cNvCxnSpPr>
                      <a:cxnSpLocks/>
                      <a:stCxn id="1411" idx="0"/>
                      <a:endCxn id="14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3" name="Straight Connector 1412">
                      <a:extLst>
                        <a:ext uri="{FF2B5EF4-FFF2-40B4-BE49-F238E27FC236}">
                          <a16:creationId xmlns:a16="http://schemas.microsoft.com/office/drawing/2014/main" id="{CEFEAFF5-6D1E-4383-800A-7AB43F8C5926}"/>
                        </a:ext>
                      </a:extLst>
                    </p:cNvPr>
                    <p:cNvCxnSpPr>
                      <a:cxnSpLocks/>
                      <a:stCxn id="1411" idx="1"/>
                      <a:endCxn id="14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87D3CDA1-A796-43D1-A017-1128D9A97983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91" name="Group 1390">
                    <a:extLst>
                      <a:ext uri="{FF2B5EF4-FFF2-40B4-BE49-F238E27FC236}">
                        <a16:creationId xmlns:a16="http://schemas.microsoft.com/office/drawing/2014/main" id="{2D7174CD-241B-4343-AFF4-8617FFD7318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DF9991DF-5D3C-4EB6-808E-5691AD6C8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5" name="Straight Connector 1404">
                      <a:extLst>
                        <a:ext uri="{FF2B5EF4-FFF2-40B4-BE49-F238E27FC236}">
                          <a16:creationId xmlns:a16="http://schemas.microsoft.com/office/drawing/2014/main" id="{EECBFC2F-41C6-4F7A-B3C1-698C4D418E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6" name="Straight Connector 1405">
                      <a:extLst>
                        <a:ext uri="{FF2B5EF4-FFF2-40B4-BE49-F238E27FC236}">
                          <a16:creationId xmlns:a16="http://schemas.microsoft.com/office/drawing/2014/main" id="{35052A87-BE61-4534-8BB9-15AD34888573}"/>
                        </a:ext>
                      </a:extLst>
                    </p:cNvPr>
                    <p:cNvCxnSpPr>
                      <a:cxnSpLocks/>
                      <a:stCxn id="1404" idx="1"/>
                      <a:endCxn id="14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2" name="Group 1391">
                    <a:extLst>
                      <a:ext uri="{FF2B5EF4-FFF2-40B4-BE49-F238E27FC236}">
                        <a16:creationId xmlns:a16="http://schemas.microsoft.com/office/drawing/2014/main" id="{2D4CB7F2-9AE6-47C0-8296-F561E301D9D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9D27F1A6-DC01-4446-AA92-6A4D995ED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2" name="Straight Connector 1401">
                      <a:extLst>
                        <a:ext uri="{FF2B5EF4-FFF2-40B4-BE49-F238E27FC236}">
                          <a16:creationId xmlns:a16="http://schemas.microsoft.com/office/drawing/2014/main" id="{EC47DEAE-5CFD-49E6-87DC-63587C2C77C2}"/>
                        </a:ext>
                      </a:extLst>
                    </p:cNvPr>
                    <p:cNvCxnSpPr>
                      <a:cxnSpLocks/>
                      <a:stCxn id="1401" idx="0"/>
                      <a:endCxn id="14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3" name="Straight Connector 1402">
                      <a:extLst>
                        <a:ext uri="{FF2B5EF4-FFF2-40B4-BE49-F238E27FC236}">
                          <a16:creationId xmlns:a16="http://schemas.microsoft.com/office/drawing/2014/main" id="{22C45568-0E74-44CA-9CE2-D945EC4127CE}"/>
                        </a:ext>
                      </a:extLst>
                    </p:cNvPr>
                    <p:cNvCxnSpPr>
                      <a:cxnSpLocks/>
                      <a:stCxn id="1401" idx="1"/>
                      <a:endCxn id="14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3" name="Group 1392">
                    <a:extLst>
                      <a:ext uri="{FF2B5EF4-FFF2-40B4-BE49-F238E27FC236}">
                        <a16:creationId xmlns:a16="http://schemas.microsoft.com/office/drawing/2014/main" id="{D990DE59-BBA9-47A0-8872-45A73BFDD1AE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C0A44583-118F-4573-A066-B932D0669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9" name="Straight Connector 1398">
                      <a:extLst>
                        <a:ext uri="{FF2B5EF4-FFF2-40B4-BE49-F238E27FC236}">
                          <a16:creationId xmlns:a16="http://schemas.microsoft.com/office/drawing/2014/main" id="{58FB7346-B3DB-4E8B-AE22-87B0A37B679A}"/>
                        </a:ext>
                      </a:extLst>
                    </p:cNvPr>
                    <p:cNvCxnSpPr>
                      <a:cxnSpLocks/>
                      <a:stCxn id="1398" idx="0"/>
                      <a:endCxn id="13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0" name="Straight Connector 1399">
                      <a:extLst>
                        <a:ext uri="{FF2B5EF4-FFF2-40B4-BE49-F238E27FC236}">
                          <a16:creationId xmlns:a16="http://schemas.microsoft.com/office/drawing/2014/main" id="{692300A2-130F-4C31-AC55-9520B6E29E48}"/>
                        </a:ext>
                      </a:extLst>
                    </p:cNvPr>
                    <p:cNvCxnSpPr>
                      <a:cxnSpLocks/>
                      <a:stCxn id="1398" idx="1"/>
                      <a:endCxn id="13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08BA5C9E-9CAF-457D-A795-6A50AF78617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8260E877-76EC-4709-8EC6-B58593FEA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6" name="Straight Connector 1395">
                      <a:extLst>
                        <a:ext uri="{FF2B5EF4-FFF2-40B4-BE49-F238E27FC236}">
                          <a16:creationId xmlns:a16="http://schemas.microsoft.com/office/drawing/2014/main" id="{1CA6EF3C-EAF9-4CEB-8B8B-892A3B90D4DC}"/>
                        </a:ext>
                      </a:extLst>
                    </p:cNvPr>
                    <p:cNvCxnSpPr>
                      <a:cxnSpLocks/>
                      <a:stCxn id="1395" idx="0"/>
                      <a:endCxn id="13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7" name="Straight Connector 1396">
                      <a:extLst>
                        <a:ext uri="{FF2B5EF4-FFF2-40B4-BE49-F238E27FC236}">
                          <a16:creationId xmlns:a16="http://schemas.microsoft.com/office/drawing/2014/main" id="{0EEABFBF-FEB3-48AB-8334-A2FCCD885D12}"/>
                        </a:ext>
                      </a:extLst>
                    </p:cNvPr>
                    <p:cNvCxnSpPr>
                      <a:cxnSpLocks/>
                      <a:stCxn id="1395" idx="1"/>
                      <a:endCxn id="13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46D98AFC-AB4E-4E73-B629-4BE25ED6687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75" name="Group 1374">
                    <a:extLst>
                      <a:ext uri="{FF2B5EF4-FFF2-40B4-BE49-F238E27FC236}">
                        <a16:creationId xmlns:a16="http://schemas.microsoft.com/office/drawing/2014/main" id="{037CE054-05D4-4C4A-ACB3-6A7EFAC569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88" name="Rectangle 1387">
                      <a:extLst>
                        <a:ext uri="{FF2B5EF4-FFF2-40B4-BE49-F238E27FC236}">
                          <a16:creationId xmlns:a16="http://schemas.microsoft.com/office/drawing/2014/main" id="{AECD1883-1AA2-4E20-8F3A-A2FFF605C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9" name="Straight Connector 1388">
                      <a:extLst>
                        <a:ext uri="{FF2B5EF4-FFF2-40B4-BE49-F238E27FC236}">
                          <a16:creationId xmlns:a16="http://schemas.microsoft.com/office/drawing/2014/main" id="{C50F2441-115A-40DE-AD28-799F2087F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0" name="Straight Connector 1389">
                      <a:extLst>
                        <a:ext uri="{FF2B5EF4-FFF2-40B4-BE49-F238E27FC236}">
                          <a16:creationId xmlns:a16="http://schemas.microsoft.com/office/drawing/2014/main" id="{08A4B65B-7917-4023-AD79-EB0FCB35FC44}"/>
                        </a:ext>
                      </a:extLst>
                    </p:cNvPr>
                    <p:cNvCxnSpPr>
                      <a:cxnSpLocks/>
                      <a:stCxn id="1388" idx="1"/>
                      <a:endCxn id="138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8A7F95C0-FCF3-427C-8136-1479B219CA0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85" name="Rectangle 1384">
                      <a:extLst>
                        <a:ext uri="{FF2B5EF4-FFF2-40B4-BE49-F238E27FC236}">
                          <a16:creationId xmlns:a16="http://schemas.microsoft.com/office/drawing/2014/main" id="{1EB03B80-4F8E-43DB-8DA9-4FB505A55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6" name="Straight Connector 1385">
                      <a:extLst>
                        <a:ext uri="{FF2B5EF4-FFF2-40B4-BE49-F238E27FC236}">
                          <a16:creationId xmlns:a16="http://schemas.microsoft.com/office/drawing/2014/main" id="{F82BBEE9-2862-4CFF-A04D-D87D5DD50C4B}"/>
                        </a:ext>
                      </a:extLst>
                    </p:cNvPr>
                    <p:cNvCxnSpPr>
                      <a:cxnSpLocks/>
                      <a:stCxn id="1385" idx="0"/>
                      <a:endCxn id="138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7" name="Straight Connector 1386">
                      <a:extLst>
                        <a:ext uri="{FF2B5EF4-FFF2-40B4-BE49-F238E27FC236}">
                          <a16:creationId xmlns:a16="http://schemas.microsoft.com/office/drawing/2014/main" id="{8AD04D32-771A-4323-8542-ED9F1A154748}"/>
                        </a:ext>
                      </a:extLst>
                    </p:cNvPr>
                    <p:cNvCxnSpPr>
                      <a:cxnSpLocks/>
                      <a:stCxn id="1385" idx="1"/>
                      <a:endCxn id="138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FBED280C-54DB-488D-A646-EADF457FEE0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4A180D6A-8B9B-4F77-9B6A-1538328F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3" name="Straight Connector 1382">
                      <a:extLst>
                        <a:ext uri="{FF2B5EF4-FFF2-40B4-BE49-F238E27FC236}">
                          <a16:creationId xmlns:a16="http://schemas.microsoft.com/office/drawing/2014/main" id="{DA020855-7431-4E36-BC7F-96B3D0ECCCF8}"/>
                        </a:ext>
                      </a:extLst>
                    </p:cNvPr>
                    <p:cNvCxnSpPr>
                      <a:cxnSpLocks/>
                      <a:stCxn id="1382" idx="0"/>
                      <a:endCxn id="138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4" name="Straight Connector 1383">
                      <a:extLst>
                        <a:ext uri="{FF2B5EF4-FFF2-40B4-BE49-F238E27FC236}">
                          <a16:creationId xmlns:a16="http://schemas.microsoft.com/office/drawing/2014/main" id="{53429BE6-346D-4B9C-B795-02E9A8DBF05B}"/>
                        </a:ext>
                      </a:extLst>
                    </p:cNvPr>
                    <p:cNvCxnSpPr>
                      <a:cxnSpLocks/>
                      <a:stCxn id="1382" idx="1"/>
                      <a:endCxn id="138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25D99B6-E010-41B0-93F0-9F3631E7824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512CC059-7379-4371-977B-664E4C900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0" name="Straight Connector 1379">
                      <a:extLst>
                        <a:ext uri="{FF2B5EF4-FFF2-40B4-BE49-F238E27FC236}">
                          <a16:creationId xmlns:a16="http://schemas.microsoft.com/office/drawing/2014/main" id="{1BC1C441-D976-4EE9-A256-B9BDAF6A6499}"/>
                        </a:ext>
                      </a:extLst>
                    </p:cNvPr>
                    <p:cNvCxnSpPr>
                      <a:cxnSpLocks/>
                      <a:stCxn id="1379" idx="0"/>
                      <a:endCxn id="137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1" name="Straight Connector 1380">
                      <a:extLst>
                        <a:ext uri="{FF2B5EF4-FFF2-40B4-BE49-F238E27FC236}">
                          <a16:creationId xmlns:a16="http://schemas.microsoft.com/office/drawing/2014/main" id="{CEA1F4F0-A02A-4B26-A94D-3DC4F5690776}"/>
                        </a:ext>
                      </a:extLst>
                    </p:cNvPr>
                    <p:cNvCxnSpPr>
                      <a:cxnSpLocks/>
                      <a:stCxn id="1379" idx="1"/>
                      <a:endCxn id="137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8" name="Group 1357">
                  <a:extLst>
                    <a:ext uri="{FF2B5EF4-FFF2-40B4-BE49-F238E27FC236}">
                      <a16:creationId xmlns:a16="http://schemas.microsoft.com/office/drawing/2014/main" id="{E25CE737-EA7C-4AF7-9CDF-8D1EA83E3E9D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45C87CE6-C36B-4940-8AC4-0819FD01327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850D9A1D-1D09-4DE3-8E6F-58DFE9FC9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3" name="Straight Connector 1372">
                      <a:extLst>
                        <a:ext uri="{FF2B5EF4-FFF2-40B4-BE49-F238E27FC236}">
                          <a16:creationId xmlns:a16="http://schemas.microsoft.com/office/drawing/2014/main" id="{61C81C71-0376-47DD-B4B8-C061D3EC40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4" name="Straight Connector 1373">
                      <a:extLst>
                        <a:ext uri="{FF2B5EF4-FFF2-40B4-BE49-F238E27FC236}">
                          <a16:creationId xmlns:a16="http://schemas.microsoft.com/office/drawing/2014/main" id="{D2AA7D48-A2AA-4AED-8EAE-2FD93B168200}"/>
                        </a:ext>
                      </a:extLst>
                    </p:cNvPr>
                    <p:cNvCxnSpPr>
                      <a:cxnSpLocks/>
                      <a:stCxn id="1372" idx="1"/>
                      <a:endCxn id="137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1C2E339-A73C-4404-8D83-BE7AEB612FB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23CB2C23-CFB2-4256-A2D8-F5F61406A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0" name="Straight Connector 1369">
                      <a:extLst>
                        <a:ext uri="{FF2B5EF4-FFF2-40B4-BE49-F238E27FC236}">
                          <a16:creationId xmlns:a16="http://schemas.microsoft.com/office/drawing/2014/main" id="{5FFB1453-D764-49C1-9B1A-8DD3A83B9CB7}"/>
                        </a:ext>
                      </a:extLst>
                    </p:cNvPr>
                    <p:cNvCxnSpPr>
                      <a:cxnSpLocks/>
                      <a:stCxn id="1369" idx="0"/>
                      <a:endCxn id="136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>
                      <a:extLst>
                        <a:ext uri="{FF2B5EF4-FFF2-40B4-BE49-F238E27FC236}">
                          <a16:creationId xmlns:a16="http://schemas.microsoft.com/office/drawing/2014/main" id="{63941A6F-9118-4D17-B3BC-A5EF7E64F859}"/>
                        </a:ext>
                      </a:extLst>
                    </p:cNvPr>
                    <p:cNvCxnSpPr>
                      <a:cxnSpLocks/>
                      <a:stCxn id="1369" idx="1"/>
                      <a:endCxn id="136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400C3D50-D3E6-4CC3-9A85-97358A6B81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067985DC-C7F2-444A-8104-5234E0A40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7" name="Straight Connector 1366">
                      <a:extLst>
                        <a:ext uri="{FF2B5EF4-FFF2-40B4-BE49-F238E27FC236}">
                          <a16:creationId xmlns:a16="http://schemas.microsoft.com/office/drawing/2014/main" id="{DF1C368C-DA6C-412A-956F-C7FC8EA658FC}"/>
                        </a:ext>
                      </a:extLst>
                    </p:cNvPr>
                    <p:cNvCxnSpPr>
                      <a:cxnSpLocks/>
                      <a:stCxn id="1366" idx="0"/>
                      <a:endCxn id="136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Straight Connector 1367">
                      <a:extLst>
                        <a:ext uri="{FF2B5EF4-FFF2-40B4-BE49-F238E27FC236}">
                          <a16:creationId xmlns:a16="http://schemas.microsoft.com/office/drawing/2014/main" id="{8648655D-40ED-4F59-AD3D-E657BB3CF6F9}"/>
                        </a:ext>
                      </a:extLst>
                    </p:cNvPr>
                    <p:cNvCxnSpPr>
                      <a:cxnSpLocks/>
                      <a:stCxn id="1366" idx="1"/>
                      <a:endCxn id="136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9DFE1BBC-BB25-456E-8051-CB00B5067FA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D07E1560-0214-4E64-97F5-D15E4F523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4" name="Straight Connector 1363">
                      <a:extLst>
                        <a:ext uri="{FF2B5EF4-FFF2-40B4-BE49-F238E27FC236}">
                          <a16:creationId xmlns:a16="http://schemas.microsoft.com/office/drawing/2014/main" id="{CC69A068-E316-4076-AF22-B0D09D0F55F7}"/>
                        </a:ext>
                      </a:extLst>
                    </p:cNvPr>
                    <p:cNvCxnSpPr>
                      <a:cxnSpLocks/>
                      <a:stCxn id="1363" idx="0"/>
                      <a:endCxn id="136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>
                      <a:extLst>
                        <a:ext uri="{FF2B5EF4-FFF2-40B4-BE49-F238E27FC236}">
                          <a16:creationId xmlns:a16="http://schemas.microsoft.com/office/drawing/2014/main" id="{21CF57E5-98BB-4622-A70B-285FAC8362C1}"/>
                        </a:ext>
                      </a:extLst>
                    </p:cNvPr>
                    <p:cNvCxnSpPr>
                      <a:cxnSpLocks/>
                      <a:stCxn id="1363" idx="1"/>
                      <a:endCxn id="136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8" name="Group 1147">
                <a:extLst>
                  <a:ext uri="{FF2B5EF4-FFF2-40B4-BE49-F238E27FC236}">
                    <a16:creationId xmlns:a16="http://schemas.microsoft.com/office/drawing/2014/main" id="{A6AF3D99-BEFE-47D9-B3B2-2289E9F39918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69C93FA1-64AE-4886-AA2F-CE86A636A39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24EB6CBA-4DE3-4F89-891F-F0BFDAC08DD2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265EEAC5-FFF0-4725-B24F-760156654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3" name="Straight Connector 1352">
                      <a:extLst>
                        <a:ext uri="{FF2B5EF4-FFF2-40B4-BE49-F238E27FC236}">
                          <a16:creationId xmlns:a16="http://schemas.microsoft.com/office/drawing/2014/main" id="{023C32C9-5FBB-4D28-BD52-AC2E5485DF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4" name="Straight Connector 1353">
                      <a:extLst>
                        <a:ext uri="{FF2B5EF4-FFF2-40B4-BE49-F238E27FC236}">
                          <a16:creationId xmlns:a16="http://schemas.microsoft.com/office/drawing/2014/main" id="{234A04D1-3EDB-47E5-A35F-A49AC0B5CA9D}"/>
                        </a:ext>
                      </a:extLst>
                    </p:cNvPr>
                    <p:cNvCxnSpPr>
                      <a:cxnSpLocks/>
                      <a:stCxn id="1352" idx="1"/>
                      <a:endCxn id="13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0" name="Group 1339">
                    <a:extLst>
                      <a:ext uri="{FF2B5EF4-FFF2-40B4-BE49-F238E27FC236}">
                        <a16:creationId xmlns:a16="http://schemas.microsoft.com/office/drawing/2014/main" id="{EA0A62A0-7717-40DB-93C6-1384BD71253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58B0F5A8-71F7-41A0-8189-CADA19615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0" name="Straight Connector 1349">
                      <a:extLst>
                        <a:ext uri="{FF2B5EF4-FFF2-40B4-BE49-F238E27FC236}">
                          <a16:creationId xmlns:a16="http://schemas.microsoft.com/office/drawing/2014/main" id="{3C5D18E0-1E57-4B81-A44C-32BAC06302B9}"/>
                        </a:ext>
                      </a:extLst>
                    </p:cNvPr>
                    <p:cNvCxnSpPr>
                      <a:cxnSpLocks/>
                      <a:stCxn id="1349" idx="0"/>
                      <a:endCxn id="13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1" name="Straight Connector 1350">
                      <a:extLst>
                        <a:ext uri="{FF2B5EF4-FFF2-40B4-BE49-F238E27FC236}">
                          <a16:creationId xmlns:a16="http://schemas.microsoft.com/office/drawing/2014/main" id="{D6CEA9A2-0BA2-4053-9C02-C7AA66D65766}"/>
                        </a:ext>
                      </a:extLst>
                    </p:cNvPr>
                    <p:cNvCxnSpPr>
                      <a:cxnSpLocks/>
                      <a:stCxn id="1349" idx="1"/>
                      <a:endCxn id="13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1" name="Group 1340">
                    <a:extLst>
                      <a:ext uri="{FF2B5EF4-FFF2-40B4-BE49-F238E27FC236}">
                        <a16:creationId xmlns:a16="http://schemas.microsoft.com/office/drawing/2014/main" id="{85536F8E-4753-49DF-B3E0-E0A19C19E8A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38BB581-0E5B-42DF-B969-80B9AAF6D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7" name="Straight Connector 1346">
                      <a:extLst>
                        <a:ext uri="{FF2B5EF4-FFF2-40B4-BE49-F238E27FC236}">
                          <a16:creationId xmlns:a16="http://schemas.microsoft.com/office/drawing/2014/main" id="{71D538F1-F962-46F0-90F6-B783D328A95C}"/>
                        </a:ext>
                      </a:extLst>
                    </p:cNvPr>
                    <p:cNvCxnSpPr>
                      <a:cxnSpLocks/>
                      <a:stCxn id="1346" idx="0"/>
                      <a:endCxn id="13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8" name="Straight Connector 1347">
                      <a:extLst>
                        <a:ext uri="{FF2B5EF4-FFF2-40B4-BE49-F238E27FC236}">
                          <a16:creationId xmlns:a16="http://schemas.microsoft.com/office/drawing/2014/main" id="{58CF8A79-0022-46F4-8E0C-33A091BF19A2}"/>
                        </a:ext>
                      </a:extLst>
                    </p:cNvPr>
                    <p:cNvCxnSpPr>
                      <a:cxnSpLocks/>
                      <a:stCxn id="1346" idx="1"/>
                      <a:endCxn id="13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2" name="Group 1341">
                    <a:extLst>
                      <a:ext uri="{FF2B5EF4-FFF2-40B4-BE49-F238E27FC236}">
                        <a16:creationId xmlns:a16="http://schemas.microsoft.com/office/drawing/2014/main" id="{E322D810-C197-4E48-9C5B-02B6FD143BC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BF79020E-F360-4828-AD37-96D811CE7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4" name="Straight Connector 1343">
                      <a:extLst>
                        <a:ext uri="{FF2B5EF4-FFF2-40B4-BE49-F238E27FC236}">
                          <a16:creationId xmlns:a16="http://schemas.microsoft.com/office/drawing/2014/main" id="{0B325830-1625-4132-9A6D-F1FD392B36BD}"/>
                        </a:ext>
                      </a:extLst>
                    </p:cNvPr>
                    <p:cNvCxnSpPr>
                      <a:cxnSpLocks/>
                      <a:stCxn id="1343" idx="0"/>
                      <a:endCxn id="13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5" name="Straight Connector 1344">
                      <a:extLst>
                        <a:ext uri="{FF2B5EF4-FFF2-40B4-BE49-F238E27FC236}">
                          <a16:creationId xmlns:a16="http://schemas.microsoft.com/office/drawing/2014/main" id="{7BE06BB4-B044-4F02-8447-EC2F12F453F7}"/>
                        </a:ext>
                      </a:extLst>
                    </p:cNvPr>
                    <p:cNvCxnSpPr>
                      <a:cxnSpLocks/>
                      <a:stCxn id="1343" idx="1"/>
                      <a:endCxn id="13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CD270DAC-43EC-4E57-90B7-EF3354B3D7A9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34377E98-4C13-4E76-A6D5-1DBC6D130E57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58D3ACBB-94C3-4EF2-B5EA-2010863BC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7" name="Straight Connector 1336">
                      <a:extLst>
                        <a:ext uri="{FF2B5EF4-FFF2-40B4-BE49-F238E27FC236}">
                          <a16:creationId xmlns:a16="http://schemas.microsoft.com/office/drawing/2014/main" id="{4EC2716B-90E6-446B-9D49-C1006F8491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8" name="Straight Connector 1337">
                      <a:extLst>
                        <a:ext uri="{FF2B5EF4-FFF2-40B4-BE49-F238E27FC236}">
                          <a16:creationId xmlns:a16="http://schemas.microsoft.com/office/drawing/2014/main" id="{84240F33-3AA5-4E59-9656-C3694AFD0BAE}"/>
                        </a:ext>
                      </a:extLst>
                    </p:cNvPr>
                    <p:cNvCxnSpPr>
                      <a:cxnSpLocks/>
                      <a:stCxn id="1336" idx="1"/>
                      <a:endCxn id="13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6F452A10-4AB8-4497-91AD-B454CFDE09F9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EFADB26D-6B01-4E53-9381-F0E5DA526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4" name="Straight Connector 1333">
                      <a:extLst>
                        <a:ext uri="{FF2B5EF4-FFF2-40B4-BE49-F238E27FC236}">
                          <a16:creationId xmlns:a16="http://schemas.microsoft.com/office/drawing/2014/main" id="{23DE7BA5-D5DB-4E87-99D1-AFD05BB2B830}"/>
                        </a:ext>
                      </a:extLst>
                    </p:cNvPr>
                    <p:cNvCxnSpPr>
                      <a:cxnSpLocks/>
                      <a:stCxn id="1333" idx="0"/>
                      <a:endCxn id="13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5" name="Straight Connector 1334">
                      <a:extLst>
                        <a:ext uri="{FF2B5EF4-FFF2-40B4-BE49-F238E27FC236}">
                          <a16:creationId xmlns:a16="http://schemas.microsoft.com/office/drawing/2014/main" id="{AC5AE141-319B-4855-8A9D-F924E8D60115}"/>
                        </a:ext>
                      </a:extLst>
                    </p:cNvPr>
                    <p:cNvCxnSpPr>
                      <a:cxnSpLocks/>
                      <a:stCxn id="1333" idx="1"/>
                      <a:endCxn id="13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6F8EA93F-EFD7-480D-B617-9E361CB9175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7D42B1F4-9F31-4F8D-A806-556828AA7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1" name="Straight Connector 1330">
                      <a:extLst>
                        <a:ext uri="{FF2B5EF4-FFF2-40B4-BE49-F238E27FC236}">
                          <a16:creationId xmlns:a16="http://schemas.microsoft.com/office/drawing/2014/main" id="{2B7A2F2D-A824-465F-AE1F-DE1F7ACA38F0}"/>
                        </a:ext>
                      </a:extLst>
                    </p:cNvPr>
                    <p:cNvCxnSpPr>
                      <a:cxnSpLocks/>
                      <a:stCxn id="1330" idx="0"/>
                      <a:endCxn id="13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2" name="Straight Connector 1331">
                      <a:extLst>
                        <a:ext uri="{FF2B5EF4-FFF2-40B4-BE49-F238E27FC236}">
                          <a16:creationId xmlns:a16="http://schemas.microsoft.com/office/drawing/2014/main" id="{F5BE703F-B93C-4EDC-BEED-840BEF2EC38D}"/>
                        </a:ext>
                      </a:extLst>
                    </p:cNvPr>
                    <p:cNvCxnSpPr>
                      <a:cxnSpLocks/>
                      <a:stCxn id="1330" idx="1"/>
                      <a:endCxn id="13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696B3E3-5ED0-4AF0-A224-90049FC229E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27" name="Rectangle 1326">
                      <a:extLst>
                        <a:ext uri="{FF2B5EF4-FFF2-40B4-BE49-F238E27FC236}">
                          <a16:creationId xmlns:a16="http://schemas.microsoft.com/office/drawing/2014/main" id="{6AC56557-36C5-41E3-8467-92E5AD634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8" name="Straight Connector 1327">
                      <a:extLst>
                        <a:ext uri="{FF2B5EF4-FFF2-40B4-BE49-F238E27FC236}">
                          <a16:creationId xmlns:a16="http://schemas.microsoft.com/office/drawing/2014/main" id="{511261BF-812F-4F06-98F9-9158BC70E8F6}"/>
                        </a:ext>
                      </a:extLst>
                    </p:cNvPr>
                    <p:cNvCxnSpPr>
                      <a:cxnSpLocks/>
                      <a:stCxn id="1327" idx="0"/>
                      <a:endCxn id="13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9" name="Straight Connector 1328">
                      <a:extLst>
                        <a:ext uri="{FF2B5EF4-FFF2-40B4-BE49-F238E27FC236}">
                          <a16:creationId xmlns:a16="http://schemas.microsoft.com/office/drawing/2014/main" id="{B994B744-3FD7-43E7-925C-CCAB3D318BA9}"/>
                        </a:ext>
                      </a:extLst>
                    </p:cNvPr>
                    <p:cNvCxnSpPr>
                      <a:cxnSpLocks/>
                      <a:stCxn id="1327" idx="1"/>
                      <a:endCxn id="13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9" name="Group 1288">
                  <a:extLst>
                    <a:ext uri="{FF2B5EF4-FFF2-40B4-BE49-F238E27FC236}">
                      <a16:creationId xmlns:a16="http://schemas.microsoft.com/office/drawing/2014/main" id="{AF502C99-54D3-4AA0-A86E-87CBDEC8BE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07" name="Group 1306">
                    <a:extLst>
                      <a:ext uri="{FF2B5EF4-FFF2-40B4-BE49-F238E27FC236}">
                        <a16:creationId xmlns:a16="http://schemas.microsoft.com/office/drawing/2014/main" id="{67695358-CAF3-4FDD-8537-369B80F881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F85462E-4461-4AE8-9DE0-EDE45C0DB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1" name="Straight Connector 1320">
                      <a:extLst>
                        <a:ext uri="{FF2B5EF4-FFF2-40B4-BE49-F238E27FC236}">
                          <a16:creationId xmlns:a16="http://schemas.microsoft.com/office/drawing/2014/main" id="{D343D33C-9932-4A92-9444-A936818614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2" name="Straight Connector 1321">
                      <a:extLst>
                        <a:ext uri="{FF2B5EF4-FFF2-40B4-BE49-F238E27FC236}">
                          <a16:creationId xmlns:a16="http://schemas.microsoft.com/office/drawing/2014/main" id="{9654875F-8CF2-4DF2-BDC5-C49D0A7126A5}"/>
                        </a:ext>
                      </a:extLst>
                    </p:cNvPr>
                    <p:cNvCxnSpPr>
                      <a:cxnSpLocks/>
                      <a:stCxn id="1320" idx="1"/>
                      <a:endCxn id="13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F9C9E795-6FC5-4ABE-BFB4-BDBF4721DFA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7463E3CF-58FF-40FA-BCC7-B1D9C086D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8" name="Straight Connector 1317">
                      <a:extLst>
                        <a:ext uri="{FF2B5EF4-FFF2-40B4-BE49-F238E27FC236}">
                          <a16:creationId xmlns:a16="http://schemas.microsoft.com/office/drawing/2014/main" id="{1B92E408-FD06-4614-88DB-540F9F3257A0}"/>
                        </a:ext>
                      </a:extLst>
                    </p:cNvPr>
                    <p:cNvCxnSpPr>
                      <a:cxnSpLocks/>
                      <a:stCxn id="1317" idx="0"/>
                      <a:endCxn id="13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9" name="Straight Connector 1318">
                      <a:extLst>
                        <a:ext uri="{FF2B5EF4-FFF2-40B4-BE49-F238E27FC236}">
                          <a16:creationId xmlns:a16="http://schemas.microsoft.com/office/drawing/2014/main" id="{99C7848B-B153-4B86-B6A9-72641CADE602}"/>
                        </a:ext>
                      </a:extLst>
                    </p:cNvPr>
                    <p:cNvCxnSpPr>
                      <a:cxnSpLocks/>
                      <a:stCxn id="1317" idx="1"/>
                      <a:endCxn id="13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3904232F-42FE-4F73-B548-0B756F70379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4DE36B19-5BE5-4C73-8674-E049943A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5" name="Straight Connector 1314">
                      <a:extLst>
                        <a:ext uri="{FF2B5EF4-FFF2-40B4-BE49-F238E27FC236}">
                          <a16:creationId xmlns:a16="http://schemas.microsoft.com/office/drawing/2014/main" id="{4F260AE8-64D2-4585-8270-FB3414CF81BE}"/>
                        </a:ext>
                      </a:extLst>
                    </p:cNvPr>
                    <p:cNvCxnSpPr>
                      <a:cxnSpLocks/>
                      <a:stCxn id="1314" idx="0"/>
                      <a:endCxn id="13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6" name="Straight Connector 1315">
                      <a:extLst>
                        <a:ext uri="{FF2B5EF4-FFF2-40B4-BE49-F238E27FC236}">
                          <a16:creationId xmlns:a16="http://schemas.microsoft.com/office/drawing/2014/main" id="{7153EC4F-707C-4FBC-BD44-86EB6900233C}"/>
                        </a:ext>
                      </a:extLst>
                    </p:cNvPr>
                    <p:cNvCxnSpPr>
                      <a:cxnSpLocks/>
                      <a:stCxn id="1314" idx="1"/>
                      <a:endCxn id="13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236E7A5-31A2-4823-8F87-4B5C87993F3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E76458B3-43E9-4082-AA04-3F2E3BF3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2" name="Straight Connector 1311">
                      <a:extLst>
                        <a:ext uri="{FF2B5EF4-FFF2-40B4-BE49-F238E27FC236}">
                          <a16:creationId xmlns:a16="http://schemas.microsoft.com/office/drawing/2014/main" id="{BB91D9A0-CCD4-428D-B795-DCC69D214BDD}"/>
                        </a:ext>
                      </a:extLst>
                    </p:cNvPr>
                    <p:cNvCxnSpPr>
                      <a:cxnSpLocks/>
                      <a:stCxn id="1311" idx="0"/>
                      <a:endCxn id="13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Straight Connector 1312">
                      <a:extLst>
                        <a:ext uri="{FF2B5EF4-FFF2-40B4-BE49-F238E27FC236}">
                          <a16:creationId xmlns:a16="http://schemas.microsoft.com/office/drawing/2014/main" id="{A11716A1-500D-4AE2-A83C-5B2C6C2836EE}"/>
                        </a:ext>
                      </a:extLst>
                    </p:cNvPr>
                    <p:cNvCxnSpPr>
                      <a:cxnSpLocks/>
                      <a:stCxn id="1311" idx="1"/>
                      <a:endCxn id="13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3DDF5BD4-2CB0-439D-B7A6-D4C8A1B70524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36258463-138B-4EF0-B224-A6C174E4C6B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0F795AA2-037A-4A15-B49E-2E6504222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5" name="Straight Connector 1304">
                      <a:extLst>
                        <a:ext uri="{FF2B5EF4-FFF2-40B4-BE49-F238E27FC236}">
                          <a16:creationId xmlns:a16="http://schemas.microsoft.com/office/drawing/2014/main" id="{834EF3D2-3D3B-49C7-99E2-B5968C0E8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6" name="Straight Connector 1305">
                      <a:extLst>
                        <a:ext uri="{FF2B5EF4-FFF2-40B4-BE49-F238E27FC236}">
                          <a16:creationId xmlns:a16="http://schemas.microsoft.com/office/drawing/2014/main" id="{94627676-5BBE-45A6-A782-5DE37216902A}"/>
                        </a:ext>
                      </a:extLst>
                    </p:cNvPr>
                    <p:cNvCxnSpPr>
                      <a:cxnSpLocks/>
                      <a:stCxn id="1304" idx="1"/>
                      <a:endCxn id="13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A502444A-A07E-49EC-9046-5B33B95E108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4C22252D-5AB9-4D75-80D8-D59E020BE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2" name="Straight Connector 1301">
                      <a:extLst>
                        <a:ext uri="{FF2B5EF4-FFF2-40B4-BE49-F238E27FC236}">
                          <a16:creationId xmlns:a16="http://schemas.microsoft.com/office/drawing/2014/main" id="{A0F60A87-5C30-4ADF-902E-863C86C2DE2A}"/>
                        </a:ext>
                      </a:extLst>
                    </p:cNvPr>
                    <p:cNvCxnSpPr>
                      <a:cxnSpLocks/>
                      <a:stCxn id="1301" idx="0"/>
                      <a:endCxn id="13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3" name="Straight Connector 1302">
                      <a:extLst>
                        <a:ext uri="{FF2B5EF4-FFF2-40B4-BE49-F238E27FC236}">
                          <a16:creationId xmlns:a16="http://schemas.microsoft.com/office/drawing/2014/main" id="{980FCA6F-A24D-49BC-B7E9-2744CB1A45CE}"/>
                        </a:ext>
                      </a:extLst>
                    </p:cNvPr>
                    <p:cNvCxnSpPr>
                      <a:cxnSpLocks/>
                      <a:stCxn id="1301" idx="1"/>
                      <a:endCxn id="13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3288CEDA-E439-490C-9E3C-7EC28FED9F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DA65212-D558-4783-B054-7586EDB73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9" name="Straight Connector 1298">
                      <a:extLst>
                        <a:ext uri="{FF2B5EF4-FFF2-40B4-BE49-F238E27FC236}">
                          <a16:creationId xmlns:a16="http://schemas.microsoft.com/office/drawing/2014/main" id="{FB968D45-7275-4454-B8C3-9397E7E59E22}"/>
                        </a:ext>
                      </a:extLst>
                    </p:cNvPr>
                    <p:cNvCxnSpPr>
                      <a:cxnSpLocks/>
                      <a:stCxn id="1298" idx="0"/>
                      <a:endCxn id="12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>
                      <a:extLst>
                        <a:ext uri="{FF2B5EF4-FFF2-40B4-BE49-F238E27FC236}">
                          <a16:creationId xmlns:a16="http://schemas.microsoft.com/office/drawing/2014/main" id="{205CDBED-B094-4ACA-8D39-B485CCA558A5}"/>
                        </a:ext>
                      </a:extLst>
                    </p:cNvPr>
                    <p:cNvCxnSpPr>
                      <a:cxnSpLocks/>
                      <a:stCxn id="1298" idx="1"/>
                      <a:endCxn id="12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1A6867FA-2133-4279-AA72-49689204DE7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B5F2644-F36C-4696-81EB-258C018DA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6" name="Straight Connector 1295">
                      <a:extLst>
                        <a:ext uri="{FF2B5EF4-FFF2-40B4-BE49-F238E27FC236}">
                          <a16:creationId xmlns:a16="http://schemas.microsoft.com/office/drawing/2014/main" id="{790E5420-A4F3-443A-9EA3-04A9CAB07418}"/>
                        </a:ext>
                      </a:extLst>
                    </p:cNvPr>
                    <p:cNvCxnSpPr>
                      <a:cxnSpLocks/>
                      <a:stCxn id="1295" idx="0"/>
                      <a:endCxn id="12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7" name="Straight Connector 1296">
                      <a:extLst>
                        <a:ext uri="{FF2B5EF4-FFF2-40B4-BE49-F238E27FC236}">
                          <a16:creationId xmlns:a16="http://schemas.microsoft.com/office/drawing/2014/main" id="{2783F247-B206-4755-9349-14A913C3087B}"/>
                        </a:ext>
                      </a:extLst>
                    </p:cNvPr>
                    <p:cNvCxnSpPr>
                      <a:cxnSpLocks/>
                      <a:stCxn id="1295" idx="1"/>
                      <a:endCxn id="12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9" name="Group 1148">
                <a:extLst>
                  <a:ext uri="{FF2B5EF4-FFF2-40B4-BE49-F238E27FC236}">
                    <a16:creationId xmlns:a16="http://schemas.microsoft.com/office/drawing/2014/main" id="{1345AF1C-9109-470F-859D-1B85B70A93A7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B7506CF2-EC4F-4DF2-A390-59B5B4CE364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1A10BDB4-E3FE-4DBF-8310-1A400B99B6D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C4A291C4-55B6-4480-B1AB-668D22894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5" name="Straight Connector 1284">
                      <a:extLst>
                        <a:ext uri="{FF2B5EF4-FFF2-40B4-BE49-F238E27FC236}">
                          <a16:creationId xmlns:a16="http://schemas.microsoft.com/office/drawing/2014/main" id="{2B664334-B9A1-468C-AA6C-BF547FC5BE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>
                      <a:extLst>
                        <a:ext uri="{FF2B5EF4-FFF2-40B4-BE49-F238E27FC236}">
                          <a16:creationId xmlns:a16="http://schemas.microsoft.com/office/drawing/2014/main" id="{0FC05180-94A5-471D-8B93-5F298A4210A8}"/>
                        </a:ext>
                      </a:extLst>
                    </p:cNvPr>
                    <p:cNvCxnSpPr>
                      <a:cxnSpLocks/>
                      <a:stCxn id="1284" idx="1"/>
                      <a:endCxn id="12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48529795-B04D-44C7-B56A-2D4BE83B9CC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3780280E-4248-455D-B776-66BD9A5C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2" name="Straight Connector 1281">
                      <a:extLst>
                        <a:ext uri="{FF2B5EF4-FFF2-40B4-BE49-F238E27FC236}">
                          <a16:creationId xmlns:a16="http://schemas.microsoft.com/office/drawing/2014/main" id="{F5EDE7A0-355D-4050-BCF8-03DC7A4650DF}"/>
                        </a:ext>
                      </a:extLst>
                    </p:cNvPr>
                    <p:cNvCxnSpPr>
                      <a:cxnSpLocks/>
                      <a:stCxn id="1281" idx="0"/>
                      <a:endCxn id="12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3" name="Straight Connector 1282">
                      <a:extLst>
                        <a:ext uri="{FF2B5EF4-FFF2-40B4-BE49-F238E27FC236}">
                          <a16:creationId xmlns:a16="http://schemas.microsoft.com/office/drawing/2014/main" id="{9CB5E61F-46FB-44B4-9283-78E808A9550F}"/>
                        </a:ext>
                      </a:extLst>
                    </p:cNvPr>
                    <p:cNvCxnSpPr>
                      <a:cxnSpLocks/>
                      <a:stCxn id="1281" idx="1"/>
                      <a:endCxn id="12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8C211D75-251C-454F-AEFB-A009D20C4D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ABA55F97-875D-4DE7-9B4B-DE95BC38C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85592FC8-FE96-4287-90EC-841C238CE65D}"/>
                        </a:ext>
                      </a:extLst>
                    </p:cNvPr>
                    <p:cNvCxnSpPr>
                      <a:cxnSpLocks/>
                      <a:stCxn id="1278" idx="0"/>
                      <a:endCxn id="12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0" name="Straight Connector 1279">
                      <a:extLst>
                        <a:ext uri="{FF2B5EF4-FFF2-40B4-BE49-F238E27FC236}">
                          <a16:creationId xmlns:a16="http://schemas.microsoft.com/office/drawing/2014/main" id="{0796FC7B-D54C-4E52-9858-28D9029F83DC}"/>
                        </a:ext>
                      </a:extLst>
                    </p:cNvPr>
                    <p:cNvCxnSpPr>
                      <a:cxnSpLocks/>
                      <a:stCxn id="1278" idx="1"/>
                      <a:endCxn id="12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17C4A6B3-A2B3-4424-926B-8CAEE15A8C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440F876-94E3-46E0-9B52-0E0EC58F2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6" name="Straight Connector 1275">
                      <a:extLst>
                        <a:ext uri="{FF2B5EF4-FFF2-40B4-BE49-F238E27FC236}">
                          <a16:creationId xmlns:a16="http://schemas.microsoft.com/office/drawing/2014/main" id="{148E6C35-6B5D-42AF-97D2-600AEF48E9D7}"/>
                        </a:ext>
                      </a:extLst>
                    </p:cNvPr>
                    <p:cNvCxnSpPr>
                      <a:cxnSpLocks/>
                      <a:stCxn id="1275" idx="0"/>
                      <a:endCxn id="12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7" name="Straight Connector 1276">
                      <a:extLst>
                        <a:ext uri="{FF2B5EF4-FFF2-40B4-BE49-F238E27FC236}">
                          <a16:creationId xmlns:a16="http://schemas.microsoft.com/office/drawing/2014/main" id="{CE0F653E-2D0A-4154-97D0-08081B4D20DB}"/>
                        </a:ext>
                      </a:extLst>
                    </p:cNvPr>
                    <p:cNvCxnSpPr>
                      <a:cxnSpLocks/>
                      <a:stCxn id="1275" idx="1"/>
                      <a:endCxn id="12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0AC5A313-E245-44AC-9CA4-9E55CB945D9B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B350DD56-FAA4-4CCA-82EE-C3F9459D860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1CFEF69D-9184-4C34-B396-6832D7AAD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9" name="Straight Connector 1268">
                      <a:extLst>
                        <a:ext uri="{FF2B5EF4-FFF2-40B4-BE49-F238E27FC236}">
                          <a16:creationId xmlns:a16="http://schemas.microsoft.com/office/drawing/2014/main" id="{1ADA119A-7440-4810-8944-4FBF648C2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0" name="Straight Connector 1269">
                      <a:extLst>
                        <a:ext uri="{FF2B5EF4-FFF2-40B4-BE49-F238E27FC236}">
                          <a16:creationId xmlns:a16="http://schemas.microsoft.com/office/drawing/2014/main" id="{2E0F8694-52C2-494A-A102-5676354F22AB}"/>
                        </a:ext>
                      </a:extLst>
                    </p:cNvPr>
                    <p:cNvCxnSpPr>
                      <a:cxnSpLocks/>
                      <a:stCxn id="1268" idx="1"/>
                      <a:endCxn id="12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2E4812B4-31A3-481E-B44B-CE4D199373C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65" name="Rectangle 1264">
                      <a:extLst>
                        <a:ext uri="{FF2B5EF4-FFF2-40B4-BE49-F238E27FC236}">
                          <a16:creationId xmlns:a16="http://schemas.microsoft.com/office/drawing/2014/main" id="{95F11E04-0C72-4450-A45F-EB438A78C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6" name="Straight Connector 1265">
                      <a:extLst>
                        <a:ext uri="{FF2B5EF4-FFF2-40B4-BE49-F238E27FC236}">
                          <a16:creationId xmlns:a16="http://schemas.microsoft.com/office/drawing/2014/main" id="{945163EE-E05C-4E0F-A695-C9A5557B36A1}"/>
                        </a:ext>
                      </a:extLst>
                    </p:cNvPr>
                    <p:cNvCxnSpPr>
                      <a:cxnSpLocks/>
                      <a:stCxn id="1265" idx="0"/>
                      <a:endCxn id="12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7" name="Straight Connector 1266">
                      <a:extLst>
                        <a:ext uri="{FF2B5EF4-FFF2-40B4-BE49-F238E27FC236}">
                          <a16:creationId xmlns:a16="http://schemas.microsoft.com/office/drawing/2014/main" id="{8BACEBB8-C984-40F1-9DAB-D69F93B236B4}"/>
                        </a:ext>
                      </a:extLst>
                    </p:cNvPr>
                    <p:cNvCxnSpPr>
                      <a:cxnSpLocks/>
                      <a:stCxn id="1265" idx="1"/>
                      <a:endCxn id="12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588FD521-0DF1-4E0E-8B68-5428862B9B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2BBB7DD3-946E-448A-A7C3-AC8C9FBCE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3" name="Straight Connector 1262">
                      <a:extLst>
                        <a:ext uri="{FF2B5EF4-FFF2-40B4-BE49-F238E27FC236}">
                          <a16:creationId xmlns:a16="http://schemas.microsoft.com/office/drawing/2014/main" id="{4199CA89-5B9E-4ED0-87FD-287D83689B0D}"/>
                        </a:ext>
                      </a:extLst>
                    </p:cNvPr>
                    <p:cNvCxnSpPr>
                      <a:cxnSpLocks/>
                      <a:stCxn id="1262" idx="0"/>
                      <a:endCxn id="12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4" name="Straight Connector 1263">
                      <a:extLst>
                        <a:ext uri="{FF2B5EF4-FFF2-40B4-BE49-F238E27FC236}">
                          <a16:creationId xmlns:a16="http://schemas.microsoft.com/office/drawing/2014/main" id="{86B34B31-F38D-41D9-ABB7-09D53BD0D53F}"/>
                        </a:ext>
                      </a:extLst>
                    </p:cNvPr>
                    <p:cNvCxnSpPr>
                      <a:cxnSpLocks/>
                      <a:stCxn id="1262" idx="1"/>
                      <a:endCxn id="12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8" name="Group 1257">
                    <a:extLst>
                      <a:ext uri="{FF2B5EF4-FFF2-40B4-BE49-F238E27FC236}">
                        <a16:creationId xmlns:a16="http://schemas.microsoft.com/office/drawing/2014/main" id="{FC7182C1-290C-47FE-9E26-DEE69F30F57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78340AB-A7CF-47E5-BC5E-4A755C37C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0" name="Straight Connector 1259">
                      <a:extLst>
                        <a:ext uri="{FF2B5EF4-FFF2-40B4-BE49-F238E27FC236}">
                          <a16:creationId xmlns:a16="http://schemas.microsoft.com/office/drawing/2014/main" id="{19565D93-24C8-451F-AC11-70479388B55E}"/>
                        </a:ext>
                      </a:extLst>
                    </p:cNvPr>
                    <p:cNvCxnSpPr>
                      <a:cxnSpLocks/>
                      <a:stCxn id="1259" idx="0"/>
                      <a:endCxn id="12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1" name="Straight Connector 1260">
                      <a:extLst>
                        <a:ext uri="{FF2B5EF4-FFF2-40B4-BE49-F238E27FC236}">
                          <a16:creationId xmlns:a16="http://schemas.microsoft.com/office/drawing/2014/main" id="{DFBEAFF0-C863-4CB2-A7B9-FC29A0C5FDEB}"/>
                        </a:ext>
                      </a:extLst>
                    </p:cNvPr>
                    <p:cNvCxnSpPr>
                      <a:cxnSpLocks/>
                      <a:stCxn id="1259" idx="1"/>
                      <a:endCxn id="12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1027A8AF-3BD3-4BFD-BC72-668F26B9693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39" name="Group 1238">
                    <a:extLst>
                      <a:ext uri="{FF2B5EF4-FFF2-40B4-BE49-F238E27FC236}">
                        <a16:creationId xmlns:a16="http://schemas.microsoft.com/office/drawing/2014/main" id="{67148CDF-B8D2-44C2-B34B-9BD415A80CA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D9178523-4506-4051-988B-1FA8FEE76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3" name="Straight Connector 1252">
                      <a:extLst>
                        <a:ext uri="{FF2B5EF4-FFF2-40B4-BE49-F238E27FC236}">
                          <a16:creationId xmlns:a16="http://schemas.microsoft.com/office/drawing/2014/main" id="{A34B747E-ED8A-4A45-8E89-20528AAF39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4" name="Straight Connector 1253">
                      <a:extLst>
                        <a:ext uri="{FF2B5EF4-FFF2-40B4-BE49-F238E27FC236}">
                          <a16:creationId xmlns:a16="http://schemas.microsoft.com/office/drawing/2014/main" id="{931FDFD2-A1F4-4475-AEEA-402D054E7160}"/>
                        </a:ext>
                      </a:extLst>
                    </p:cNvPr>
                    <p:cNvCxnSpPr>
                      <a:cxnSpLocks/>
                      <a:stCxn id="1252" idx="1"/>
                      <a:endCxn id="12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0" name="Group 1239">
                    <a:extLst>
                      <a:ext uri="{FF2B5EF4-FFF2-40B4-BE49-F238E27FC236}">
                        <a16:creationId xmlns:a16="http://schemas.microsoft.com/office/drawing/2014/main" id="{9E9807E6-6229-479B-B31E-3DF88E08314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2AB1BAA0-A409-448D-B3C4-2ABC4973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0" name="Straight Connector 1249">
                      <a:extLst>
                        <a:ext uri="{FF2B5EF4-FFF2-40B4-BE49-F238E27FC236}">
                          <a16:creationId xmlns:a16="http://schemas.microsoft.com/office/drawing/2014/main" id="{0ED695BA-134B-4F42-BBA5-2964A4CCFF0D}"/>
                        </a:ext>
                      </a:extLst>
                    </p:cNvPr>
                    <p:cNvCxnSpPr>
                      <a:cxnSpLocks/>
                      <a:stCxn id="1249" idx="0"/>
                      <a:endCxn id="12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1" name="Straight Connector 1250">
                      <a:extLst>
                        <a:ext uri="{FF2B5EF4-FFF2-40B4-BE49-F238E27FC236}">
                          <a16:creationId xmlns:a16="http://schemas.microsoft.com/office/drawing/2014/main" id="{665CD662-14DF-4A49-9A89-6AD657F7C154}"/>
                        </a:ext>
                      </a:extLst>
                    </p:cNvPr>
                    <p:cNvCxnSpPr>
                      <a:cxnSpLocks/>
                      <a:stCxn id="1249" idx="1"/>
                      <a:endCxn id="12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5DEF0895-1066-4B2B-A112-77973CBBA3C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D91E0A11-DCF1-4392-B12A-CFF316E87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7" name="Straight Connector 1246">
                      <a:extLst>
                        <a:ext uri="{FF2B5EF4-FFF2-40B4-BE49-F238E27FC236}">
                          <a16:creationId xmlns:a16="http://schemas.microsoft.com/office/drawing/2014/main" id="{67B8DB03-997F-472E-BF27-DC91E6B29843}"/>
                        </a:ext>
                      </a:extLst>
                    </p:cNvPr>
                    <p:cNvCxnSpPr>
                      <a:cxnSpLocks/>
                      <a:stCxn id="1246" idx="0"/>
                      <a:endCxn id="12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8" name="Straight Connector 1247">
                      <a:extLst>
                        <a:ext uri="{FF2B5EF4-FFF2-40B4-BE49-F238E27FC236}">
                          <a16:creationId xmlns:a16="http://schemas.microsoft.com/office/drawing/2014/main" id="{52ACC604-AE79-4C78-ABEF-BD5F49DDCF01}"/>
                        </a:ext>
                      </a:extLst>
                    </p:cNvPr>
                    <p:cNvCxnSpPr>
                      <a:cxnSpLocks/>
                      <a:stCxn id="1246" idx="1"/>
                      <a:endCxn id="12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8DF07380-553F-4076-B25C-2DDD95AEFAF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80146EB9-75C7-43FA-B3CB-FDF125F45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4" name="Straight Connector 1243">
                      <a:extLst>
                        <a:ext uri="{FF2B5EF4-FFF2-40B4-BE49-F238E27FC236}">
                          <a16:creationId xmlns:a16="http://schemas.microsoft.com/office/drawing/2014/main" id="{367B1D83-150D-417A-9417-82FBF683E2F3}"/>
                        </a:ext>
                      </a:extLst>
                    </p:cNvPr>
                    <p:cNvCxnSpPr>
                      <a:cxnSpLocks/>
                      <a:stCxn id="1243" idx="0"/>
                      <a:endCxn id="12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5" name="Straight Connector 1244">
                      <a:extLst>
                        <a:ext uri="{FF2B5EF4-FFF2-40B4-BE49-F238E27FC236}">
                          <a16:creationId xmlns:a16="http://schemas.microsoft.com/office/drawing/2014/main" id="{FBD3FC09-9F6E-47CD-A15B-8CF2AA68C6C5}"/>
                        </a:ext>
                      </a:extLst>
                    </p:cNvPr>
                    <p:cNvCxnSpPr>
                      <a:cxnSpLocks/>
                      <a:stCxn id="1243" idx="1"/>
                      <a:endCxn id="12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BB573430-1DBA-4C09-855F-AB90E6395CF0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23" name="Group 1222">
                    <a:extLst>
                      <a:ext uri="{FF2B5EF4-FFF2-40B4-BE49-F238E27FC236}">
                        <a16:creationId xmlns:a16="http://schemas.microsoft.com/office/drawing/2014/main" id="{A3D67D41-1917-49E4-9A6D-62C5412E1CA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30EE5F4D-3A38-4D5D-816F-D52F17F95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7" name="Straight Connector 1236">
                      <a:extLst>
                        <a:ext uri="{FF2B5EF4-FFF2-40B4-BE49-F238E27FC236}">
                          <a16:creationId xmlns:a16="http://schemas.microsoft.com/office/drawing/2014/main" id="{3C4FAB76-8A15-488A-899E-F81D38FFB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>
                      <a:extLst>
                        <a:ext uri="{FF2B5EF4-FFF2-40B4-BE49-F238E27FC236}">
                          <a16:creationId xmlns:a16="http://schemas.microsoft.com/office/drawing/2014/main" id="{6CC79869-9FCA-426D-8D6D-F4B7CE9FADB3}"/>
                        </a:ext>
                      </a:extLst>
                    </p:cNvPr>
                    <p:cNvCxnSpPr>
                      <a:cxnSpLocks/>
                      <a:stCxn id="1236" idx="1"/>
                      <a:endCxn id="12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4" name="Group 1223">
                    <a:extLst>
                      <a:ext uri="{FF2B5EF4-FFF2-40B4-BE49-F238E27FC236}">
                        <a16:creationId xmlns:a16="http://schemas.microsoft.com/office/drawing/2014/main" id="{98EFE797-67C4-48D8-905F-138F942088A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33" name="Rectangle 1232">
                      <a:extLst>
                        <a:ext uri="{FF2B5EF4-FFF2-40B4-BE49-F238E27FC236}">
                          <a16:creationId xmlns:a16="http://schemas.microsoft.com/office/drawing/2014/main" id="{A96CF810-7593-4DD8-81AF-E6877A343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4" name="Straight Connector 1233">
                      <a:extLst>
                        <a:ext uri="{FF2B5EF4-FFF2-40B4-BE49-F238E27FC236}">
                          <a16:creationId xmlns:a16="http://schemas.microsoft.com/office/drawing/2014/main" id="{6157C535-FE7F-4EFE-898D-BBCDDD547014}"/>
                        </a:ext>
                      </a:extLst>
                    </p:cNvPr>
                    <p:cNvCxnSpPr>
                      <a:cxnSpLocks/>
                      <a:stCxn id="1233" idx="0"/>
                      <a:endCxn id="12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5" name="Straight Connector 1234">
                      <a:extLst>
                        <a:ext uri="{FF2B5EF4-FFF2-40B4-BE49-F238E27FC236}">
                          <a16:creationId xmlns:a16="http://schemas.microsoft.com/office/drawing/2014/main" id="{0F32ED05-C870-4757-91C7-6B0C28E0B563}"/>
                        </a:ext>
                      </a:extLst>
                    </p:cNvPr>
                    <p:cNvCxnSpPr>
                      <a:cxnSpLocks/>
                      <a:stCxn id="1233" idx="1"/>
                      <a:endCxn id="12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5" name="Group 1224">
                    <a:extLst>
                      <a:ext uri="{FF2B5EF4-FFF2-40B4-BE49-F238E27FC236}">
                        <a16:creationId xmlns:a16="http://schemas.microsoft.com/office/drawing/2014/main" id="{F2DABAA7-C812-4892-99EE-E100317E6B9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1C7C8BA1-337A-497C-AA5C-71ADB5BFE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1" name="Straight Connector 1230">
                      <a:extLst>
                        <a:ext uri="{FF2B5EF4-FFF2-40B4-BE49-F238E27FC236}">
                          <a16:creationId xmlns:a16="http://schemas.microsoft.com/office/drawing/2014/main" id="{F2BBC418-917B-4636-B12A-97ACECE0D1E6}"/>
                        </a:ext>
                      </a:extLst>
                    </p:cNvPr>
                    <p:cNvCxnSpPr>
                      <a:cxnSpLocks/>
                      <a:stCxn id="1230" idx="0"/>
                      <a:endCxn id="12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>
                      <a:extLst>
                        <a:ext uri="{FF2B5EF4-FFF2-40B4-BE49-F238E27FC236}">
                          <a16:creationId xmlns:a16="http://schemas.microsoft.com/office/drawing/2014/main" id="{2FA88B7A-CB48-4EE8-8F48-A827FF79CF0E}"/>
                        </a:ext>
                      </a:extLst>
                    </p:cNvPr>
                    <p:cNvCxnSpPr>
                      <a:cxnSpLocks/>
                      <a:stCxn id="1230" idx="1"/>
                      <a:endCxn id="12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6" name="Group 1225">
                    <a:extLst>
                      <a:ext uri="{FF2B5EF4-FFF2-40B4-BE49-F238E27FC236}">
                        <a16:creationId xmlns:a16="http://schemas.microsoft.com/office/drawing/2014/main" id="{803F239D-37B3-4FF6-952B-B5C54E07594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A5BD97F5-89F2-4EA9-94C5-FE75D17E2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28" name="Straight Connector 1227">
                      <a:extLst>
                        <a:ext uri="{FF2B5EF4-FFF2-40B4-BE49-F238E27FC236}">
                          <a16:creationId xmlns:a16="http://schemas.microsoft.com/office/drawing/2014/main" id="{AD7C5597-C238-4FF1-86E8-7781F2EF21DB}"/>
                        </a:ext>
                      </a:extLst>
                    </p:cNvPr>
                    <p:cNvCxnSpPr>
                      <a:cxnSpLocks/>
                      <a:stCxn id="1227" idx="0"/>
                      <a:endCxn id="12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9" name="Straight Connector 1228">
                      <a:extLst>
                        <a:ext uri="{FF2B5EF4-FFF2-40B4-BE49-F238E27FC236}">
                          <a16:creationId xmlns:a16="http://schemas.microsoft.com/office/drawing/2014/main" id="{D6DD8B54-4B58-488D-A4B3-AF8915A96BA5}"/>
                        </a:ext>
                      </a:extLst>
                    </p:cNvPr>
                    <p:cNvCxnSpPr>
                      <a:cxnSpLocks/>
                      <a:stCxn id="1227" idx="1"/>
                      <a:endCxn id="12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0" name="Group 1149">
                <a:extLst>
                  <a:ext uri="{FF2B5EF4-FFF2-40B4-BE49-F238E27FC236}">
                    <a16:creationId xmlns:a16="http://schemas.microsoft.com/office/drawing/2014/main" id="{58399440-69D4-4A34-ADDB-E842EA8F12F6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151" name="Group 1150">
                  <a:extLst>
                    <a:ext uri="{FF2B5EF4-FFF2-40B4-BE49-F238E27FC236}">
                      <a16:creationId xmlns:a16="http://schemas.microsoft.com/office/drawing/2014/main" id="{81A3F256-D06E-47F6-8F01-54001A65153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ABD07808-AB3E-495B-8B0E-2660E5FE62D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A4DA3174-E660-411B-BC1A-A8B4711B6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7" name="Straight Connector 1216">
                      <a:extLst>
                        <a:ext uri="{FF2B5EF4-FFF2-40B4-BE49-F238E27FC236}">
                          <a16:creationId xmlns:a16="http://schemas.microsoft.com/office/drawing/2014/main" id="{CF825AB9-ACDF-4A65-814B-5AB7C823D4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8" name="Straight Connector 1217">
                      <a:extLst>
                        <a:ext uri="{FF2B5EF4-FFF2-40B4-BE49-F238E27FC236}">
                          <a16:creationId xmlns:a16="http://schemas.microsoft.com/office/drawing/2014/main" id="{EB2E9A1E-FAF6-41DD-97AC-E2A581AC8CC2}"/>
                        </a:ext>
                      </a:extLst>
                    </p:cNvPr>
                    <p:cNvCxnSpPr>
                      <a:cxnSpLocks/>
                      <a:stCxn id="1216" idx="1"/>
                      <a:endCxn id="121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4" name="Group 1203">
                    <a:extLst>
                      <a:ext uri="{FF2B5EF4-FFF2-40B4-BE49-F238E27FC236}">
                        <a16:creationId xmlns:a16="http://schemas.microsoft.com/office/drawing/2014/main" id="{5A605E94-BDDE-49E0-9EE7-F173BBEEF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DF311518-03A5-42E8-B454-2CECF494A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4" name="Straight Connector 1213">
                      <a:extLst>
                        <a:ext uri="{FF2B5EF4-FFF2-40B4-BE49-F238E27FC236}">
                          <a16:creationId xmlns:a16="http://schemas.microsoft.com/office/drawing/2014/main" id="{FB41ECF7-30D4-4B7D-8FE0-967BA05F1DD0}"/>
                        </a:ext>
                      </a:extLst>
                    </p:cNvPr>
                    <p:cNvCxnSpPr>
                      <a:cxnSpLocks/>
                      <a:stCxn id="1213" idx="0"/>
                      <a:endCxn id="121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5" name="Straight Connector 1214">
                      <a:extLst>
                        <a:ext uri="{FF2B5EF4-FFF2-40B4-BE49-F238E27FC236}">
                          <a16:creationId xmlns:a16="http://schemas.microsoft.com/office/drawing/2014/main" id="{57033FB5-A411-4DA2-AD6E-2BE647F81398}"/>
                        </a:ext>
                      </a:extLst>
                    </p:cNvPr>
                    <p:cNvCxnSpPr>
                      <a:cxnSpLocks/>
                      <a:stCxn id="1213" idx="1"/>
                      <a:endCxn id="121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5" name="Group 1204">
                    <a:extLst>
                      <a:ext uri="{FF2B5EF4-FFF2-40B4-BE49-F238E27FC236}">
                        <a16:creationId xmlns:a16="http://schemas.microsoft.com/office/drawing/2014/main" id="{CFD77A67-0EE6-4928-8118-B2950CAA3E1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D0EE9B04-686D-406A-87C9-3008759FF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1" name="Straight Connector 1210">
                      <a:extLst>
                        <a:ext uri="{FF2B5EF4-FFF2-40B4-BE49-F238E27FC236}">
                          <a16:creationId xmlns:a16="http://schemas.microsoft.com/office/drawing/2014/main" id="{C2962331-EA97-46A9-8503-C82E37E1C2D4}"/>
                        </a:ext>
                      </a:extLst>
                    </p:cNvPr>
                    <p:cNvCxnSpPr>
                      <a:cxnSpLocks/>
                      <a:stCxn id="1210" idx="0"/>
                      <a:endCxn id="121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2" name="Straight Connector 1211">
                      <a:extLst>
                        <a:ext uri="{FF2B5EF4-FFF2-40B4-BE49-F238E27FC236}">
                          <a16:creationId xmlns:a16="http://schemas.microsoft.com/office/drawing/2014/main" id="{C502DCF0-BD10-4D55-983F-C6096F0C3A2C}"/>
                        </a:ext>
                      </a:extLst>
                    </p:cNvPr>
                    <p:cNvCxnSpPr>
                      <a:cxnSpLocks/>
                      <a:stCxn id="1210" idx="1"/>
                      <a:endCxn id="121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6" name="Group 1205">
                    <a:extLst>
                      <a:ext uri="{FF2B5EF4-FFF2-40B4-BE49-F238E27FC236}">
                        <a16:creationId xmlns:a16="http://schemas.microsoft.com/office/drawing/2014/main" id="{B90B67B1-BF7C-4E6B-AA67-0B4BB14FD1C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4F4CD0F4-97C2-4DA9-AEA7-313382D75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8" name="Straight Connector 1207">
                      <a:extLst>
                        <a:ext uri="{FF2B5EF4-FFF2-40B4-BE49-F238E27FC236}">
                          <a16:creationId xmlns:a16="http://schemas.microsoft.com/office/drawing/2014/main" id="{CA633804-9EA7-41CB-ACCF-55106DC0792C}"/>
                        </a:ext>
                      </a:extLst>
                    </p:cNvPr>
                    <p:cNvCxnSpPr>
                      <a:cxnSpLocks/>
                      <a:stCxn id="1207" idx="0"/>
                      <a:endCxn id="120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9" name="Straight Connector 1208">
                      <a:extLst>
                        <a:ext uri="{FF2B5EF4-FFF2-40B4-BE49-F238E27FC236}">
                          <a16:creationId xmlns:a16="http://schemas.microsoft.com/office/drawing/2014/main" id="{D17F1ABE-72AD-416E-A5B9-7C08EA671FCE}"/>
                        </a:ext>
                      </a:extLst>
                    </p:cNvPr>
                    <p:cNvCxnSpPr>
                      <a:cxnSpLocks/>
                      <a:stCxn id="1207" idx="1"/>
                      <a:endCxn id="120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C9B1BB83-9417-4B96-A656-8625E38C20B6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7F02613E-4692-4A0F-BC2E-EB1E69D934A4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00" name="Rectangle 1199">
                      <a:extLst>
                        <a:ext uri="{FF2B5EF4-FFF2-40B4-BE49-F238E27FC236}">
                          <a16:creationId xmlns:a16="http://schemas.microsoft.com/office/drawing/2014/main" id="{CCA97AB9-785D-4A42-A7AA-C3B2B40E3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1" name="Straight Connector 1200">
                      <a:extLst>
                        <a:ext uri="{FF2B5EF4-FFF2-40B4-BE49-F238E27FC236}">
                          <a16:creationId xmlns:a16="http://schemas.microsoft.com/office/drawing/2014/main" id="{8DDE53B9-E582-4905-836C-493BE51F2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2" name="Straight Connector 1201">
                      <a:extLst>
                        <a:ext uri="{FF2B5EF4-FFF2-40B4-BE49-F238E27FC236}">
                          <a16:creationId xmlns:a16="http://schemas.microsoft.com/office/drawing/2014/main" id="{5291F0CB-E548-459C-AB4D-7C9F1797CE83}"/>
                        </a:ext>
                      </a:extLst>
                    </p:cNvPr>
                    <p:cNvCxnSpPr>
                      <a:cxnSpLocks/>
                      <a:stCxn id="1200" idx="1"/>
                      <a:endCxn id="120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2DB5AC76-6EFB-4CF1-928F-76305CBBDC0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97" name="Rectangle 1196">
                      <a:extLst>
                        <a:ext uri="{FF2B5EF4-FFF2-40B4-BE49-F238E27FC236}">
                          <a16:creationId xmlns:a16="http://schemas.microsoft.com/office/drawing/2014/main" id="{59898DBC-AB63-4048-BD25-3144AA8B7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8" name="Straight Connector 1197">
                      <a:extLst>
                        <a:ext uri="{FF2B5EF4-FFF2-40B4-BE49-F238E27FC236}">
                          <a16:creationId xmlns:a16="http://schemas.microsoft.com/office/drawing/2014/main" id="{C423F087-1216-407A-8DA4-1D886DC488AB}"/>
                        </a:ext>
                      </a:extLst>
                    </p:cNvPr>
                    <p:cNvCxnSpPr>
                      <a:cxnSpLocks/>
                      <a:stCxn id="1197" idx="0"/>
                      <a:endCxn id="119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9" name="Straight Connector 1198">
                      <a:extLst>
                        <a:ext uri="{FF2B5EF4-FFF2-40B4-BE49-F238E27FC236}">
                          <a16:creationId xmlns:a16="http://schemas.microsoft.com/office/drawing/2014/main" id="{62637116-D09F-4BD8-827A-BA1A18B2AC61}"/>
                        </a:ext>
                      </a:extLst>
                    </p:cNvPr>
                    <p:cNvCxnSpPr>
                      <a:cxnSpLocks/>
                      <a:stCxn id="1197" idx="1"/>
                      <a:endCxn id="119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E1D4E0B1-A19D-4F8B-AE1B-FA99EBBA8AE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4" name="Rectangle 1193">
                      <a:extLst>
                        <a:ext uri="{FF2B5EF4-FFF2-40B4-BE49-F238E27FC236}">
                          <a16:creationId xmlns:a16="http://schemas.microsoft.com/office/drawing/2014/main" id="{FEB5DF7A-9C95-4CB5-801A-4BFA6ABF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5" name="Straight Connector 1194">
                      <a:extLst>
                        <a:ext uri="{FF2B5EF4-FFF2-40B4-BE49-F238E27FC236}">
                          <a16:creationId xmlns:a16="http://schemas.microsoft.com/office/drawing/2014/main" id="{469313EA-06E5-4F06-8164-AFEC119FA5F5}"/>
                        </a:ext>
                      </a:extLst>
                    </p:cNvPr>
                    <p:cNvCxnSpPr>
                      <a:cxnSpLocks/>
                      <a:stCxn id="1194" idx="0"/>
                      <a:endCxn id="119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6" name="Straight Connector 1195">
                      <a:extLst>
                        <a:ext uri="{FF2B5EF4-FFF2-40B4-BE49-F238E27FC236}">
                          <a16:creationId xmlns:a16="http://schemas.microsoft.com/office/drawing/2014/main" id="{EED9AE89-DEBA-4455-B9FF-D9659FCF88F9}"/>
                        </a:ext>
                      </a:extLst>
                    </p:cNvPr>
                    <p:cNvCxnSpPr>
                      <a:cxnSpLocks/>
                      <a:stCxn id="1194" idx="1"/>
                      <a:endCxn id="119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0" name="Group 1189">
                    <a:extLst>
                      <a:ext uri="{FF2B5EF4-FFF2-40B4-BE49-F238E27FC236}">
                        <a16:creationId xmlns:a16="http://schemas.microsoft.com/office/drawing/2014/main" id="{1CCD5A53-B538-47DA-80FD-FFD3AEA94D2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1" name="Rectangle 1190">
                      <a:extLst>
                        <a:ext uri="{FF2B5EF4-FFF2-40B4-BE49-F238E27FC236}">
                          <a16:creationId xmlns:a16="http://schemas.microsoft.com/office/drawing/2014/main" id="{27D6D1CD-BA3A-495D-8B78-47418BBDC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2" name="Straight Connector 1191">
                      <a:extLst>
                        <a:ext uri="{FF2B5EF4-FFF2-40B4-BE49-F238E27FC236}">
                          <a16:creationId xmlns:a16="http://schemas.microsoft.com/office/drawing/2014/main" id="{E9EF4144-B311-4C65-A0BE-0142063F177A}"/>
                        </a:ext>
                      </a:extLst>
                    </p:cNvPr>
                    <p:cNvCxnSpPr>
                      <a:cxnSpLocks/>
                      <a:stCxn id="1191" idx="0"/>
                      <a:endCxn id="119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3" name="Straight Connector 1192">
                      <a:extLst>
                        <a:ext uri="{FF2B5EF4-FFF2-40B4-BE49-F238E27FC236}">
                          <a16:creationId xmlns:a16="http://schemas.microsoft.com/office/drawing/2014/main" id="{1F79A415-E529-4245-BB31-AC06DA9D9D62}"/>
                        </a:ext>
                      </a:extLst>
                    </p:cNvPr>
                    <p:cNvCxnSpPr>
                      <a:cxnSpLocks/>
                      <a:stCxn id="1191" idx="1"/>
                      <a:endCxn id="119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D4F5018A-5293-4718-A0EC-952262B35A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6B085132-64D9-464A-8127-52A6F80EDE6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CB986673-86C7-4176-AD8E-4B1FF494EA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5" name="Straight Connector 1184">
                      <a:extLst>
                        <a:ext uri="{FF2B5EF4-FFF2-40B4-BE49-F238E27FC236}">
                          <a16:creationId xmlns:a16="http://schemas.microsoft.com/office/drawing/2014/main" id="{70CE363F-C791-4B0A-A3C1-7BAB426B06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>
                      <a:extLst>
                        <a:ext uri="{FF2B5EF4-FFF2-40B4-BE49-F238E27FC236}">
                          <a16:creationId xmlns:a16="http://schemas.microsoft.com/office/drawing/2014/main" id="{F1840A26-85D5-4E7A-8B7E-726666EB39CF}"/>
                        </a:ext>
                      </a:extLst>
                    </p:cNvPr>
                    <p:cNvCxnSpPr>
                      <a:cxnSpLocks/>
                      <a:stCxn id="1184" idx="1"/>
                      <a:endCxn id="11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2" name="Group 1171">
                    <a:extLst>
                      <a:ext uri="{FF2B5EF4-FFF2-40B4-BE49-F238E27FC236}">
                        <a16:creationId xmlns:a16="http://schemas.microsoft.com/office/drawing/2014/main" id="{E4668936-127D-4F0E-894D-B2383777DF9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2650F01D-EB42-4887-9149-AA4B4F94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2" name="Straight Connector 1181">
                      <a:extLst>
                        <a:ext uri="{FF2B5EF4-FFF2-40B4-BE49-F238E27FC236}">
                          <a16:creationId xmlns:a16="http://schemas.microsoft.com/office/drawing/2014/main" id="{47BCA2BD-26EC-45DB-8482-BAF5F2FE3058}"/>
                        </a:ext>
                      </a:extLst>
                    </p:cNvPr>
                    <p:cNvCxnSpPr>
                      <a:cxnSpLocks/>
                      <a:stCxn id="1181" idx="0"/>
                      <a:endCxn id="11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3" name="Straight Connector 1182">
                      <a:extLst>
                        <a:ext uri="{FF2B5EF4-FFF2-40B4-BE49-F238E27FC236}">
                          <a16:creationId xmlns:a16="http://schemas.microsoft.com/office/drawing/2014/main" id="{0F7BA52F-AE7B-46CB-84AD-5EFE1A3DD4A6}"/>
                        </a:ext>
                      </a:extLst>
                    </p:cNvPr>
                    <p:cNvCxnSpPr>
                      <a:cxnSpLocks/>
                      <a:stCxn id="1181" idx="1"/>
                      <a:endCxn id="11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3" name="Group 1172">
                    <a:extLst>
                      <a:ext uri="{FF2B5EF4-FFF2-40B4-BE49-F238E27FC236}">
                        <a16:creationId xmlns:a16="http://schemas.microsoft.com/office/drawing/2014/main" id="{4CE0F1F6-98EB-4C25-A4DE-63C6B393A69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F4DA1A52-02C5-4FBF-B9AC-DAB70E20C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F33B89FF-5142-47BF-B045-463FE70103D2}"/>
                        </a:ext>
                      </a:extLst>
                    </p:cNvPr>
                    <p:cNvCxnSpPr>
                      <a:cxnSpLocks/>
                      <a:stCxn id="1178" idx="0"/>
                      <a:endCxn id="11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>
                      <a:extLst>
                        <a:ext uri="{FF2B5EF4-FFF2-40B4-BE49-F238E27FC236}">
                          <a16:creationId xmlns:a16="http://schemas.microsoft.com/office/drawing/2014/main" id="{EF833BFF-C008-4FF5-8E1F-59060097882D}"/>
                        </a:ext>
                      </a:extLst>
                    </p:cNvPr>
                    <p:cNvCxnSpPr>
                      <a:cxnSpLocks/>
                      <a:stCxn id="1178" idx="1"/>
                      <a:endCxn id="11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4" name="Group 1173">
                    <a:extLst>
                      <a:ext uri="{FF2B5EF4-FFF2-40B4-BE49-F238E27FC236}">
                        <a16:creationId xmlns:a16="http://schemas.microsoft.com/office/drawing/2014/main" id="{777D3A96-3B2D-42F3-9265-34AD6A8D5088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1C84AB62-4C1E-4860-B529-9B1747EF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6" name="Straight Connector 1175">
                      <a:extLst>
                        <a:ext uri="{FF2B5EF4-FFF2-40B4-BE49-F238E27FC236}">
                          <a16:creationId xmlns:a16="http://schemas.microsoft.com/office/drawing/2014/main" id="{5CA5BAEB-A1CC-4224-AEC5-8B0BB157CA34}"/>
                        </a:ext>
                      </a:extLst>
                    </p:cNvPr>
                    <p:cNvCxnSpPr>
                      <a:cxnSpLocks/>
                      <a:stCxn id="1175" idx="0"/>
                      <a:endCxn id="11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7" name="Straight Connector 1176">
                      <a:extLst>
                        <a:ext uri="{FF2B5EF4-FFF2-40B4-BE49-F238E27FC236}">
                          <a16:creationId xmlns:a16="http://schemas.microsoft.com/office/drawing/2014/main" id="{03482E16-6F5E-412D-8E3F-24657194B0A3}"/>
                        </a:ext>
                      </a:extLst>
                    </p:cNvPr>
                    <p:cNvCxnSpPr>
                      <a:cxnSpLocks/>
                      <a:stCxn id="1175" idx="1"/>
                      <a:endCxn id="11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4" name="Group 1153">
                  <a:extLst>
                    <a:ext uri="{FF2B5EF4-FFF2-40B4-BE49-F238E27FC236}">
                      <a16:creationId xmlns:a16="http://schemas.microsoft.com/office/drawing/2014/main" id="{4AF55482-462B-45EC-AA12-4AC045D5C2F6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88552CD-194F-48A0-968F-306DF00417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2EE4CA6C-1D8E-466A-85B8-3E3C6EAD6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9" name="Straight Connector 1168">
                      <a:extLst>
                        <a:ext uri="{FF2B5EF4-FFF2-40B4-BE49-F238E27FC236}">
                          <a16:creationId xmlns:a16="http://schemas.microsoft.com/office/drawing/2014/main" id="{DBB99328-072C-4BE9-BB84-22D2FEDD6E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>
                      <a:extLst>
                        <a:ext uri="{FF2B5EF4-FFF2-40B4-BE49-F238E27FC236}">
                          <a16:creationId xmlns:a16="http://schemas.microsoft.com/office/drawing/2014/main" id="{EEC69426-AECC-4F6A-8407-11498533942D}"/>
                        </a:ext>
                      </a:extLst>
                    </p:cNvPr>
                    <p:cNvCxnSpPr>
                      <a:cxnSpLocks/>
                      <a:stCxn id="1168" idx="1"/>
                      <a:endCxn id="11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6" name="Group 1155">
                    <a:extLst>
                      <a:ext uri="{FF2B5EF4-FFF2-40B4-BE49-F238E27FC236}">
                        <a16:creationId xmlns:a16="http://schemas.microsoft.com/office/drawing/2014/main" id="{274FFFC8-1360-406B-BBA9-5E5CC44856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8462BBF-96A7-45CA-8DBB-5814DCC5A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6" name="Straight Connector 1165">
                      <a:extLst>
                        <a:ext uri="{FF2B5EF4-FFF2-40B4-BE49-F238E27FC236}">
                          <a16:creationId xmlns:a16="http://schemas.microsoft.com/office/drawing/2014/main" id="{CF8B7C64-5131-4660-8272-95E3D026FE3D}"/>
                        </a:ext>
                      </a:extLst>
                    </p:cNvPr>
                    <p:cNvCxnSpPr>
                      <a:cxnSpLocks/>
                      <a:stCxn id="1165" idx="0"/>
                      <a:endCxn id="11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7" name="Straight Connector 1166">
                      <a:extLst>
                        <a:ext uri="{FF2B5EF4-FFF2-40B4-BE49-F238E27FC236}">
                          <a16:creationId xmlns:a16="http://schemas.microsoft.com/office/drawing/2014/main" id="{3859DCC6-5D4F-496D-A612-968533B0E9B1}"/>
                        </a:ext>
                      </a:extLst>
                    </p:cNvPr>
                    <p:cNvCxnSpPr>
                      <a:cxnSpLocks/>
                      <a:stCxn id="1165" idx="1"/>
                      <a:endCxn id="11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7" name="Group 1156">
                    <a:extLst>
                      <a:ext uri="{FF2B5EF4-FFF2-40B4-BE49-F238E27FC236}">
                        <a16:creationId xmlns:a16="http://schemas.microsoft.com/office/drawing/2014/main" id="{1CEEE840-97D0-4B9E-9599-6E90E17F420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62" name="Rectangle 1161">
                      <a:extLst>
                        <a:ext uri="{FF2B5EF4-FFF2-40B4-BE49-F238E27FC236}">
                          <a16:creationId xmlns:a16="http://schemas.microsoft.com/office/drawing/2014/main" id="{1165402B-AF08-41C0-B07E-4C24E5153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3" name="Straight Connector 1162">
                      <a:extLst>
                        <a:ext uri="{FF2B5EF4-FFF2-40B4-BE49-F238E27FC236}">
                          <a16:creationId xmlns:a16="http://schemas.microsoft.com/office/drawing/2014/main" id="{ABFC3D1A-BDA0-46A9-9B00-84BCAD434061}"/>
                        </a:ext>
                      </a:extLst>
                    </p:cNvPr>
                    <p:cNvCxnSpPr>
                      <a:cxnSpLocks/>
                      <a:stCxn id="1162" idx="0"/>
                      <a:endCxn id="11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4" name="Straight Connector 1163">
                      <a:extLst>
                        <a:ext uri="{FF2B5EF4-FFF2-40B4-BE49-F238E27FC236}">
                          <a16:creationId xmlns:a16="http://schemas.microsoft.com/office/drawing/2014/main" id="{3134ABB4-CFBE-470E-8735-13FA8CD3AFBC}"/>
                        </a:ext>
                      </a:extLst>
                    </p:cNvPr>
                    <p:cNvCxnSpPr>
                      <a:cxnSpLocks/>
                      <a:stCxn id="1162" idx="1"/>
                      <a:endCxn id="11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A1A33A41-8757-4094-AD8A-0329C751118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59" name="Rectangle 1158">
                      <a:extLst>
                        <a:ext uri="{FF2B5EF4-FFF2-40B4-BE49-F238E27FC236}">
                          <a16:creationId xmlns:a16="http://schemas.microsoft.com/office/drawing/2014/main" id="{E61E3497-D991-49C8-915D-837396E58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0" name="Straight Connector 1159">
                      <a:extLst>
                        <a:ext uri="{FF2B5EF4-FFF2-40B4-BE49-F238E27FC236}">
                          <a16:creationId xmlns:a16="http://schemas.microsoft.com/office/drawing/2014/main" id="{8E473B13-A9F0-4BE1-AA53-B5DB6248ABE0}"/>
                        </a:ext>
                      </a:extLst>
                    </p:cNvPr>
                    <p:cNvCxnSpPr>
                      <a:cxnSpLocks/>
                      <a:stCxn id="1159" idx="0"/>
                      <a:endCxn id="11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1" name="Straight Connector 1160">
                      <a:extLst>
                        <a:ext uri="{FF2B5EF4-FFF2-40B4-BE49-F238E27FC236}">
                          <a16:creationId xmlns:a16="http://schemas.microsoft.com/office/drawing/2014/main" id="{594BB946-C439-42DD-B758-E33948D816F8}"/>
                        </a:ext>
                      </a:extLst>
                    </p:cNvPr>
                    <p:cNvCxnSpPr>
                      <a:cxnSpLocks/>
                      <a:stCxn id="1159" idx="1"/>
                      <a:endCxn id="11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2E4D29EF-4189-484D-8B6F-88167F8A2FE7}"/>
                </a:ext>
              </a:extLst>
            </p:cNvPr>
            <p:cNvGrpSpPr/>
            <p:nvPr/>
          </p:nvGrpSpPr>
          <p:grpSpPr>
            <a:xfrm>
              <a:off x="6668457" y="900896"/>
              <a:ext cx="4330700" cy="4368800"/>
              <a:chOff x="6324601" y="558800"/>
              <a:chExt cx="4330700" cy="4368800"/>
            </a:xfrm>
          </p:grpSpPr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2C4A504C-88E1-4D2F-96F6-53795AAA0A1F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29F4365A-401C-4B9D-8B22-F5C829BC674A}"/>
                  </a:ext>
                </a:extLst>
              </p:cNvPr>
              <p:cNvCxnSpPr>
                <a:cxnSpLocks/>
                <a:stCxn id="859" idx="0"/>
                <a:endCxn id="859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42F02DDD-9421-425C-A4A9-00C3E88D4288}"/>
                  </a:ext>
                </a:extLst>
              </p:cNvPr>
              <p:cNvCxnSpPr>
                <a:cxnSpLocks/>
                <a:stCxn id="859" idx="1"/>
                <a:endCxn id="859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E5996715-1A7C-462A-879D-ACC9E2B4C614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51E5A10D-AD78-47FB-B3F1-79833D99756A}"/>
                  </a:ext>
                </a:extLst>
              </p:cNvPr>
              <p:cNvCxnSpPr>
                <a:cxnSpLocks/>
                <a:stCxn id="862" idx="0"/>
                <a:endCxn id="862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0A4FD3AF-1E21-446D-8EA1-673AA0A80FC1}"/>
                  </a:ext>
                </a:extLst>
              </p:cNvPr>
              <p:cNvCxnSpPr>
                <a:cxnSpLocks/>
                <a:stCxn id="862" idx="1"/>
                <a:endCxn id="862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44A99043-CEC1-489C-BA55-02059EAC1D7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FEED41F1-F680-4FDE-8565-1CE56AC2FEE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EE70EF6C-F736-4D39-B896-0F953535E24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58F1BB3E-3C08-4932-A8F8-17A64771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9" name="Straight Connector 1138">
                      <a:extLst>
                        <a:ext uri="{FF2B5EF4-FFF2-40B4-BE49-F238E27FC236}">
                          <a16:creationId xmlns:a16="http://schemas.microsoft.com/office/drawing/2014/main" id="{432A39F5-EC77-4C43-BECF-2579DB47CF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0" name="Straight Connector 1139">
                      <a:extLst>
                        <a:ext uri="{FF2B5EF4-FFF2-40B4-BE49-F238E27FC236}">
                          <a16:creationId xmlns:a16="http://schemas.microsoft.com/office/drawing/2014/main" id="{86E9890E-45AE-4B76-8132-9E2142DF6057}"/>
                        </a:ext>
                      </a:extLst>
                    </p:cNvPr>
                    <p:cNvCxnSpPr>
                      <a:cxnSpLocks/>
                      <a:stCxn id="1138" idx="1"/>
                      <a:endCxn id="11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B4A27348-E2AE-41B6-A7B6-68BBD61A146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A5C1AE08-9A24-427B-B74A-3D882B693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6" name="Straight Connector 1135">
                      <a:extLst>
                        <a:ext uri="{FF2B5EF4-FFF2-40B4-BE49-F238E27FC236}">
                          <a16:creationId xmlns:a16="http://schemas.microsoft.com/office/drawing/2014/main" id="{58405CDD-74F4-476D-A517-13A839ADB61D}"/>
                        </a:ext>
                      </a:extLst>
                    </p:cNvPr>
                    <p:cNvCxnSpPr>
                      <a:cxnSpLocks/>
                      <a:stCxn id="1135" idx="0"/>
                      <a:endCxn id="11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7" name="Straight Connector 1136">
                      <a:extLst>
                        <a:ext uri="{FF2B5EF4-FFF2-40B4-BE49-F238E27FC236}">
                          <a16:creationId xmlns:a16="http://schemas.microsoft.com/office/drawing/2014/main" id="{8F048C7C-AD52-44D7-AB40-F43C9FFA98E6}"/>
                        </a:ext>
                      </a:extLst>
                    </p:cNvPr>
                    <p:cNvCxnSpPr>
                      <a:cxnSpLocks/>
                      <a:stCxn id="1135" idx="1"/>
                      <a:endCxn id="11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AF4EEDAD-12FD-4864-93F6-190AA7B649BB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32" name="Rectangle 1131">
                      <a:extLst>
                        <a:ext uri="{FF2B5EF4-FFF2-40B4-BE49-F238E27FC236}">
                          <a16:creationId xmlns:a16="http://schemas.microsoft.com/office/drawing/2014/main" id="{1D37234C-9B1A-4170-B2DE-C6F2E61C8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3" name="Straight Connector 1132">
                      <a:extLst>
                        <a:ext uri="{FF2B5EF4-FFF2-40B4-BE49-F238E27FC236}">
                          <a16:creationId xmlns:a16="http://schemas.microsoft.com/office/drawing/2014/main" id="{2B2C9FD7-66C3-4EF2-9689-A1D28249D6B2}"/>
                        </a:ext>
                      </a:extLst>
                    </p:cNvPr>
                    <p:cNvCxnSpPr>
                      <a:cxnSpLocks/>
                      <a:stCxn id="1132" idx="0"/>
                      <a:endCxn id="11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4" name="Straight Connector 1133">
                      <a:extLst>
                        <a:ext uri="{FF2B5EF4-FFF2-40B4-BE49-F238E27FC236}">
                          <a16:creationId xmlns:a16="http://schemas.microsoft.com/office/drawing/2014/main" id="{93FADEB7-F640-4AD6-B7FB-5232506C52FA}"/>
                        </a:ext>
                      </a:extLst>
                    </p:cNvPr>
                    <p:cNvCxnSpPr>
                      <a:cxnSpLocks/>
                      <a:stCxn id="1132" idx="1"/>
                      <a:endCxn id="11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461AC485-E3D1-486D-A1DD-67F504C9D1E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29" name="Rectangle 1128">
                      <a:extLst>
                        <a:ext uri="{FF2B5EF4-FFF2-40B4-BE49-F238E27FC236}">
                          <a16:creationId xmlns:a16="http://schemas.microsoft.com/office/drawing/2014/main" id="{CCB938A3-7881-4E10-B21D-31B178307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0" name="Straight Connector 1129">
                      <a:extLst>
                        <a:ext uri="{FF2B5EF4-FFF2-40B4-BE49-F238E27FC236}">
                          <a16:creationId xmlns:a16="http://schemas.microsoft.com/office/drawing/2014/main" id="{7CB8EA6C-6F27-42EF-ABF6-163CCF80477B}"/>
                        </a:ext>
                      </a:extLst>
                    </p:cNvPr>
                    <p:cNvCxnSpPr>
                      <a:cxnSpLocks/>
                      <a:stCxn id="1129" idx="0"/>
                      <a:endCxn id="11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1" name="Straight Connector 1130">
                      <a:extLst>
                        <a:ext uri="{FF2B5EF4-FFF2-40B4-BE49-F238E27FC236}">
                          <a16:creationId xmlns:a16="http://schemas.microsoft.com/office/drawing/2014/main" id="{DBB75A96-FB27-41D7-926E-66ACA864AB60}"/>
                        </a:ext>
                      </a:extLst>
                    </p:cNvPr>
                    <p:cNvCxnSpPr>
                      <a:cxnSpLocks/>
                      <a:stCxn id="1129" idx="1"/>
                      <a:endCxn id="11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438C1AA7-9548-4D8C-A5FB-F7F4EAFA8951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EB7CA72E-B907-46ED-8584-90BE884ED04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F9A7D905-27D9-42FC-A770-0E541E75F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3" name="Straight Connector 1122">
                      <a:extLst>
                        <a:ext uri="{FF2B5EF4-FFF2-40B4-BE49-F238E27FC236}">
                          <a16:creationId xmlns:a16="http://schemas.microsoft.com/office/drawing/2014/main" id="{BB055E4E-E6ED-4040-831B-FAFD91F3A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>
                      <a:extLst>
                        <a:ext uri="{FF2B5EF4-FFF2-40B4-BE49-F238E27FC236}">
                          <a16:creationId xmlns:a16="http://schemas.microsoft.com/office/drawing/2014/main" id="{C503F743-5436-48CD-962B-DC581011804D}"/>
                        </a:ext>
                      </a:extLst>
                    </p:cNvPr>
                    <p:cNvCxnSpPr>
                      <a:cxnSpLocks/>
                      <a:stCxn id="1122" idx="1"/>
                      <a:endCxn id="11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01ED7B3E-E294-4714-8C27-CCD240B970E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B55FABF-CB45-42D2-A936-E36BA51C5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0" name="Straight Connector 1119">
                      <a:extLst>
                        <a:ext uri="{FF2B5EF4-FFF2-40B4-BE49-F238E27FC236}">
                          <a16:creationId xmlns:a16="http://schemas.microsoft.com/office/drawing/2014/main" id="{EB3299CE-0F95-4DE3-B1E2-B1C5ED800D59}"/>
                        </a:ext>
                      </a:extLst>
                    </p:cNvPr>
                    <p:cNvCxnSpPr>
                      <a:cxnSpLocks/>
                      <a:stCxn id="1119" idx="0"/>
                      <a:endCxn id="11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1" name="Straight Connector 1120">
                      <a:extLst>
                        <a:ext uri="{FF2B5EF4-FFF2-40B4-BE49-F238E27FC236}">
                          <a16:creationId xmlns:a16="http://schemas.microsoft.com/office/drawing/2014/main" id="{BC9F9BA0-79A5-4D9E-88A0-A5F81BDD0C98}"/>
                        </a:ext>
                      </a:extLst>
                    </p:cNvPr>
                    <p:cNvCxnSpPr>
                      <a:cxnSpLocks/>
                      <a:stCxn id="1119" idx="1"/>
                      <a:endCxn id="11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7A84D23C-86CF-4830-A89C-7EBA05F9CE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68CA23AB-EE2E-48DE-AB67-91AD5DE73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7" name="Straight Connector 1116">
                      <a:extLst>
                        <a:ext uri="{FF2B5EF4-FFF2-40B4-BE49-F238E27FC236}">
                          <a16:creationId xmlns:a16="http://schemas.microsoft.com/office/drawing/2014/main" id="{F1F868B4-1F95-49EF-A4E4-57F3AF8903C2}"/>
                        </a:ext>
                      </a:extLst>
                    </p:cNvPr>
                    <p:cNvCxnSpPr>
                      <a:cxnSpLocks/>
                      <a:stCxn id="1116" idx="0"/>
                      <a:endCxn id="11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>
                      <a:extLst>
                        <a:ext uri="{FF2B5EF4-FFF2-40B4-BE49-F238E27FC236}">
                          <a16:creationId xmlns:a16="http://schemas.microsoft.com/office/drawing/2014/main" id="{66088568-9ECC-4317-B24C-4219AF312A37}"/>
                        </a:ext>
                      </a:extLst>
                    </p:cNvPr>
                    <p:cNvCxnSpPr>
                      <a:cxnSpLocks/>
                      <a:stCxn id="1116" idx="1"/>
                      <a:endCxn id="11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2" name="Group 1111">
                    <a:extLst>
                      <a:ext uri="{FF2B5EF4-FFF2-40B4-BE49-F238E27FC236}">
                        <a16:creationId xmlns:a16="http://schemas.microsoft.com/office/drawing/2014/main" id="{D0A2A8B3-FB39-432B-9DA5-C06B1BFFC6C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11C90640-0DF1-4278-8D03-1D9A00C76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4" name="Straight Connector 1113">
                      <a:extLst>
                        <a:ext uri="{FF2B5EF4-FFF2-40B4-BE49-F238E27FC236}">
                          <a16:creationId xmlns:a16="http://schemas.microsoft.com/office/drawing/2014/main" id="{3C10B8BB-F788-423F-876D-87A6E3B35DB3}"/>
                        </a:ext>
                      </a:extLst>
                    </p:cNvPr>
                    <p:cNvCxnSpPr>
                      <a:cxnSpLocks/>
                      <a:stCxn id="1113" idx="0"/>
                      <a:endCxn id="11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5" name="Straight Connector 1114">
                      <a:extLst>
                        <a:ext uri="{FF2B5EF4-FFF2-40B4-BE49-F238E27FC236}">
                          <a16:creationId xmlns:a16="http://schemas.microsoft.com/office/drawing/2014/main" id="{7B707479-9781-48B2-B04B-281B1128C368}"/>
                        </a:ext>
                      </a:extLst>
                    </p:cNvPr>
                    <p:cNvCxnSpPr>
                      <a:cxnSpLocks/>
                      <a:stCxn id="1113" idx="1"/>
                      <a:endCxn id="11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9822EE37-CC94-4DBF-B145-9DE4C64DCD2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93" name="Group 1092">
                    <a:extLst>
                      <a:ext uri="{FF2B5EF4-FFF2-40B4-BE49-F238E27FC236}">
                        <a16:creationId xmlns:a16="http://schemas.microsoft.com/office/drawing/2014/main" id="{5E524708-14A9-4E92-A3FC-866A2CB1469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F63319B1-4081-419E-9A64-DE020225B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7" name="Straight Connector 1106">
                      <a:extLst>
                        <a:ext uri="{FF2B5EF4-FFF2-40B4-BE49-F238E27FC236}">
                          <a16:creationId xmlns:a16="http://schemas.microsoft.com/office/drawing/2014/main" id="{07D6F74F-3276-4B6D-8778-7C5F62940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8" name="Straight Connector 1107">
                      <a:extLst>
                        <a:ext uri="{FF2B5EF4-FFF2-40B4-BE49-F238E27FC236}">
                          <a16:creationId xmlns:a16="http://schemas.microsoft.com/office/drawing/2014/main" id="{DAF8CBE7-4469-44BB-BB41-D989EE18928D}"/>
                        </a:ext>
                      </a:extLst>
                    </p:cNvPr>
                    <p:cNvCxnSpPr>
                      <a:cxnSpLocks/>
                      <a:stCxn id="1106" idx="1"/>
                      <a:endCxn id="110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4" name="Group 1093">
                    <a:extLst>
                      <a:ext uri="{FF2B5EF4-FFF2-40B4-BE49-F238E27FC236}">
                        <a16:creationId xmlns:a16="http://schemas.microsoft.com/office/drawing/2014/main" id="{F69BF808-0E00-4FAA-A715-ECDF3EC14BB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E207E801-738A-42C4-BE23-B70D547A1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4" name="Straight Connector 1103">
                      <a:extLst>
                        <a:ext uri="{FF2B5EF4-FFF2-40B4-BE49-F238E27FC236}">
                          <a16:creationId xmlns:a16="http://schemas.microsoft.com/office/drawing/2014/main" id="{347767C7-D514-40B9-A14B-DBDDBA264CF6}"/>
                        </a:ext>
                      </a:extLst>
                    </p:cNvPr>
                    <p:cNvCxnSpPr>
                      <a:cxnSpLocks/>
                      <a:stCxn id="1103" idx="0"/>
                      <a:endCxn id="110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5" name="Straight Connector 1104">
                      <a:extLst>
                        <a:ext uri="{FF2B5EF4-FFF2-40B4-BE49-F238E27FC236}">
                          <a16:creationId xmlns:a16="http://schemas.microsoft.com/office/drawing/2014/main" id="{24A63415-6D6A-4876-8AF5-E711391C8740}"/>
                        </a:ext>
                      </a:extLst>
                    </p:cNvPr>
                    <p:cNvCxnSpPr>
                      <a:cxnSpLocks/>
                      <a:stCxn id="1103" idx="1"/>
                      <a:endCxn id="110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DB900457-8028-4055-A8DA-C47C7095B38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00" name="Rectangle 1099">
                      <a:extLst>
                        <a:ext uri="{FF2B5EF4-FFF2-40B4-BE49-F238E27FC236}">
                          <a16:creationId xmlns:a16="http://schemas.microsoft.com/office/drawing/2014/main" id="{7D76F939-6D4D-456D-AD7B-F0F840A5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1" name="Straight Connector 1100">
                      <a:extLst>
                        <a:ext uri="{FF2B5EF4-FFF2-40B4-BE49-F238E27FC236}">
                          <a16:creationId xmlns:a16="http://schemas.microsoft.com/office/drawing/2014/main" id="{598EFCA9-7C3D-47B0-8995-25B519DB1077}"/>
                        </a:ext>
                      </a:extLst>
                    </p:cNvPr>
                    <p:cNvCxnSpPr>
                      <a:cxnSpLocks/>
                      <a:stCxn id="1100" idx="0"/>
                      <a:endCxn id="110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Straight Connector 1101">
                      <a:extLst>
                        <a:ext uri="{FF2B5EF4-FFF2-40B4-BE49-F238E27FC236}">
                          <a16:creationId xmlns:a16="http://schemas.microsoft.com/office/drawing/2014/main" id="{0989AC58-43EC-4067-A7BC-535D86A7D17C}"/>
                        </a:ext>
                      </a:extLst>
                    </p:cNvPr>
                    <p:cNvCxnSpPr>
                      <a:cxnSpLocks/>
                      <a:stCxn id="1100" idx="1"/>
                      <a:endCxn id="110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41235721-82E3-4103-AEC0-A5BB16E99FD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97" name="Rectangle 1096">
                      <a:extLst>
                        <a:ext uri="{FF2B5EF4-FFF2-40B4-BE49-F238E27FC236}">
                          <a16:creationId xmlns:a16="http://schemas.microsoft.com/office/drawing/2014/main" id="{76E4BB3A-228D-4989-B575-BDAD8F593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8" name="Straight Connector 1097">
                      <a:extLst>
                        <a:ext uri="{FF2B5EF4-FFF2-40B4-BE49-F238E27FC236}">
                          <a16:creationId xmlns:a16="http://schemas.microsoft.com/office/drawing/2014/main" id="{2F10EEE1-AC93-4E72-9646-CD66E3718A19}"/>
                        </a:ext>
                      </a:extLst>
                    </p:cNvPr>
                    <p:cNvCxnSpPr>
                      <a:cxnSpLocks/>
                      <a:stCxn id="1097" idx="0"/>
                      <a:endCxn id="109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9" name="Straight Connector 1098">
                      <a:extLst>
                        <a:ext uri="{FF2B5EF4-FFF2-40B4-BE49-F238E27FC236}">
                          <a16:creationId xmlns:a16="http://schemas.microsoft.com/office/drawing/2014/main" id="{82429179-4E92-465D-9767-E5EC72ADA56D}"/>
                        </a:ext>
                      </a:extLst>
                    </p:cNvPr>
                    <p:cNvCxnSpPr>
                      <a:cxnSpLocks/>
                      <a:stCxn id="1097" idx="1"/>
                      <a:endCxn id="109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96480488-7A3B-426A-93E1-9D7AB33D37A9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9F8BD0AD-C8CC-42C4-90AA-9FEC7547A58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34C1BD99-007D-49C0-86DC-5BAE2D984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1" name="Straight Connector 1090">
                      <a:extLst>
                        <a:ext uri="{FF2B5EF4-FFF2-40B4-BE49-F238E27FC236}">
                          <a16:creationId xmlns:a16="http://schemas.microsoft.com/office/drawing/2014/main" id="{62AE0C10-4BBB-4897-94D5-0335392477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2" name="Straight Connector 1091">
                      <a:extLst>
                        <a:ext uri="{FF2B5EF4-FFF2-40B4-BE49-F238E27FC236}">
                          <a16:creationId xmlns:a16="http://schemas.microsoft.com/office/drawing/2014/main" id="{5D63C1A2-55AA-46B4-8BC0-2F78CC62E425}"/>
                        </a:ext>
                      </a:extLst>
                    </p:cNvPr>
                    <p:cNvCxnSpPr>
                      <a:cxnSpLocks/>
                      <a:stCxn id="1090" idx="1"/>
                      <a:endCxn id="109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5B3D55C1-5AC6-470D-938A-DDD34416B84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82625E48-C123-4352-B89D-336811355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8" name="Straight Connector 1087">
                      <a:extLst>
                        <a:ext uri="{FF2B5EF4-FFF2-40B4-BE49-F238E27FC236}">
                          <a16:creationId xmlns:a16="http://schemas.microsoft.com/office/drawing/2014/main" id="{4D3FD071-6F9C-4258-9441-8D94EFA0ECFC}"/>
                        </a:ext>
                      </a:extLst>
                    </p:cNvPr>
                    <p:cNvCxnSpPr>
                      <a:cxnSpLocks/>
                      <a:stCxn id="1087" idx="0"/>
                      <a:endCxn id="108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21A63795-DCEA-4C8E-933A-9CE571D720C2}"/>
                        </a:ext>
                      </a:extLst>
                    </p:cNvPr>
                    <p:cNvCxnSpPr>
                      <a:cxnSpLocks/>
                      <a:stCxn id="1087" idx="1"/>
                      <a:endCxn id="108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025FAF1B-88CC-469F-BD56-03D78D24381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0C691232-4C61-4F87-9EC1-0FDE52B9D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5" name="Straight Connector 1084">
                      <a:extLst>
                        <a:ext uri="{FF2B5EF4-FFF2-40B4-BE49-F238E27FC236}">
                          <a16:creationId xmlns:a16="http://schemas.microsoft.com/office/drawing/2014/main" id="{60F8FC66-A212-4A6E-BCD7-2B12E832170A}"/>
                        </a:ext>
                      </a:extLst>
                    </p:cNvPr>
                    <p:cNvCxnSpPr>
                      <a:cxnSpLocks/>
                      <a:stCxn id="1084" idx="0"/>
                      <a:endCxn id="108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6" name="Straight Connector 1085">
                      <a:extLst>
                        <a:ext uri="{FF2B5EF4-FFF2-40B4-BE49-F238E27FC236}">
                          <a16:creationId xmlns:a16="http://schemas.microsoft.com/office/drawing/2014/main" id="{97C5096C-DEAE-4F11-915E-79684CCB179F}"/>
                        </a:ext>
                      </a:extLst>
                    </p:cNvPr>
                    <p:cNvCxnSpPr>
                      <a:cxnSpLocks/>
                      <a:stCxn id="1084" idx="1"/>
                      <a:endCxn id="108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A8F40FF-F872-4B56-AF84-06B50BE1225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BDE7A32D-F7E9-44E9-86D4-67FD1D75D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2" name="Straight Connector 1081">
                      <a:extLst>
                        <a:ext uri="{FF2B5EF4-FFF2-40B4-BE49-F238E27FC236}">
                          <a16:creationId xmlns:a16="http://schemas.microsoft.com/office/drawing/2014/main" id="{61476B7D-1809-48EC-B728-1760338D0673}"/>
                        </a:ext>
                      </a:extLst>
                    </p:cNvPr>
                    <p:cNvCxnSpPr>
                      <a:cxnSpLocks/>
                      <a:stCxn id="1081" idx="0"/>
                      <a:endCxn id="108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3" name="Straight Connector 1082">
                      <a:extLst>
                        <a:ext uri="{FF2B5EF4-FFF2-40B4-BE49-F238E27FC236}">
                          <a16:creationId xmlns:a16="http://schemas.microsoft.com/office/drawing/2014/main" id="{9AD7726A-D1BD-4BE1-BD7F-ACD3E10D0FEA}"/>
                        </a:ext>
                      </a:extLst>
                    </p:cNvPr>
                    <p:cNvCxnSpPr>
                      <a:cxnSpLocks/>
                      <a:stCxn id="1081" idx="1"/>
                      <a:endCxn id="108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0E9E6FAA-4AD1-4756-8FDC-94449B2BE57B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95026119-5004-411E-A84C-A75AF9514A1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08612B0-6143-49EE-A520-C80DE60338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4A8B0736-36F2-4DF3-9B68-0D8950C7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71" name="Straight Connector 1070">
                      <a:extLst>
                        <a:ext uri="{FF2B5EF4-FFF2-40B4-BE49-F238E27FC236}">
                          <a16:creationId xmlns:a16="http://schemas.microsoft.com/office/drawing/2014/main" id="{BA093CE1-4B4B-476C-AACF-7A58EE157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CACB5FD6-978E-4B0A-A38C-91AC1B1A64BB}"/>
                        </a:ext>
                      </a:extLst>
                    </p:cNvPr>
                    <p:cNvCxnSpPr>
                      <a:cxnSpLocks/>
                      <a:stCxn id="1070" idx="1"/>
                      <a:endCxn id="10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8" name="Group 1057">
                    <a:extLst>
                      <a:ext uri="{FF2B5EF4-FFF2-40B4-BE49-F238E27FC236}">
                        <a16:creationId xmlns:a16="http://schemas.microsoft.com/office/drawing/2014/main" id="{34DF89C1-D8B8-43D7-A2FA-5A32962BB9B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67" name="Rectangle 1066">
                      <a:extLst>
                        <a:ext uri="{FF2B5EF4-FFF2-40B4-BE49-F238E27FC236}">
                          <a16:creationId xmlns:a16="http://schemas.microsoft.com/office/drawing/2014/main" id="{F1C53D39-F28C-442C-B596-F338FA331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8" name="Straight Connector 1067">
                      <a:extLst>
                        <a:ext uri="{FF2B5EF4-FFF2-40B4-BE49-F238E27FC236}">
                          <a16:creationId xmlns:a16="http://schemas.microsoft.com/office/drawing/2014/main" id="{825471BD-DDAE-499D-B51A-0738FEAB1E33}"/>
                        </a:ext>
                      </a:extLst>
                    </p:cNvPr>
                    <p:cNvCxnSpPr>
                      <a:cxnSpLocks/>
                      <a:stCxn id="1067" idx="0"/>
                      <a:endCxn id="10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9" name="Straight Connector 1068">
                      <a:extLst>
                        <a:ext uri="{FF2B5EF4-FFF2-40B4-BE49-F238E27FC236}">
                          <a16:creationId xmlns:a16="http://schemas.microsoft.com/office/drawing/2014/main" id="{E5EEC652-90F7-4FC8-B803-7959D5648FDA}"/>
                        </a:ext>
                      </a:extLst>
                    </p:cNvPr>
                    <p:cNvCxnSpPr>
                      <a:cxnSpLocks/>
                      <a:stCxn id="1067" idx="1"/>
                      <a:endCxn id="10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9" name="Group 1058">
                    <a:extLst>
                      <a:ext uri="{FF2B5EF4-FFF2-40B4-BE49-F238E27FC236}">
                        <a16:creationId xmlns:a16="http://schemas.microsoft.com/office/drawing/2014/main" id="{106E15AA-2552-4D05-ADCF-B42111769CD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411EF92A-5B34-4D08-BED3-25DB8D6C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5" name="Straight Connector 1064">
                      <a:extLst>
                        <a:ext uri="{FF2B5EF4-FFF2-40B4-BE49-F238E27FC236}">
                          <a16:creationId xmlns:a16="http://schemas.microsoft.com/office/drawing/2014/main" id="{63E70A5C-BA58-437B-B595-F5D190C540BD}"/>
                        </a:ext>
                      </a:extLst>
                    </p:cNvPr>
                    <p:cNvCxnSpPr>
                      <a:cxnSpLocks/>
                      <a:stCxn id="1064" idx="0"/>
                      <a:endCxn id="10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6" name="Straight Connector 1065">
                      <a:extLst>
                        <a:ext uri="{FF2B5EF4-FFF2-40B4-BE49-F238E27FC236}">
                          <a16:creationId xmlns:a16="http://schemas.microsoft.com/office/drawing/2014/main" id="{33A5AC39-9FD3-468A-92CA-7E604CFEAAD4}"/>
                        </a:ext>
                      </a:extLst>
                    </p:cNvPr>
                    <p:cNvCxnSpPr>
                      <a:cxnSpLocks/>
                      <a:stCxn id="1064" idx="1"/>
                      <a:endCxn id="10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0" name="Group 1059">
                    <a:extLst>
                      <a:ext uri="{FF2B5EF4-FFF2-40B4-BE49-F238E27FC236}">
                        <a16:creationId xmlns:a16="http://schemas.microsoft.com/office/drawing/2014/main" id="{28621DCB-6CBB-4EC4-A90C-46CA8BA9E3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9D9BD635-5187-4A2D-BBCE-63EA69CC7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2" name="Straight Connector 1061">
                      <a:extLst>
                        <a:ext uri="{FF2B5EF4-FFF2-40B4-BE49-F238E27FC236}">
                          <a16:creationId xmlns:a16="http://schemas.microsoft.com/office/drawing/2014/main" id="{DDB57C97-EB8A-4028-98D3-CD0F0C8F7FF1}"/>
                        </a:ext>
                      </a:extLst>
                    </p:cNvPr>
                    <p:cNvCxnSpPr>
                      <a:cxnSpLocks/>
                      <a:stCxn id="1061" idx="0"/>
                      <a:endCxn id="10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A45EC2A9-BA2C-4130-AE11-F0FF10F081F7}"/>
                        </a:ext>
                      </a:extLst>
                    </p:cNvPr>
                    <p:cNvCxnSpPr>
                      <a:cxnSpLocks/>
                      <a:stCxn id="1061" idx="1"/>
                      <a:endCxn id="10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6" name="Group 1005">
                  <a:extLst>
                    <a:ext uri="{FF2B5EF4-FFF2-40B4-BE49-F238E27FC236}">
                      <a16:creationId xmlns:a16="http://schemas.microsoft.com/office/drawing/2014/main" id="{0D3A3BE1-F7CD-461A-817C-DB8463256C45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604F2C1F-F9F4-4F19-A3DF-5FAD02CA6D8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1F71C422-DB31-4586-8AC9-5E200F5AE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5318800-B573-4DD5-A97F-46F19CE955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6" name="Straight Connector 1055">
                      <a:extLst>
                        <a:ext uri="{FF2B5EF4-FFF2-40B4-BE49-F238E27FC236}">
                          <a16:creationId xmlns:a16="http://schemas.microsoft.com/office/drawing/2014/main" id="{99B1E31F-C06D-4C46-82B6-B0128B941DBF}"/>
                        </a:ext>
                      </a:extLst>
                    </p:cNvPr>
                    <p:cNvCxnSpPr>
                      <a:cxnSpLocks/>
                      <a:stCxn id="1054" idx="1"/>
                      <a:endCxn id="10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F1B6DA66-3E30-4ABC-BC98-57A9EE95543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B9D34FBF-F00B-4124-BB92-03412F0FE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2" name="Straight Connector 1051">
                      <a:extLst>
                        <a:ext uri="{FF2B5EF4-FFF2-40B4-BE49-F238E27FC236}">
                          <a16:creationId xmlns:a16="http://schemas.microsoft.com/office/drawing/2014/main" id="{79D1F2A0-AEA9-44B5-A635-A1223218EE1C}"/>
                        </a:ext>
                      </a:extLst>
                    </p:cNvPr>
                    <p:cNvCxnSpPr>
                      <a:cxnSpLocks/>
                      <a:stCxn id="1051" idx="0"/>
                      <a:endCxn id="10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>
                      <a:extLst>
                        <a:ext uri="{FF2B5EF4-FFF2-40B4-BE49-F238E27FC236}">
                          <a16:creationId xmlns:a16="http://schemas.microsoft.com/office/drawing/2014/main" id="{BD1CBA70-B221-4735-89D2-1EED657847BD}"/>
                        </a:ext>
                      </a:extLst>
                    </p:cNvPr>
                    <p:cNvCxnSpPr>
                      <a:cxnSpLocks/>
                      <a:stCxn id="1051" idx="1"/>
                      <a:endCxn id="10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E98DBD2D-9F70-4943-B2FF-4AC316F5E8B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0669A638-94B8-4A61-8F5F-2CE568BD8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9" name="Straight Connector 1048">
                      <a:extLst>
                        <a:ext uri="{FF2B5EF4-FFF2-40B4-BE49-F238E27FC236}">
                          <a16:creationId xmlns:a16="http://schemas.microsoft.com/office/drawing/2014/main" id="{2DDC1953-7E08-43EC-995A-4319E833162E}"/>
                        </a:ext>
                      </a:extLst>
                    </p:cNvPr>
                    <p:cNvCxnSpPr>
                      <a:cxnSpLocks/>
                      <a:stCxn id="1048" idx="0"/>
                      <a:endCxn id="10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758E6F8D-92C1-4069-BCD7-C1A44CA61018}"/>
                        </a:ext>
                      </a:extLst>
                    </p:cNvPr>
                    <p:cNvCxnSpPr>
                      <a:cxnSpLocks/>
                      <a:stCxn id="1048" idx="1"/>
                      <a:endCxn id="10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4" name="Group 1043">
                    <a:extLst>
                      <a:ext uri="{FF2B5EF4-FFF2-40B4-BE49-F238E27FC236}">
                        <a16:creationId xmlns:a16="http://schemas.microsoft.com/office/drawing/2014/main" id="{C1366536-AC25-40F9-AE07-C3E48209BC1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8D657AF5-0F28-4107-B498-C7077EE46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6" name="Straight Connector 1045">
                      <a:extLst>
                        <a:ext uri="{FF2B5EF4-FFF2-40B4-BE49-F238E27FC236}">
                          <a16:creationId xmlns:a16="http://schemas.microsoft.com/office/drawing/2014/main" id="{CDAF51D8-8D6E-4537-B935-A03D2B0EA532}"/>
                        </a:ext>
                      </a:extLst>
                    </p:cNvPr>
                    <p:cNvCxnSpPr>
                      <a:cxnSpLocks/>
                      <a:stCxn id="1045" idx="0"/>
                      <a:endCxn id="10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>
                      <a:extLst>
                        <a:ext uri="{FF2B5EF4-FFF2-40B4-BE49-F238E27FC236}">
                          <a16:creationId xmlns:a16="http://schemas.microsoft.com/office/drawing/2014/main" id="{54091E79-F288-43AF-BAAE-7B62DDFD6DED}"/>
                        </a:ext>
                      </a:extLst>
                    </p:cNvPr>
                    <p:cNvCxnSpPr>
                      <a:cxnSpLocks/>
                      <a:stCxn id="1045" idx="1"/>
                      <a:endCxn id="10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832419AF-75DB-44E0-90D1-18026F4900E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25" name="Group 1024">
                    <a:extLst>
                      <a:ext uri="{FF2B5EF4-FFF2-40B4-BE49-F238E27FC236}">
                        <a16:creationId xmlns:a16="http://schemas.microsoft.com/office/drawing/2014/main" id="{E06FC933-CED9-4BB3-B19E-DD361B3C727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38" name="Rectangle 1037">
                      <a:extLst>
                        <a:ext uri="{FF2B5EF4-FFF2-40B4-BE49-F238E27FC236}">
                          <a16:creationId xmlns:a16="http://schemas.microsoft.com/office/drawing/2014/main" id="{A2972A93-DDD9-44EE-BB54-8A59BFE18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9" name="Straight Connector 1038">
                      <a:extLst>
                        <a:ext uri="{FF2B5EF4-FFF2-40B4-BE49-F238E27FC236}">
                          <a16:creationId xmlns:a16="http://schemas.microsoft.com/office/drawing/2014/main" id="{1F3B59A9-1DB2-443F-AA78-5AA2C7B551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0" name="Straight Connector 1039">
                      <a:extLst>
                        <a:ext uri="{FF2B5EF4-FFF2-40B4-BE49-F238E27FC236}">
                          <a16:creationId xmlns:a16="http://schemas.microsoft.com/office/drawing/2014/main" id="{D624D4C7-6817-44FC-BCDB-2D7C5816A7BD}"/>
                        </a:ext>
                      </a:extLst>
                    </p:cNvPr>
                    <p:cNvCxnSpPr>
                      <a:cxnSpLocks/>
                      <a:stCxn id="1038" idx="1"/>
                      <a:endCxn id="10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6" name="Group 1025">
                    <a:extLst>
                      <a:ext uri="{FF2B5EF4-FFF2-40B4-BE49-F238E27FC236}">
                        <a16:creationId xmlns:a16="http://schemas.microsoft.com/office/drawing/2014/main" id="{ED662FEF-2A61-4229-A62E-36EE05B9881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35" name="Rectangle 1034">
                      <a:extLst>
                        <a:ext uri="{FF2B5EF4-FFF2-40B4-BE49-F238E27FC236}">
                          <a16:creationId xmlns:a16="http://schemas.microsoft.com/office/drawing/2014/main" id="{413DF652-AD07-488C-8BE1-CE6917589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6" name="Straight Connector 1035">
                      <a:extLst>
                        <a:ext uri="{FF2B5EF4-FFF2-40B4-BE49-F238E27FC236}">
                          <a16:creationId xmlns:a16="http://schemas.microsoft.com/office/drawing/2014/main" id="{F15C61A6-1354-46D3-A0E3-41346E47E204}"/>
                        </a:ext>
                      </a:extLst>
                    </p:cNvPr>
                    <p:cNvCxnSpPr>
                      <a:cxnSpLocks/>
                      <a:stCxn id="1035" idx="0"/>
                      <a:endCxn id="10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7" name="Straight Connector 1036">
                      <a:extLst>
                        <a:ext uri="{FF2B5EF4-FFF2-40B4-BE49-F238E27FC236}">
                          <a16:creationId xmlns:a16="http://schemas.microsoft.com/office/drawing/2014/main" id="{5E3860C6-2324-49EE-9748-B82290668928}"/>
                        </a:ext>
                      </a:extLst>
                    </p:cNvPr>
                    <p:cNvCxnSpPr>
                      <a:cxnSpLocks/>
                      <a:stCxn id="1035" idx="1"/>
                      <a:endCxn id="10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A751E8C8-CB6F-4C9E-85BB-20221A764B0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443AB2F5-4E58-497B-85BF-8D2226755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3" name="Straight Connector 1032">
                      <a:extLst>
                        <a:ext uri="{FF2B5EF4-FFF2-40B4-BE49-F238E27FC236}">
                          <a16:creationId xmlns:a16="http://schemas.microsoft.com/office/drawing/2014/main" id="{788C952C-03A6-4ABA-B1B3-3BAA567ED389}"/>
                        </a:ext>
                      </a:extLst>
                    </p:cNvPr>
                    <p:cNvCxnSpPr>
                      <a:cxnSpLocks/>
                      <a:stCxn id="1032" idx="0"/>
                      <a:endCxn id="10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4" name="Straight Connector 1033">
                      <a:extLst>
                        <a:ext uri="{FF2B5EF4-FFF2-40B4-BE49-F238E27FC236}">
                          <a16:creationId xmlns:a16="http://schemas.microsoft.com/office/drawing/2014/main" id="{1C29917E-41F8-4336-93B0-7935FEE5DCB8}"/>
                        </a:ext>
                      </a:extLst>
                    </p:cNvPr>
                    <p:cNvCxnSpPr>
                      <a:cxnSpLocks/>
                      <a:stCxn id="1032" idx="1"/>
                      <a:endCxn id="10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8" name="Group 1027">
                    <a:extLst>
                      <a:ext uri="{FF2B5EF4-FFF2-40B4-BE49-F238E27FC236}">
                        <a16:creationId xmlns:a16="http://schemas.microsoft.com/office/drawing/2014/main" id="{907BA8ED-A12C-4F93-BF4E-03D25836336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737CD603-F5DA-414B-891D-572A744B3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0" name="Straight Connector 1029">
                      <a:extLst>
                        <a:ext uri="{FF2B5EF4-FFF2-40B4-BE49-F238E27FC236}">
                          <a16:creationId xmlns:a16="http://schemas.microsoft.com/office/drawing/2014/main" id="{14AA1C46-A375-49BE-B6E2-486919A80F17}"/>
                        </a:ext>
                      </a:extLst>
                    </p:cNvPr>
                    <p:cNvCxnSpPr>
                      <a:cxnSpLocks/>
                      <a:stCxn id="1029" idx="0"/>
                      <a:endCxn id="10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1" name="Straight Connector 1030">
                      <a:extLst>
                        <a:ext uri="{FF2B5EF4-FFF2-40B4-BE49-F238E27FC236}">
                          <a16:creationId xmlns:a16="http://schemas.microsoft.com/office/drawing/2014/main" id="{F9398CDC-EA96-41A9-BCF4-9CCD8BD7A77A}"/>
                        </a:ext>
                      </a:extLst>
                    </p:cNvPr>
                    <p:cNvCxnSpPr>
                      <a:cxnSpLocks/>
                      <a:stCxn id="1029" idx="1"/>
                      <a:endCxn id="10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3C234980-A0F9-4153-B9AB-28898954AF05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7B35DF6B-281F-4C08-8333-8F79718C6A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C5E187B2-7159-49BC-9317-98CE2BD60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3" name="Straight Connector 1022">
                      <a:extLst>
                        <a:ext uri="{FF2B5EF4-FFF2-40B4-BE49-F238E27FC236}">
                          <a16:creationId xmlns:a16="http://schemas.microsoft.com/office/drawing/2014/main" id="{520FDD42-2B21-4AB6-8625-6837A6A5A6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" name="Straight Connector 1023">
                      <a:extLst>
                        <a:ext uri="{FF2B5EF4-FFF2-40B4-BE49-F238E27FC236}">
                          <a16:creationId xmlns:a16="http://schemas.microsoft.com/office/drawing/2014/main" id="{200D439C-0A6B-4CF6-B909-4072175BB4A4}"/>
                        </a:ext>
                      </a:extLst>
                    </p:cNvPr>
                    <p:cNvCxnSpPr>
                      <a:cxnSpLocks/>
                      <a:stCxn id="1022" idx="1"/>
                      <a:endCxn id="10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E12E1678-0D24-454A-B138-13D3F2C2FB0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9BEC9996-1543-4EAC-B9A9-CEC82B5BF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0" name="Straight Connector 1019">
                      <a:extLst>
                        <a:ext uri="{FF2B5EF4-FFF2-40B4-BE49-F238E27FC236}">
                          <a16:creationId xmlns:a16="http://schemas.microsoft.com/office/drawing/2014/main" id="{E06267DE-AAC9-4C08-A989-7C461AB9149A}"/>
                        </a:ext>
                      </a:extLst>
                    </p:cNvPr>
                    <p:cNvCxnSpPr>
                      <a:cxnSpLocks/>
                      <a:stCxn id="1019" idx="0"/>
                      <a:endCxn id="10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1" name="Straight Connector 1020">
                      <a:extLst>
                        <a:ext uri="{FF2B5EF4-FFF2-40B4-BE49-F238E27FC236}">
                          <a16:creationId xmlns:a16="http://schemas.microsoft.com/office/drawing/2014/main" id="{45E498F4-4291-4772-9D30-FF83568E40BB}"/>
                        </a:ext>
                      </a:extLst>
                    </p:cNvPr>
                    <p:cNvCxnSpPr>
                      <a:cxnSpLocks/>
                      <a:stCxn id="1019" idx="1"/>
                      <a:endCxn id="10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1" name="Group 1010">
                    <a:extLst>
                      <a:ext uri="{FF2B5EF4-FFF2-40B4-BE49-F238E27FC236}">
                        <a16:creationId xmlns:a16="http://schemas.microsoft.com/office/drawing/2014/main" id="{5323914D-6E0C-4DA7-A050-C8C31829FE4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669F0309-545F-4A67-98AD-577AE398B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7" name="Straight Connector 1016">
                      <a:extLst>
                        <a:ext uri="{FF2B5EF4-FFF2-40B4-BE49-F238E27FC236}">
                          <a16:creationId xmlns:a16="http://schemas.microsoft.com/office/drawing/2014/main" id="{5BD02DDE-CD7B-431E-9D7E-D7096DBB4124}"/>
                        </a:ext>
                      </a:extLst>
                    </p:cNvPr>
                    <p:cNvCxnSpPr>
                      <a:cxnSpLocks/>
                      <a:stCxn id="1016" idx="0"/>
                      <a:endCxn id="10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8" name="Straight Connector 1017">
                      <a:extLst>
                        <a:ext uri="{FF2B5EF4-FFF2-40B4-BE49-F238E27FC236}">
                          <a16:creationId xmlns:a16="http://schemas.microsoft.com/office/drawing/2014/main" id="{BFA97722-83F5-481A-983F-436FFD5CAC66}"/>
                        </a:ext>
                      </a:extLst>
                    </p:cNvPr>
                    <p:cNvCxnSpPr>
                      <a:cxnSpLocks/>
                      <a:stCxn id="1016" idx="1"/>
                      <a:endCxn id="10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2" name="Group 1011">
                    <a:extLst>
                      <a:ext uri="{FF2B5EF4-FFF2-40B4-BE49-F238E27FC236}">
                        <a16:creationId xmlns:a16="http://schemas.microsoft.com/office/drawing/2014/main" id="{121A2772-6786-4027-A141-F06104CB45B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0F6E032E-2E08-44B0-97AD-7C15FC507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4" name="Straight Connector 1013">
                      <a:extLst>
                        <a:ext uri="{FF2B5EF4-FFF2-40B4-BE49-F238E27FC236}">
                          <a16:creationId xmlns:a16="http://schemas.microsoft.com/office/drawing/2014/main" id="{4D1BFAD9-9E7E-4EEE-B006-B3A623DB7CF4}"/>
                        </a:ext>
                      </a:extLst>
                    </p:cNvPr>
                    <p:cNvCxnSpPr>
                      <a:cxnSpLocks/>
                      <a:stCxn id="1013" idx="0"/>
                      <a:endCxn id="10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Straight Connector 1014">
                      <a:extLst>
                        <a:ext uri="{FF2B5EF4-FFF2-40B4-BE49-F238E27FC236}">
                          <a16:creationId xmlns:a16="http://schemas.microsoft.com/office/drawing/2014/main" id="{690BFC22-C0CC-4C27-9662-D89ACC99BF52}"/>
                        </a:ext>
                      </a:extLst>
                    </p:cNvPr>
                    <p:cNvCxnSpPr>
                      <a:cxnSpLocks/>
                      <a:stCxn id="1013" idx="1"/>
                      <a:endCxn id="10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B2D41DEA-8E97-4B09-B06D-B0485B3A37D4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937" name="Group 936">
                  <a:extLst>
                    <a:ext uri="{FF2B5EF4-FFF2-40B4-BE49-F238E27FC236}">
                      <a16:creationId xmlns:a16="http://schemas.microsoft.com/office/drawing/2014/main" id="{9974222A-9D9C-489C-8921-1F58DDC9FC9D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1D8F51D-E53A-4E74-89B6-07D368EDC5A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FE882CE2-DC9A-4306-B0A3-8EA3ED724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3" name="Straight Connector 1002">
                      <a:extLst>
                        <a:ext uri="{FF2B5EF4-FFF2-40B4-BE49-F238E27FC236}">
                          <a16:creationId xmlns:a16="http://schemas.microsoft.com/office/drawing/2014/main" id="{1C49FFE1-9B7E-4481-819D-C8B58AE7A6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4" name="Straight Connector 1003">
                      <a:extLst>
                        <a:ext uri="{FF2B5EF4-FFF2-40B4-BE49-F238E27FC236}">
                          <a16:creationId xmlns:a16="http://schemas.microsoft.com/office/drawing/2014/main" id="{09546EE4-5911-4503-95D2-C975283BD2F6}"/>
                        </a:ext>
                      </a:extLst>
                    </p:cNvPr>
                    <p:cNvCxnSpPr>
                      <a:cxnSpLocks/>
                      <a:stCxn id="1002" idx="1"/>
                      <a:endCxn id="10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0" name="Group 989">
                    <a:extLst>
                      <a:ext uri="{FF2B5EF4-FFF2-40B4-BE49-F238E27FC236}">
                        <a16:creationId xmlns:a16="http://schemas.microsoft.com/office/drawing/2014/main" id="{B647960F-BADC-4A54-940E-586F1D26058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7BA23BCB-02BE-4CB5-AE19-FFD923784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4385BF3C-09C5-4622-A2D9-12998D097730}"/>
                        </a:ext>
                      </a:extLst>
                    </p:cNvPr>
                    <p:cNvCxnSpPr>
                      <a:cxnSpLocks/>
                      <a:stCxn id="999" idx="0"/>
                      <a:endCxn id="9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1" name="Straight Connector 1000">
                      <a:extLst>
                        <a:ext uri="{FF2B5EF4-FFF2-40B4-BE49-F238E27FC236}">
                          <a16:creationId xmlns:a16="http://schemas.microsoft.com/office/drawing/2014/main" id="{6DC18350-39E5-40EB-AD2E-D58794D774CF}"/>
                        </a:ext>
                      </a:extLst>
                    </p:cNvPr>
                    <p:cNvCxnSpPr>
                      <a:cxnSpLocks/>
                      <a:stCxn id="999" idx="1"/>
                      <a:endCxn id="9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1" name="Group 990">
                    <a:extLst>
                      <a:ext uri="{FF2B5EF4-FFF2-40B4-BE49-F238E27FC236}">
                        <a16:creationId xmlns:a16="http://schemas.microsoft.com/office/drawing/2014/main" id="{9DEEAEE7-5562-464F-90D1-6CC69D70D50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B8C4D852-31CA-4750-8B98-9E728BE97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7" name="Straight Connector 996">
                      <a:extLst>
                        <a:ext uri="{FF2B5EF4-FFF2-40B4-BE49-F238E27FC236}">
                          <a16:creationId xmlns:a16="http://schemas.microsoft.com/office/drawing/2014/main" id="{BB0836B1-F333-4039-A2E7-22FFFD19112C}"/>
                        </a:ext>
                      </a:extLst>
                    </p:cNvPr>
                    <p:cNvCxnSpPr>
                      <a:cxnSpLocks/>
                      <a:stCxn id="996" idx="0"/>
                      <a:endCxn id="9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8" name="Straight Connector 997">
                      <a:extLst>
                        <a:ext uri="{FF2B5EF4-FFF2-40B4-BE49-F238E27FC236}">
                          <a16:creationId xmlns:a16="http://schemas.microsoft.com/office/drawing/2014/main" id="{52BE9265-115B-491C-AC57-B0A995F464E4}"/>
                        </a:ext>
                      </a:extLst>
                    </p:cNvPr>
                    <p:cNvCxnSpPr>
                      <a:cxnSpLocks/>
                      <a:stCxn id="996" idx="1"/>
                      <a:endCxn id="9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2" name="Group 991">
                    <a:extLst>
                      <a:ext uri="{FF2B5EF4-FFF2-40B4-BE49-F238E27FC236}">
                        <a16:creationId xmlns:a16="http://schemas.microsoft.com/office/drawing/2014/main" id="{422C0689-28BD-487E-B6EB-20A45577601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A11572EC-D32E-4D0D-923E-C3FE8FA2B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4" name="Straight Connector 993">
                      <a:extLst>
                        <a:ext uri="{FF2B5EF4-FFF2-40B4-BE49-F238E27FC236}">
                          <a16:creationId xmlns:a16="http://schemas.microsoft.com/office/drawing/2014/main" id="{B243792E-E0BE-4F51-84E6-148268A322E6}"/>
                        </a:ext>
                      </a:extLst>
                    </p:cNvPr>
                    <p:cNvCxnSpPr>
                      <a:cxnSpLocks/>
                      <a:stCxn id="993" idx="0"/>
                      <a:endCxn id="9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>
                      <a:extLst>
                        <a:ext uri="{FF2B5EF4-FFF2-40B4-BE49-F238E27FC236}">
                          <a16:creationId xmlns:a16="http://schemas.microsoft.com/office/drawing/2014/main" id="{EF26BB81-7AA7-491A-B814-B31E53665ABD}"/>
                        </a:ext>
                      </a:extLst>
                    </p:cNvPr>
                    <p:cNvCxnSpPr>
                      <a:cxnSpLocks/>
                      <a:stCxn id="993" idx="1"/>
                      <a:endCxn id="9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9BCE7E14-AC4A-4D40-85AD-C5D1BC2EAA58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11CBB688-46B6-4AAB-A4CB-298F8596976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0627FF5-5320-48F7-8D92-D0C71E9AA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236B187B-5A82-4518-8CDB-5A9BB654ED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8" name="Straight Connector 987">
                      <a:extLst>
                        <a:ext uri="{FF2B5EF4-FFF2-40B4-BE49-F238E27FC236}">
                          <a16:creationId xmlns:a16="http://schemas.microsoft.com/office/drawing/2014/main" id="{883081A0-6AE7-4EF7-B252-4D2BEDC771AC}"/>
                        </a:ext>
                      </a:extLst>
                    </p:cNvPr>
                    <p:cNvCxnSpPr>
                      <a:cxnSpLocks/>
                      <a:stCxn id="986" idx="1"/>
                      <a:endCxn id="9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4F5C34C4-5CD0-4477-8FA3-0AB424AF66CB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3D16C9EB-34DA-47C7-ADF9-8CC0A3C37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4" name="Straight Connector 983">
                      <a:extLst>
                        <a:ext uri="{FF2B5EF4-FFF2-40B4-BE49-F238E27FC236}">
                          <a16:creationId xmlns:a16="http://schemas.microsoft.com/office/drawing/2014/main" id="{9100DDD9-9BF9-47FF-AA75-4118979B68ED}"/>
                        </a:ext>
                      </a:extLst>
                    </p:cNvPr>
                    <p:cNvCxnSpPr>
                      <a:cxnSpLocks/>
                      <a:stCxn id="983" idx="0"/>
                      <a:endCxn id="9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>
                      <a:extLst>
                        <a:ext uri="{FF2B5EF4-FFF2-40B4-BE49-F238E27FC236}">
                          <a16:creationId xmlns:a16="http://schemas.microsoft.com/office/drawing/2014/main" id="{2C718EDA-63E7-4F7D-860B-253867CCA75A}"/>
                        </a:ext>
                      </a:extLst>
                    </p:cNvPr>
                    <p:cNvCxnSpPr>
                      <a:cxnSpLocks/>
                      <a:stCxn id="983" idx="1"/>
                      <a:endCxn id="9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F7825A36-2F18-4621-B04A-9DD890C9C3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FD25520-7E77-4623-A833-04355B819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1" name="Straight Connector 980">
                      <a:extLst>
                        <a:ext uri="{FF2B5EF4-FFF2-40B4-BE49-F238E27FC236}">
                          <a16:creationId xmlns:a16="http://schemas.microsoft.com/office/drawing/2014/main" id="{50ECB892-E63D-473A-835E-45600E498EC1}"/>
                        </a:ext>
                      </a:extLst>
                    </p:cNvPr>
                    <p:cNvCxnSpPr>
                      <a:cxnSpLocks/>
                      <a:stCxn id="980" idx="0"/>
                      <a:endCxn id="9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Straight Connector 981">
                      <a:extLst>
                        <a:ext uri="{FF2B5EF4-FFF2-40B4-BE49-F238E27FC236}">
                          <a16:creationId xmlns:a16="http://schemas.microsoft.com/office/drawing/2014/main" id="{E5B2E7DC-C27F-4181-B210-7E2651B72D5D}"/>
                        </a:ext>
                      </a:extLst>
                    </p:cNvPr>
                    <p:cNvCxnSpPr>
                      <a:cxnSpLocks/>
                      <a:stCxn id="980" idx="1"/>
                      <a:endCxn id="9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D3EDDC88-E932-4E2D-A9A9-E9014F4F021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BF6FEB32-9099-4C21-B362-D91B216DE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8" name="Straight Connector 977">
                      <a:extLst>
                        <a:ext uri="{FF2B5EF4-FFF2-40B4-BE49-F238E27FC236}">
                          <a16:creationId xmlns:a16="http://schemas.microsoft.com/office/drawing/2014/main" id="{4D185063-033C-4CCE-A7DC-00518985AB42}"/>
                        </a:ext>
                      </a:extLst>
                    </p:cNvPr>
                    <p:cNvCxnSpPr>
                      <a:cxnSpLocks/>
                      <a:stCxn id="977" idx="0"/>
                      <a:endCxn id="9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9" name="Straight Connector 978">
                      <a:extLst>
                        <a:ext uri="{FF2B5EF4-FFF2-40B4-BE49-F238E27FC236}">
                          <a16:creationId xmlns:a16="http://schemas.microsoft.com/office/drawing/2014/main" id="{25CA21D1-FA9A-4615-9A0C-BAAE21F8572F}"/>
                        </a:ext>
                      </a:extLst>
                    </p:cNvPr>
                    <p:cNvCxnSpPr>
                      <a:cxnSpLocks/>
                      <a:stCxn id="977" idx="1"/>
                      <a:endCxn id="9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A35C9C53-E862-4E55-B245-CF35F105139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57" name="Group 956">
                    <a:extLst>
                      <a:ext uri="{FF2B5EF4-FFF2-40B4-BE49-F238E27FC236}">
                        <a16:creationId xmlns:a16="http://schemas.microsoft.com/office/drawing/2014/main" id="{8017E078-1F28-452E-BD07-EC538CE5AA0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70" name="Rectangle 969">
                      <a:extLst>
                        <a:ext uri="{FF2B5EF4-FFF2-40B4-BE49-F238E27FC236}">
                          <a16:creationId xmlns:a16="http://schemas.microsoft.com/office/drawing/2014/main" id="{A242D49A-C507-4A9C-9660-BEF01F4FF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1" name="Straight Connector 970">
                      <a:extLst>
                        <a:ext uri="{FF2B5EF4-FFF2-40B4-BE49-F238E27FC236}">
                          <a16:creationId xmlns:a16="http://schemas.microsoft.com/office/drawing/2014/main" id="{2B7E187C-C76D-4CC6-8D32-7CDAE346F9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2" name="Straight Connector 971">
                      <a:extLst>
                        <a:ext uri="{FF2B5EF4-FFF2-40B4-BE49-F238E27FC236}">
                          <a16:creationId xmlns:a16="http://schemas.microsoft.com/office/drawing/2014/main" id="{BD13E02C-E900-4132-A1C4-FD8A6ECA6BFB}"/>
                        </a:ext>
                      </a:extLst>
                    </p:cNvPr>
                    <p:cNvCxnSpPr>
                      <a:cxnSpLocks/>
                      <a:stCxn id="970" idx="1"/>
                      <a:endCxn id="9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8" name="Group 957">
                    <a:extLst>
                      <a:ext uri="{FF2B5EF4-FFF2-40B4-BE49-F238E27FC236}">
                        <a16:creationId xmlns:a16="http://schemas.microsoft.com/office/drawing/2014/main" id="{4F2A8CE5-0BBD-46F6-B517-FF884D7D7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DDE154B6-2BC0-45F1-8848-54BBB4F3C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8" name="Straight Connector 967">
                      <a:extLst>
                        <a:ext uri="{FF2B5EF4-FFF2-40B4-BE49-F238E27FC236}">
                          <a16:creationId xmlns:a16="http://schemas.microsoft.com/office/drawing/2014/main" id="{5471ACB3-A998-4289-8CC5-CDDC3CF5E46E}"/>
                        </a:ext>
                      </a:extLst>
                    </p:cNvPr>
                    <p:cNvCxnSpPr>
                      <a:cxnSpLocks/>
                      <a:stCxn id="967" idx="0"/>
                      <a:endCxn id="9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9" name="Straight Connector 968">
                      <a:extLst>
                        <a:ext uri="{FF2B5EF4-FFF2-40B4-BE49-F238E27FC236}">
                          <a16:creationId xmlns:a16="http://schemas.microsoft.com/office/drawing/2014/main" id="{929D9883-1A24-407F-8F4B-7064A1559AF8}"/>
                        </a:ext>
                      </a:extLst>
                    </p:cNvPr>
                    <p:cNvCxnSpPr>
                      <a:cxnSpLocks/>
                      <a:stCxn id="967" idx="1"/>
                      <a:endCxn id="9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8668AD21-B77C-4708-9771-04612CFEE05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2C1634E5-C082-40D0-AF00-7494D84D4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5" name="Straight Connector 964">
                      <a:extLst>
                        <a:ext uri="{FF2B5EF4-FFF2-40B4-BE49-F238E27FC236}">
                          <a16:creationId xmlns:a16="http://schemas.microsoft.com/office/drawing/2014/main" id="{C30BFEDC-0B90-4933-8617-7290581C58F3}"/>
                        </a:ext>
                      </a:extLst>
                    </p:cNvPr>
                    <p:cNvCxnSpPr>
                      <a:cxnSpLocks/>
                      <a:stCxn id="964" idx="0"/>
                      <a:endCxn id="9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6" name="Straight Connector 965">
                      <a:extLst>
                        <a:ext uri="{FF2B5EF4-FFF2-40B4-BE49-F238E27FC236}">
                          <a16:creationId xmlns:a16="http://schemas.microsoft.com/office/drawing/2014/main" id="{7BD4BD89-FB82-4ADD-A0B5-BB8000799486}"/>
                        </a:ext>
                      </a:extLst>
                    </p:cNvPr>
                    <p:cNvCxnSpPr>
                      <a:cxnSpLocks/>
                      <a:stCxn id="964" idx="1"/>
                      <a:endCxn id="9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475EEECA-2B4D-43D0-B6F9-FF4F639D5C5D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292131B0-47F0-462B-897A-73725B9C8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2" name="Straight Connector 961">
                      <a:extLst>
                        <a:ext uri="{FF2B5EF4-FFF2-40B4-BE49-F238E27FC236}">
                          <a16:creationId xmlns:a16="http://schemas.microsoft.com/office/drawing/2014/main" id="{5FD11CB5-C40D-4392-94BB-DAD7ED827BA8}"/>
                        </a:ext>
                      </a:extLst>
                    </p:cNvPr>
                    <p:cNvCxnSpPr>
                      <a:cxnSpLocks/>
                      <a:stCxn id="961" idx="0"/>
                      <a:endCxn id="9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3" name="Straight Connector 962">
                      <a:extLst>
                        <a:ext uri="{FF2B5EF4-FFF2-40B4-BE49-F238E27FC236}">
                          <a16:creationId xmlns:a16="http://schemas.microsoft.com/office/drawing/2014/main" id="{7F6F7B4F-56BD-4E4D-86A2-9C96B65F986F}"/>
                        </a:ext>
                      </a:extLst>
                    </p:cNvPr>
                    <p:cNvCxnSpPr>
                      <a:cxnSpLocks/>
                      <a:stCxn id="961" idx="1"/>
                      <a:endCxn id="9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22E284EE-A261-4E82-9DD1-50991F066D82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41" name="Group 940">
                    <a:extLst>
                      <a:ext uri="{FF2B5EF4-FFF2-40B4-BE49-F238E27FC236}">
                        <a16:creationId xmlns:a16="http://schemas.microsoft.com/office/drawing/2014/main" id="{1E9B5D7B-AAA4-4AAA-9326-787BC32964B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EC8FDFBA-4585-49DB-A064-D094B4A5E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5" name="Straight Connector 954">
                      <a:extLst>
                        <a:ext uri="{FF2B5EF4-FFF2-40B4-BE49-F238E27FC236}">
                          <a16:creationId xmlns:a16="http://schemas.microsoft.com/office/drawing/2014/main" id="{611197A8-4F11-42EC-9591-1315818A99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6" name="Straight Connector 955">
                      <a:extLst>
                        <a:ext uri="{FF2B5EF4-FFF2-40B4-BE49-F238E27FC236}">
                          <a16:creationId xmlns:a16="http://schemas.microsoft.com/office/drawing/2014/main" id="{B2DAA0B6-8528-44F7-AC5A-5004EEE08F35}"/>
                        </a:ext>
                      </a:extLst>
                    </p:cNvPr>
                    <p:cNvCxnSpPr>
                      <a:cxnSpLocks/>
                      <a:stCxn id="954" idx="1"/>
                      <a:endCxn id="9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B8677FE4-D6D4-4086-944C-385951402AF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A1C9C8F7-FB4C-436E-B1C7-E701B9745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2" name="Straight Connector 951">
                      <a:extLst>
                        <a:ext uri="{FF2B5EF4-FFF2-40B4-BE49-F238E27FC236}">
                          <a16:creationId xmlns:a16="http://schemas.microsoft.com/office/drawing/2014/main" id="{3C628813-FCEE-4977-87EB-F2C1E290EDCD}"/>
                        </a:ext>
                      </a:extLst>
                    </p:cNvPr>
                    <p:cNvCxnSpPr>
                      <a:cxnSpLocks/>
                      <a:stCxn id="951" idx="0"/>
                      <a:endCxn id="9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3" name="Straight Connector 952">
                      <a:extLst>
                        <a:ext uri="{FF2B5EF4-FFF2-40B4-BE49-F238E27FC236}">
                          <a16:creationId xmlns:a16="http://schemas.microsoft.com/office/drawing/2014/main" id="{17A9B0BA-C4A7-4C3F-B675-36C92BDF2AC7}"/>
                        </a:ext>
                      </a:extLst>
                    </p:cNvPr>
                    <p:cNvCxnSpPr>
                      <a:cxnSpLocks/>
                      <a:stCxn id="951" idx="1"/>
                      <a:endCxn id="9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E9183A7B-5638-41F9-8453-8CC22C3946F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4E90139E-568E-48B8-89C9-44C2595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9" name="Straight Connector 948">
                      <a:extLst>
                        <a:ext uri="{FF2B5EF4-FFF2-40B4-BE49-F238E27FC236}">
                          <a16:creationId xmlns:a16="http://schemas.microsoft.com/office/drawing/2014/main" id="{1D5650FB-E35C-4EAB-9739-47B68859710B}"/>
                        </a:ext>
                      </a:extLst>
                    </p:cNvPr>
                    <p:cNvCxnSpPr>
                      <a:cxnSpLocks/>
                      <a:stCxn id="948" idx="0"/>
                      <a:endCxn id="9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0" name="Straight Connector 949">
                      <a:extLst>
                        <a:ext uri="{FF2B5EF4-FFF2-40B4-BE49-F238E27FC236}">
                          <a16:creationId xmlns:a16="http://schemas.microsoft.com/office/drawing/2014/main" id="{CCC86A17-EF9A-48DD-9A08-AE490D81065F}"/>
                        </a:ext>
                      </a:extLst>
                    </p:cNvPr>
                    <p:cNvCxnSpPr>
                      <a:cxnSpLocks/>
                      <a:stCxn id="948" idx="1"/>
                      <a:endCxn id="9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26D0C98F-4025-4A35-8C5E-8FF1C504041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D86D498D-CF69-4C55-A9CD-512CDAFE8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6" name="Straight Connector 945">
                      <a:extLst>
                        <a:ext uri="{FF2B5EF4-FFF2-40B4-BE49-F238E27FC236}">
                          <a16:creationId xmlns:a16="http://schemas.microsoft.com/office/drawing/2014/main" id="{E8931B0C-0DDB-485D-9A59-DC46136718F1}"/>
                        </a:ext>
                      </a:extLst>
                    </p:cNvPr>
                    <p:cNvCxnSpPr>
                      <a:cxnSpLocks/>
                      <a:stCxn id="945" idx="0"/>
                      <a:endCxn id="9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97E9FF9F-7F4A-45AD-A1A0-9A3D3D03ECEA}"/>
                        </a:ext>
                      </a:extLst>
                    </p:cNvPr>
                    <p:cNvCxnSpPr>
                      <a:cxnSpLocks/>
                      <a:stCxn id="945" idx="1"/>
                      <a:endCxn id="9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8" name="Group 867">
                <a:extLst>
                  <a:ext uri="{FF2B5EF4-FFF2-40B4-BE49-F238E27FC236}">
                    <a16:creationId xmlns:a16="http://schemas.microsoft.com/office/drawing/2014/main" id="{0CF4B187-68FC-417F-8C06-DDF8DFC0BAB3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869" name="Group 868">
                  <a:extLst>
                    <a:ext uri="{FF2B5EF4-FFF2-40B4-BE49-F238E27FC236}">
                      <a16:creationId xmlns:a16="http://schemas.microsoft.com/office/drawing/2014/main" id="{0703F2E7-3634-4259-A8C6-C7ED99242E2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21" name="Group 920">
                    <a:extLst>
                      <a:ext uri="{FF2B5EF4-FFF2-40B4-BE49-F238E27FC236}">
                        <a16:creationId xmlns:a16="http://schemas.microsoft.com/office/drawing/2014/main" id="{2A4EC56E-D35F-4B79-AECA-78C979C21C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DA3DCE1C-7938-4779-BE67-A878788F7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937E7889-C49E-4477-BE7F-8D10434FB1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6" name="Straight Connector 935">
                      <a:extLst>
                        <a:ext uri="{FF2B5EF4-FFF2-40B4-BE49-F238E27FC236}">
                          <a16:creationId xmlns:a16="http://schemas.microsoft.com/office/drawing/2014/main" id="{10FD1274-2184-4282-B837-BA76A84C3B73}"/>
                        </a:ext>
                      </a:extLst>
                    </p:cNvPr>
                    <p:cNvCxnSpPr>
                      <a:cxnSpLocks/>
                      <a:stCxn id="934" idx="1"/>
                      <a:endCxn id="93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2" name="Group 921">
                    <a:extLst>
                      <a:ext uri="{FF2B5EF4-FFF2-40B4-BE49-F238E27FC236}">
                        <a16:creationId xmlns:a16="http://schemas.microsoft.com/office/drawing/2014/main" id="{F0699865-A308-4D8F-BC53-1AB59CF5339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D3EA6BF-35B3-4A0C-9DF5-FBBFD62FD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2" name="Straight Connector 931">
                      <a:extLst>
                        <a:ext uri="{FF2B5EF4-FFF2-40B4-BE49-F238E27FC236}">
                          <a16:creationId xmlns:a16="http://schemas.microsoft.com/office/drawing/2014/main" id="{AE8E4574-D0FC-43E3-B768-D93F19F63A12}"/>
                        </a:ext>
                      </a:extLst>
                    </p:cNvPr>
                    <p:cNvCxnSpPr>
                      <a:cxnSpLocks/>
                      <a:stCxn id="931" idx="0"/>
                      <a:endCxn id="93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>
                      <a:extLst>
                        <a:ext uri="{FF2B5EF4-FFF2-40B4-BE49-F238E27FC236}">
                          <a16:creationId xmlns:a16="http://schemas.microsoft.com/office/drawing/2014/main" id="{EAECA699-B224-48B1-9CD9-63C133D58904}"/>
                        </a:ext>
                      </a:extLst>
                    </p:cNvPr>
                    <p:cNvCxnSpPr>
                      <a:cxnSpLocks/>
                      <a:stCxn id="931" idx="1"/>
                      <a:endCxn id="9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3" name="Group 922">
                    <a:extLst>
                      <a:ext uri="{FF2B5EF4-FFF2-40B4-BE49-F238E27FC236}">
                        <a16:creationId xmlns:a16="http://schemas.microsoft.com/office/drawing/2014/main" id="{47FDE9C2-61ED-42A4-B8FE-08E246D2979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53B5675F-05BE-4C2C-8FF6-79F083DC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9" name="Straight Connector 928">
                      <a:extLst>
                        <a:ext uri="{FF2B5EF4-FFF2-40B4-BE49-F238E27FC236}">
                          <a16:creationId xmlns:a16="http://schemas.microsoft.com/office/drawing/2014/main" id="{0670CD4D-C779-4615-BD0E-B841CC601148}"/>
                        </a:ext>
                      </a:extLst>
                    </p:cNvPr>
                    <p:cNvCxnSpPr>
                      <a:cxnSpLocks/>
                      <a:stCxn id="928" idx="0"/>
                      <a:endCxn id="92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0" name="Straight Connector 929">
                      <a:extLst>
                        <a:ext uri="{FF2B5EF4-FFF2-40B4-BE49-F238E27FC236}">
                          <a16:creationId xmlns:a16="http://schemas.microsoft.com/office/drawing/2014/main" id="{739BACD9-09DB-44DB-A21C-2B50996351D9}"/>
                        </a:ext>
                      </a:extLst>
                    </p:cNvPr>
                    <p:cNvCxnSpPr>
                      <a:cxnSpLocks/>
                      <a:stCxn id="928" idx="1"/>
                      <a:endCxn id="92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7699AE0B-CC68-4E7F-9193-6BA0E6075502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3D56B8E4-39DE-4150-B337-B9F25D0E9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6" name="Straight Connector 925">
                      <a:extLst>
                        <a:ext uri="{FF2B5EF4-FFF2-40B4-BE49-F238E27FC236}">
                          <a16:creationId xmlns:a16="http://schemas.microsoft.com/office/drawing/2014/main" id="{DFBD9F90-8297-4A62-BAA9-E90E9F9545E9}"/>
                        </a:ext>
                      </a:extLst>
                    </p:cNvPr>
                    <p:cNvCxnSpPr>
                      <a:cxnSpLocks/>
                      <a:stCxn id="925" idx="0"/>
                      <a:endCxn id="9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>
                      <a:extLst>
                        <a:ext uri="{FF2B5EF4-FFF2-40B4-BE49-F238E27FC236}">
                          <a16:creationId xmlns:a16="http://schemas.microsoft.com/office/drawing/2014/main" id="{F6CAEF91-BA17-4BFB-B7F4-21E038EE394E}"/>
                        </a:ext>
                      </a:extLst>
                    </p:cNvPr>
                    <p:cNvCxnSpPr>
                      <a:cxnSpLocks/>
                      <a:stCxn id="925" idx="1"/>
                      <a:endCxn id="9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0" name="Group 869">
                  <a:extLst>
                    <a:ext uri="{FF2B5EF4-FFF2-40B4-BE49-F238E27FC236}">
                      <a16:creationId xmlns:a16="http://schemas.microsoft.com/office/drawing/2014/main" id="{D3DDFE5E-1E09-40F8-9200-3DA9ED2C8BD2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D613446F-7ADB-48C5-8A35-C057D3FB2C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1F8082F0-020C-44CA-9DA2-6AEF42095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9" name="Straight Connector 918">
                      <a:extLst>
                        <a:ext uri="{FF2B5EF4-FFF2-40B4-BE49-F238E27FC236}">
                          <a16:creationId xmlns:a16="http://schemas.microsoft.com/office/drawing/2014/main" id="{7CF2A607-8AE7-486F-8A46-1DA5D898EC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0" name="Straight Connector 919">
                      <a:extLst>
                        <a:ext uri="{FF2B5EF4-FFF2-40B4-BE49-F238E27FC236}">
                          <a16:creationId xmlns:a16="http://schemas.microsoft.com/office/drawing/2014/main" id="{4CB333D8-4A8A-4C24-AE9C-38A72215514A}"/>
                        </a:ext>
                      </a:extLst>
                    </p:cNvPr>
                    <p:cNvCxnSpPr>
                      <a:cxnSpLocks/>
                      <a:stCxn id="918" idx="1"/>
                      <a:endCxn id="91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590301CD-453E-4BEE-8515-21DA3F87EC9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54559A12-C496-42FA-AA47-345B78635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6" name="Straight Connector 915">
                      <a:extLst>
                        <a:ext uri="{FF2B5EF4-FFF2-40B4-BE49-F238E27FC236}">
                          <a16:creationId xmlns:a16="http://schemas.microsoft.com/office/drawing/2014/main" id="{74221DA2-1DC8-4C5E-A192-F402700571BA}"/>
                        </a:ext>
                      </a:extLst>
                    </p:cNvPr>
                    <p:cNvCxnSpPr>
                      <a:cxnSpLocks/>
                      <a:stCxn id="915" idx="0"/>
                      <a:endCxn id="91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Straight Connector 916">
                      <a:extLst>
                        <a:ext uri="{FF2B5EF4-FFF2-40B4-BE49-F238E27FC236}">
                          <a16:creationId xmlns:a16="http://schemas.microsoft.com/office/drawing/2014/main" id="{A43674B2-76B1-4C54-9384-A7A6CBA232E1}"/>
                        </a:ext>
                      </a:extLst>
                    </p:cNvPr>
                    <p:cNvCxnSpPr>
                      <a:cxnSpLocks/>
                      <a:stCxn id="915" idx="1"/>
                      <a:endCxn id="91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3887D203-5495-46A2-9CB2-52D1B1FCB4CA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4BF8D353-7E90-4840-AB67-4A017200B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3" name="Straight Connector 912">
                      <a:extLst>
                        <a:ext uri="{FF2B5EF4-FFF2-40B4-BE49-F238E27FC236}">
                          <a16:creationId xmlns:a16="http://schemas.microsoft.com/office/drawing/2014/main" id="{A94C6A21-6DFF-4ADB-B2FC-2CE16263E68D}"/>
                        </a:ext>
                      </a:extLst>
                    </p:cNvPr>
                    <p:cNvCxnSpPr>
                      <a:cxnSpLocks/>
                      <a:stCxn id="912" idx="0"/>
                      <a:endCxn id="91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4" name="Straight Connector 913">
                      <a:extLst>
                        <a:ext uri="{FF2B5EF4-FFF2-40B4-BE49-F238E27FC236}">
                          <a16:creationId xmlns:a16="http://schemas.microsoft.com/office/drawing/2014/main" id="{13DDA4F3-DD44-4C8D-B1CE-C976214ADC1F}"/>
                        </a:ext>
                      </a:extLst>
                    </p:cNvPr>
                    <p:cNvCxnSpPr>
                      <a:cxnSpLocks/>
                      <a:stCxn id="912" idx="1"/>
                      <a:endCxn id="91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542F0F58-B60D-42E2-88BF-DD6F8E76B9C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7C29FCD9-0819-4561-B63C-ACBB2A5B4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0" name="Straight Connector 909">
                      <a:extLst>
                        <a:ext uri="{FF2B5EF4-FFF2-40B4-BE49-F238E27FC236}">
                          <a16:creationId xmlns:a16="http://schemas.microsoft.com/office/drawing/2014/main" id="{FE9F813D-1C0E-4CCC-BB7F-B6522570691B}"/>
                        </a:ext>
                      </a:extLst>
                    </p:cNvPr>
                    <p:cNvCxnSpPr>
                      <a:cxnSpLocks/>
                      <a:stCxn id="909" idx="0"/>
                      <a:endCxn id="90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1" name="Straight Connector 910">
                      <a:extLst>
                        <a:ext uri="{FF2B5EF4-FFF2-40B4-BE49-F238E27FC236}">
                          <a16:creationId xmlns:a16="http://schemas.microsoft.com/office/drawing/2014/main" id="{1B7A2A93-A50D-4CFF-9F01-9AE53173D39C}"/>
                        </a:ext>
                      </a:extLst>
                    </p:cNvPr>
                    <p:cNvCxnSpPr>
                      <a:cxnSpLocks/>
                      <a:stCxn id="909" idx="1"/>
                      <a:endCxn id="90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56A19199-D99C-4505-8764-F69FCF91C6DC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89" name="Group 888">
                    <a:extLst>
                      <a:ext uri="{FF2B5EF4-FFF2-40B4-BE49-F238E27FC236}">
                        <a16:creationId xmlns:a16="http://schemas.microsoft.com/office/drawing/2014/main" id="{7B0794EC-CBD7-4898-8BE6-A068524B84F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A1E8AF01-8634-48C1-8F1D-43DBCE8B5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3" name="Straight Connector 902">
                      <a:extLst>
                        <a:ext uri="{FF2B5EF4-FFF2-40B4-BE49-F238E27FC236}">
                          <a16:creationId xmlns:a16="http://schemas.microsoft.com/office/drawing/2014/main" id="{77D24E6E-D9CD-412D-8427-9E66E42054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4" name="Straight Connector 903">
                      <a:extLst>
                        <a:ext uri="{FF2B5EF4-FFF2-40B4-BE49-F238E27FC236}">
                          <a16:creationId xmlns:a16="http://schemas.microsoft.com/office/drawing/2014/main" id="{3A043660-12C3-40BC-8300-94870A21CC59}"/>
                        </a:ext>
                      </a:extLst>
                    </p:cNvPr>
                    <p:cNvCxnSpPr>
                      <a:cxnSpLocks/>
                      <a:stCxn id="902" idx="1"/>
                      <a:endCxn id="9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0" name="Group 889">
                    <a:extLst>
                      <a:ext uri="{FF2B5EF4-FFF2-40B4-BE49-F238E27FC236}">
                        <a16:creationId xmlns:a16="http://schemas.microsoft.com/office/drawing/2014/main" id="{3F39EDC1-45C2-40B2-8278-06CDA566DC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B1DD8528-9044-448F-94B5-EF624E252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0" name="Straight Connector 899">
                      <a:extLst>
                        <a:ext uri="{FF2B5EF4-FFF2-40B4-BE49-F238E27FC236}">
                          <a16:creationId xmlns:a16="http://schemas.microsoft.com/office/drawing/2014/main" id="{1C6D4324-BEAC-4C75-B2D7-543606195C11}"/>
                        </a:ext>
                      </a:extLst>
                    </p:cNvPr>
                    <p:cNvCxnSpPr>
                      <a:cxnSpLocks/>
                      <a:stCxn id="899" idx="0"/>
                      <a:endCxn id="8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Straight Connector 900">
                      <a:extLst>
                        <a:ext uri="{FF2B5EF4-FFF2-40B4-BE49-F238E27FC236}">
                          <a16:creationId xmlns:a16="http://schemas.microsoft.com/office/drawing/2014/main" id="{C27576EA-5788-4E1C-9D7F-F68C410FCBF2}"/>
                        </a:ext>
                      </a:extLst>
                    </p:cNvPr>
                    <p:cNvCxnSpPr>
                      <a:cxnSpLocks/>
                      <a:stCxn id="899" idx="1"/>
                      <a:endCxn id="8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1" name="Group 890">
                    <a:extLst>
                      <a:ext uri="{FF2B5EF4-FFF2-40B4-BE49-F238E27FC236}">
                        <a16:creationId xmlns:a16="http://schemas.microsoft.com/office/drawing/2014/main" id="{A9794F0A-60FE-411D-A848-7F004672C9F7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C1190BB8-0A7B-4ACB-B5D7-236F89A71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7" name="Straight Connector 896">
                      <a:extLst>
                        <a:ext uri="{FF2B5EF4-FFF2-40B4-BE49-F238E27FC236}">
                          <a16:creationId xmlns:a16="http://schemas.microsoft.com/office/drawing/2014/main" id="{6E4280B1-E67D-4F2A-8E62-EBE429160EEF}"/>
                        </a:ext>
                      </a:extLst>
                    </p:cNvPr>
                    <p:cNvCxnSpPr>
                      <a:cxnSpLocks/>
                      <a:stCxn id="896" idx="0"/>
                      <a:endCxn id="8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Straight Connector 897">
                      <a:extLst>
                        <a:ext uri="{FF2B5EF4-FFF2-40B4-BE49-F238E27FC236}">
                          <a16:creationId xmlns:a16="http://schemas.microsoft.com/office/drawing/2014/main" id="{E0F31DD6-0DA2-4966-9E65-0CE042E6DD37}"/>
                        </a:ext>
                      </a:extLst>
                    </p:cNvPr>
                    <p:cNvCxnSpPr>
                      <a:cxnSpLocks/>
                      <a:stCxn id="896" idx="1"/>
                      <a:endCxn id="8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2" name="Group 891">
                    <a:extLst>
                      <a:ext uri="{FF2B5EF4-FFF2-40B4-BE49-F238E27FC236}">
                        <a16:creationId xmlns:a16="http://schemas.microsoft.com/office/drawing/2014/main" id="{FAB8491F-7B2E-4562-BBC7-DB74504A7264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842B5AD1-C6A0-4358-AD84-2EF6E7D6B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4" name="Straight Connector 893">
                      <a:extLst>
                        <a:ext uri="{FF2B5EF4-FFF2-40B4-BE49-F238E27FC236}">
                          <a16:creationId xmlns:a16="http://schemas.microsoft.com/office/drawing/2014/main" id="{C4CF785C-A6D7-470B-8271-F23C8DC3BF68}"/>
                        </a:ext>
                      </a:extLst>
                    </p:cNvPr>
                    <p:cNvCxnSpPr>
                      <a:cxnSpLocks/>
                      <a:stCxn id="893" idx="0"/>
                      <a:endCxn id="8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5" name="Straight Connector 894">
                      <a:extLst>
                        <a:ext uri="{FF2B5EF4-FFF2-40B4-BE49-F238E27FC236}">
                          <a16:creationId xmlns:a16="http://schemas.microsoft.com/office/drawing/2014/main" id="{D4253E47-8E3C-41C2-968F-7AF61D860381}"/>
                        </a:ext>
                      </a:extLst>
                    </p:cNvPr>
                    <p:cNvCxnSpPr>
                      <a:cxnSpLocks/>
                      <a:stCxn id="893" idx="1"/>
                      <a:endCxn id="8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2" name="Group 871">
                  <a:extLst>
                    <a:ext uri="{FF2B5EF4-FFF2-40B4-BE49-F238E27FC236}">
                      <a16:creationId xmlns:a16="http://schemas.microsoft.com/office/drawing/2014/main" id="{00CB4D26-D83A-4572-9B99-304105557341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BCA3EBA2-DBD8-4C71-A753-348201D72AC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B21413D8-F977-4554-AB96-72BCE0BA5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7" name="Straight Connector 886">
                      <a:extLst>
                        <a:ext uri="{FF2B5EF4-FFF2-40B4-BE49-F238E27FC236}">
                          <a16:creationId xmlns:a16="http://schemas.microsoft.com/office/drawing/2014/main" id="{29B0B198-F504-4071-AA03-E1E792FE34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8" name="Straight Connector 887">
                      <a:extLst>
                        <a:ext uri="{FF2B5EF4-FFF2-40B4-BE49-F238E27FC236}">
                          <a16:creationId xmlns:a16="http://schemas.microsoft.com/office/drawing/2014/main" id="{DF1A9D1D-06DA-48C7-9AE2-CD176880111F}"/>
                        </a:ext>
                      </a:extLst>
                    </p:cNvPr>
                    <p:cNvCxnSpPr>
                      <a:cxnSpLocks/>
                      <a:stCxn id="886" idx="1"/>
                      <a:endCxn id="8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BDCBA8EC-C6D0-4BF7-A25B-D408F71BA12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EFDFC1D4-4528-4DD8-BF11-B403C7785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4" name="Straight Connector 883">
                      <a:extLst>
                        <a:ext uri="{FF2B5EF4-FFF2-40B4-BE49-F238E27FC236}">
                          <a16:creationId xmlns:a16="http://schemas.microsoft.com/office/drawing/2014/main" id="{C897BF69-B9E2-4294-8191-8BFF3D9325E0}"/>
                        </a:ext>
                      </a:extLst>
                    </p:cNvPr>
                    <p:cNvCxnSpPr>
                      <a:cxnSpLocks/>
                      <a:stCxn id="883" idx="0"/>
                      <a:endCxn id="8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5" name="Straight Connector 884">
                      <a:extLst>
                        <a:ext uri="{FF2B5EF4-FFF2-40B4-BE49-F238E27FC236}">
                          <a16:creationId xmlns:a16="http://schemas.microsoft.com/office/drawing/2014/main" id="{D83B8FA1-2A20-4BF6-9225-2339348ECECD}"/>
                        </a:ext>
                      </a:extLst>
                    </p:cNvPr>
                    <p:cNvCxnSpPr>
                      <a:cxnSpLocks/>
                      <a:stCxn id="883" idx="1"/>
                      <a:endCxn id="8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E4136CED-862E-4789-8B07-1CACE00275B2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60F01A60-8B0D-4619-80FA-DD7790246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1" name="Straight Connector 880">
                      <a:extLst>
                        <a:ext uri="{FF2B5EF4-FFF2-40B4-BE49-F238E27FC236}">
                          <a16:creationId xmlns:a16="http://schemas.microsoft.com/office/drawing/2014/main" id="{E2D4A70E-EBB6-401A-9758-5872FD920F71}"/>
                        </a:ext>
                      </a:extLst>
                    </p:cNvPr>
                    <p:cNvCxnSpPr>
                      <a:cxnSpLocks/>
                      <a:stCxn id="880" idx="0"/>
                      <a:endCxn id="8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2" name="Straight Connector 881">
                      <a:extLst>
                        <a:ext uri="{FF2B5EF4-FFF2-40B4-BE49-F238E27FC236}">
                          <a16:creationId xmlns:a16="http://schemas.microsoft.com/office/drawing/2014/main" id="{03BE8A69-C720-4658-80F5-048EF78084F7}"/>
                        </a:ext>
                      </a:extLst>
                    </p:cNvPr>
                    <p:cNvCxnSpPr>
                      <a:cxnSpLocks/>
                      <a:stCxn id="880" idx="1"/>
                      <a:endCxn id="8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49C4300B-F12C-464F-9F29-96709CCD96BE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77" name="Rectangle 876">
                      <a:extLst>
                        <a:ext uri="{FF2B5EF4-FFF2-40B4-BE49-F238E27FC236}">
                          <a16:creationId xmlns:a16="http://schemas.microsoft.com/office/drawing/2014/main" id="{CDF18840-1F59-45DF-B86F-778238F6B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8" name="Straight Connector 877">
                      <a:extLst>
                        <a:ext uri="{FF2B5EF4-FFF2-40B4-BE49-F238E27FC236}">
                          <a16:creationId xmlns:a16="http://schemas.microsoft.com/office/drawing/2014/main" id="{528CF1C0-B08A-4E64-B8C6-4D8C881D2880}"/>
                        </a:ext>
                      </a:extLst>
                    </p:cNvPr>
                    <p:cNvCxnSpPr>
                      <a:cxnSpLocks/>
                      <a:stCxn id="877" idx="0"/>
                      <a:endCxn id="8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>
                      <a:extLst>
                        <a:ext uri="{FF2B5EF4-FFF2-40B4-BE49-F238E27FC236}">
                          <a16:creationId xmlns:a16="http://schemas.microsoft.com/office/drawing/2014/main" id="{B8BD1632-F7B2-4B8A-8C0F-9E841413E57D}"/>
                        </a:ext>
                      </a:extLst>
                    </p:cNvPr>
                    <p:cNvCxnSpPr>
                      <a:cxnSpLocks/>
                      <a:stCxn id="877" idx="1"/>
                      <a:endCxn id="8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857" name="Parallelogram 6">
              <a:extLst>
                <a:ext uri="{FF2B5EF4-FFF2-40B4-BE49-F238E27FC236}">
                  <a16:creationId xmlns:a16="http://schemas.microsoft.com/office/drawing/2014/main" id="{98C9BEDD-0A0A-4BD7-8E14-601E8FD724D1}"/>
                </a:ext>
              </a:extLst>
            </p:cNvPr>
            <p:cNvSpPr/>
            <p:nvPr/>
          </p:nvSpPr>
          <p:spPr>
            <a:xfrm>
              <a:off x="6662394" y="292453"/>
              <a:ext cx="4784304" cy="659476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860108 w 5166994"/>
                <a:gd name="connsiteY1" fmla="*/ 3182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4905848"/>
                <a:gd name="connsiteY0" fmla="*/ 778440 h 810260"/>
                <a:gd name="connsiteX1" fmla="*/ 598962 w 4905848"/>
                <a:gd name="connsiteY1" fmla="*/ 31820 h 810260"/>
                <a:gd name="connsiteX2" fmla="*/ 4905848 w 4905848"/>
                <a:gd name="connsiteY2" fmla="*/ 0 h 810260"/>
                <a:gd name="connsiteX3" fmla="*/ 4182582 w 4905848"/>
                <a:gd name="connsiteY3" fmla="*/ 810260 h 810260"/>
                <a:gd name="connsiteX4" fmla="*/ 0 w 4905848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195639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378442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26170"/>
                <a:gd name="connsiteX1" fmla="*/ 612019 w 4918905"/>
                <a:gd name="connsiteY1" fmla="*/ 31820 h 826170"/>
                <a:gd name="connsiteX2" fmla="*/ 4918905 w 4918905"/>
                <a:gd name="connsiteY2" fmla="*/ 0 h 826170"/>
                <a:gd name="connsiteX3" fmla="*/ 4509015 w 4918905"/>
                <a:gd name="connsiteY3" fmla="*/ 826170 h 826170"/>
                <a:gd name="connsiteX4" fmla="*/ 0 w 4918905"/>
                <a:gd name="connsiteY4" fmla="*/ 778440 h 82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05" h="826170">
                  <a:moveTo>
                    <a:pt x="0" y="778440"/>
                  </a:moveTo>
                  <a:lnTo>
                    <a:pt x="612019" y="31820"/>
                  </a:lnTo>
                  <a:lnTo>
                    <a:pt x="4918905" y="0"/>
                  </a:lnTo>
                  <a:lnTo>
                    <a:pt x="4509015" y="826170"/>
                  </a:lnTo>
                  <a:lnTo>
                    <a:pt x="0" y="77844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BGO</a:t>
              </a:r>
            </a:p>
          </p:txBody>
        </p:sp>
        <p:sp>
          <p:nvSpPr>
            <p:cNvPr id="858" name="Parallelogram 6">
              <a:extLst>
                <a:ext uri="{FF2B5EF4-FFF2-40B4-BE49-F238E27FC236}">
                  <a16:creationId xmlns:a16="http://schemas.microsoft.com/office/drawing/2014/main" id="{8BC5FC84-C905-428D-9E65-8097C578E584}"/>
                </a:ext>
              </a:extLst>
            </p:cNvPr>
            <p:cNvSpPr/>
            <p:nvPr/>
          </p:nvSpPr>
          <p:spPr>
            <a:xfrm rot="5220825">
              <a:off x="8779673" y="2446762"/>
              <a:ext cx="4880882" cy="756210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1023434 h 1023434"/>
                <a:gd name="connsiteX1" fmla="*/ 47326 w 5166994"/>
                <a:gd name="connsiteY1" fmla="*/ 0 h 1023434"/>
                <a:gd name="connsiteX2" fmla="*/ 5166994 w 5166994"/>
                <a:gd name="connsiteY2" fmla="*/ 213174 h 1023434"/>
                <a:gd name="connsiteX3" fmla="*/ 4443728 w 5166994"/>
                <a:gd name="connsiteY3" fmla="*/ 1023434 h 1023434"/>
                <a:gd name="connsiteX4" fmla="*/ 0 w 5166994"/>
                <a:gd name="connsiteY4" fmla="*/ 1023434 h 1023434"/>
                <a:gd name="connsiteX0" fmla="*/ 746944 w 5119668"/>
                <a:gd name="connsiteY0" fmla="*/ 912262 h 1023434"/>
                <a:gd name="connsiteX1" fmla="*/ 0 w 5119668"/>
                <a:gd name="connsiteY1" fmla="*/ 0 h 1023434"/>
                <a:gd name="connsiteX2" fmla="*/ 5119668 w 5119668"/>
                <a:gd name="connsiteY2" fmla="*/ 213174 h 1023434"/>
                <a:gd name="connsiteX3" fmla="*/ 4396402 w 5119668"/>
                <a:gd name="connsiteY3" fmla="*/ 1023434 h 1023434"/>
                <a:gd name="connsiteX4" fmla="*/ 746944 w 5119668"/>
                <a:gd name="connsiteY4" fmla="*/ 912262 h 1023434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5119668 w 5142700"/>
                <a:gd name="connsiteY2" fmla="*/ 213174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193827 w 5142700"/>
                <a:gd name="connsiteY2" fmla="*/ 164876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279298 w 5142700"/>
                <a:gd name="connsiteY2" fmla="*/ 232921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077302"/>
                <a:gd name="connsiteY0" fmla="*/ 912262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746944 w 5077302"/>
                <a:gd name="connsiteY4" fmla="*/ 912262 h 1135258"/>
                <a:gd name="connsiteX0" fmla="*/ 503874 w 5077302"/>
                <a:gd name="connsiteY0" fmla="*/ 696106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503874 w 5077302"/>
                <a:gd name="connsiteY4" fmla="*/ 696106 h 1135258"/>
                <a:gd name="connsiteX0" fmla="*/ 503874 w 4886175"/>
                <a:gd name="connsiteY0" fmla="*/ 696106 h 696106"/>
                <a:gd name="connsiteX1" fmla="*/ 0 w 4886175"/>
                <a:gd name="connsiteY1" fmla="*/ 0 h 696106"/>
                <a:gd name="connsiteX2" fmla="*/ 4279298 w 4886175"/>
                <a:gd name="connsiteY2" fmla="*/ 232921 h 696106"/>
                <a:gd name="connsiteX3" fmla="*/ 4886175 w 4886175"/>
                <a:gd name="connsiteY3" fmla="*/ 654748 h 696106"/>
                <a:gd name="connsiteX4" fmla="*/ 503874 w 4886175"/>
                <a:gd name="connsiteY4" fmla="*/ 696106 h 696106"/>
                <a:gd name="connsiteX0" fmla="*/ 503874 w 4880882"/>
                <a:gd name="connsiteY0" fmla="*/ 696106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03874 w 4880882"/>
                <a:gd name="connsiteY4" fmla="*/ 696106 h 756210"/>
                <a:gd name="connsiteX0" fmla="*/ 546553 w 4880882"/>
                <a:gd name="connsiteY0" fmla="*/ 609311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46553 w 4880882"/>
                <a:gd name="connsiteY4" fmla="*/ 609311 h 756210"/>
                <a:gd name="connsiteX0" fmla="*/ 641287 w 4880882"/>
                <a:gd name="connsiteY0" fmla="*/ 499797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641287 w 4880882"/>
                <a:gd name="connsiteY4" fmla="*/ 499797 h 756210"/>
                <a:gd name="connsiteX0" fmla="*/ 551847 w 4880882"/>
                <a:gd name="connsiteY0" fmla="*/ 507848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51847 w 4880882"/>
                <a:gd name="connsiteY4" fmla="*/ 507848 h 75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882" h="756210">
                  <a:moveTo>
                    <a:pt x="551847" y="507848"/>
                  </a:moveTo>
                  <a:lnTo>
                    <a:pt x="0" y="0"/>
                  </a:lnTo>
                  <a:lnTo>
                    <a:pt x="4279298" y="232921"/>
                  </a:lnTo>
                  <a:lnTo>
                    <a:pt x="4880882" y="756210"/>
                  </a:lnTo>
                  <a:lnTo>
                    <a:pt x="551847" y="507848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73E5B-ED1A-40EF-A0E6-93FD64B44240}"/>
              </a:ext>
            </a:extLst>
          </p:cNvPr>
          <p:cNvSpPr txBox="1"/>
          <p:nvPr/>
        </p:nvSpPr>
        <p:spPr>
          <a:xfrm>
            <a:off x="3181397" y="104025"/>
            <a:ext cx="306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25mm CZC</a:t>
            </a:r>
          </a:p>
        </p:txBody>
      </p:sp>
      <p:grpSp>
        <p:nvGrpSpPr>
          <p:cNvPr id="1424" name="Group 1423">
            <a:extLst>
              <a:ext uri="{FF2B5EF4-FFF2-40B4-BE49-F238E27FC236}">
                <a16:creationId xmlns:a16="http://schemas.microsoft.com/office/drawing/2014/main" id="{B30F9560-968C-4486-84E0-084710DE5E11}"/>
              </a:ext>
            </a:extLst>
          </p:cNvPr>
          <p:cNvGrpSpPr/>
          <p:nvPr/>
        </p:nvGrpSpPr>
        <p:grpSpPr>
          <a:xfrm>
            <a:off x="5937039" y="1801045"/>
            <a:ext cx="3966176" cy="3978500"/>
            <a:chOff x="6324601" y="558800"/>
            <a:chExt cx="4330700" cy="4368800"/>
          </a:xfrm>
        </p:grpSpPr>
        <p:sp>
          <p:nvSpPr>
            <p:cNvPr id="1710" name="Rectangle 1709">
              <a:extLst>
                <a:ext uri="{FF2B5EF4-FFF2-40B4-BE49-F238E27FC236}">
                  <a16:creationId xmlns:a16="http://schemas.microsoft.com/office/drawing/2014/main" id="{157384D4-2647-496E-B8A4-EC3C4EA1CF6E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6BC610CB-7AF2-4805-AD13-3495F2A9ACE6}"/>
                </a:ext>
              </a:extLst>
            </p:cNvPr>
            <p:cNvCxnSpPr>
              <a:cxnSpLocks/>
              <a:stCxn id="1710" idx="0"/>
              <a:endCxn id="1710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D20FD7DF-7715-41B5-BEAF-5A99FFFAEA53}"/>
                </a:ext>
              </a:extLst>
            </p:cNvPr>
            <p:cNvCxnSpPr>
              <a:cxnSpLocks/>
              <a:stCxn id="1710" idx="1"/>
              <a:endCxn id="1710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3" name="Rectangle 1712">
              <a:extLst>
                <a:ext uri="{FF2B5EF4-FFF2-40B4-BE49-F238E27FC236}">
                  <a16:creationId xmlns:a16="http://schemas.microsoft.com/office/drawing/2014/main" id="{D7D8DCC0-D6F6-4AE2-A99D-121AC60E57C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EEA9F2BA-B46E-4A50-9232-8498583834B8}"/>
                </a:ext>
              </a:extLst>
            </p:cNvPr>
            <p:cNvCxnSpPr>
              <a:cxnSpLocks/>
              <a:stCxn id="1713" idx="0"/>
              <a:endCxn id="1713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7760C5B9-1E91-403E-8DF4-8E48DFE28CEF}"/>
                </a:ext>
              </a:extLst>
            </p:cNvPr>
            <p:cNvCxnSpPr>
              <a:cxnSpLocks/>
              <a:stCxn id="1713" idx="1"/>
              <a:endCxn id="1713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E050FA5B-2B73-42AE-92C1-6BA63833D5D7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1924" name="Group 1923">
                <a:extLst>
                  <a:ext uri="{FF2B5EF4-FFF2-40B4-BE49-F238E27FC236}">
                    <a16:creationId xmlns:a16="http://schemas.microsoft.com/office/drawing/2014/main" id="{C793940A-A212-4D6B-95FE-D099C9F966A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0A3DEC5E-CF1F-4B70-A24D-87D450787C1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D57DC755-0CEE-4DC2-83FF-425AF6ADB2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0" name="Straight Connector 1989">
                    <a:extLst>
                      <a:ext uri="{FF2B5EF4-FFF2-40B4-BE49-F238E27FC236}">
                        <a16:creationId xmlns:a16="http://schemas.microsoft.com/office/drawing/2014/main" id="{F8ECBAF1-631C-423D-92EC-41999701B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1" name="Straight Connector 1990">
                    <a:extLst>
                      <a:ext uri="{FF2B5EF4-FFF2-40B4-BE49-F238E27FC236}">
                        <a16:creationId xmlns:a16="http://schemas.microsoft.com/office/drawing/2014/main" id="{1054CCAD-B616-4959-ACAB-1769AC349C85}"/>
                      </a:ext>
                    </a:extLst>
                  </p:cNvPr>
                  <p:cNvCxnSpPr>
                    <a:cxnSpLocks/>
                    <a:stCxn id="1989" idx="1"/>
                    <a:endCxn id="198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548961CB-5F5C-43CF-AB53-04AB0382844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24DC4785-A6AD-4438-93E7-34F15AB935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7" name="Straight Connector 1986">
                    <a:extLst>
                      <a:ext uri="{FF2B5EF4-FFF2-40B4-BE49-F238E27FC236}">
                        <a16:creationId xmlns:a16="http://schemas.microsoft.com/office/drawing/2014/main" id="{3F8A0FF9-333D-4670-8A39-724C4A803B62}"/>
                      </a:ext>
                    </a:extLst>
                  </p:cNvPr>
                  <p:cNvCxnSpPr>
                    <a:cxnSpLocks/>
                    <a:stCxn id="1986" idx="0"/>
                    <a:endCxn id="198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8" name="Straight Connector 1987">
                    <a:extLst>
                      <a:ext uri="{FF2B5EF4-FFF2-40B4-BE49-F238E27FC236}">
                        <a16:creationId xmlns:a16="http://schemas.microsoft.com/office/drawing/2014/main" id="{0FCE1075-2F7B-416A-81CF-74278B99729F}"/>
                      </a:ext>
                    </a:extLst>
                  </p:cNvPr>
                  <p:cNvCxnSpPr>
                    <a:cxnSpLocks/>
                    <a:stCxn id="1986" idx="1"/>
                    <a:endCxn id="198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8" name="Group 1977">
                  <a:extLst>
                    <a:ext uri="{FF2B5EF4-FFF2-40B4-BE49-F238E27FC236}">
                      <a16:creationId xmlns:a16="http://schemas.microsoft.com/office/drawing/2014/main" id="{562BCA0C-429A-46C7-8110-F7B7C407DE6D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A488FA9B-2791-4AF9-A6B6-C12E50805BE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4" name="Straight Connector 1983">
                    <a:extLst>
                      <a:ext uri="{FF2B5EF4-FFF2-40B4-BE49-F238E27FC236}">
                        <a16:creationId xmlns:a16="http://schemas.microsoft.com/office/drawing/2014/main" id="{2E831857-9ED6-4FE8-B303-1325F5D70005}"/>
                      </a:ext>
                    </a:extLst>
                  </p:cNvPr>
                  <p:cNvCxnSpPr>
                    <a:cxnSpLocks/>
                    <a:stCxn id="1983" idx="0"/>
                    <a:endCxn id="198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5" name="Straight Connector 1984">
                    <a:extLst>
                      <a:ext uri="{FF2B5EF4-FFF2-40B4-BE49-F238E27FC236}">
                        <a16:creationId xmlns:a16="http://schemas.microsoft.com/office/drawing/2014/main" id="{DD4D1F6A-167D-49A4-B8DD-9109C6371601}"/>
                      </a:ext>
                    </a:extLst>
                  </p:cNvPr>
                  <p:cNvCxnSpPr>
                    <a:cxnSpLocks/>
                    <a:stCxn id="1983" idx="1"/>
                    <a:endCxn id="198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9" name="Group 1978">
                  <a:extLst>
                    <a:ext uri="{FF2B5EF4-FFF2-40B4-BE49-F238E27FC236}">
                      <a16:creationId xmlns:a16="http://schemas.microsoft.com/office/drawing/2014/main" id="{3584E921-9B1C-40B7-8F38-BC2A3B6635F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E0C1E857-057D-4C87-A2BF-BB5813A4DD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1" name="Straight Connector 1980">
                    <a:extLst>
                      <a:ext uri="{FF2B5EF4-FFF2-40B4-BE49-F238E27FC236}">
                        <a16:creationId xmlns:a16="http://schemas.microsoft.com/office/drawing/2014/main" id="{258B84DB-93B1-415F-A705-86484F93BEFD}"/>
                      </a:ext>
                    </a:extLst>
                  </p:cNvPr>
                  <p:cNvCxnSpPr>
                    <a:cxnSpLocks/>
                    <a:stCxn id="1980" idx="0"/>
                    <a:endCxn id="198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2" name="Straight Connector 1981">
                    <a:extLst>
                      <a:ext uri="{FF2B5EF4-FFF2-40B4-BE49-F238E27FC236}">
                        <a16:creationId xmlns:a16="http://schemas.microsoft.com/office/drawing/2014/main" id="{9C644C7B-DE31-4835-9754-35F6967B761C}"/>
                      </a:ext>
                    </a:extLst>
                  </p:cNvPr>
                  <p:cNvCxnSpPr>
                    <a:cxnSpLocks/>
                    <a:stCxn id="1980" idx="1"/>
                    <a:endCxn id="198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5" name="Group 1924">
                <a:extLst>
                  <a:ext uri="{FF2B5EF4-FFF2-40B4-BE49-F238E27FC236}">
                    <a16:creationId xmlns:a16="http://schemas.microsoft.com/office/drawing/2014/main" id="{27E3815A-5246-42BD-9D71-1D04B83073E0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60" name="Group 1959">
                  <a:extLst>
                    <a:ext uri="{FF2B5EF4-FFF2-40B4-BE49-F238E27FC236}">
                      <a16:creationId xmlns:a16="http://schemas.microsoft.com/office/drawing/2014/main" id="{545B93CB-BC89-481E-9A21-3DA45E76C80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73" name="Rectangle 1972">
                    <a:extLst>
                      <a:ext uri="{FF2B5EF4-FFF2-40B4-BE49-F238E27FC236}">
                        <a16:creationId xmlns:a16="http://schemas.microsoft.com/office/drawing/2014/main" id="{8BCC078F-D93C-4782-9290-5840D1A03D0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74" name="Straight Connector 1973">
                    <a:extLst>
                      <a:ext uri="{FF2B5EF4-FFF2-40B4-BE49-F238E27FC236}">
                        <a16:creationId xmlns:a16="http://schemas.microsoft.com/office/drawing/2014/main" id="{B83C1205-5C6C-40D8-970A-062BE3260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5" name="Straight Connector 1974">
                    <a:extLst>
                      <a:ext uri="{FF2B5EF4-FFF2-40B4-BE49-F238E27FC236}">
                        <a16:creationId xmlns:a16="http://schemas.microsoft.com/office/drawing/2014/main" id="{168FF2CC-33CF-48E8-A96D-150606888421}"/>
                      </a:ext>
                    </a:extLst>
                  </p:cNvPr>
                  <p:cNvCxnSpPr>
                    <a:cxnSpLocks/>
                    <a:stCxn id="1973" idx="1"/>
                    <a:endCxn id="197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1" name="Group 1960">
                  <a:extLst>
                    <a:ext uri="{FF2B5EF4-FFF2-40B4-BE49-F238E27FC236}">
                      <a16:creationId xmlns:a16="http://schemas.microsoft.com/office/drawing/2014/main" id="{A8172F79-C070-4D79-A3D5-99834C79236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8F95A542-1BF5-4904-A9A6-2AA7063430A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71" name="Straight Connector 1970">
                    <a:extLst>
                      <a:ext uri="{FF2B5EF4-FFF2-40B4-BE49-F238E27FC236}">
                        <a16:creationId xmlns:a16="http://schemas.microsoft.com/office/drawing/2014/main" id="{A0D3BBD8-32D2-44B4-AD96-D3C0B04EC171}"/>
                      </a:ext>
                    </a:extLst>
                  </p:cNvPr>
                  <p:cNvCxnSpPr>
                    <a:cxnSpLocks/>
                    <a:stCxn id="1970" idx="0"/>
                    <a:endCxn id="197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2" name="Straight Connector 1971">
                    <a:extLst>
                      <a:ext uri="{FF2B5EF4-FFF2-40B4-BE49-F238E27FC236}">
                        <a16:creationId xmlns:a16="http://schemas.microsoft.com/office/drawing/2014/main" id="{4ECE67DF-450F-4F3C-9E47-C2188C6E4083}"/>
                      </a:ext>
                    </a:extLst>
                  </p:cNvPr>
                  <p:cNvCxnSpPr>
                    <a:cxnSpLocks/>
                    <a:stCxn id="1970" idx="1"/>
                    <a:endCxn id="197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2" name="Group 1961">
                  <a:extLst>
                    <a:ext uri="{FF2B5EF4-FFF2-40B4-BE49-F238E27FC236}">
                      <a16:creationId xmlns:a16="http://schemas.microsoft.com/office/drawing/2014/main" id="{7E160834-FA98-4A9C-912C-E0EF515298B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F9021A9D-7445-49F5-B334-3ACFD14C1A5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8" name="Straight Connector 1967">
                    <a:extLst>
                      <a:ext uri="{FF2B5EF4-FFF2-40B4-BE49-F238E27FC236}">
                        <a16:creationId xmlns:a16="http://schemas.microsoft.com/office/drawing/2014/main" id="{E51692C1-EE47-4C62-BE2B-826EAF6830EE}"/>
                      </a:ext>
                    </a:extLst>
                  </p:cNvPr>
                  <p:cNvCxnSpPr>
                    <a:cxnSpLocks/>
                    <a:stCxn id="1967" idx="0"/>
                    <a:endCxn id="196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9" name="Straight Connector 1968">
                    <a:extLst>
                      <a:ext uri="{FF2B5EF4-FFF2-40B4-BE49-F238E27FC236}">
                        <a16:creationId xmlns:a16="http://schemas.microsoft.com/office/drawing/2014/main" id="{6281CE50-E5B9-4909-9ABB-B260A864D88B}"/>
                      </a:ext>
                    </a:extLst>
                  </p:cNvPr>
                  <p:cNvCxnSpPr>
                    <a:cxnSpLocks/>
                    <a:stCxn id="1967" idx="1"/>
                    <a:endCxn id="196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3" name="Group 1962">
                  <a:extLst>
                    <a:ext uri="{FF2B5EF4-FFF2-40B4-BE49-F238E27FC236}">
                      <a16:creationId xmlns:a16="http://schemas.microsoft.com/office/drawing/2014/main" id="{5254E674-9249-4767-B013-6C631C03A9F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732263DD-56CB-467A-AFB3-136B254BCD2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5" name="Straight Connector 1964">
                    <a:extLst>
                      <a:ext uri="{FF2B5EF4-FFF2-40B4-BE49-F238E27FC236}">
                        <a16:creationId xmlns:a16="http://schemas.microsoft.com/office/drawing/2014/main" id="{5D20766F-15A2-4742-8875-A0096B25AFBC}"/>
                      </a:ext>
                    </a:extLst>
                  </p:cNvPr>
                  <p:cNvCxnSpPr>
                    <a:cxnSpLocks/>
                    <a:stCxn id="1964" idx="0"/>
                    <a:endCxn id="196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6" name="Straight Connector 1965">
                    <a:extLst>
                      <a:ext uri="{FF2B5EF4-FFF2-40B4-BE49-F238E27FC236}">
                        <a16:creationId xmlns:a16="http://schemas.microsoft.com/office/drawing/2014/main" id="{AB37CA3E-9541-481E-92F8-1010104D7608}"/>
                      </a:ext>
                    </a:extLst>
                  </p:cNvPr>
                  <p:cNvCxnSpPr>
                    <a:cxnSpLocks/>
                    <a:stCxn id="1964" idx="1"/>
                    <a:endCxn id="196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6" name="Group 1925">
                <a:extLst>
                  <a:ext uri="{FF2B5EF4-FFF2-40B4-BE49-F238E27FC236}">
                    <a16:creationId xmlns:a16="http://schemas.microsoft.com/office/drawing/2014/main" id="{3ACFB938-D2B6-461E-9DFD-ECB095F2EA62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44" name="Group 1943">
                  <a:extLst>
                    <a:ext uri="{FF2B5EF4-FFF2-40B4-BE49-F238E27FC236}">
                      <a16:creationId xmlns:a16="http://schemas.microsoft.com/office/drawing/2014/main" id="{48DAF96B-5652-460A-9413-B071E5DEF6B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D55E51E3-F583-439F-B373-CD5BF44D96E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8" name="Straight Connector 1957">
                    <a:extLst>
                      <a:ext uri="{FF2B5EF4-FFF2-40B4-BE49-F238E27FC236}">
                        <a16:creationId xmlns:a16="http://schemas.microsoft.com/office/drawing/2014/main" id="{64269DD8-C706-4136-8D28-2A7CD90615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9" name="Straight Connector 1958">
                    <a:extLst>
                      <a:ext uri="{FF2B5EF4-FFF2-40B4-BE49-F238E27FC236}">
                        <a16:creationId xmlns:a16="http://schemas.microsoft.com/office/drawing/2014/main" id="{76227BBD-65B3-457B-8684-5F66D60A4B2F}"/>
                      </a:ext>
                    </a:extLst>
                  </p:cNvPr>
                  <p:cNvCxnSpPr>
                    <a:cxnSpLocks/>
                    <a:stCxn id="1957" idx="1"/>
                    <a:endCxn id="195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5" name="Group 1944">
                  <a:extLst>
                    <a:ext uri="{FF2B5EF4-FFF2-40B4-BE49-F238E27FC236}">
                      <a16:creationId xmlns:a16="http://schemas.microsoft.com/office/drawing/2014/main" id="{AAACC7C3-EB03-4190-9E7A-1F2190F7C0B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9C9BF755-748A-498F-B459-7CA5512F685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5" name="Straight Connector 1954">
                    <a:extLst>
                      <a:ext uri="{FF2B5EF4-FFF2-40B4-BE49-F238E27FC236}">
                        <a16:creationId xmlns:a16="http://schemas.microsoft.com/office/drawing/2014/main" id="{1C959E21-4708-4245-87F5-4D481A76165E}"/>
                      </a:ext>
                    </a:extLst>
                  </p:cNvPr>
                  <p:cNvCxnSpPr>
                    <a:cxnSpLocks/>
                    <a:stCxn id="1954" idx="0"/>
                    <a:endCxn id="195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6" name="Straight Connector 1955">
                    <a:extLst>
                      <a:ext uri="{FF2B5EF4-FFF2-40B4-BE49-F238E27FC236}">
                        <a16:creationId xmlns:a16="http://schemas.microsoft.com/office/drawing/2014/main" id="{5229AAF7-ECBC-466E-97D1-97B4CF8E7E5D}"/>
                      </a:ext>
                    </a:extLst>
                  </p:cNvPr>
                  <p:cNvCxnSpPr>
                    <a:cxnSpLocks/>
                    <a:stCxn id="1954" idx="1"/>
                    <a:endCxn id="19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6" name="Group 1945">
                  <a:extLst>
                    <a:ext uri="{FF2B5EF4-FFF2-40B4-BE49-F238E27FC236}">
                      <a16:creationId xmlns:a16="http://schemas.microsoft.com/office/drawing/2014/main" id="{4372586B-954C-40C5-A558-5B7BC72A6C5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51" name="Rectangle 1950">
                    <a:extLst>
                      <a:ext uri="{FF2B5EF4-FFF2-40B4-BE49-F238E27FC236}">
                        <a16:creationId xmlns:a16="http://schemas.microsoft.com/office/drawing/2014/main" id="{408DD9BE-64CE-448C-B86E-6070B916978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2" name="Straight Connector 1951">
                    <a:extLst>
                      <a:ext uri="{FF2B5EF4-FFF2-40B4-BE49-F238E27FC236}">
                        <a16:creationId xmlns:a16="http://schemas.microsoft.com/office/drawing/2014/main" id="{6C72F75F-5752-4430-A654-B0B00B78C1AA}"/>
                      </a:ext>
                    </a:extLst>
                  </p:cNvPr>
                  <p:cNvCxnSpPr>
                    <a:cxnSpLocks/>
                    <a:stCxn id="1951" idx="0"/>
                    <a:endCxn id="195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3" name="Straight Connector 1952">
                    <a:extLst>
                      <a:ext uri="{FF2B5EF4-FFF2-40B4-BE49-F238E27FC236}">
                        <a16:creationId xmlns:a16="http://schemas.microsoft.com/office/drawing/2014/main" id="{AE5F7BE1-1F68-4686-BB24-DFD2B6A2DBC4}"/>
                      </a:ext>
                    </a:extLst>
                  </p:cNvPr>
                  <p:cNvCxnSpPr>
                    <a:cxnSpLocks/>
                    <a:stCxn id="1951" idx="1"/>
                    <a:endCxn id="195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7" name="Group 1946">
                  <a:extLst>
                    <a:ext uri="{FF2B5EF4-FFF2-40B4-BE49-F238E27FC236}">
                      <a16:creationId xmlns:a16="http://schemas.microsoft.com/office/drawing/2014/main" id="{A790589A-9673-46E1-9285-336778F44F5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A74B3859-43A6-4854-9B63-18001BFD64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49" name="Straight Connector 1948">
                    <a:extLst>
                      <a:ext uri="{FF2B5EF4-FFF2-40B4-BE49-F238E27FC236}">
                        <a16:creationId xmlns:a16="http://schemas.microsoft.com/office/drawing/2014/main" id="{564403B8-BC8F-434C-9DBA-DB5E17400636}"/>
                      </a:ext>
                    </a:extLst>
                  </p:cNvPr>
                  <p:cNvCxnSpPr>
                    <a:cxnSpLocks/>
                    <a:stCxn id="1948" idx="0"/>
                    <a:endCxn id="19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0" name="Straight Connector 1949">
                    <a:extLst>
                      <a:ext uri="{FF2B5EF4-FFF2-40B4-BE49-F238E27FC236}">
                        <a16:creationId xmlns:a16="http://schemas.microsoft.com/office/drawing/2014/main" id="{67F4333D-47A3-46FD-8C9F-008A26A3B760}"/>
                      </a:ext>
                    </a:extLst>
                  </p:cNvPr>
                  <p:cNvCxnSpPr>
                    <a:cxnSpLocks/>
                    <a:stCxn id="1948" idx="1"/>
                    <a:endCxn id="19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7" name="Group 1926">
                <a:extLst>
                  <a:ext uri="{FF2B5EF4-FFF2-40B4-BE49-F238E27FC236}">
                    <a16:creationId xmlns:a16="http://schemas.microsoft.com/office/drawing/2014/main" id="{6C4BC8D1-010D-4771-B855-70DAB99A37A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28" name="Group 1927">
                  <a:extLst>
                    <a:ext uri="{FF2B5EF4-FFF2-40B4-BE49-F238E27FC236}">
                      <a16:creationId xmlns:a16="http://schemas.microsoft.com/office/drawing/2014/main" id="{23CA3E18-7A3B-4B13-882B-C6E959726244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88D4F905-3223-4F2C-9260-498AD1C32F6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42" name="Straight Connector 1941">
                    <a:extLst>
                      <a:ext uri="{FF2B5EF4-FFF2-40B4-BE49-F238E27FC236}">
                        <a16:creationId xmlns:a16="http://schemas.microsoft.com/office/drawing/2014/main" id="{18C00B82-8D00-4765-AE42-53C5DC5B52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3" name="Straight Connector 1942">
                    <a:extLst>
                      <a:ext uri="{FF2B5EF4-FFF2-40B4-BE49-F238E27FC236}">
                        <a16:creationId xmlns:a16="http://schemas.microsoft.com/office/drawing/2014/main" id="{B616410D-5C10-4CFD-B7A3-A5368397E171}"/>
                      </a:ext>
                    </a:extLst>
                  </p:cNvPr>
                  <p:cNvCxnSpPr>
                    <a:cxnSpLocks/>
                    <a:stCxn id="1941" idx="1"/>
                    <a:endCxn id="194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9" name="Group 1928">
                  <a:extLst>
                    <a:ext uri="{FF2B5EF4-FFF2-40B4-BE49-F238E27FC236}">
                      <a16:creationId xmlns:a16="http://schemas.microsoft.com/office/drawing/2014/main" id="{40FD8ECB-B08B-484C-B45C-C4C79D3295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38" name="Rectangle 1937">
                    <a:extLst>
                      <a:ext uri="{FF2B5EF4-FFF2-40B4-BE49-F238E27FC236}">
                        <a16:creationId xmlns:a16="http://schemas.microsoft.com/office/drawing/2014/main" id="{501ABA9D-CEC4-43EC-A8FB-DC964358E5B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9" name="Straight Connector 1938">
                    <a:extLst>
                      <a:ext uri="{FF2B5EF4-FFF2-40B4-BE49-F238E27FC236}">
                        <a16:creationId xmlns:a16="http://schemas.microsoft.com/office/drawing/2014/main" id="{6664A18B-E719-4829-8821-26DE69AC43A9}"/>
                      </a:ext>
                    </a:extLst>
                  </p:cNvPr>
                  <p:cNvCxnSpPr>
                    <a:cxnSpLocks/>
                    <a:stCxn id="1938" idx="0"/>
                    <a:endCxn id="193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0" name="Straight Connector 1939">
                    <a:extLst>
                      <a:ext uri="{FF2B5EF4-FFF2-40B4-BE49-F238E27FC236}">
                        <a16:creationId xmlns:a16="http://schemas.microsoft.com/office/drawing/2014/main" id="{1CF8CAF5-0223-4822-BDDC-059939C4594D}"/>
                      </a:ext>
                    </a:extLst>
                  </p:cNvPr>
                  <p:cNvCxnSpPr>
                    <a:cxnSpLocks/>
                    <a:stCxn id="1938" idx="1"/>
                    <a:endCxn id="19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0" name="Group 1929">
                  <a:extLst>
                    <a:ext uri="{FF2B5EF4-FFF2-40B4-BE49-F238E27FC236}">
                      <a16:creationId xmlns:a16="http://schemas.microsoft.com/office/drawing/2014/main" id="{11D926B2-F9BA-45A5-85F2-015621B20B2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8767E1DA-9A48-42CD-B9AD-B2A57963AE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6" name="Straight Connector 1935">
                    <a:extLst>
                      <a:ext uri="{FF2B5EF4-FFF2-40B4-BE49-F238E27FC236}">
                        <a16:creationId xmlns:a16="http://schemas.microsoft.com/office/drawing/2014/main" id="{2C8BF77B-99C8-4812-B037-9FB3FC8230D2}"/>
                      </a:ext>
                    </a:extLst>
                  </p:cNvPr>
                  <p:cNvCxnSpPr>
                    <a:cxnSpLocks/>
                    <a:stCxn id="1935" idx="0"/>
                    <a:endCxn id="193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7" name="Straight Connector 1936">
                    <a:extLst>
                      <a:ext uri="{FF2B5EF4-FFF2-40B4-BE49-F238E27FC236}">
                        <a16:creationId xmlns:a16="http://schemas.microsoft.com/office/drawing/2014/main" id="{4D3D09FF-2B78-4BF6-A7A6-7FA12EC47435}"/>
                      </a:ext>
                    </a:extLst>
                  </p:cNvPr>
                  <p:cNvCxnSpPr>
                    <a:cxnSpLocks/>
                    <a:stCxn id="1935" idx="1"/>
                    <a:endCxn id="193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1" name="Group 1930">
                  <a:extLst>
                    <a:ext uri="{FF2B5EF4-FFF2-40B4-BE49-F238E27FC236}">
                      <a16:creationId xmlns:a16="http://schemas.microsoft.com/office/drawing/2014/main" id="{46836F9C-F5BA-42EF-8A68-B0614442CE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DA07821F-36F3-4A31-AE54-F6BD74113D3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3" name="Straight Connector 1932">
                    <a:extLst>
                      <a:ext uri="{FF2B5EF4-FFF2-40B4-BE49-F238E27FC236}">
                        <a16:creationId xmlns:a16="http://schemas.microsoft.com/office/drawing/2014/main" id="{A9C1A26E-B024-4B5C-873A-C31F1C5C0D54}"/>
                      </a:ext>
                    </a:extLst>
                  </p:cNvPr>
                  <p:cNvCxnSpPr>
                    <a:cxnSpLocks/>
                    <a:stCxn id="1932" idx="0"/>
                    <a:endCxn id="19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4" name="Straight Connector 1933">
                    <a:extLst>
                      <a:ext uri="{FF2B5EF4-FFF2-40B4-BE49-F238E27FC236}">
                        <a16:creationId xmlns:a16="http://schemas.microsoft.com/office/drawing/2014/main" id="{EE57C116-79B2-4528-A0D7-E3A63AB04A8A}"/>
                      </a:ext>
                    </a:extLst>
                  </p:cNvPr>
                  <p:cNvCxnSpPr>
                    <a:cxnSpLocks/>
                    <a:stCxn id="1932" idx="1"/>
                    <a:endCxn id="19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7" name="Group 1716">
              <a:extLst>
                <a:ext uri="{FF2B5EF4-FFF2-40B4-BE49-F238E27FC236}">
                  <a16:creationId xmlns:a16="http://schemas.microsoft.com/office/drawing/2014/main" id="{DD31E3FC-EBAC-435A-A8EC-12342CC979AD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8D34D3D1-3360-4FA0-BF3D-35A5BF9AA8D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08" name="Group 1907">
                  <a:extLst>
                    <a:ext uri="{FF2B5EF4-FFF2-40B4-BE49-F238E27FC236}">
                      <a16:creationId xmlns:a16="http://schemas.microsoft.com/office/drawing/2014/main" id="{E3D549D6-BCA4-4043-835D-A9C3D3819E7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E9C1EF22-8441-430F-8885-8F6F20BCF4D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2" name="Straight Connector 1921">
                    <a:extLst>
                      <a:ext uri="{FF2B5EF4-FFF2-40B4-BE49-F238E27FC236}">
                        <a16:creationId xmlns:a16="http://schemas.microsoft.com/office/drawing/2014/main" id="{41667461-D725-4F5E-9023-A73D688EB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3" name="Straight Connector 1922">
                    <a:extLst>
                      <a:ext uri="{FF2B5EF4-FFF2-40B4-BE49-F238E27FC236}">
                        <a16:creationId xmlns:a16="http://schemas.microsoft.com/office/drawing/2014/main" id="{F705E53E-B84C-4EFA-897E-7AE380EC782B}"/>
                      </a:ext>
                    </a:extLst>
                  </p:cNvPr>
                  <p:cNvCxnSpPr>
                    <a:cxnSpLocks/>
                    <a:stCxn id="1921" idx="1"/>
                    <a:endCxn id="192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9" name="Group 1908">
                  <a:extLst>
                    <a:ext uri="{FF2B5EF4-FFF2-40B4-BE49-F238E27FC236}">
                      <a16:creationId xmlns:a16="http://schemas.microsoft.com/office/drawing/2014/main" id="{ADDD6438-E07F-44C4-B448-C021C4FE0C5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930BB1ED-F576-4A37-9CAF-33E7A6C51B1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9" name="Straight Connector 1918">
                    <a:extLst>
                      <a:ext uri="{FF2B5EF4-FFF2-40B4-BE49-F238E27FC236}">
                        <a16:creationId xmlns:a16="http://schemas.microsoft.com/office/drawing/2014/main" id="{19CCDD91-7E28-4DD3-AFB8-2FAE1B87E448}"/>
                      </a:ext>
                    </a:extLst>
                  </p:cNvPr>
                  <p:cNvCxnSpPr>
                    <a:cxnSpLocks/>
                    <a:stCxn id="1918" idx="0"/>
                    <a:endCxn id="191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0" name="Straight Connector 1919">
                    <a:extLst>
                      <a:ext uri="{FF2B5EF4-FFF2-40B4-BE49-F238E27FC236}">
                        <a16:creationId xmlns:a16="http://schemas.microsoft.com/office/drawing/2014/main" id="{B3866122-084C-49F0-8ADE-650936114E51}"/>
                      </a:ext>
                    </a:extLst>
                  </p:cNvPr>
                  <p:cNvCxnSpPr>
                    <a:cxnSpLocks/>
                    <a:stCxn id="1918" idx="1"/>
                    <a:endCxn id="19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0" name="Group 1909">
                  <a:extLst>
                    <a:ext uri="{FF2B5EF4-FFF2-40B4-BE49-F238E27FC236}">
                      <a16:creationId xmlns:a16="http://schemas.microsoft.com/office/drawing/2014/main" id="{5AE21900-ED69-4C7B-BE4B-AB746660A02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8100945E-9D3E-4223-A0C6-964C25BD5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6" name="Straight Connector 1915">
                    <a:extLst>
                      <a:ext uri="{FF2B5EF4-FFF2-40B4-BE49-F238E27FC236}">
                        <a16:creationId xmlns:a16="http://schemas.microsoft.com/office/drawing/2014/main" id="{6E3AFFD1-C172-4827-BA1D-1371B63066F9}"/>
                      </a:ext>
                    </a:extLst>
                  </p:cNvPr>
                  <p:cNvCxnSpPr>
                    <a:cxnSpLocks/>
                    <a:stCxn id="1915" idx="0"/>
                    <a:endCxn id="191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Straight Connector 1916">
                    <a:extLst>
                      <a:ext uri="{FF2B5EF4-FFF2-40B4-BE49-F238E27FC236}">
                        <a16:creationId xmlns:a16="http://schemas.microsoft.com/office/drawing/2014/main" id="{42D172B0-88CC-4B5C-B1C8-F555A80E97B6}"/>
                      </a:ext>
                    </a:extLst>
                  </p:cNvPr>
                  <p:cNvCxnSpPr>
                    <a:cxnSpLocks/>
                    <a:stCxn id="1915" idx="1"/>
                    <a:endCxn id="191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1" name="Group 1910">
                  <a:extLst>
                    <a:ext uri="{FF2B5EF4-FFF2-40B4-BE49-F238E27FC236}">
                      <a16:creationId xmlns:a16="http://schemas.microsoft.com/office/drawing/2014/main" id="{C883C9A0-E4C3-4ABC-BBB4-3A8B69FA022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12" name="Rectangle 1911">
                    <a:extLst>
                      <a:ext uri="{FF2B5EF4-FFF2-40B4-BE49-F238E27FC236}">
                        <a16:creationId xmlns:a16="http://schemas.microsoft.com/office/drawing/2014/main" id="{303376E3-420A-4B44-990F-AA54FC6F8A7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3" name="Straight Connector 1912">
                    <a:extLst>
                      <a:ext uri="{FF2B5EF4-FFF2-40B4-BE49-F238E27FC236}">
                        <a16:creationId xmlns:a16="http://schemas.microsoft.com/office/drawing/2014/main" id="{68F184C6-6C85-48BE-987D-F6D76BFBB24E}"/>
                      </a:ext>
                    </a:extLst>
                  </p:cNvPr>
                  <p:cNvCxnSpPr>
                    <a:cxnSpLocks/>
                    <a:stCxn id="1912" idx="0"/>
                    <a:endCxn id="19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4" name="Straight Connector 1913">
                    <a:extLst>
                      <a:ext uri="{FF2B5EF4-FFF2-40B4-BE49-F238E27FC236}">
                        <a16:creationId xmlns:a16="http://schemas.microsoft.com/office/drawing/2014/main" id="{B9DF376A-CC24-4191-9F9D-89169CA9E5F8}"/>
                      </a:ext>
                    </a:extLst>
                  </p:cNvPr>
                  <p:cNvCxnSpPr>
                    <a:cxnSpLocks/>
                    <a:stCxn id="1912" idx="1"/>
                    <a:endCxn id="19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7" name="Group 1856">
                <a:extLst>
                  <a:ext uri="{FF2B5EF4-FFF2-40B4-BE49-F238E27FC236}">
                    <a16:creationId xmlns:a16="http://schemas.microsoft.com/office/drawing/2014/main" id="{178D6492-0CF1-47A6-B2E2-2CD738152A74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92" name="Group 1891">
                  <a:extLst>
                    <a:ext uri="{FF2B5EF4-FFF2-40B4-BE49-F238E27FC236}">
                      <a16:creationId xmlns:a16="http://schemas.microsoft.com/office/drawing/2014/main" id="{0CDD4CEA-B7E5-4136-A2EE-906C6A989AC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05" name="Rectangle 1904">
                    <a:extLst>
                      <a:ext uri="{FF2B5EF4-FFF2-40B4-BE49-F238E27FC236}">
                        <a16:creationId xmlns:a16="http://schemas.microsoft.com/office/drawing/2014/main" id="{70DE4342-DAA4-4076-992C-D501BF1E1AB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6" name="Straight Connector 1905">
                    <a:extLst>
                      <a:ext uri="{FF2B5EF4-FFF2-40B4-BE49-F238E27FC236}">
                        <a16:creationId xmlns:a16="http://schemas.microsoft.com/office/drawing/2014/main" id="{AECBEDFA-32E3-44E2-A633-ECB233E60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7" name="Straight Connector 1906">
                    <a:extLst>
                      <a:ext uri="{FF2B5EF4-FFF2-40B4-BE49-F238E27FC236}">
                        <a16:creationId xmlns:a16="http://schemas.microsoft.com/office/drawing/2014/main" id="{9703E7F9-9DF0-43CB-905A-65D616EEC187}"/>
                      </a:ext>
                    </a:extLst>
                  </p:cNvPr>
                  <p:cNvCxnSpPr>
                    <a:cxnSpLocks/>
                    <a:stCxn id="1905" idx="1"/>
                    <a:endCxn id="19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3" name="Group 1892">
                  <a:extLst>
                    <a:ext uri="{FF2B5EF4-FFF2-40B4-BE49-F238E27FC236}">
                      <a16:creationId xmlns:a16="http://schemas.microsoft.com/office/drawing/2014/main" id="{7F089952-C376-4EF9-A729-CCE8E42A47C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02" name="Rectangle 1901">
                    <a:extLst>
                      <a:ext uri="{FF2B5EF4-FFF2-40B4-BE49-F238E27FC236}">
                        <a16:creationId xmlns:a16="http://schemas.microsoft.com/office/drawing/2014/main" id="{6A974A89-B383-409B-BC04-BF1ADB3FEB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3" name="Straight Connector 1902">
                    <a:extLst>
                      <a:ext uri="{FF2B5EF4-FFF2-40B4-BE49-F238E27FC236}">
                        <a16:creationId xmlns:a16="http://schemas.microsoft.com/office/drawing/2014/main" id="{43D949D6-3C17-4FCF-A684-EC08931BDD4E}"/>
                      </a:ext>
                    </a:extLst>
                  </p:cNvPr>
                  <p:cNvCxnSpPr>
                    <a:cxnSpLocks/>
                    <a:stCxn id="1902" idx="0"/>
                    <a:endCxn id="190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4" name="Straight Connector 1903">
                    <a:extLst>
                      <a:ext uri="{FF2B5EF4-FFF2-40B4-BE49-F238E27FC236}">
                        <a16:creationId xmlns:a16="http://schemas.microsoft.com/office/drawing/2014/main" id="{75B53E0B-53C0-438B-B380-0F5880649D4A}"/>
                      </a:ext>
                    </a:extLst>
                  </p:cNvPr>
                  <p:cNvCxnSpPr>
                    <a:cxnSpLocks/>
                    <a:stCxn id="1902" idx="1"/>
                    <a:endCxn id="19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4" name="Group 1893">
                  <a:extLst>
                    <a:ext uri="{FF2B5EF4-FFF2-40B4-BE49-F238E27FC236}">
                      <a16:creationId xmlns:a16="http://schemas.microsoft.com/office/drawing/2014/main" id="{3C6A1699-9955-4577-9B19-FBA2675365C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99" name="Rectangle 1898">
                    <a:extLst>
                      <a:ext uri="{FF2B5EF4-FFF2-40B4-BE49-F238E27FC236}">
                        <a16:creationId xmlns:a16="http://schemas.microsoft.com/office/drawing/2014/main" id="{4511B544-62EC-44AB-91A5-4886383745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0" name="Straight Connector 1899">
                    <a:extLst>
                      <a:ext uri="{FF2B5EF4-FFF2-40B4-BE49-F238E27FC236}">
                        <a16:creationId xmlns:a16="http://schemas.microsoft.com/office/drawing/2014/main" id="{CD3CD46E-F9F5-4211-8112-42728EF60E81}"/>
                      </a:ext>
                    </a:extLst>
                  </p:cNvPr>
                  <p:cNvCxnSpPr>
                    <a:cxnSpLocks/>
                    <a:stCxn id="1899" idx="0"/>
                    <a:endCxn id="18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1" name="Straight Connector 1900">
                    <a:extLst>
                      <a:ext uri="{FF2B5EF4-FFF2-40B4-BE49-F238E27FC236}">
                        <a16:creationId xmlns:a16="http://schemas.microsoft.com/office/drawing/2014/main" id="{58209CF8-66A6-4CAF-BA71-7847C6537432}"/>
                      </a:ext>
                    </a:extLst>
                  </p:cNvPr>
                  <p:cNvCxnSpPr>
                    <a:cxnSpLocks/>
                    <a:stCxn id="1899" idx="1"/>
                    <a:endCxn id="18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5" name="Group 1894">
                  <a:extLst>
                    <a:ext uri="{FF2B5EF4-FFF2-40B4-BE49-F238E27FC236}">
                      <a16:creationId xmlns:a16="http://schemas.microsoft.com/office/drawing/2014/main" id="{83AC2616-A1BF-4DAD-AA72-C52EFBA7B6A4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96" name="Rectangle 1895">
                    <a:extLst>
                      <a:ext uri="{FF2B5EF4-FFF2-40B4-BE49-F238E27FC236}">
                        <a16:creationId xmlns:a16="http://schemas.microsoft.com/office/drawing/2014/main" id="{F7FB2367-A3CC-4614-AC89-1B6F54D74F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97" name="Straight Connector 1896">
                    <a:extLst>
                      <a:ext uri="{FF2B5EF4-FFF2-40B4-BE49-F238E27FC236}">
                        <a16:creationId xmlns:a16="http://schemas.microsoft.com/office/drawing/2014/main" id="{E0383DFB-DE3C-40EA-B9E5-D959E0E03861}"/>
                      </a:ext>
                    </a:extLst>
                  </p:cNvPr>
                  <p:cNvCxnSpPr>
                    <a:cxnSpLocks/>
                    <a:stCxn id="1896" idx="0"/>
                    <a:endCxn id="18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8" name="Straight Connector 1897">
                    <a:extLst>
                      <a:ext uri="{FF2B5EF4-FFF2-40B4-BE49-F238E27FC236}">
                        <a16:creationId xmlns:a16="http://schemas.microsoft.com/office/drawing/2014/main" id="{8A38A1A2-D417-4607-98E7-5BCF58AFFBB3}"/>
                      </a:ext>
                    </a:extLst>
                  </p:cNvPr>
                  <p:cNvCxnSpPr>
                    <a:cxnSpLocks/>
                    <a:stCxn id="1896" idx="1"/>
                    <a:endCxn id="18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2295AFCB-E1CC-4F37-B9CA-0AE7EC9167DB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76" name="Group 1875">
                  <a:extLst>
                    <a:ext uri="{FF2B5EF4-FFF2-40B4-BE49-F238E27FC236}">
                      <a16:creationId xmlns:a16="http://schemas.microsoft.com/office/drawing/2014/main" id="{9B48A000-58E7-408A-BE94-2FAF653C1B9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3D070E91-7A75-4941-93C2-4AE8B9880B7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90" name="Straight Connector 1889">
                    <a:extLst>
                      <a:ext uri="{FF2B5EF4-FFF2-40B4-BE49-F238E27FC236}">
                        <a16:creationId xmlns:a16="http://schemas.microsoft.com/office/drawing/2014/main" id="{5B75F499-22F6-49AE-B46B-FB2C90C8F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1" name="Straight Connector 1890">
                    <a:extLst>
                      <a:ext uri="{FF2B5EF4-FFF2-40B4-BE49-F238E27FC236}">
                        <a16:creationId xmlns:a16="http://schemas.microsoft.com/office/drawing/2014/main" id="{8A9663FA-8C5A-4A44-B179-5F7E654B0CB7}"/>
                      </a:ext>
                    </a:extLst>
                  </p:cNvPr>
                  <p:cNvCxnSpPr>
                    <a:cxnSpLocks/>
                    <a:stCxn id="1889" idx="1"/>
                    <a:endCxn id="188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7" name="Group 1876">
                  <a:extLst>
                    <a:ext uri="{FF2B5EF4-FFF2-40B4-BE49-F238E27FC236}">
                      <a16:creationId xmlns:a16="http://schemas.microsoft.com/office/drawing/2014/main" id="{A1B68E6E-32C3-4379-8C23-4C206FC22F0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ECBF9572-B867-4424-B324-FA044D35B0D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7" name="Straight Connector 1886">
                    <a:extLst>
                      <a:ext uri="{FF2B5EF4-FFF2-40B4-BE49-F238E27FC236}">
                        <a16:creationId xmlns:a16="http://schemas.microsoft.com/office/drawing/2014/main" id="{504956A3-EECA-4D31-9B65-713E2F1DA5CC}"/>
                      </a:ext>
                    </a:extLst>
                  </p:cNvPr>
                  <p:cNvCxnSpPr>
                    <a:cxnSpLocks/>
                    <a:stCxn id="1886" idx="0"/>
                    <a:endCxn id="188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8" name="Straight Connector 1887">
                    <a:extLst>
                      <a:ext uri="{FF2B5EF4-FFF2-40B4-BE49-F238E27FC236}">
                        <a16:creationId xmlns:a16="http://schemas.microsoft.com/office/drawing/2014/main" id="{452A0A52-4F0A-4B17-91CB-740E717D3C15}"/>
                      </a:ext>
                    </a:extLst>
                  </p:cNvPr>
                  <p:cNvCxnSpPr>
                    <a:cxnSpLocks/>
                    <a:stCxn id="1886" idx="1"/>
                    <a:endCxn id="188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8" name="Group 1877">
                  <a:extLst>
                    <a:ext uri="{FF2B5EF4-FFF2-40B4-BE49-F238E27FC236}">
                      <a16:creationId xmlns:a16="http://schemas.microsoft.com/office/drawing/2014/main" id="{2A06FB2C-33EF-4028-A264-EFEDA8FD5D2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076B71E2-31F4-4DBB-A194-C4AC5C4B94E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4" name="Straight Connector 1883">
                    <a:extLst>
                      <a:ext uri="{FF2B5EF4-FFF2-40B4-BE49-F238E27FC236}">
                        <a16:creationId xmlns:a16="http://schemas.microsoft.com/office/drawing/2014/main" id="{B2D7A04A-E944-4A70-80D3-3D2EB04D288A}"/>
                      </a:ext>
                    </a:extLst>
                  </p:cNvPr>
                  <p:cNvCxnSpPr>
                    <a:cxnSpLocks/>
                    <a:stCxn id="1883" idx="0"/>
                    <a:endCxn id="188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Straight Connector 1884">
                    <a:extLst>
                      <a:ext uri="{FF2B5EF4-FFF2-40B4-BE49-F238E27FC236}">
                        <a16:creationId xmlns:a16="http://schemas.microsoft.com/office/drawing/2014/main" id="{D58E4304-1F88-4CC5-8A54-DD3D7EBCB892}"/>
                      </a:ext>
                    </a:extLst>
                  </p:cNvPr>
                  <p:cNvCxnSpPr>
                    <a:cxnSpLocks/>
                    <a:stCxn id="1883" idx="1"/>
                    <a:endCxn id="188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9" name="Group 1878">
                  <a:extLst>
                    <a:ext uri="{FF2B5EF4-FFF2-40B4-BE49-F238E27FC236}">
                      <a16:creationId xmlns:a16="http://schemas.microsoft.com/office/drawing/2014/main" id="{F7D3F70C-E63B-440C-A1F3-02A6BDDAB9B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B6E3EEB0-1063-42DA-92FA-CAB148FA7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1" name="Straight Connector 1880">
                    <a:extLst>
                      <a:ext uri="{FF2B5EF4-FFF2-40B4-BE49-F238E27FC236}">
                        <a16:creationId xmlns:a16="http://schemas.microsoft.com/office/drawing/2014/main" id="{58B11DF3-0038-4C21-A770-A3637144194C}"/>
                      </a:ext>
                    </a:extLst>
                  </p:cNvPr>
                  <p:cNvCxnSpPr>
                    <a:cxnSpLocks/>
                    <a:stCxn id="1880" idx="0"/>
                    <a:endCxn id="188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2" name="Straight Connector 1881">
                    <a:extLst>
                      <a:ext uri="{FF2B5EF4-FFF2-40B4-BE49-F238E27FC236}">
                        <a16:creationId xmlns:a16="http://schemas.microsoft.com/office/drawing/2014/main" id="{6B94F1F4-819D-4E8C-BC67-31F46E4B60F0}"/>
                      </a:ext>
                    </a:extLst>
                  </p:cNvPr>
                  <p:cNvCxnSpPr>
                    <a:cxnSpLocks/>
                    <a:stCxn id="1880" idx="1"/>
                    <a:endCxn id="188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71E023B3-E354-42A5-B0EB-6ACA95D2123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ED5157D3-FA9F-4C19-96F5-BF3B8E09751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D40973F1-E44E-47B2-80F4-02758BF3B6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4" name="Straight Connector 1873">
                    <a:extLst>
                      <a:ext uri="{FF2B5EF4-FFF2-40B4-BE49-F238E27FC236}">
                        <a16:creationId xmlns:a16="http://schemas.microsoft.com/office/drawing/2014/main" id="{B86ACA0B-4583-4855-B698-CCF32163B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5" name="Straight Connector 1874">
                    <a:extLst>
                      <a:ext uri="{FF2B5EF4-FFF2-40B4-BE49-F238E27FC236}">
                        <a16:creationId xmlns:a16="http://schemas.microsoft.com/office/drawing/2014/main" id="{A25E6FC5-056A-435B-BF16-BEECD5067C1A}"/>
                      </a:ext>
                    </a:extLst>
                  </p:cNvPr>
                  <p:cNvCxnSpPr>
                    <a:cxnSpLocks/>
                    <a:stCxn id="1873" idx="1"/>
                    <a:endCxn id="187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F681EEE3-1582-4B55-90C2-076B0D75E3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A320A6E1-826C-4351-A26D-70A6B41A70A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1" name="Straight Connector 1870">
                    <a:extLst>
                      <a:ext uri="{FF2B5EF4-FFF2-40B4-BE49-F238E27FC236}">
                        <a16:creationId xmlns:a16="http://schemas.microsoft.com/office/drawing/2014/main" id="{722CE211-ED2A-4F8A-8A6A-53113FD00860}"/>
                      </a:ext>
                    </a:extLst>
                  </p:cNvPr>
                  <p:cNvCxnSpPr>
                    <a:cxnSpLocks/>
                    <a:stCxn id="1870" idx="0"/>
                    <a:endCxn id="187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2" name="Straight Connector 1871">
                    <a:extLst>
                      <a:ext uri="{FF2B5EF4-FFF2-40B4-BE49-F238E27FC236}">
                        <a16:creationId xmlns:a16="http://schemas.microsoft.com/office/drawing/2014/main" id="{61061B74-222E-4EA1-AABE-0112D42C10C7}"/>
                      </a:ext>
                    </a:extLst>
                  </p:cNvPr>
                  <p:cNvCxnSpPr>
                    <a:cxnSpLocks/>
                    <a:stCxn id="1870" idx="1"/>
                    <a:endCxn id="187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83E1B3CD-D403-4251-86F1-33349897C4C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DD606394-3184-40D9-8839-047F1C47406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8" name="Straight Connector 1867">
                    <a:extLst>
                      <a:ext uri="{FF2B5EF4-FFF2-40B4-BE49-F238E27FC236}">
                        <a16:creationId xmlns:a16="http://schemas.microsoft.com/office/drawing/2014/main" id="{79C29D66-A004-4F1D-BC34-BB67E4F0680E}"/>
                      </a:ext>
                    </a:extLst>
                  </p:cNvPr>
                  <p:cNvCxnSpPr>
                    <a:cxnSpLocks/>
                    <a:stCxn id="1867" idx="0"/>
                    <a:endCxn id="186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9" name="Straight Connector 1868">
                    <a:extLst>
                      <a:ext uri="{FF2B5EF4-FFF2-40B4-BE49-F238E27FC236}">
                        <a16:creationId xmlns:a16="http://schemas.microsoft.com/office/drawing/2014/main" id="{90C11228-C090-497A-B166-259E86893D89}"/>
                      </a:ext>
                    </a:extLst>
                  </p:cNvPr>
                  <p:cNvCxnSpPr>
                    <a:cxnSpLocks/>
                    <a:stCxn id="1867" idx="1"/>
                    <a:endCxn id="186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5FAA5B6A-2C11-41C1-A098-B02CDC416DC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64" name="Rectangle 1863">
                    <a:extLst>
                      <a:ext uri="{FF2B5EF4-FFF2-40B4-BE49-F238E27FC236}">
                        <a16:creationId xmlns:a16="http://schemas.microsoft.com/office/drawing/2014/main" id="{76365B4C-D93E-44A7-BCF0-54F6236FD0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5" name="Straight Connector 1864">
                    <a:extLst>
                      <a:ext uri="{FF2B5EF4-FFF2-40B4-BE49-F238E27FC236}">
                        <a16:creationId xmlns:a16="http://schemas.microsoft.com/office/drawing/2014/main" id="{FDA29359-71FE-4F03-857F-6B07B1105522}"/>
                      </a:ext>
                    </a:extLst>
                  </p:cNvPr>
                  <p:cNvCxnSpPr>
                    <a:cxnSpLocks/>
                    <a:stCxn id="1864" idx="0"/>
                    <a:endCxn id="186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6" name="Straight Connector 1865">
                    <a:extLst>
                      <a:ext uri="{FF2B5EF4-FFF2-40B4-BE49-F238E27FC236}">
                        <a16:creationId xmlns:a16="http://schemas.microsoft.com/office/drawing/2014/main" id="{90948E38-3AC5-4B0B-B2D5-CE5A571A4059}"/>
                      </a:ext>
                    </a:extLst>
                  </p:cNvPr>
                  <p:cNvCxnSpPr>
                    <a:cxnSpLocks/>
                    <a:stCxn id="1864" idx="1"/>
                    <a:endCxn id="186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8" name="Group 1717">
              <a:extLst>
                <a:ext uri="{FF2B5EF4-FFF2-40B4-BE49-F238E27FC236}">
                  <a16:creationId xmlns:a16="http://schemas.microsoft.com/office/drawing/2014/main" id="{B27AE9E8-43C6-48E4-82EB-FFDBD75CB539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1788" name="Group 1787">
                <a:extLst>
                  <a:ext uri="{FF2B5EF4-FFF2-40B4-BE49-F238E27FC236}">
                    <a16:creationId xmlns:a16="http://schemas.microsoft.com/office/drawing/2014/main" id="{F206AAD6-3C37-4646-8DE9-0A98509229E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4EA100D8-F74D-43AE-9B23-D366FB3F41E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53" name="Rectangle 1852">
                    <a:extLst>
                      <a:ext uri="{FF2B5EF4-FFF2-40B4-BE49-F238E27FC236}">
                        <a16:creationId xmlns:a16="http://schemas.microsoft.com/office/drawing/2014/main" id="{51B00543-0EFA-4FC1-BBC3-730B5954416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4" name="Straight Connector 1853">
                    <a:extLst>
                      <a:ext uri="{FF2B5EF4-FFF2-40B4-BE49-F238E27FC236}">
                        <a16:creationId xmlns:a16="http://schemas.microsoft.com/office/drawing/2014/main" id="{3B045384-4EDA-49A9-A800-92934A1D4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5" name="Straight Connector 1854">
                    <a:extLst>
                      <a:ext uri="{FF2B5EF4-FFF2-40B4-BE49-F238E27FC236}">
                        <a16:creationId xmlns:a16="http://schemas.microsoft.com/office/drawing/2014/main" id="{01DD07D0-E73B-4941-A231-BD37956F10E3}"/>
                      </a:ext>
                    </a:extLst>
                  </p:cNvPr>
                  <p:cNvCxnSpPr>
                    <a:cxnSpLocks/>
                    <a:stCxn id="1853" idx="1"/>
                    <a:endCxn id="185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33146CD-F443-4A07-AEE9-DF846DE2BFDF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D6A3D211-A4A7-4892-8C22-C38FAE9EBF3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1" name="Straight Connector 1850">
                    <a:extLst>
                      <a:ext uri="{FF2B5EF4-FFF2-40B4-BE49-F238E27FC236}">
                        <a16:creationId xmlns:a16="http://schemas.microsoft.com/office/drawing/2014/main" id="{71ABC26A-730C-4C57-93D8-FA8897596599}"/>
                      </a:ext>
                    </a:extLst>
                  </p:cNvPr>
                  <p:cNvCxnSpPr>
                    <a:cxnSpLocks/>
                    <a:stCxn id="1850" idx="0"/>
                    <a:endCxn id="185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Straight Connector 1851">
                    <a:extLst>
                      <a:ext uri="{FF2B5EF4-FFF2-40B4-BE49-F238E27FC236}">
                        <a16:creationId xmlns:a16="http://schemas.microsoft.com/office/drawing/2014/main" id="{E3947493-3B2D-4697-85B8-9A4DF4FCE759}"/>
                      </a:ext>
                    </a:extLst>
                  </p:cNvPr>
                  <p:cNvCxnSpPr>
                    <a:cxnSpLocks/>
                    <a:stCxn id="1850" idx="1"/>
                    <a:endCxn id="1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2" name="Group 1841">
                  <a:extLst>
                    <a:ext uri="{FF2B5EF4-FFF2-40B4-BE49-F238E27FC236}">
                      <a16:creationId xmlns:a16="http://schemas.microsoft.com/office/drawing/2014/main" id="{192F282B-C39F-49FE-9449-FB6DEDB6356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C60117B2-4171-4A48-A15E-DB39F8EA10A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8" name="Straight Connector 1847">
                    <a:extLst>
                      <a:ext uri="{FF2B5EF4-FFF2-40B4-BE49-F238E27FC236}">
                        <a16:creationId xmlns:a16="http://schemas.microsoft.com/office/drawing/2014/main" id="{87230949-75A4-4D6D-948C-59533BCB8F5B}"/>
                      </a:ext>
                    </a:extLst>
                  </p:cNvPr>
                  <p:cNvCxnSpPr>
                    <a:cxnSpLocks/>
                    <a:stCxn id="1847" idx="0"/>
                    <a:endCxn id="184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9" name="Straight Connector 1848">
                    <a:extLst>
                      <a:ext uri="{FF2B5EF4-FFF2-40B4-BE49-F238E27FC236}">
                        <a16:creationId xmlns:a16="http://schemas.microsoft.com/office/drawing/2014/main" id="{9C25648D-0BA0-4A48-9039-0D2A0F0F8FD6}"/>
                      </a:ext>
                    </a:extLst>
                  </p:cNvPr>
                  <p:cNvCxnSpPr>
                    <a:cxnSpLocks/>
                    <a:stCxn id="1847" idx="1"/>
                    <a:endCxn id="184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460A2CEA-656A-42F7-92E1-BC21BD7CAA7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6B8D2AF9-00F4-41E7-89CF-CCDE8981CC7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5" name="Straight Connector 1844">
                    <a:extLst>
                      <a:ext uri="{FF2B5EF4-FFF2-40B4-BE49-F238E27FC236}">
                        <a16:creationId xmlns:a16="http://schemas.microsoft.com/office/drawing/2014/main" id="{E9234CA4-319C-418B-9D03-CE1E5714FC58}"/>
                      </a:ext>
                    </a:extLst>
                  </p:cNvPr>
                  <p:cNvCxnSpPr>
                    <a:cxnSpLocks/>
                    <a:stCxn id="1844" idx="0"/>
                    <a:endCxn id="1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6" name="Straight Connector 1845">
                    <a:extLst>
                      <a:ext uri="{FF2B5EF4-FFF2-40B4-BE49-F238E27FC236}">
                        <a16:creationId xmlns:a16="http://schemas.microsoft.com/office/drawing/2014/main" id="{9DF42618-7057-4C00-B325-FDF8B86427E7}"/>
                      </a:ext>
                    </a:extLst>
                  </p:cNvPr>
                  <p:cNvCxnSpPr>
                    <a:cxnSpLocks/>
                    <a:stCxn id="1844" idx="1"/>
                    <a:endCxn id="1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9" name="Group 1788">
                <a:extLst>
                  <a:ext uri="{FF2B5EF4-FFF2-40B4-BE49-F238E27FC236}">
                    <a16:creationId xmlns:a16="http://schemas.microsoft.com/office/drawing/2014/main" id="{7851AB98-BEBA-4F07-B1EE-BF192DBA242C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24" name="Group 1823">
                  <a:extLst>
                    <a:ext uri="{FF2B5EF4-FFF2-40B4-BE49-F238E27FC236}">
                      <a16:creationId xmlns:a16="http://schemas.microsoft.com/office/drawing/2014/main" id="{DD41C67F-E69E-4C96-B7DD-1F54A03BF16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37" name="Rectangle 1836">
                    <a:extLst>
                      <a:ext uri="{FF2B5EF4-FFF2-40B4-BE49-F238E27FC236}">
                        <a16:creationId xmlns:a16="http://schemas.microsoft.com/office/drawing/2014/main" id="{63536D65-79A4-475A-A2B8-331A341FC9C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8" name="Straight Connector 1837">
                    <a:extLst>
                      <a:ext uri="{FF2B5EF4-FFF2-40B4-BE49-F238E27FC236}">
                        <a16:creationId xmlns:a16="http://schemas.microsoft.com/office/drawing/2014/main" id="{7FF25EFC-E574-4968-9576-A84D3DCB9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9" name="Straight Connector 1838">
                    <a:extLst>
                      <a:ext uri="{FF2B5EF4-FFF2-40B4-BE49-F238E27FC236}">
                        <a16:creationId xmlns:a16="http://schemas.microsoft.com/office/drawing/2014/main" id="{6CE38BBA-FD61-4EA9-A8D2-2AC79C251B77}"/>
                      </a:ext>
                    </a:extLst>
                  </p:cNvPr>
                  <p:cNvCxnSpPr>
                    <a:cxnSpLocks/>
                    <a:stCxn id="1837" idx="1"/>
                    <a:endCxn id="183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5" name="Group 1824">
                  <a:extLst>
                    <a:ext uri="{FF2B5EF4-FFF2-40B4-BE49-F238E27FC236}">
                      <a16:creationId xmlns:a16="http://schemas.microsoft.com/office/drawing/2014/main" id="{AC3B2520-BB89-4433-9C48-BC0832BCA0D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E904EF3E-14C5-40BE-BD4E-B811F61E449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5" name="Straight Connector 1834">
                    <a:extLst>
                      <a:ext uri="{FF2B5EF4-FFF2-40B4-BE49-F238E27FC236}">
                        <a16:creationId xmlns:a16="http://schemas.microsoft.com/office/drawing/2014/main" id="{60BFE100-FAA7-4F60-819A-DCE539EF39D7}"/>
                      </a:ext>
                    </a:extLst>
                  </p:cNvPr>
                  <p:cNvCxnSpPr>
                    <a:cxnSpLocks/>
                    <a:stCxn id="1834" idx="0"/>
                    <a:endCxn id="183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6" name="Straight Connector 1835">
                    <a:extLst>
                      <a:ext uri="{FF2B5EF4-FFF2-40B4-BE49-F238E27FC236}">
                        <a16:creationId xmlns:a16="http://schemas.microsoft.com/office/drawing/2014/main" id="{F9A1D043-4D65-42D3-9060-DA665C062D2C}"/>
                      </a:ext>
                    </a:extLst>
                  </p:cNvPr>
                  <p:cNvCxnSpPr>
                    <a:cxnSpLocks/>
                    <a:stCxn id="1834" idx="1"/>
                    <a:endCxn id="1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6" name="Group 1825">
                  <a:extLst>
                    <a:ext uri="{FF2B5EF4-FFF2-40B4-BE49-F238E27FC236}">
                      <a16:creationId xmlns:a16="http://schemas.microsoft.com/office/drawing/2014/main" id="{79D8EE6B-C982-4E72-9783-7C4379C5218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EC0173CC-F08F-42B2-93C5-127E947355D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2" name="Straight Connector 1831">
                    <a:extLst>
                      <a:ext uri="{FF2B5EF4-FFF2-40B4-BE49-F238E27FC236}">
                        <a16:creationId xmlns:a16="http://schemas.microsoft.com/office/drawing/2014/main" id="{8C8A0498-4100-49A3-AAC2-690253C32169}"/>
                      </a:ext>
                    </a:extLst>
                  </p:cNvPr>
                  <p:cNvCxnSpPr>
                    <a:cxnSpLocks/>
                    <a:stCxn id="1831" idx="0"/>
                    <a:endCxn id="183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3" name="Straight Connector 1832">
                    <a:extLst>
                      <a:ext uri="{FF2B5EF4-FFF2-40B4-BE49-F238E27FC236}">
                        <a16:creationId xmlns:a16="http://schemas.microsoft.com/office/drawing/2014/main" id="{675EC224-1347-4049-88D6-2237E63C9139}"/>
                      </a:ext>
                    </a:extLst>
                  </p:cNvPr>
                  <p:cNvCxnSpPr>
                    <a:cxnSpLocks/>
                    <a:stCxn id="1831" idx="1"/>
                    <a:endCxn id="183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7" name="Group 1826">
                  <a:extLst>
                    <a:ext uri="{FF2B5EF4-FFF2-40B4-BE49-F238E27FC236}">
                      <a16:creationId xmlns:a16="http://schemas.microsoft.com/office/drawing/2014/main" id="{1DAC92A6-1D3C-4F3A-959E-C8D833B357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DD6507B5-8D44-41D9-9035-F333DB6B62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9" name="Straight Connector 1828">
                    <a:extLst>
                      <a:ext uri="{FF2B5EF4-FFF2-40B4-BE49-F238E27FC236}">
                        <a16:creationId xmlns:a16="http://schemas.microsoft.com/office/drawing/2014/main" id="{09778447-36F1-45AB-8375-7D4162FB4A4D}"/>
                      </a:ext>
                    </a:extLst>
                  </p:cNvPr>
                  <p:cNvCxnSpPr>
                    <a:cxnSpLocks/>
                    <a:stCxn id="1828" idx="0"/>
                    <a:endCxn id="1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0" name="Straight Connector 1829">
                    <a:extLst>
                      <a:ext uri="{FF2B5EF4-FFF2-40B4-BE49-F238E27FC236}">
                        <a16:creationId xmlns:a16="http://schemas.microsoft.com/office/drawing/2014/main" id="{F771DFD2-B5EA-4AAD-B79D-179FAA9CF4FD}"/>
                      </a:ext>
                    </a:extLst>
                  </p:cNvPr>
                  <p:cNvCxnSpPr>
                    <a:cxnSpLocks/>
                    <a:stCxn id="1828" idx="1"/>
                    <a:endCxn id="1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0" name="Group 1789">
                <a:extLst>
                  <a:ext uri="{FF2B5EF4-FFF2-40B4-BE49-F238E27FC236}">
                    <a16:creationId xmlns:a16="http://schemas.microsoft.com/office/drawing/2014/main" id="{C6683B8E-D736-40D3-908D-54CBA5112F1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08" name="Group 1807">
                  <a:extLst>
                    <a:ext uri="{FF2B5EF4-FFF2-40B4-BE49-F238E27FC236}">
                      <a16:creationId xmlns:a16="http://schemas.microsoft.com/office/drawing/2014/main" id="{78BFB385-3B01-45C5-BF9F-1C21CEBE8DA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21" name="Rectangle 1820">
                    <a:extLst>
                      <a:ext uri="{FF2B5EF4-FFF2-40B4-BE49-F238E27FC236}">
                        <a16:creationId xmlns:a16="http://schemas.microsoft.com/office/drawing/2014/main" id="{6DDEB60B-85D3-4F5C-A568-1950CDA96B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2" name="Straight Connector 1821">
                    <a:extLst>
                      <a:ext uri="{FF2B5EF4-FFF2-40B4-BE49-F238E27FC236}">
                        <a16:creationId xmlns:a16="http://schemas.microsoft.com/office/drawing/2014/main" id="{A8A4CFCE-C24F-4C1C-B474-F15D9C2EF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3" name="Straight Connector 1822">
                    <a:extLst>
                      <a:ext uri="{FF2B5EF4-FFF2-40B4-BE49-F238E27FC236}">
                        <a16:creationId xmlns:a16="http://schemas.microsoft.com/office/drawing/2014/main" id="{3FAA13F9-ADE1-4AED-9C2C-84E25E37D79A}"/>
                      </a:ext>
                    </a:extLst>
                  </p:cNvPr>
                  <p:cNvCxnSpPr>
                    <a:cxnSpLocks/>
                    <a:stCxn id="1821" idx="1"/>
                    <a:endCxn id="182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0B6613CC-F8E5-4E87-A146-1F1CBD96965F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8A6ED703-CAE9-4990-B997-FB1BA82A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9" name="Straight Connector 1818">
                    <a:extLst>
                      <a:ext uri="{FF2B5EF4-FFF2-40B4-BE49-F238E27FC236}">
                        <a16:creationId xmlns:a16="http://schemas.microsoft.com/office/drawing/2014/main" id="{FAC87BE0-8EE7-456C-A8DB-B8ECA93FC5EC}"/>
                      </a:ext>
                    </a:extLst>
                  </p:cNvPr>
                  <p:cNvCxnSpPr>
                    <a:cxnSpLocks/>
                    <a:stCxn id="1818" idx="0"/>
                    <a:endCxn id="181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0" name="Straight Connector 1819">
                    <a:extLst>
                      <a:ext uri="{FF2B5EF4-FFF2-40B4-BE49-F238E27FC236}">
                        <a16:creationId xmlns:a16="http://schemas.microsoft.com/office/drawing/2014/main" id="{C2C0272E-FC88-4D69-8E10-D7895E88C2E1}"/>
                      </a:ext>
                    </a:extLst>
                  </p:cNvPr>
                  <p:cNvCxnSpPr>
                    <a:cxnSpLocks/>
                    <a:stCxn id="1818" idx="1"/>
                    <a:endCxn id="1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0" name="Group 1809">
                  <a:extLst>
                    <a:ext uri="{FF2B5EF4-FFF2-40B4-BE49-F238E27FC236}">
                      <a16:creationId xmlns:a16="http://schemas.microsoft.com/office/drawing/2014/main" id="{38E125DD-C4EF-4988-B61E-FAD4743152BD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CE1C1FBA-A9AE-46BB-99F8-3E20A2487C9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6" name="Straight Connector 1815">
                    <a:extLst>
                      <a:ext uri="{FF2B5EF4-FFF2-40B4-BE49-F238E27FC236}">
                        <a16:creationId xmlns:a16="http://schemas.microsoft.com/office/drawing/2014/main" id="{D32BF446-1FD2-4B5B-BEFF-A372C3406E5C}"/>
                      </a:ext>
                    </a:extLst>
                  </p:cNvPr>
                  <p:cNvCxnSpPr>
                    <a:cxnSpLocks/>
                    <a:stCxn id="1815" idx="0"/>
                    <a:endCxn id="181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7" name="Straight Connector 1816">
                    <a:extLst>
                      <a:ext uri="{FF2B5EF4-FFF2-40B4-BE49-F238E27FC236}">
                        <a16:creationId xmlns:a16="http://schemas.microsoft.com/office/drawing/2014/main" id="{AB24ACE9-4D5D-4CFA-8F08-A3BCA53E616A}"/>
                      </a:ext>
                    </a:extLst>
                  </p:cNvPr>
                  <p:cNvCxnSpPr>
                    <a:cxnSpLocks/>
                    <a:stCxn id="1815" idx="1"/>
                    <a:endCxn id="181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1" name="Group 1810">
                  <a:extLst>
                    <a:ext uri="{FF2B5EF4-FFF2-40B4-BE49-F238E27FC236}">
                      <a16:creationId xmlns:a16="http://schemas.microsoft.com/office/drawing/2014/main" id="{EC6E5FCA-1C66-44D7-9538-DAE118409C9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379D9FF5-557E-46F7-89BF-31F474B5697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3" name="Straight Connector 1812">
                    <a:extLst>
                      <a:ext uri="{FF2B5EF4-FFF2-40B4-BE49-F238E27FC236}">
                        <a16:creationId xmlns:a16="http://schemas.microsoft.com/office/drawing/2014/main" id="{2CB09E48-E474-4D83-9412-6EED46756BA3}"/>
                      </a:ext>
                    </a:extLst>
                  </p:cNvPr>
                  <p:cNvCxnSpPr>
                    <a:cxnSpLocks/>
                    <a:stCxn id="1812" idx="0"/>
                    <a:endCxn id="1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4" name="Straight Connector 1813">
                    <a:extLst>
                      <a:ext uri="{FF2B5EF4-FFF2-40B4-BE49-F238E27FC236}">
                        <a16:creationId xmlns:a16="http://schemas.microsoft.com/office/drawing/2014/main" id="{2847DCA1-6F66-462C-BE84-376F60163896}"/>
                      </a:ext>
                    </a:extLst>
                  </p:cNvPr>
                  <p:cNvCxnSpPr>
                    <a:cxnSpLocks/>
                    <a:stCxn id="1812" idx="1"/>
                    <a:endCxn id="1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1" name="Group 1790">
                <a:extLst>
                  <a:ext uri="{FF2B5EF4-FFF2-40B4-BE49-F238E27FC236}">
                    <a16:creationId xmlns:a16="http://schemas.microsoft.com/office/drawing/2014/main" id="{BCF1EEB1-8689-42A7-91A1-FC65CDC82329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0F0A650A-6676-4248-8540-0194A0DB5C2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0654316B-5845-4295-8FD3-00FEB620AD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6" name="Straight Connector 1805">
                    <a:extLst>
                      <a:ext uri="{FF2B5EF4-FFF2-40B4-BE49-F238E27FC236}">
                        <a16:creationId xmlns:a16="http://schemas.microsoft.com/office/drawing/2014/main" id="{06ED0068-3D0A-4ADD-B848-2B8BBEEAC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7" name="Straight Connector 1806">
                    <a:extLst>
                      <a:ext uri="{FF2B5EF4-FFF2-40B4-BE49-F238E27FC236}">
                        <a16:creationId xmlns:a16="http://schemas.microsoft.com/office/drawing/2014/main" id="{993CF7C0-01DF-4F97-B12E-F6A666B976AA}"/>
                      </a:ext>
                    </a:extLst>
                  </p:cNvPr>
                  <p:cNvCxnSpPr>
                    <a:cxnSpLocks/>
                    <a:stCxn id="1805" idx="1"/>
                    <a:endCxn id="18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83B984F8-FBBE-42B2-8718-97CA7B4C60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9EBB77D2-B078-4BC4-87B1-B292A73CB52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3" name="Straight Connector 1802">
                    <a:extLst>
                      <a:ext uri="{FF2B5EF4-FFF2-40B4-BE49-F238E27FC236}">
                        <a16:creationId xmlns:a16="http://schemas.microsoft.com/office/drawing/2014/main" id="{5C4F7926-1BC7-42F8-ABB2-0672D0FF40FA}"/>
                      </a:ext>
                    </a:extLst>
                  </p:cNvPr>
                  <p:cNvCxnSpPr>
                    <a:cxnSpLocks/>
                    <a:stCxn id="1802" idx="0"/>
                    <a:endCxn id="180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4" name="Straight Connector 1803">
                    <a:extLst>
                      <a:ext uri="{FF2B5EF4-FFF2-40B4-BE49-F238E27FC236}">
                        <a16:creationId xmlns:a16="http://schemas.microsoft.com/office/drawing/2014/main" id="{7E090E6E-7BAB-4DCD-8DEA-08735D98D04A}"/>
                      </a:ext>
                    </a:extLst>
                  </p:cNvPr>
                  <p:cNvCxnSpPr>
                    <a:cxnSpLocks/>
                    <a:stCxn id="1802" idx="1"/>
                    <a:endCxn id="1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4" name="Group 1793">
                  <a:extLst>
                    <a:ext uri="{FF2B5EF4-FFF2-40B4-BE49-F238E27FC236}">
                      <a16:creationId xmlns:a16="http://schemas.microsoft.com/office/drawing/2014/main" id="{CF02FE32-AA4D-4BDA-87D3-4593C65CB42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97348481-75EE-4BE1-8B05-676BC0985DE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0" name="Straight Connector 1799">
                    <a:extLst>
                      <a:ext uri="{FF2B5EF4-FFF2-40B4-BE49-F238E27FC236}">
                        <a16:creationId xmlns:a16="http://schemas.microsoft.com/office/drawing/2014/main" id="{63EA0424-EF2C-42AA-B5D5-0676CB739DB1}"/>
                      </a:ext>
                    </a:extLst>
                  </p:cNvPr>
                  <p:cNvCxnSpPr>
                    <a:cxnSpLocks/>
                    <a:stCxn id="1799" idx="0"/>
                    <a:endCxn id="17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1" name="Straight Connector 1800">
                    <a:extLst>
                      <a:ext uri="{FF2B5EF4-FFF2-40B4-BE49-F238E27FC236}">
                        <a16:creationId xmlns:a16="http://schemas.microsoft.com/office/drawing/2014/main" id="{312C6675-E9A8-453F-BDF0-832C278AB5F6}"/>
                      </a:ext>
                    </a:extLst>
                  </p:cNvPr>
                  <p:cNvCxnSpPr>
                    <a:cxnSpLocks/>
                    <a:stCxn id="1799" idx="1"/>
                    <a:endCxn id="17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5" name="Group 1794">
                  <a:extLst>
                    <a:ext uri="{FF2B5EF4-FFF2-40B4-BE49-F238E27FC236}">
                      <a16:creationId xmlns:a16="http://schemas.microsoft.com/office/drawing/2014/main" id="{F13BC0FE-69C0-4F98-A157-CE4F7C152C0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52E27195-FBF1-4BCE-9558-C5B4B792C08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97" name="Straight Connector 1796">
                    <a:extLst>
                      <a:ext uri="{FF2B5EF4-FFF2-40B4-BE49-F238E27FC236}">
                        <a16:creationId xmlns:a16="http://schemas.microsoft.com/office/drawing/2014/main" id="{3C47C0DC-D6E6-494E-AB2E-EA6091E278B2}"/>
                      </a:ext>
                    </a:extLst>
                  </p:cNvPr>
                  <p:cNvCxnSpPr>
                    <a:cxnSpLocks/>
                    <a:stCxn id="1796" idx="0"/>
                    <a:endCxn id="1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8" name="Straight Connector 1797">
                    <a:extLst>
                      <a:ext uri="{FF2B5EF4-FFF2-40B4-BE49-F238E27FC236}">
                        <a16:creationId xmlns:a16="http://schemas.microsoft.com/office/drawing/2014/main" id="{51460696-4EBF-4009-9583-8EFDB62ADB29}"/>
                      </a:ext>
                    </a:extLst>
                  </p:cNvPr>
                  <p:cNvCxnSpPr>
                    <a:cxnSpLocks/>
                    <a:stCxn id="1796" idx="1"/>
                    <a:endCxn id="1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9" name="Group 1718">
              <a:extLst>
                <a:ext uri="{FF2B5EF4-FFF2-40B4-BE49-F238E27FC236}">
                  <a16:creationId xmlns:a16="http://schemas.microsoft.com/office/drawing/2014/main" id="{D6CA373A-D631-46F3-A1EF-2DB3BEF5C6D4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1720" name="Group 1719">
                <a:extLst>
                  <a:ext uri="{FF2B5EF4-FFF2-40B4-BE49-F238E27FC236}">
                    <a16:creationId xmlns:a16="http://schemas.microsoft.com/office/drawing/2014/main" id="{B53872BA-D917-4FB5-B597-49D637D61A5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D59C0F48-24E3-4F59-ADBD-B52BC67D566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85" name="Rectangle 1784">
                    <a:extLst>
                      <a:ext uri="{FF2B5EF4-FFF2-40B4-BE49-F238E27FC236}">
                        <a16:creationId xmlns:a16="http://schemas.microsoft.com/office/drawing/2014/main" id="{74C6A793-AFB5-4877-AEAA-4A73D3FFD5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6" name="Straight Connector 1785">
                    <a:extLst>
                      <a:ext uri="{FF2B5EF4-FFF2-40B4-BE49-F238E27FC236}">
                        <a16:creationId xmlns:a16="http://schemas.microsoft.com/office/drawing/2014/main" id="{129C6B45-4D75-4C66-AF61-D503A9E07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7" name="Straight Connector 1786">
                    <a:extLst>
                      <a:ext uri="{FF2B5EF4-FFF2-40B4-BE49-F238E27FC236}">
                        <a16:creationId xmlns:a16="http://schemas.microsoft.com/office/drawing/2014/main" id="{5E9C7649-5A8F-42F5-BC6C-B253FDF3B19F}"/>
                      </a:ext>
                    </a:extLst>
                  </p:cNvPr>
                  <p:cNvCxnSpPr>
                    <a:cxnSpLocks/>
                    <a:stCxn id="1785" idx="1"/>
                    <a:endCxn id="178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3A683EAB-A4B9-4EF8-A534-8A4C9EB38EEB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82" name="Rectangle 1781">
                    <a:extLst>
                      <a:ext uri="{FF2B5EF4-FFF2-40B4-BE49-F238E27FC236}">
                        <a16:creationId xmlns:a16="http://schemas.microsoft.com/office/drawing/2014/main" id="{594FA41D-165A-40A4-8A15-D51C578688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3" name="Straight Connector 1782">
                    <a:extLst>
                      <a:ext uri="{FF2B5EF4-FFF2-40B4-BE49-F238E27FC236}">
                        <a16:creationId xmlns:a16="http://schemas.microsoft.com/office/drawing/2014/main" id="{7D70341D-98D8-4601-AF4E-BA1DF3A1FC49}"/>
                      </a:ext>
                    </a:extLst>
                  </p:cNvPr>
                  <p:cNvCxnSpPr>
                    <a:cxnSpLocks/>
                    <a:stCxn id="1782" idx="0"/>
                    <a:endCxn id="178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4" name="Straight Connector 1783">
                    <a:extLst>
                      <a:ext uri="{FF2B5EF4-FFF2-40B4-BE49-F238E27FC236}">
                        <a16:creationId xmlns:a16="http://schemas.microsoft.com/office/drawing/2014/main" id="{A71A7D91-479D-4846-9E75-9A88A8F1678A}"/>
                      </a:ext>
                    </a:extLst>
                  </p:cNvPr>
                  <p:cNvCxnSpPr>
                    <a:cxnSpLocks/>
                    <a:stCxn id="1782" idx="1"/>
                    <a:endCxn id="1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DC4A28DB-63CE-4A5A-8DA4-1DD5C2C8C46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230BB5FD-2A7A-497F-92FA-F41783DBBAF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0" name="Straight Connector 1779">
                    <a:extLst>
                      <a:ext uri="{FF2B5EF4-FFF2-40B4-BE49-F238E27FC236}">
                        <a16:creationId xmlns:a16="http://schemas.microsoft.com/office/drawing/2014/main" id="{9062459A-5EDC-4DE7-83ED-BB4BE51473AA}"/>
                      </a:ext>
                    </a:extLst>
                  </p:cNvPr>
                  <p:cNvCxnSpPr>
                    <a:cxnSpLocks/>
                    <a:stCxn id="1779" idx="0"/>
                    <a:endCxn id="177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1" name="Straight Connector 1780">
                    <a:extLst>
                      <a:ext uri="{FF2B5EF4-FFF2-40B4-BE49-F238E27FC236}">
                        <a16:creationId xmlns:a16="http://schemas.microsoft.com/office/drawing/2014/main" id="{92394363-69AD-4B98-A000-E5D24A87FFC5}"/>
                      </a:ext>
                    </a:extLst>
                  </p:cNvPr>
                  <p:cNvCxnSpPr>
                    <a:cxnSpLocks/>
                    <a:stCxn id="1779" idx="1"/>
                    <a:endCxn id="177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5" name="Group 1774">
                  <a:extLst>
                    <a:ext uri="{FF2B5EF4-FFF2-40B4-BE49-F238E27FC236}">
                      <a16:creationId xmlns:a16="http://schemas.microsoft.com/office/drawing/2014/main" id="{FB85946F-1EC7-4A06-9931-0BCA2C1352D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76" name="Rectangle 1775">
                    <a:extLst>
                      <a:ext uri="{FF2B5EF4-FFF2-40B4-BE49-F238E27FC236}">
                        <a16:creationId xmlns:a16="http://schemas.microsoft.com/office/drawing/2014/main" id="{8F81B73B-FF15-4F26-A26F-330B6E058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7" name="Straight Connector 1776">
                    <a:extLst>
                      <a:ext uri="{FF2B5EF4-FFF2-40B4-BE49-F238E27FC236}">
                        <a16:creationId xmlns:a16="http://schemas.microsoft.com/office/drawing/2014/main" id="{2AE3A3B3-C93A-41B1-92AB-302CCC5FAEAA}"/>
                      </a:ext>
                    </a:extLst>
                  </p:cNvPr>
                  <p:cNvCxnSpPr>
                    <a:cxnSpLocks/>
                    <a:stCxn id="1776" idx="0"/>
                    <a:endCxn id="1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8" name="Straight Connector 1777">
                    <a:extLst>
                      <a:ext uri="{FF2B5EF4-FFF2-40B4-BE49-F238E27FC236}">
                        <a16:creationId xmlns:a16="http://schemas.microsoft.com/office/drawing/2014/main" id="{D5B28520-2A34-4A74-AC54-9026DBD58FC7}"/>
                      </a:ext>
                    </a:extLst>
                  </p:cNvPr>
                  <p:cNvCxnSpPr>
                    <a:cxnSpLocks/>
                    <a:stCxn id="1776" idx="1"/>
                    <a:endCxn id="1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1" name="Group 1720">
                <a:extLst>
                  <a:ext uri="{FF2B5EF4-FFF2-40B4-BE49-F238E27FC236}">
                    <a16:creationId xmlns:a16="http://schemas.microsoft.com/office/drawing/2014/main" id="{F1838DDB-57B5-4ADC-9AA2-B9E0FDD855E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56" name="Group 1755">
                  <a:extLst>
                    <a:ext uri="{FF2B5EF4-FFF2-40B4-BE49-F238E27FC236}">
                      <a16:creationId xmlns:a16="http://schemas.microsoft.com/office/drawing/2014/main" id="{B3CFCF4F-0C91-411C-B5A3-3472958ACCA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69" name="Rectangle 1768">
                    <a:extLst>
                      <a:ext uri="{FF2B5EF4-FFF2-40B4-BE49-F238E27FC236}">
                        <a16:creationId xmlns:a16="http://schemas.microsoft.com/office/drawing/2014/main" id="{0ACB6048-0B80-4838-8280-97D62CF2289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0" name="Straight Connector 1769">
                    <a:extLst>
                      <a:ext uri="{FF2B5EF4-FFF2-40B4-BE49-F238E27FC236}">
                        <a16:creationId xmlns:a16="http://schemas.microsoft.com/office/drawing/2014/main" id="{86EC9C5C-BCC6-4CD8-B716-6008A7924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1" name="Straight Connector 1770">
                    <a:extLst>
                      <a:ext uri="{FF2B5EF4-FFF2-40B4-BE49-F238E27FC236}">
                        <a16:creationId xmlns:a16="http://schemas.microsoft.com/office/drawing/2014/main" id="{60301FE4-D871-4A8F-9F7F-A39ADF7942C1}"/>
                      </a:ext>
                    </a:extLst>
                  </p:cNvPr>
                  <p:cNvCxnSpPr>
                    <a:cxnSpLocks/>
                    <a:stCxn id="1769" idx="1"/>
                    <a:endCxn id="176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7" name="Group 1756">
                  <a:extLst>
                    <a:ext uri="{FF2B5EF4-FFF2-40B4-BE49-F238E27FC236}">
                      <a16:creationId xmlns:a16="http://schemas.microsoft.com/office/drawing/2014/main" id="{74DF98DF-B872-4D9D-9509-A55C91C192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66" name="Rectangle 1765">
                    <a:extLst>
                      <a:ext uri="{FF2B5EF4-FFF2-40B4-BE49-F238E27FC236}">
                        <a16:creationId xmlns:a16="http://schemas.microsoft.com/office/drawing/2014/main" id="{D7AEAC17-7079-44B7-85B3-F2DB30139E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7" name="Straight Connector 1766">
                    <a:extLst>
                      <a:ext uri="{FF2B5EF4-FFF2-40B4-BE49-F238E27FC236}">
                        <a16:creationId xmlns:a16="http://schemas.microsoft.com/office/drawing/2014/main" id="{C8CC98DF-DB51-4A17-8DB8-40C15333F14C}"/>
                      </a:ext>
                    </a:extLst>
                  </p:cNvPr>
                  <p:cNvCxnSpPr>
                    <a:cxnSpLocks/>
                    <a:stCxn id="1766" idx="0"/>
                    <a:endCxn id="176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8" name="Straight Connector 1767">
                    <a:extLst>
                      <a:ext uri="{FF2B5EF4-FFF2-40B4-BE49-F238E27FC236}">
                        <a16:creationId xmlns:a16="http://schemas.microsoft.com/office/drawing/2014/main" id="{214D3C1B-C082-4BF4-968F-FB81937E1A79}"/>
                      </a:ext>
                    </a:extLst>
                  </p:cNvPr>
                  <p:cNvCxnSpPr>
                    <a:cxnSpLocks/>
                    <a:stCxn id="1766" idx="1"/>
                    <a:endCxn id="1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8" name="Group 1757">
                  <a:extLst>
                    <a:ext uri="{FF2B5EF4-FFF2-40B4-BE49-F238E27FC236}">
                      <a16:creationId xmlns:a16="http://schemas.microsoft.com/office/drawing/2014/main" id="{6DEC0905-2B38-4C35-A19E-15D0B133929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736CA80B-E87A-42F3-996A-8F9EB76E870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4" name="Straight Connector 1763">
                    <a:extLst>
                      <a:ext uri="{FF2B5EF4-FFF2-40B4-BE49-F238E27FC236}">
                        <a16:creationId xmlns:a16="http://schemas.microsoft.com/office/drawing/2014/main" id="{0EA77929-438E-4FA4-AABE-D7C8003B7DC4}"/>
                      </a:ext>
                    </a:extLst>
                  </p:cNvPr>
                  <p:cNvCxnSpPr>
                    <a:cxnSpLocks/>
                    <a:stCxn id="1763" idx="0"/>
                    <a:endCxn id="176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5" name="Straight Connector 1764">
                    <a:extLst>
                      <a:ext uri="{FF2B5EF4-FFF2-40B4-BE49-F238E27FC236}">
                        <a16:creationId xmlns:a16="http://schemas.microsoft.com/office/drawing/2014/main" id="{FB66DB41-8756-460A-9C0A-B0CD70ABFE3C}"/>
                      </a:ext>
                    </a:extLst>
                  </p:cNvPr>
                  <p:cNvCxnSpPr>
                    <a:cxnSpLocks/>
                    <a:stCxn id="1763" idx="1"/>
                    <a:endCxn id="176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9" name="Group 1758">
                  <a:extLst>
                    <a:ext uri="{FF2B5EF4-FFF2-40B4-BE49-F238E27FC236}">
                      <a16:creationId xmlns:a16="http://schemas.microsoft.com/office/drawing/2014/main" id="{B1496E03-D625-416E-80DE-6F479CC1EA1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92F8E151-8CF0-4D92-93D7-737EDB336D0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1" name="Straight Connector 1760">
                    <a:extLst>
                      <a:ext uri="{FF2B5EF4-FFF2-40B4-BE49-F238E27FC236}">
                        <a16:creationId xmlns:a16="http://schemas.microsoft.com/office/drawing/2014/main" id="{71ABB52A-F711-43D6-B97E-5B96DB9F705D}"/>
                      </a:ext>
                    </a:extLst>
                  </p:cNvPr>
                  <p:cNvCxnSpPr>
                    <a:cxnSpLocks/>
                    <a:stCxn id="1760" idx="0"/>
                    <a:endCxn id="1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2" name="Straight Connector 1761">
                    <a:extLst>
                      <a:ext uri="{FF2B5EF4-FFF2-40B4-BE49-F238E27FC236}">
                        <a16:creationId xmlns:a16="http://schemas.microsoft.com/office/drawing/2014/main" id="{2F8C6ABC-6F2E-494D-93EC-4FF2C1F2BB5E}"/>
                      </a:ext>
                    </a:extLst>
                  </p:cNvPr>
                  <p:cNvCxnSpPr>
                    <a:cxnSpLocks/>
                    <a:stCxn id="1760" idx="1"/>
                    <a:endCxn id="1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2" name="Group 1721">
                <a:extLst>
                  <a:ext uri="{FF2B5EF4-FFF2-40B4-BE49-F238E27FC236}">
                    <a16:creationId xmlns:a16="http://schemas.microsoft.com/office/drawing/2014/main" id="{FDF7FDD2-8324-4F4F-A971-2293556CE330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40" name="Group 1739">
                  <a:extLst>
                    <a:ext uri="{FF2B5EF4-FFF2-40B4-BE49-F238E27FC236}">
                      <a16:creationId xmlns:a16="http://schemas.microsoft.com/office/drawing/2014/main" id="{799B72FB-86C9-465B-8ACD-7B9522D641C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53" name="Rectangle 1752">
                    <a:extLst>
                      <a:ext uri="{FF2B5EF4-FFF2-40B4-BE49-F238E27FC236}">
                        <a16:creationId xmlns:a16="http://schemas.microsoft.com/office/drawing/2014/main" id="{897D7C42-93F4-474C-8F4B-4825CE19A82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4" name="Straight Connector 1753">
                    <a:extLst>
                      <a:ext uri="{FF2B5EF4-FFF2-40B4-BE49-F238E27FC236}">
                        <a16:creationId xmlns:a16="http://schemas.microsoft.com/office/drawing/2014/main" id="{ABBA9023-4E03-4E84-B47C-1DAF59F3D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5" name="Straight Connector 1754">
                    <a:extLst>
                      <a:ext uri="{FF2B5EF4-FFF2-40B4-BE49-F238E27FC236}">
                        <a16:creationId xmlns:a16="http://schemas.microsoft.com/office/drawing/2014/main" id="{1480428A-AB24-4C9C-98C8-26AEACDCFFDF}"/>
                      </a:ext>
                    </a:extLst>
                  </p:cNvPr>
                  <p:cNvCxnSpPr>
                    <a:cxnSpLocks/>
                    <a:stCxn id="1753" idx="1"/>
                    <a:endCxn id="175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1" name="Group 1740">
                  <a:extLst>
                    <a:ext uri="{FF2B5EF4-FFF2-40B4-BE49-F238E27FC236}">
                      <a16:creationId xmlns:a16="http://schemas.microsoft.com/office/drawing/2014/main" id="{370C2769-59AB-4EA0-9AE7-8A7908F3A7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1545364-3D70-4F2A-BB6A-404756A2CDC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1" name="Straight Connector 1750">
                    <a:extLst>
                      <a:ext uri="{FF2B5EF4-FFF2-40B4-BE49-F238E27FC236}">
                        <a16:creationId xmlns:a16="http://schemas.microsoft.com/office/drawing/2014/main" id="{B368ED7C-802B-415F-98AC-2B0AA477CAC5}"/>
                      </a:ext>
                    </a:extLst>
                  </p:cNvPr>
                  <p:cNvCxnSpPr>
                    <a:cxnSpLocks/>
                    <a:stCxn id="1750" idx="0"/>
                    <a:endCxn id="175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2" name="Straight Connector 1751">
                    <a:extLst>
                      <a:ext uri="{FF2B5EF4-FFF2-40B4-BE49-F238E27FC236}">
                        <a16:creationId xmlns:a16="http://schemas.microsoft.com/office/drawing/2014/main" id="{B1C651EC-7AF4-4C5E-8E5B-313BCAA2B166}"/>
                      </a:ext>
                    </a:extLst>
                  </p:cNvPr>
                  <p:cNvCxnSpPr>
                    <a:cxnSpLocks/>
                    <a:stCxn id="1750" idx="1"/>
                    <a:endCxn id="1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2" name="Group 1741">
                  <a:extLst>
                    <a:ext uri="{FF2B5EF4-FFF2-40B4-BE49-F238E27FC236}">
                      <a16:creationId xmlns:a16="http://schemas.microsoft.com/office/drawing/2014/main" id="{B83B745C-25DE-454B-B656-1E0642BBA0D6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A782A208-1236-4A9F-A2F8-0F288A3AEA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8" name="Straight Connector 1747">
                    <a:extLst>
                      <a:ext uri="{FF2B5EF4-FFF2-40B4-BE49-F238E27FC236}">
                        <a16:creationId xmlns:a16="http://schemas.microsoft.com/office/drawing/2014/main" id="{D32DDDA9-7F4A-449C-9DDC-5AA8C7067CF6}"/>
                      </a:ext>
                    </a:extLst>
                  </p:cNvPr>
                  <p:cNvCxnSpPr>
                    <a:cxnSpLocks/>
                    <a:stCxn id="1747" idx="0"/>
                    <a:endCxn id="174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9" name="Straight Connector 1748">
                    <a:extLst>
                      <a:ext uri="{FF2B5EF4-FFF2-40B4-BE49-F238E27FC236}">
                        <a16:creationId xmlns:a16="http://schemas.microsoft.com/office/drawing/2014/main" id="{D42115D0-9B1B-427F-A813-47D54E37851B}"/>
                      </a:ext>
                    </a:extLst>
                  </p:cNvPr>
                  <p:cNvCxnSpPr>
                    <a:cxnSpLocks/>
                    <a:stCxn id="1747" idx="1"/>
                    <a:endCxn id="174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F7A29A67-8AAA-4FDC-9E76-5B6718BE537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44" name="Rectangle 1743">
                    <a:extLst>
                      <a:ext uri="{FF2B5EF4-FFF2-40B4-BE49-F238E27FC236}">
                        <a16:creationId xmlns:a16="http://schemas.microsoft.com/office/drawing/2014/main" id="{8D9B5756-1B6B-4F26-A8E6-936E02FBE71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5" name="Straight Connector 1744">
                    <a:extLst>
                      <a:ext uri="{FF2B5EF4-FFF2-40B4-BE49-F238E27FC236}">
                        <a16:creationId xmlns:a16="http://schemas.microsoft.com/office/drawing/2014/main" id="{5683A6E3-92EB-4B04-9380-399549807B33}"/>
                      </a:ext>
                    </a:extLst>
                  </p:cNvPr>
                  <p:cNvCxnSpPr>
                    <a:cxnSpLocks/>
                    <a:stCxn id="1744" idx="0"/>
                    <a:endCxn id="1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6" name="Straight Connector 1745">
                    <a:extLst>
                      <a:ext uri="{FF2B5EF4-FFF2-40B4-BE49-F238E27FC236}">
                        <a16:creationId xmlns:a16="http://schemas.microsoft.com/office/drawing/2014/main" id="{36F690D3-1924-4B13-AAE7-B510FC03F4A3}"/>
                      </a:ext>
                    </a:extLst>
                  </p:cNvPr>
                  <p:cNvCxnSpPr>
                    <a:cxnSpLocks/>
                    <a:stCxn id="1744" idx="1"/>
                    <a:endCxn id="1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3" name="Group 1722">
                <a:extLst>
                  <a:ext uri="{FF2B5EF4-FFF2-40B4-BE49-F238E27FC236}">
                    <a16:creationId xmlns:a16="http://schemas.microsoft.com/office/drawing/2014/main" id="{75710D5F-469A-465F-AA0D-CE507144EDAF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24" name="Group 1723">
                  <a:extLst>
                    <a:ext uri="{FF2B5EF4-FFF2-40B4-BE49-F238E27FC236}">
                      <a16:creationId xmlns:a16="http://schemas.microsoft.com/office/drawing/2014/main" id="{FE221BAB-7DB9-43F7-AF86-75A086DC4FA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37" name="Rectangle 1736">
                    <a:extLst>
                      <a:ext uri="{FF2B5EF4-FFF2-40B4-BE49-F238E27FC236}">
                        <a16:creationId xmlns:a16="http://schemas.microsoft.com/office/drawing/2014/main" id="{C5FECDED-BF93-4CB3-8195-850F583E782F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8" name="Straight Connector 1737">
                    <a:extLst>
                      <a:ext uri="{FF2B5EF4-FFF2-40B4-BE49-F238E27FC236}">
                        <a16:creationId xmlns:a16="http://schemas.microsoft.com/office/drawing/2014/main" id="{00C0F38D-C9D9-4767-BD93-E36A41DFB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9" name="Straight Connector 1738">
                    <a:extLst>
                      <a:ext uri="{FF2B5EF4-FFF2-40B4-BE49-F238E27FC236}">
                        <a16:creationId xmlns:a16="http://schemas.microsoft.com/office/drawing/2014/main" id="{07926FD9-D3A1-4A1E-984C-BE02AEBC3D28}"/>
                      </a:ext>
                    </a:extLst>
                  </p:cNvPr>
                  <p:cNvCxnSpPr>
                    <a:cxnSpLocks/>
                    <a:stCxn id="1737" idx="1"/>
                    <a:endCxn id="173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5" name="Group 1724">
                  <a:extLst>
                    <a:ext uri="{FF2B5EF4-FFF2-40B4-BE49-F238E27FC236}">
                      <a16:creationId xmlns:a16="http://schemas.microsoft.com/office/drawing/2014/main" id="{BA58FD5C-A352-4D4B-9ECF-92E9A1F945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34" name="Rectangle 1733">
                    <a:extLst>
                      <a:ext uri="{FF2B5EF4-FFF2-40B4-BE49-F238E27FC236}">
                        <a16:creationId xmlns:a16="http://schemas.microsoft.com/office/drawing/2014/main" id="{AB0FC6A1-833E-408C-A89A-1277925BFE1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5" name="Straight Connector 1734">
                    <a:extLst>
                      <a:ext uri="{FF2B5EF4-FFF2-40B4-BE49-F238E27FC236}">
                        <a16:creationId xmlns:a16="http://schemas.microsoft.com/office/drawing/2014/main" id="{69A4574E-4342-436C-B4A4-F89BF987DF63}"/>
                      </a:ext>
                    </a:extLst>
                  </p:cNvPr>
                  <p:cNvCxnSpPr>
                    <a:cxnSpLocks/>
                    <a:stCxn id="1734" idx="0"/>
                    <a:endCxn id="173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6" name="Straight Connector 1735">
                    <a:extLst>
                      <a:ext uri="{FF2B5EF4-FFF2-40B4-BE49-F238E27FC236}">
                        <a16:creationId xmlns:a16="http://schemas.microsoft.com/office/drawing/2014/main" id="{76E90F55-3BB7-48DC-A690-852EB8AE2033}"/>
                      </a:ext>
                    </a:extLst>
                  </p:cNvPr>
                  <p:cNvCxnSpPr>
                    <a:cxnSpLocks/>
                    <a:stCxn id="1734" idx="1"/>
                    <a:endCxn id="1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6" name="Group 1725">
                  <a:extLst>
                    <a:ext uri="{FF2B5EF4-FFF2-40B4-BE49-F238E27FC236}">
                      <a16:creationId xmlns:a16="http://schemas.microsoft.com/office/drawing/2014/main" id="{E2426173-EC4F-44EC-98E7-18DE814C7D16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31" name="Rectangle 1730">
                    <a:extLst>
                      <a:ext uri="{FF2B5EF4-FFF2-40B4-BE49-F238E27FC236}">
                        <a16:creationId xmlns:a16="http://schemas.microsoft.com/office/drawing/2014/main" id="{7631D7E9-49EC-41E5-82C8-30FB8733B74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2" name="Straight Connector 1731">
                    <a:extLst>
                      <a:ext uri="{FF2B5EF4-FFF2-40B4-BE49-F238E27FC236}">
                        <a16:creationId xmlns:a16="http://schemas.microsoft.com/office/drawing/2014/main" id="{1852B1CE-08D9-454F-B2F2-2BCD1DCBE905}"/>
                      </a:ext>
                    </a:extLst>
                  </p:cNvPr>
                  <p:cNvCxnSpPr>
                    <a:cxnSpLocks/>
                    <a:stCxn id="1731" idx="0"/>
                    <a:endCxn id="173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3" name="Straight Connector 1732">
                    <a:extLst>
                      <a:ext uri="{FF2B5EF4-FFF2-40B4-BE49-F238E27FC236}">
                        <a16:creationId xmlns:a16="http://schemas.microsoft.com/office/drawing/2014/main" id="{10766365-E758-481B-8211-3F3A425CF5F8}"/>
                      </a:ext>
                    </a:extLst>
                  </p:cNvPr>
                  <p:cNvCxnSpPr>
                    <a:cxnSpLocks/>
                    <a:stCxn id="1731" idx="1"/>
                    <a:endCxn id="173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7" name="Group 1726">
                  <a:extLst>
                    <a:ext uri="{FF2B5EF4-FFF2-40B4-BE49-F238E27FC236}">
                      <a16:creationId xmlns:a16="http://schemas.microsoft.com/office/drawing/2014/main" id="{DE3C7C43-2B90-49A2-A38C-178CC669F71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28" name="Rectangle 1727">
                    <a:extLst>
                      <a:ext uri="{FF2B5EF4-FFF2-40B4-BE49-F238E27FC236}">
                        <a16:creationId xmlns:a16="http://schemas.microsoft.com/office/drawing/2014/main" id="{86164C6B-BE7A-49B5-ADB1-5FADAE8750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9" name="Straight Connector 1728">
                    <a:extLst>
                      <a:ext uri="{FF2B5EF4-FFF2-40B4-BE49-F238E27FC236}">
                        <a16:creationId xmlns:a16="http://schemas.microsoft.com/office/drawing/2014/main" id="{8A738841-C8EA-4F98-ADCA-F92784588977}"/>
                      </a:ext>
                    </a:extLst>
                  </p:cNvPr>
                  <p:cNvCxnSpPr>
                    <a:cxnSpLocks/>
                    <a:stCxn id="1728" idx="0"/>
                    <a:endCxn id="1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0" name="Straight Connector 1729">
                    <a:extLst>
                      <a:ext uri="{FF2B5EF4-FFF2-40B4-BE49-F238E27FC236}">
                        <a16:creationId xmlns:a16="http://schemas.microsoft.com/office/drawing/2014/main" id="{4CD59161-9B69-43AC-A32C-AB8FC202FD79}"/>
                      </a:ext>
                    </a:extLst>
                  </p:cNvPr>
                  <p:cNvCxnSpPr>
                    <a:cxnSpLocks/>
                    <a:stCxn id="1728" idx="1"/>
                    <a:endCxn id="1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92" name="TextBox 1991">
            <a:extLst>
              <a:ext uri="{FF2B5EF4-FFF2-40B4-BE49-F238E27FC236}">
                <a16:creationId xmlns:a16="http://schemas.microsoft.com/office/drawing/2014/main" id="{F4294B7C-3CF7-41A5-B17A-043751E7D0BB}"/>
              </a:ext>
            </a:extLst>
          </p:cNvPr>
          <p:cNvSpPr txBox="1"/>
          <p:nvPr/>
        </p:nvSpPr>
        <p:spPr>
          <a:xfrm>
            <a:off x="2313709" y="2706320"/>
            <a:ext cx="3326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16 x 16 Array of</a:t>
            </a:r>
          </a:p>
          <a:p>
            <a:pPr algn="ctr"/>
            <a:r>
              <a:rPr lang="en-US" sz="3600" dirty="0"/>
              <a:t>3 x 3 mm </a:t>
            </a:r>
            <a:r>
              <a:rPr lang="en-US" sz="3600" dirty="0" err="1"/>
              <a:t>SiPMs</a:t>
            </a:r>
            <a:endParaRPr lang="en-US" sz="3600" dirty="0"/>
          </a:p>
          <a:p>
            <a:pPr algn="ctr"/>
            <a:r>
              <a:rPr lang="en-US" sz="3600" dirty="0"/>
              <a:t>@ 3.2 x 3.2 mm pitch</a:t>
            </a:r>
          </a:p>
        </p:txBody>
      </p:sp>
      <p:sp>
        <p:nvSpPr>
          <p:cNvPr id="1993" name="TextBox 1992">
            <a:extLst>
              <a:ext uri="{FF2B5EF4-FFF2-40B4-BE49-F238E27FC236}">
                <a16:creationId xmlns:a16="http://schemas.microsoft.com/office/drawing/2014/main" id="{5EE3BB62-B45C-45F2-AB14-F74110C12410}"/>
              </a:ext>
            </a:extLst>
          </p:cNvPr>
          <p:cNvSpPr txBox="1"/>
          <p:nvPr/>
        </p:nvSpPr>
        <p:spPr>
          <a:xfrm>
            <a:off x="2434772" y="934792"/>
            <a:ext cx="3001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10mm BGO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4492C-05D0-43C6-BDCE-AF12AF472A45}"/>
              </a:ext>
            </a:extLst>
          </p:cNvPr>
          <p:cNvCxnSpPr>
            <a:cxnSpLocks/>
            <a:stCxn id="1992" idx="3"/>
            <a:endCxn id="1710" idx="1"/>
          </p:cNvCxnSpPr>
          <p:nvPr/>
        </p:nvCxnSpPr>
        <p:spPr>
          <a:xfrm flipV="1">
            <a:off x="5640119" y="3790295"/>
            <a:ext cx="296920" cy="70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Straight Arrow Connector 1993">
            <a:extLst>
              <a:ext uri="{FF2B5EF4-FFF2-40B4-BE49-F238E27FC236}">
                <a16:creationId xmlns:a16="http://schemas.microsoft.com/office/drawing/2014/main" id="{43E48F59-FF48-4FCE-A18C-33A9D17FB2B4}"/>
              </a:ext>
            </a:extLst>
          </p:cNvPr>
          <p:cNvCxnSpPr>
            <a:cxnSpLocks/>
          </p:cNvCxnSpPr>
          <p:nvPr/>
        </p:nvCxnSpPr>
        <p:spPr>
          <a:xfrm>
            <a:off x="6239932" y="454597"/>
            <a:ext cx="953868" cy="7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Straight Arrow Connector 1994">
            <a:extLst>
              <a:ext uri="{FF2B5EF4-FFF2-40B4-BE49-F238E27FC236}">
                <a16:creationId xmlns:a16="http://schemas.microsoft.com/office/drawing/2014/main" id="{10A293BD-E0BB-4728-9D07-069A152E6FA8}"/>
              </a:ext>
            </a:extLst>
          </p:cNvPr>
          <p:cNvCxnSpPr>
            <a:cxnSpLocks/>
          </p:cNvCxnSpPr>
          <p:nvPr/>
        </p:nvCxnSpPr>
        <p:spPr>
          <a:xfrm>
            <a:off x="5435971" y="1295437"/>
            <a:ext cx="953868" cy="7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67EB1044-6352-4AFB-9292-F69891C91E83}"/>
              </a:ext>
            </a:extLst>
          </p:cNvPr>
          <p:cNvCxnSpPr>
            <a:cxnSpLocks/>
          </p:cNvCxnSpPr>
          <p:nvPr/>
        </p:nvCxnSpPr>
        <p:spPr>
          <a:xfrm flipV="1">
            <a:off x="11456516" y="4369571"/>
            <a:ext cx="0" cy="746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5E63C-BEB2-4666-8DE7-4F7480EA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00087"/>
            <a:ext cx="8458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248F1-0C29-48A0-8471-4435872273DC}"/>
              </a:ext>
            </a:extLst>
          </p:cNvPr>
          <p:cNvSpPr txBox="1"/>
          <p:nvPr/>
        </p:nvSpPr>
        <p:spPr>
          <a:xfrm>
            <a:off x="2161309" y="2202873"/>
            <a:ext cx="2535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25mm CZC</a:t>
            </a:r>
          </a:p>
          <a:p>
            <a:r>
              <a:rPr lang="en-US" sz="3200" dirty="0"/>
              <a:t>10mm BGO</a:t>
            </a:r>
          </a:p>
          <a:p>
            <a:endParaRPr lang="en-US" sz="3200" dirty="0"/>
          </a:p>
          <a:p>
            <a:r>
              <a:rPr lang="en-US" sz="3200" dirty="0"/>
              <a:t>Incident from </a:t>
            </a:r>
          </a:p>
          <a:p>
            <a:r>
              <a:rPr lang="en-US" sz="3200" dirty="0"/>
              <a:t>Center of CZC</a:t>
            </a:r>
          </a:p>
          <a:p>
            <a:r>
              <a:rPr lang="en-US" sz="3200" dirty="0"/>
              <a:t>Side of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034E9-A8B2-4CA8-8293-2D1B9C3E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07" y="529936"/>
            <a:ext cx="56959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32B08-A438-4BDD-A538-9EA4AA40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400"/>
            <a:ext cx="4943475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AB585-6E7D-4B6E-8D10-430A4246BC7F}"/>
              </a:ext>
            </a:extLst>
          </p:cNvPr>
          <p:cNvSpPr txBox="1"/>
          <p:nvPr/>
        </p:nvSpPr>
        <p:spPr>
          <a:xfrm>
            <a:off x="2161309" y="2202873"/>
            <a:ext cx="26258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25mm LYSO</a:t>
            </a:r>
          </a:p>
          <a:p>
            <a:r>
              <a:rPr lang="en-US" sz="3200" dirty="0"/>
              <a:t>10mm BGO</a:t>
            </a:r>
          </a:p>
          <a:p>
            <a:endParaRPr lang="en-US" sz="3200" dirty="0"/>
          </a:p>
          <a:p>
            <a:r>
              <a:rPr lang="en-US" sz="3200" dirty="0"/>
              <a:t>Incident from </a:t>
            </a:r>
          </a:p>
          <a:p>
            <a:r>
              <a:rPr lang="en-US" sz="3200" dirty="0"/>
              <a:t>Center of LYSO</a:t>
            </a:r>
          </a:p>
          <a:p>
            <a:r>
              <a:rPr lang="en-US" sz="3200" dirty="0"/>
              <a:t>Side of block</a:t>
            </a:r>
          </a:p>
        </p:txBody>
      </p:sp>
    </p:spTree>
    <p:extLst>
      <p:ext uri="{BB962C8B-B14F-4D97-AF65-F5344CB8AC3E}">
        <p14:creationId xmlns:p14="http://schemas.microsoft.com/office/powerpoint/2010/main" val="16695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82CF34-A2D3-48F0-A980-C7C0512BFB75}"/>
              </a:ext>
            </a:extLst>
          </p:cNvPr>
          <p:cNvSpPr txBox="1"/>
          <p:nvPr/>
        </p:nvSpPr>
        <p:spPr>
          <a:xfrm>
            <a:off x="5814222" y="215985"/>
            <a:ext cx="617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/>
              <a:t> = 3.16 g/cm^3 -&gt; Attenuation Length cm. @ 511keV = 3.47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352F0-FD93-4F73-AD54-17546450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4900" cy="639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98A05-48AF-4646-94D9-4A403B91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53" y="1533525"/>
            <a:ext cx="6400800" cy="532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B2E9D0-E6F0-47FB-892F-2A6C911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80" y="623419"/>
            <a:ext cx="2143125" cy="695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68214-AC65-4B64-9A75-672300D4322A}"/>
              </a:ext>
            </a:extLst>
          </p:cNvPr>
          <p:cNvSpPr txBox="1"/>
          <p:nvPr/>
        </p:nvSpPr>
        <p:spPr>
          <a:xfrm>
            <a:off x="8686980" y="1225101"/>
            <a:ext cx="328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Photocapture</a:t>
            </a:r>
            <a:r>
              <a:rPr lang="en-US" dirty="0"/>
              <a:t> Fraction @ 511keV</a:t>
            </a:r>
          </a:p>
          <a:p>
            <a:r>
              <a:rPr lang="en-US" dirty="0"/>
              <a:t>	= 14.2 %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2573B-EEA3-4B49-93B9-F01B5B844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053" y="585317"/>
            <a:ext cx="2785012" cy="9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4C051-37BE-4589-963F-742686A77E25}"/>
              </a:ext>
            </a:extLst>
          </p:cNvPr>
          <p:cNvSpPr txBox="1"/>
          <p:nvPr/>
        </p:nvSpPr>
        <p:spPr>
          <a:xfrm>
            <a:off x="7084089" y="1100062"/>
            <a:ext cx="47286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www.hamamatsu.com/resources/pdf/ssd/pet_module_kacc9009e.pdf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D9543-1CF4-4E3D-A5EE-9F6266ED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60"/>
            <a:ext cx="12114365" cy="4508440"/>
          </a:xfrm>
          <a:prstGeom prst="rect">
            <a:avLst/>
          </a:prstGeom>
        </p:spPr>
      </p:pic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469A482A-7B12-47E8-8B4C-83AA591B18A8}"/>
              </a:ext>
            </a:extLst>
          </p:cNvPr>
          <p:cNvSpPr txBox="1"/>
          <p:nvPr/>
        </p:nvSpPr>
        <p:spPr>
          <a:xfrm>
            <a:off x="1055077" y="66008"/>
            <a:ext cx="107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MPPC Module for PET Hamamatsu Technical Note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240DE-0B6C-4F6C-85CB-8140C4180143}"/>
              </a:ext>
            </a:extLst>
          </p:cNvPr>
          <p:cNvSpPr txBox="1"/>
          <p:nvPr/>
        </p:nvSpPr>
        <p:spPr>
          <a:xfrm>
            <a:off x="379233" y="773894"/>
            <a:ext cx="6078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3.2 x 3.2 x L mm CZC,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3.2 x 3.2 x T mm BGO,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Reflective film or adhesive type</a:t>
            </a:r>
          </a:p>
        </p:txBody>
      </p:sp>
    </p:spTree>
    <p:extLst>
      <p:ext uri="{BB962C8B-B14F-4D97-AF65-F5344CB8AC3E}">
        <p14:creationId xmlns:p14="http://schemas.microsoft.com/office/powerpoint/2010/main" val="3587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133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Phoswich GATE</dc:title>
  <dc:creator>Bill Worstell</dc:creator>
  <cp:lastModifiedBy>Bill Worstell</cp:lastModifiedBy>
  <cp:revision>5</cp:revision>
  <cp:lastPrinted>2022-01-04T18:41:41Z</cp:lastPrinted>
  <dcterms:created xsi:type="dcterms:W3CDTF">2022-01-01T14:57:27Z</dcterms:created>
  <dcterms:modified xsi:type="dcterms:W3CDTF">2022-01-04T19:13:36Z</dcterms:modified>
</cp:coreProperties>
</file>