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8" r:id="rId3"/>
    <p:sldId id="257" r:id="rId4"/>
    <p:sldId id="259" r:id="rId5"/>
    <p:sldId id="260" r:id="rId6"/>
    <p:sldId id="290" r:id="rId7"/>
    <p:sldId id="291" r:id="rId8"/>
    <p:sldId id="2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AFE43-5351-4D38-AC9F-3AD575393999}" v="8" dt="2022-01-13T17:36:24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Worstell" userId="92dbdde84d16081f" providerId="LiveId" clId="{0A2AFE43-5351-4D38-AC9F-3AD575393999}"/>
    <pc:docChg chg="custSel addSld modSld">
      <pc:chgData name="Bill Worstell" userId="92dbdde84d16081f" providerId="LiveId" clId="{0A2AFE43-5351-4D38-AC9F-3AD575393999}" dt="2022-01-13T17:46:47.215" v="217" actId="14100"/>
      <pc:docMkLst>
        <pc:docMk/>
      </pc:docMkLst>
      <pc:sldChg chg="addSp modSp new mod">
        <pc:chgData name="Bill Worstell" userId="92dbdde84d16081f" providerId="LiveId" clId="{0A2AFE43-5351-4D38-AC9F-3AD575393999}" dt="2022-01-13T17:19:16.497" v="93" actId="1076"/>
        <pc:sldMkLst>
          <pc:docMk/>
          <pc:sldMk cId="4172060866" sldId="259"/>
        </pc:sldMkLst>
        <pc:spChg chg="add mod">
          <ac:chgData name="Bill Worstell" userId="92dbdde84d16081f" providerId="LiveId" clId="{0A2AFE43-5351-4D38-AC9F-3AD575393999}" dt="2022-01-13T17:14:53.843" v="11" actId="1076"/>
          <ac:spMkLst>
            <pc:docMk/>
            <pc:sldMk cId="4172060866" sldId="259"/>
            <ac:spMk id="4" creationId="{4CBC5427-48FD-419B-8D98-5F4A865F9DCC}"/>
          </ac:spMkLst>
        </pc:spChg>
        <pc:spChg chg="add mod">
          <ac:chgData name="Bill Worstell" userId="92dbdde84d16081f" providerId="LiveId" clId="{0A2AFE43-5351-4D38-AC9F-3AD575393999}" dt="2022-01-13T17:15:16.134" v="37" actId="1076"/>
          <ac:spMkLst>
            <pc:docMk/>
            <pc:sldMk cId="4172060866" sldId="259"/>
            <ac:spMk id="5" creationId="{5FDB8F12-0415-4953-B9BF-03414936E5E8}"/>
          </ac:spMkLst>
        </pc:spChg>
        <pc:spChg chg="add mod">
          <ac:chgData name="Bill Worstell" userId="92dbdde84d16081f" providerId="LiveId" clId="{0A2AFE43-5351-4D38-AC9F-3AD575393999}" dt="2022-01-13T17:19:16.497" v="93" actId="1076"/>
          <ac:spMkLst>
            <pc:docMk/>
            <pc:sldMk cId="4172060866" sldId="259"/>
            <ac:spMk id="6" creationId="{22BE1FEC-81A3-4FDF-A457-18A0B787F64A}"/>
          </ac:spMkLst>
        </pc:spChg>
        <pc:picChg chg="add mod">
          <ac:chgData name="Bill Worstell" userId="92dbdde84d16081f" providerId="LiveId" clId="{0A2AFE43-5351-4D38-AC9F-3AD575393999}" dt="2022-01-13T17:13:11.865" v="2" actId="1076"/>
          <ac:picMkLst>
            <pc:docMk/>
            <pc:sldMk cId="4172060866" sldId="259"/>
            <ac:picMk id="3" creationId="{83B50F96-C588-4D53-9865-3D66898B9746}"/>
          </ac:picMkLst>
        </pc:picChg>
      </pc:sldChg>
      <pc:sldChg chg="addSp delSp modSp add mod">
        <pc:chgData name="Bill Worstell" userId="92dbdde84d16081f" providerId="LiveId" clId="{0A2AFE43-5351-4D38-AC9F-3AD575393999}" dt="2022-01-13T17:16:41.434" v="71" actId="1076"/>
        <pc:sldMkLst>
          <pc:docMk/>
          <pc:sldMk cId="1519036128" sldId="260"/>
        </pc:sldMkLst>
        <pc:spChg chg="mod">
          <ac:chgData name="Bill Worstell" userId="92dbdde84d16081f" providerId="LiveId" clId="{0A2AFE43-5351-4D38-AC9F-3AD575393999}" dt="2022-01-13T17:16:18.105" v="64" actId="20577"/>
          <ac:spMkLst>
            <pc:docMk/>
            <pc:sldMk cId="1519036128" sldId="260"/>
            <ac:spMk id="5" creationId="{5FDB8F12-0415-4953-B9BF-03414936E5E8}"/>
          </ac:spMkLst>
        </pc:spChg>
        <pc:spChg chg="add mod">
          <ac:chgData name="Bill Worstell" userId="92dbdde84d16081f" providerId="LiveId" clId="{0A2AFE43-5351-4D38-AC9F-3AD575393999}" dt="2022-01-13T17:16:41.434" v="71" actId="1076"/>
          <ac:spMkLst>
            <pc:docMk/>
            <pc:sldMk cId="1519036128" sldId="260"/>
            <ac:spMk id="8" creationId="{9A0A763A-B6BE-4575-97E3-AE66B5198307}"/>
          </ac:spMkLst>
        </pc:spChg>
        <pc:picChg chg="del">
          <ac:chgData name="Bill Worstell" userId="92dbdde84d16081f" providerId="LiveId" clId="{0A2AFE43-5351-4D38-AC9F-3AD575393999}" dt="2022-01-13T17:15:56.552" v="39" actId="478"/>
          <ac:picMkLst>
            <pc:docMk/>
            <pc:sldMk cId="1519036128" sldId="260"/>
            <ac:picMk id="3" creationId="{83B50F96-C588-4D53-9865-3D66898B9746}"/>
          </ac:picMkLst>
        </pc:picChg>
        <pc:picChg chg="add mod">
          <ac:chgData name="Bill Worstell" userId="92dbdde84d16081f" providerId="LiveId" clId="{0A2AFE43-5351-4D38-AC9F-3AD575393999}" dt="2022-01-13T17:16:00.565" v="41" actId="1076"/>
          <ac:picMkLst>
            <pc:docMk/>
            <pc:sldMk cId="1519036128" sldId="260"/>
            <ac:picMk id="6" creationId="{327B64C5-F87F-4968-84DE-9B70E3D3A87E}"/>
          </ac:picMkLst>
        </pc:picChg>
      </pc:sldChg>
      <pc:sldChg chg="addSp delSp modSp add mod">
        <pc:chgData name="Bill Worstell" userId="92dbdde84d16081f" providerId="LiveId" clId="{0A2AFE43-5351-4D38-AC9F-3AD575393999}" dt="2022-01-13T17:36:53.282" v="189" actId="403"/>
        <pc:sldMkLst>
          <pc:docMk/>
          <pc:sldMk cId="2654465513" sldId="290"/>
        </pc:sldMkLst>
        <pc:spChg chg="mod">
          <ac:chgData name="Bill Worstell" userId="92dbdde84d16081f" providerId="LiveId" clId="{0A2AFE43-5351-4D38-AC9F-3AD575393999}" dt="2022-01-13T17:36:53.282" v="189" actId="403"/>
          <ac:spMkLst>
            <pc:docMk/>
            <pc:sldMk cId="2654465513" sldId="290"/>
            <ac:spMk id="6" creationId="{2D89FE9A-5070-4355-B3D3-C7C1F445DB3F}"/>
          </ac:spMkLst>
        </pc:spChg>
        <pc:picChg chg="del">
          <ac:chgData name="Bill Worstell" userId="92dbdde84d16081f" providerId="LiveId" clId="{0A2AFE43-5351-4D38-AC9F-3AD575393999}" dt="2022-01-13T17:25:12.957" v="111" actId="478"/>
          <ac:picMkLst>
            <pc:docMk/>
            <pc:sldMk cId="2654465513" sldId="290"/>
            <ac:picMk id="3" creationId="{09834BFB-1ADD-48FF-A890-DAA4C51E444B}"/>
          </ac:picMkLst>
        </pc:picChg>
        <pc:picChg chg="add del mod ord">
          <ac:chgData name="Bill Worstell" userId="92dbdde84d16081f" providerId="LiveId" clId="{0A2AFE43-5351-4D38-AC9F-3AD575393999}" dt="2022-01-13T17:27:50.907" v="122" actId="478"/>
          <ac:picMkLst>
            <pc:docMk/>
            <pc:sldMk cId="2654465513" sldId="290"/>
            <ac:picMk id="4" creationId="{AE9E27CC-61C4-4EA0-BDEB-33D796479937}"/>
          </ac:picMkLst>
        </pc:picChg>
        <pc:picChg chg="add del mod">
          <ac:chgData name="Bill Worstell" userId="92dbdde84d16081f" providerId="LiveId" clId="{0A2AFE43-5351-4D38-AC9F-3AD575393999}" dt="2022-01-13T17:33:32.204" v="172" actId="478"/>
          <ac:picMkLst>
            <pc:docMk/>
            <pc:sldMk cId="2654465513" sldId="290"/>
            <ac:picMk id="7" creationId="{6DF686B3-40DD-4A90-9E0F-BD062ECE7A58}"/>
          </ac:picMkLst>
        </pc:picChg>
        <pc:picChg chg="add mod">
          <ac:chgData name="Bill Worstell" userId="92dbdde84d16081f" providerId="LiveId" clId="{0A2AFE43-5351-4D38-AC9F-3AD575393999}" dt="2022-01-13T17:26:39.791" v="119" actId="207"/>
          <ac:picMkLst>
            <pc:docMk/>
            <pc:sldMk cId="2654465513" sldId="290"/>
            <ac:picMk id="8" creationId="{41991BD5-60DD-4297-9401-D6325897C53A}"/>
          </ac:picMkLst>
        </pc:picChg>
        <pc:picChg chg="add del mod ord">
          <ac:chgData name="Bill Worstell" userId="92dbdde84d16081f" providerId="LiveId" clId="{0A2AFE43-5351-4D38-AC9F-3AD575393999}" dt="2022-01-13T17:29:38.931" v="136" actId="478"/>
          <ac:picMkLst>
            <pc:docMk/>
            <pc:sldMk cId="2654465513" sldId="290"/>
            <ac:picMk id="9" creationId="{FF9FE2A5-EC32-4BA3-9B76-17BDCFDDCAF0}"/>
          </ac:picMkLst>
        </pc:picChg>
        <pc:picChg chg="add del ord">
          <ac:chgData name="Bill Worstell" userId="92dbdde84d16081f" providerId="LiveId" clId="{0A2AFE43-5351-4D38-AC9F-3AD575393999}" dt="2022-01-13T17:35:12.091" v="177" actId="478"/>
          <ac:picMkLst>
            <pc:docMk/>
            <pc:sldMk cId="2654465513" sldId="290"/>
            <ac:picMk id="11" creationId="{E8E9D610-7AEB-4AE4-9B7A-AA7AAADE77C4}"/>
          </ac:picMkLst>
        </pc:picChg>
        <pc:picChg chg="del">
          <ac:chgData name="Bill Worstell" userId="92dbdde84d16081f" providerId="LiveId" clId="{0A2AFE43-5351-4D38-AC9F-3AD575393999}" dt="2022-01-13T17:23:29.590" v="100" actId="478"/>
          <ac:picMkLst>
            <pc:docMk/>
            <pc:sldMk cId="2654465513" sldId="290"/>
            <ac:picMk id="12" creationId="{9F68CB69-5BE6-4AA1-9B6A-8E0C34B45C07}"/>
          </ac:picMkLst>
        </pc:picChg>
        <pc:picChg chg="del">
          <ac:chgData name="Bill Worstell" userId="92dbdde84d16081f" providerId="LiveId" clId="{0A2AFE43-5351-4D38-AC9F-3AD575393999}" dt="2022-01-13T17:23:58.298" v="104" actId="478"/>
          <ac:picMkLst>
            <pc:docMk/>
            <pc:sldMk cId="2654465513" sldId="290"/>
            <ac:picMk id="14" creationId="{3D576B53-8A2F-4081-A6B5-1CEAE3D4DD0E}"/>
          </ac:picMkLst>
        </pc:picChg>
        <pc:picChg chg="add mod">
          <ac:chgData name="Bill Worstell" userId="92dbdde84d16081f" providerId="LiveId" clId="{0A2AFE43-5351-4D38-AC9F-3AD575393999}" dt="2022-01-13T17:33:45.183" v="176" actId="14100"/>
          <ac:picMkLst>
            <pc:docMk/>
            <pc:sldMk cId="2654465513" sldId="290"/>
            <ac:picMk id="15" creationId="{D6B8E627-6898-4CBA-9227-D9F01106FB77}"/>
          </ac:picMkLst>
        </pc:picChg>
        <pc:picChg chg="add ord">
          <ac:chgData name="Bill Worstell" userId="92dbdde84d16081f" providerId="LiveId" clId="{0A2AFE43-5351-4D38-AC9F-3AD575393999}" dt="2022-01-13T17:35:17.733" v="179" actId="167"/>
          <ac:picMkLst>
            <pc:docMk/>
            <pc:sldMk cId="2654465513" sldId="290"/>
            <ac:picMk id="17" creationId="{F2D8D463-3B77-478E-9285-55F882157111}"/>
          </ac:picMkLst>
        </pc:picChg>
      </pc:sldChg>
      <pc:sldChg chg="addSp delSp modSp new mod">
        <pc:chgData name="Bill Worstell" userId="92dbdde84d16081f" providerId="LiveId" clId="{0A2AFE43-5351-4D38-AC9F-3AD575393999}" dt="2022-01-13T17:41:07.958" v="202" actId="1076"/>
        <pc:sldMkLst>
          <pc:docMk/>
          <pc:sldMk cId="2776183277" sldId="291"/>
        </pc:sldMkLst>
        <pc:spChg chg="add del mod">
          <ac:chgData name="Bill Worstell" userId="92dbdde84d16081f" providerId="LiveId" clId="{0A2AFE43-5351-4D38-AC9F-3AD575393999}" dt="2022-01-13T17:36:23.670" v="183" actId="478"/>
          <ac:spMkLst>
            <pc:docMk/>
            <pc:sldMk cId="2776183277" sldId="291"/>
            <ac:spMk id="4" creationId="{7C006912-FCAF-481B-A6A8-4BD8EBFA7B17}"/>
          </ac:spMkLst>
        </pc:spChg>
        <pc:spChg chg="add mod">
          <ac:chgData name="Bill Worstell" userId="92dbdde84d16081f" providerId="LiveId" clId="{0A2AFE43-5351-4D38-AC9F-3AD575393999}" dt="2022-01-13T17:37:08.156" v="191" actId="1076"/>
          <ac:spMkLst>
            <pc:docMk/>
            <pc:sldMk cId="2776183277" sldId="291"/>
            <ac:spMk id="7" creationId="{3A5C72F4-D615-43BE-9804-1CE77E1F2A75}"/>
          </ac:spMkLst>
        </pc:spChg>
        <pc:picChg chg="add del mod">
          <ac:chgData name="Bill Worstell" userId="92dbdde84d16081f" providerId="LiveId" clId="{0A2AFE43-5351-4D38-AC9F-3AD575393999}" dt="2022-01-13T17:24:31.503" v="110" actId="478"/>
          <ac:picMkLst>
            <pc:docMk/>
            <pc:sldMk cId="2776183277" sldId="291"/>
            <ac:picMk id="3" creationId="{48235E46-30EC-4C07-BB3F-1FE8875E8941}"/>
          </ac:picMkLst>
        </pc:picChg>
        <pc:picChg chg="add mod">
          <ac:chgData name="Bill Worstell" userId="92dbdde84d16081f" providerId="LiveId" clId="{0A2AFE43-5351-4D38-AC9F-3AD575393999}" dt="2022-01-13T17:41:02.933" v="201" actId="1076"/>
          <ac:picMkLst>
            <pc:docMk/>
            <pc:sldMk cId="2776183277" sldId="291"/>
            <ac:picMk id="6" creationId="{870D3A93-3082-48FD-ADB3-AC9FA9017B1D}"/>
          </ac:picMkLst>
        </pc:picChg>
        <pc:picChg chg="add mod">
          <ac:chgData name="Bill Worstell" userId="92dbdde84d16081f" providerId="LiveId" clId="{0A2AFE43-5351-4D38-AC9F-3AD575393999}" dt="2022-01-13T17:41:07.958" v="202" actId="1076"/>
          <ac:picMkLst>
            <pc:docMk/>
            <pc:sldMk cId="2776183277" sldId="291"/>
            <ac:picMk id="9" creationId="{E3D2DDB2-1B29-451C-BD6F-03F2F1811FDE}"/>
          </ac:picMkLst>
        </pc:picChg>
        <pc:picChg chg="add mod ord">
          <ac:chgData name="Bill Worstell" userId="92dbdde84d16081f" providerId="LiveId" clId="{0A2AFE43-5351-4D38-AC9F-3AD575393999}" dt="2022-01-13T17:40:47.421" v="199" actId="167"/>
          <ac:picMkLst>
            <pc:docMk/>
            <pc:sldMk cId="2776183277" sldId="291"/>
            <ac:picMk id="11" creationId="{B388BC6E-E2D6-4002-95D1-D17D822B2493}"/>
          </ac:picMkLst>
        </pc:picChg>
      </pc:sldChg>
      <pc:sldChg chg="addSp modSp new mod">
        <pc:chgData name="Bill Worstell" userId="92dbdde84d16081f" providerId="LiveId" clId="{0A2AFE43-5351-4D38-AC9F-3AD575393999}" dt="2022-01-13T17:46:47.215" v="217" actId="14100"/>
        <pc:sldMkLst>
          <pc:docMk/>
          <pc:sldMk cId="875904265" sldId="292"/>
        </pc:sldMkLst>
        <pc:picChg chg="add mod">
          <ac:chgData name="Bill Worstell" userId="92dbdde84d16081f" providerId="LiveId" clId="{0A2AFE43-5351-4D38-AC9F-3AD575393999}" dt="2022-01-13T17:46:44.679" v="216" actId="14100"/>
          <ac:picMkLst>
            <pc:docMk/>
            <pc:sldMk cId="875904265" sldId="292"/>
            <ac:picMk id="3" creationId="{07B7FC92-C003-40AD-9103-F6F0F4AAFA3C}"/>
          </ac:picMkLst>
        </pc:picChg>
        <pc:picChg chg="add mod">
          <ac:chgData name="Bill Worstell" userId="92dbdde84d16081f" providerId="LiveId" clId="{0A2AFE43-5351-4D38-AC9F-3AD575393999}" dt="2022-01-13T17:46:13.290" v="212" actId="1076"/>
          <ac:picMkLst>
            <pc:docMk/>
            <pc:sldMk cId="875904265" sldId="292"/>
            <ac:picMk id="5" creationId="{B66C845E-B829-4DEE-86FA-928A601D1752}"/>
          </ac:picMkLst>
        </pc:picChg>
        <pc:picChg chg="add mod">
          <ac:chgData name="Bill Worstell" userId="92dbdde84d16081f" providerId="LiveId" clId="{0A2AFE43-5351-4D38-AC9F-3AD575393999}" dt="2022-01-13T17:46:47.215" v="217" actId="14100"/>
          <ac:picMkLst>
            <pc:docMk/>
            <pc:sldMk cId="875904265" sldId="292"/>
            <ac:picMk id="7" creationId="{96270B0D-27E1-4A46-945F-0BE9E15DDE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9A19-7D7F-4E0F-956B-A2EAF4E6F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4A678-1D7F-4627-9E40-4AC0DEE77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8FD1-9EE3-40CA-8248-053E3518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DCA0-05CB-4F9B-99B1-8E7CC3E2085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A429B-47B8-4469-A0D8-1E9DA109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76EF-8113-4B45-85CA-21EAA58F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9C33-957F-4619-90EB-3F551F08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78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3855-1C91-40D4-BD34-57543FF6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9551-11A1-4C7C-8EF4-667BEBDDC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71802-3C28-4217-ADEC-292818F1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DCA0-05CB-4F9B-99B1-8E7CC3E2085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E85F2-B03D-4B7E-B636-82F7701A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157AD-8209-4A56-BA9C-F2970903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9C33-957F-4619-90EB-3F551F08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2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65F7-FF1D-4D82-92D7-45ED6BA2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15343-8A9A-42B4-9027-46BCF7191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98738-A567-43B0-A971-32018F1F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DCA0-05CB-4F9B-99B1-8E7CC3E2085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5CA81-3E88-466D-8DD2-604B4CC9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80153-6333-48D1-A1E5-17F4EF55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9C33-957F-4619-90EB-3F551F08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2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5AB9-66F4-4D9D-ADD6-04BA2D97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434B-CB8F-49ED-8FD1-2C2FA489A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B169D-461F-43D1-B91B-F0062CBF8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FF0B6-B864-4A9F-A652-01F2D04B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DCA0-05CB-4F9B-99B1-8E7CC3E2085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9C40B-280B-4897-81CC-354FD6DB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D9026-28F6-4F98-A0E9-EFB5D27D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9C33-957F-4619-90EB-3F551F08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FCA6-364B-4843-8004-315F6608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1CB7E-8A42-43DD-BD80-768DC070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D9C2D-3D4C-4D6E-99A3-EBF4CB76B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2AE73-B8D4-448F-95F0-9307F9AAB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4FB79-A0EA-439B-BF98-666BFA008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2429C-6D91-49DC-81C4-0D536232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DCA0-05CB-4F9B-99B1-8E7CC3E2085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DFFA4-8C91-461B-904B-9274F9B7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870F7-BD3C-45B4-88DC-F80CFC0C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9C33-957F-4619-90EB-3F551F08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34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6D75-1B0D-4FCD-B22B-B3B2A547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9EC21-D276-495B-8940-45AFFAAE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DCA0-05CB-4F9B-99B1-8E7CC3E2085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184D0-133E-4F86-9ABC-6A382BB2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871F5-0486-4E13-B14E-F0ECA3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9C33-957F-4619-90EB-3F551F08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42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F1E2A-4269-4135-99FA-4277FA92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DCA0-05CB-4F9B-99B1-8E7CC3E2085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FD516-5563-4172-8952-F70D644D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F2876-BB29-486A-9959-B8E272C4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9C33-957F-4619-90EB-3F551F08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17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6D4E-1BD1-4BFB-9DB2-CCB08AD9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0357-9D16-4E08-BFB0-C3FEAFD26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627AD-0349-4647-90CF-0C086A6B8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92611-5428-408E-9BC6-28429F4F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DCA0-05CB-4F9B-99B1-8E7CC3E2085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1F97C-ECA9-4FCA-A9D5-18EC948B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24DB1-4509-40F7-A2AF-47E1421A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9C33-957F-4619-90EB-3F551F08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B48A-9627-4DDE-A4DD-86BEC43E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564C3-46F6-44EA-BD73-5A818B3FB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5A4F2-FCFB-4E33-9689-4C5AF343F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BC9ED-F900-4474-84AA-18C47E17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DCA0-05CB-4F9B-99B1-8E7CC3E2085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4B50B-E3E1-42C5-A621-5D2BBE0D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EA94B-30F0-43BF-8DF1-B932D60E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9C33-957F-4619-90EB-3F551F08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94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1C35-4E64-4321-8553-855C452D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E1F6D-B0C8-4815-9A95-D4FD88E4F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4A3C-B615-4881-A9CC-C662DB26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DCA0-05CB-4F9B-99B1-8E7CC3E2085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9FC62-B5E3-4251-9DFF-0C50341B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27BC4-75FB-43E7-9E53-6F4D3BB6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9C33-957F-4619-90EB-3F551F08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09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CE0B0-D7F4-4A30-AA37-F6F6838E3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D9F9E-B9A6-47CD-BDBD-413A00E27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511EC-D647-4582-A42B-62EEF855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DCA0-05CB-4F9B-99B1-8E7CC3E2085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BDEC6-14C8-4EA4-9F3D-8AB795D6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45BC-08D2-42DC-B3A5-215DED3D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49C33-957F-4619-90EB-3F551F08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7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C2C227-CABC-4745-ACC3-FDA789B0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AC784-EA6E-4B82-AD6C-A202DF12A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35C91-E601-49D7-908A-BC42B034A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DCA0-05CB-4F9B-99B1-8E7CC3E20855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85CFA-2A75-41F7-AD26-8F13B98C3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45F3-177D-456D-A2E2-B3537E5EA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49C33-957F-4619-90EB-3F551F080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2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AAED-CE7A-4E2C-9CBF-2626DC785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Phoswich</a:t>
            </a:r>
            <a:r>
              <a:rPr lang="en-US" dirty="0"/>
              <a:t> Optimization Analysis</a:t>
            </a:r>
            <a:br>
              <a:rPr lang="en-US" dirty="0"/>
            </a:br>
            <a:r>
              <a:rPr lang="en-US" dirty="0"/>
              <a:t>GATE and OCTAVE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47DFA-022F-450B-8BAC-C6ED72DC0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Bill Worstell</a:t>
            </a:r>
          </a:p>
          <a:p>
            <a:r>
              <a:rPr lang="en-US" dirty="0" err="1"/>
              <a:t>CapeSym</a:t>
            </a:r>
            <a:endParaRPr lang="en-US" dirty="0"/>
          </a:p>
          <a:p>
            <a:r>
              <a:rPr lang="en-US" dirty="0"/>
              <a:t>1/13/2022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00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DCF55-FDBD-4BE2-91BB-C65E309A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0290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4FA023-FB18-45AB-82B2-65CEBD23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513" y="3121572"/>
            <a:ext cx="6791486" cy="3002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3EAC5-2461-4D6C-8700-16F72C8C2EB5}"/>
              </a:ext>
            </a:extLst>
          </p:cNvPr>
          <p:cNvSpPr txBox="1"/>
          <p:nvPr/>
        </p:nvSpPr>
        <p:spPr>
          <a:xfrm>
            <a:off x="5759669" y="2094820"/>
            <a:ext cx="6305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ReadPhoswich_CZC25_BGO10Hits.m</a:t>
            </a:r>
          </a:p>
        </p:txBody>
      </p:sp>
    </p:spTree>
    <p:extLst>
      <p:ext uri="{BB962C8B-B14F-4D97-AF65-F5344CB8AC3E}">
        <p14:creationId xmlns:p14="http://schemas.microsoft.com/office/powerpoint/2010/main" val="273092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B50F96-C588-4D53-9865-3D66898B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0"/>
            <a:ext cx="9324975" cy="6753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BC5427-48FD-419B-8D98-5F4A865F9DCC}"/>
              </a:ext>
            </a:extLst>
          </p:cNvPr>
          <p:cNvSpPr txBox="1"/>
          <p:nvPr/>
        </p:nvSpPr>
        <p:spPr>
          <a:xfrm>
            <a:off x="191248" y="0"/>
            <a:ext cx="21845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Virtual Machine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B8F12-0415-4953-B9BF-03414936E5E8}"/>
              </a:ext>
            </a:extLst>
          </p:cNvPr>
          <p:cNvSpPr txBox="1"/>
          <p:nvPr/>
        </p:nvSpPr>
        <p:spPr>
          <a:xfrm>
            <a:off x="191248" y="1839964"/>
            <a:ext cx="25938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Google Drive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E1FEC-81A3-4FDF-A457-18A0B787F64A}"/>
              </a:ext>
            </a:extLst>
          </p:cNvPr>
          <p:cNvSpPr txBox="1"/>
          <p:nvPr/>
        </p:nvSpPr>
        <p:spPr>
          <a:xfrm>
            <a:off x="89647" y="6230005"/>
            <a:ext cx="6124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RunPhoswich_CZC25_BGO10Hits.m</a:t>
            </a:r>
          </a:p>
        </p:txBody>
      </p:sp>
    </p:spTree>
    <p:extLst>
      <p:ext uri="{BB962C8B-B14F-4D97-AF65-F5344CB8AC3E}">
        <p14:creationId xmlns:p14="http://schemas.microsoft.com/office/powerpoint/2010/main" val="417206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BC5427-48FD-419B-8D98-5F4A865F9DCC}"/>
              </a:ext>
            </a:extLst>
          </p:cNvPr>
          <p:cNvSpPr txBox="1"/>
          <p:nvPr/>
        </p:nvSpPr>
        <p:spPr>
          <a:xfrm>
            <a:off x="191248" y="0"/>
            <a:ext cx="21845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Virtual Machine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B8F12-0415-4953-B9BF-03414936E5E8}"/>
              </a:ext>
            </a:extLst>
          </p:cNvPr>
          <p:cNvSpPr txBox="1"/>
          <p:nvPr/>
        </p:nvSpPr>
        <p:spPr>
          <a:xfrm>
            <a:off x="191248" y="1839964"/>
            <a:ext cx="25938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Google Drive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B64C5-F87F-4968-84DE-9B70E3D3A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0"/>
            <a:ext cx="9324975" cy="6753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0A763A-B6BE-4575-97E3-AE66B5198307}"/>
              </a:ext>
            </a:extLst>
          </p:cNvPr>
          <p:cNvSpPr txBox="1"/>
          <p:nvPr/>
        </p:nvSpPr>
        <p:spPr>
          <a:xfrm>
            <a:off x="191248" y="4329316"/>
            <a:ext cx="6124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RunPhoswichHits.mac</a:t>
            </a:r>
          </a:p>
        </p:txBody>
      </p:sp>
    </p:spTree>
    <p:extLst>
      <p:ext uri="{BB962C8B-B14F-4D97-AF65-F5344CB8AC3E}">
        <p14:creationId xmlns:p14="http://schemas.microsoft.com/office/powerpoint/2010/main" val="151903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2D8D463-3B77-478E-9285-55F88215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52387"/>
            <a:ext cx="9324975" cy="6753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89FE9A-5070-4355-B3D3-C7C1F445DB3F}"/>
              </a:ext>
            </a:extLst>
          </p:cNvPr>
          <p:cNvSpPr txBox="1"/>
          <p:nvPr/>
        </p:nvSpPr>
        <p:spPr>
          <a:xfrm>
            <a:off x="383822" y="5514782"/>
            <a:ext cx="111984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$Gate –a [CZCThickness,25][BGOThickness,10][HalfCZC,12.5][HalfBGO,-5.0][RunTime,1] ./main/RunPhoswichHits.mac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1BD5-60DD-4297-9401-D6325897C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11200"/>
            <a:ext cx="5949244" cy="430849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B8E627-6898-4CBA-9227-D9F01106F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624859" cy="479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6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88BC6E-E2D6-4002-95D1-D17D822B2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52387"/>
            <a:ext cx="9324975" cy="6753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0D3A93-3082-48FD-ADB3-AC9FA9017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430"/>
            <a:ext cx="5413424" cy="3920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5C72F4-D615-43BE-9804-1CE77E1F2A75}"/>
              </a:ext>
            </a:extLst>
          </p:cNvPr>
          <p:cNvSpPr txBox="1"/>
          <p:nvPr/>
        </p:nvSpPr>
        <p:spPr>
          <a:xfrm>
            <a:off x="0" y="0"/>
            <a:ext cx="111984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$Gate –a [CZCThickness,25][BGOThickness,10][HalfCZC,12.5][HalfBGO,-5.0][RunTime,1] ./main/RunPhoswichHits.mac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2DDB2-1B29-451C-BD6F-03F2F1811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9332"/>
            <a:ext cx="5413423" cy="392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8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B7FC92-C003-40AD-9103-F6F0F4AAF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916706" cy="3651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6C845E-B829-4DEE-86FA-928A601D1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7" y="1413435"/>
            <a:ext cx="6275293" cy="3517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70B0D-27E1-4A46-945F-0BE9E15DD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82" y="3768784"/>
            <a:ext cx="6128906" cy="308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0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101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Office Theme</vt:lpstr>
      <vt:lpstr>Phoswich Optimization Analysis GATE and OCTAVE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Bill Worstell</cp:lastModifiedBy>
  <cp:revision>9</cp:revision>
  <dcterms:created xsi:type="dcterms:W3CDTF">2013-07-15T20:26:40Z</dcterms:created>
  <dcterms:modified xsi:type="dcterms:W3CDTF">2022-01-13T17:47:02Z</dcterms:modified>
</cp:coreProperties>
</file>