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99" r:id="rId3"/>
    <p:sldId id="400" r:id="rId4"/>
    <p:sldId id="401" r:id="rId5"/>
    <p:sldId id="402" r:id="rId6"/>
    <p:sldId id="404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6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8B27-38F9-4E98-89F1-BF6507D6DD6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11D1-193C-4E97-BCCC-76A61E9E9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28A2-C7D7-BC3B-76AC-64BBC6467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34A35-0161-F05B-016A-BD7CE546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736B-1E9F-8D52-F7D2-6F1F95A5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49B2-5BE1-4B1B-7945-60F3BC8C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F92A-4E6C-3818-444C-B77B655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7E0-4AD0-E851-3A60-31B6032F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C6B32-2E21-F3CB-F997-FE6B0B7C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CD66-B8C8-A8EF-FF7A-535998E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27C5-A012-A8CE-F31A-03C6576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05EC-AEFA-6FA6-334D-4FE0D115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6C4E7-9BEC-CFF8-04FF-752C7566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6D91-FB1F-60F4-DB16-0CF592C1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56E7-A70C-76D9-087F-A5341273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2BDE-0DAD-1721-5E47-75B0E4B7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AB65-4C38-FEF8-88D1-BA537DAA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82C-9472-EBA3-A327-DF287E4D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03FD-6303-7389-9AC9-70F21B4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DCF4-39DA-0A19-09F4-37CDC033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0D4C-7303-0E65-C857-C875FD8E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D69C-3A71-27D2-0539-7DDA3784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722B-5EB9-64BC-B93D-49D98E76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A870-9ADA-FC3E-A113-ED025C44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8BE-352F-9C55-0BAA-8D68C03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D478-5D3B-C971-EE56-F82B8BE9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A751-B33E-01EC-DA9B-47E37F5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5855-B3F7-0465-8FD3-3141BEBB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5E86-0311-FE40-2226-AFC7AF40B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5BEF5-8BB2-70DC-E1E0-D4C7FFBF4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7885-4860-ABC4-6CFF-C8547472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EC1E-912E-6C13-789A-576C04B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B66-6A71-6C13-A5DB-F938914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721E-2262-1807-00DB-9FC9B95C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9699A-5A64-3967-B063-1745976B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30A3-50EC-762D-9D6B-4FBC04E70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B862E-04F4-8932-FD69-4B3632882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7CC6E-02AD-01D1-9122-B86990B0A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0FD26-919F-436C-8BE0-B1257DC4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D1F90-E910-F0C9-842A-E5C922CD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B7E75-8B78-F9E9-37C1-9C884E96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A3B-7581-037B-BBD3-998A2367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AD1CC-6D0D-5D83-39A6-0971A4A3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7F2F8-2F8C-B031-A928-66FF7E4D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070-F5A8-979B-B95A-CB8A0D6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BB787-C237-C90D-E7A2-00C7A14D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FD1F6-70C5-2B33-8FFF-36928FE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0C80A-E5CF-7993-F08D-00960B7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2BA3-C5F5-304C-B59E-4A21A683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9FD-1FE7-05B0-F3F4-3C8A3F7D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1E8D9-C7C4-6A7C-63EB-5D96775D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6BA0B-3248-4CBA-4D5D-B721CAE2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42DD-4949-E258-4F18-94D0360B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89AF1-93CF-17EF-BE7E-857D3A8B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A13-D332-6828-C19B-75D3B926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8F5C5-740A-CE88-AE44-4FE935CE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348E-2AC5-EEF2-7737-FF6D5B80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1F37-368B-454C-3A96-225575A0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D077-4421-B5FF-7606-A886ADA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F5C1-3844-5E6E-4BC8-49D7BF1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31450-49BE-DF80-7712-A1C55DBA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5C1D-60AA-5FE0-C749-A7A8C2AB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0DA-BFF6-F51D-B7E8-48BD3CBAE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1C752-A05B-4C34-9298-91E61C14347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A2BA-00C7-7429-FC8C-E108D73BE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B1C-6700-FECC-DA9A-4E84E2EFD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6F809-81C8-41A7-B257-332DACA24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org/details/akanashantifolkt0000ratt/page/n5/mode/2u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8F582-0DC9-BC71-B6CE-9761112B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78" y="53086"/>
            <a:ext cx="3561144" cy="2747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D15A2-D2B4-E672-079E-934F9DCE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9" y="1075676"/>
            <a:ext cx="2290920" cy="2041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Source Material: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FE42F-8DB8-A7C4-9411-2595AE59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53" y="2777619"/>
            <a:ext cx="1620510" cy="67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18482-C707-2316-2207-986F7EDB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22" y="42585"/>
            <a:ext cx="6353278" cy="341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0A2AA-AAE1-3C57-1CBA-142B0FC5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51" y="3609474"/>
            <a:ext cx="6736352" cy="3102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820853-1144-BE0C-05E8-DE93BFAB508D}"/>
              </a:ext>
            </a:extLst>
          </p:cNvPr>
          <p:cNvSpPr txBox="1"/>
          <p:nvPr/>
        </p:nvSpPr>
        <p:spPr>
          <a:xfrm>
            <a:off x="4980971" y="3431894"/>
            <a:ext cx="7508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https://archive.org/details/akanashantifolkt0000ratt/page/n5/mode/2up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4F419B-7672-6533-9D78-B70C1DBAB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721" y="3871940"/>
            <a:ext cx="3889623" cy="2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F04E5-4916-7109-0A24-2C014D57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13839-9FCC-92EF-0A09-E150E880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3048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E2C8-7F6D-C089-5503-E0F9BE54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65E11-3BD7-ED6C-DF75-BB4CFE9B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11A47D-500E-2CE1-D080-5D1085E28437}"/>
              </a:ext>
            </a:extLst>
          </p:cNvPr>
          <p:cNvSpPr txBox="1"/>
          <p:nvPr/>
        </p:nvSpPr>
        <p:spPr>
          <a:xfrm>
            <a:off x="249741" y="357485"/>
            <a:ext cx="707460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0" algn="ctr"/>
            <a:r>
              <a:rPr lang="pt-BR" sz="2400" b="0" i="1" u="none" strike="noStrike" baseline="0" dirty="0">
                <a:latin typeface="Times New Roman" panose="02020603050405020304" pitchFamily="18" charset="0"/>
              </a:rPr>
              <a:t>Te' nse se, nse se o</a:t>
            </a:r>
          </a:p>
          <a:p>
            <a:pPr marR="500" algn="ctr"/>
            <a:r>
              <a:rPr lang="es-ES" sz="2400" b="0" i="0" u="none" strike="noStrike" baseline="0" dirty="0">
                <a:latin typeface="Times New Roman" panose="02020603050405020304" pitchFamily="18" charset="0"/>
              </a:rPr>
              <a:t>SE YOYE A AKETEKYIRE, SE HYEYE</a:t>
            </a:r>
          </a:p>
          <a:p>
            <a:pPr marR="1110"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AKETEKYIRE ne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esiim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' 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ye'ko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pe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aburo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abedua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 Na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ye'nyaa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aburo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mmienu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pe. Na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see, "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Me'ko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dua me die."</a:t>
            </a:r>
          </a:p>
          <a:p>
            <a:pPr marR="1200"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Na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Aketekyire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see, "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Me'ko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kye me die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m'awe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."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ko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duaa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ne die. 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Aketekyire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so de ne die ko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sii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ogya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so. 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Emenee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da,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osi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ho.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so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koo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afuom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';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osee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o'fe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ani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afwe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Aburo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see, "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Mfe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m'ani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wo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nsa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bewo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m'ani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." 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o'twa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n'ani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afwe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ne '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Kraman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; ne '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Kraman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see, "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Nfwe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me,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nye me name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yee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."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o'bu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aha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abefwe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'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Kraman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no,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Aha see, "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Mmu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me,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wo '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Kraman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beka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me." 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baa 'fie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beboo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Aketekyire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amanee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  Ose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o'sere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na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oda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'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gyam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'.  Ene 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Aketekyire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'se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</a:rPr>
              <a:t>hyeye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R="1460" lvl="1" algn="just"/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M'anansesem a metooye yi, se eye de o, se ennye de o, momfa bi nko, na momfa bi mmera.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15C37-78BA-23DD-14F7-697B5514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228" y="357485"/>
            <a:ext cx="4197031" cy="60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9D405-69C8-8995-44A7-09C11988C12A}"/>
              </a:ext>
            </a:extLst>
          </p:cNvPr>
          <p:cNvSpPr txBox="1"/>
          <p:nvPr/>
        </p:nvSpPr>
        <p:spPr>
          <a:xfrm>
            <a:off x="286602" y="211542"/>
            <a:ext cx="5581936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1" u="none" strike="noStrike" baseline="0" dirty="0">
                <a:latin typeface="Times New Roman" panose="02020603050405020304" pitchFamily="18" charset="0"/>
              </a:rPr>
              <a:t>We do not really mean, we do not really mean, (that what we are going to say is true)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HOW AKETEKYIRE, THE CRICKET,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GOT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HIS TEETH BURNED </a:t>
            </a:r>
            <a:r>
              <a:rPr lang="en-US" sz="3300" b="0" i="0" u="none" strike="noStrike" baseline="0" dirty="0">
                <a:latin typeface="Times New Roman" panose="02020603050405020304" pitchFamily="18" charset="0"/>
              </a:rPr>
              <a:t>AETEKYIRE,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the Cricket, and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, the Spider, started off, saying they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were going in search of corn in order to plant it. And they got just two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grains of corn. And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said, " I am going off to plant mine." And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the Cricket said, " I am going to roast mine in order to chew it."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endParaRPr lang="en-US" sz="12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went and planted his. The Cricket, he, too, took his, and put it on the fire. It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was long in getting cooked, and he sat down there (beside it). The Spider, too,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he went off to the plantation; he was about to peep under the sheath covering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the corn. The Corn said, " Don't peep into my eye, lest your finger goes into my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eye."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was turning his eyes to look at his Dog; his Dog said, "You need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not look at me, it was not I who did it."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was about to break off a stick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to beat the Dog, when the stick said, "Don't break me, for (if you do) your Dog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will bite me."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Ananse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 came home and told the Cricket all about it. While he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was laughing, he fell into the fire. That is how the Cricket got his teeth burned.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This, my story, which I have related, if it be sweet, (or) if it be not sweet, take</a:t>
            </a:r>
          </a:p>
          <a:p>
            <a:pPr algn="l"/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some elsewhere, and let some come back to me.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AE01E-F9E4-3C76-2F43-3BD72424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542"/>
            <a:ext cx="345457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5C311D-161E-805B-0595-D1E5D0E3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91483"/>
              </p:ext>
            </p:extLst>
          </p:nvPr>
        </p:nvGraphicFramePr>
        <p:xfrm>
          <a:off x="838200" y="2437461"/>
          <a:ext cx="10515600" cy="198307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656483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70481928"/>
                    </a:ext>
                  </a:extLst>
                </a:gridCol>
              </a:tblGrid>
              <a:tr h="1082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AKAN</a:t>
                      </a:r>
                    </a:p>
                  </a:txBody>
                  <a:tcPr marL="3491" marR="3491" marT="34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3491" marR="3491" marT="34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49570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Ye' nse se, nse se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do not really mean, we do not really mean, (that what we are going to say is true)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17758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YOYE A AKETEKYIRE, SE HYEYE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AKETEKYIRE, THE CRICKET, GOT HIS TEETH BURNED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084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AKETEKYIRE ne Ananse na esiim' se ye'ko pe aburo abedua.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AETEKYIRE, the Cricket, and Ananse, the Spider, started off, saying they were going in search of corn in order to plant it.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065299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ye'nyaa aburo mmienu pe.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they got just two grains of corn. And Ananse said, " I am going off to plant mine."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730459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Ananse see, "Me'ko dua me die."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the Cricket said, " I am going to roast mine in order to chew it."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892434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Na Aketekyire see, "Me'ko kye me die m'awe."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went and planted his.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54246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ko duaa ne die.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Cricket, he, too, took his, and put it on the fire.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24149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Aketekyire so de ne die ko sii ogya so.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was long in getting cooked, and he sat down there (beside it).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75821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Emenee da, na osi ho.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Spider, too, he went off to the plantation; he was about to peep under the sheath covering the corn.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158295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so koo afuom'; osee o'fe ani afwe.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Corn said, " Don't peep into my eye, lest your finger goes into my eye."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37671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Aburo see, "Mfe m'ani, na wo nsa bewo m'ani."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was turning his eyes to look at his Dog;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913196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fi-FI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se o'twa n'ani afwe ne 'Kraman; ne 'Kraman see, "Nfwe me, na nye me na me yee."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 Dog said, "You need not look at me, it was not I who did it."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682920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se o'bu aba abefwe 'Kraman no, na Aba see, " Mmu me, na wo 'Kraman beka me."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was about to break off a stick to beat the Dog, when the stick said, "Don't break me, for (if you do) your Dog will bite me."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08966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baa 'fie beboo Aketekyire amanee.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Ananse came home and told the Cricket all about it.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817809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Ose o'sere na oda 'gyam'.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he was laughing, he fell into the fire. 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14727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 se Aketekyire 'se hyeye.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 is how the Cricket got his teeth burned.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772327"/>
                  </a:ext>
                </a:extLst>
              </a:tr>
              <a:tr h="108228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M'anansesem a metooye yi, se eye de o, se ennye de o, momfa bi nko, na. momfa bi mmera.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This, my story, which I have related, if it be sweet, (or) if it be not sweet, take some elsewhere, and let some come back to me.</a:t>
                      </a:r>
                    </a:p>
                  </a:txBody>
                  <a:tcPr marL="3491" marR="3491" marT="34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4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4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459EF-1376-CC69-2024-E8D6AD0F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8" y="0"/>
            <a:ext cx="1168732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E299B-6EB9-F24F-85E6-8BD84EA7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429000"/>
            <a:ext cx="5400675" cy="34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32903</TotalTime>
  <Words>1033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Demo Source Material: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Worstell</dc:creator>
  <cp:lastModifiedBy>Bill Worstell</cp:lastModifiedBy>
  <cp:revision>28</cp:revision>
  <dcterms:created xsi:type="dcterms:W3CDTF">2024-12-05T19:33:04Z</dcterms:created>
  <dcterms:modified xsi:type="dcterms:W3CDTF">2025-02-25T06:06:41Z</dcterms:modified>
</cp:coreProperties>
</file>