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401" r:id="rId3"/>
    <p:sldId id="403" r:id="rId4"/>
    <p:sldId id="402" r:id="rId5"/>
    <p:sldId id="404" r:id="rId6"/>
    <p:sldId id="40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9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60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18B27-38F9-4E98-89F1-BF6507D6DD6E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11D1-193C-4E97-BCCC-76A61E9E9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92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28A2-C7D7-BC3B-76AC-64BBC6467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34A35-0161-F05B-016A-BD7CE5467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9736B-1E9F-8D52-F7D2-6F1F95A5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C752-A05B-4C34-9298-91E61C14347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D49B2-5BE1-4B1B-7945-60F3BC8C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BF92A-4E6C-3818-444C-B77B6552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F809-81C8-41A7-B257-332DACA2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6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07E0-4AD0-E851-3A60-31B6032F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C6B32-2E21-F3CB-F997-FE6B0B7C6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FCD66-B8C8-A8EF-FF7A-535998EC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C752-A05B-4C34-9298-91E61C14347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727C5-A012-A8CE-F31A-03C65765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05EC-AEFA-6FA6-334D-4FE0D115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F809-81C8-41A7-B257-332DACA2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6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6C4E7-9BEC-CFF8-04FF-752C7566D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76D91-FB1F-60F4-DB16-0CF592C1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E56E7-A70C-76D9-087F-A5341273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C752-A05B-4C34-9298-91E61C14347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2BDE-0DAD-1721-5E47-75B0E4B7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3AB65-4C38-FEF8-88D1-BA537DAA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F809-81C8-41A7-B257-332DACA2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5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982C-9472-EBA3-A327-DF287E4D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403FD-6303-7389-9AC9-70F21B4DF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6DCF4-39DA-0A19-09F4-37CDC033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C752-A05B-4C34-9298-91E61C14347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30D4C-7303-0E65-C857-C875FD8E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D69C-3A71-27D2-0539-7DDA3784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F809-81C8-41A7-B257-332DACA2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8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722B-5EB9-64BC-B93D-49D98E76C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EA870-9ADA-FC3E-A113-ED025C44B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E98BE-352F-9C55-0BAA-8D68C035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C752-A05B-4C34-9298-91E61C14347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DD478-5D3B-C971-EE56-F82B8BE9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CA751-B33E-01EC-DA9B-47E37F59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F809-81C8-41A7-B257-332DACA2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9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5855-B3F7-0465-8FD3-3141BEBB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95E86-0311-FE40-2226-AFC7AF40B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5BEF5-8BB2-70DC-E1E0-D4C7FFBF4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87885-4860-ABC4-6CFF-C8547472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C752-A05B-4C34-9298-91E61C14347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FEC1E-912E-6C13-789A-576C04B5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AEB66-6A71-6C13-A5DB-F938914B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F809-81C8-41A7-B257-332DACA2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3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721E-2262-1807-00DB-9FC9B95C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9699A-5A64-3967-B063-1745976B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930A3-50EC-762D-9D6B-4FBC04E70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B862E-04F4-8932-FD69-4B3632882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7CC6E-02AD-01D1-9122-B86990B0A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70FD26-919F-436C-8BE0-B1257DC4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C752-A05B-4C34-9298-91E61C14347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D1F90-E910-F0C9-842A-E5C922CD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B7E75-8B78-F9E9-37C1-9C884E96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F809-81C8-41A7-B257-332DACA2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2A3B-7581-037B-BBD3-998A2367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AD1CC-6D0D-5D83-39A6-0971A4A3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C752-A05B-4C34-9298-91E61C14347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7F2F8-2F8C-B031-A928-66FF7E4D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BA070-F5A8-979B-B95A-CB8A0D6C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F809-81C8-41A7-B257-332DACA2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BB787-C237-C90D-E7A2-00C7A14D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C752-A05B-4C34-9298-91E61C14347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FD1F6-70C5-2B33-8FFF-36928FE5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0C80A-E5CF-7993-F08D-00960B75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F809-81C8-41A7-B257-332DACA2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1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2BA3-C5F5-304C-B59E-4A21A683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E9FD-1FE7-05B0-F3F4-3C8A3F7D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1E8D9-C7C4-6A7C-63EB-5D96775D7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6BA0B-3248-4CBA-4D5D-B721CAE2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C752-A05B-4C34-9298-91E61C14347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F42DD-4949-E258-4F18-94D0360B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89AF1-93CF-17EF-BE7E-857D3A8B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F809-81C8-41A7-B257-332DACA2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AA13-D332-6828-C19B-75D3B926E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8F5C5-740A-CE88-AE44-4FE935CE9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C348E-2AC5-EEF2-7737-FF6D5B805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B1F37-368B-454C-3A96-225575A0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C752-A05B-4C34-9298-91E61C14347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AD077-4421-B5FF-7606-A886ADA3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4F5C1-3844-5E6E-4BC8-49D7BF1A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F809-81C8-41A7-B257-332DACA2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8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31450-49BE-DF80-7712-A1C55DBA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5C1D-60AA-5FE0-C749-A7A8C2AB5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2E0DA-BFF6-F51D-B7E8-48BD3CBAE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1C752-A05B-4C34-9298-91E61C14347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5A2BA-00C7-7429-FC8C-E108D73BE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A2B1C-6700-FECC-DA9A-4E84E2EFD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76F809-81C8-41A7-B257-332DACA2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rchive.org/details/akanashantifolkt0000ratt/page/n5/mode/2up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B8F582-0DC9-BC71-B6CE-9761112BC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578" y="53086"/>
            <a:ext cx="3561144" cy="27475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2D15A2-D2B4-E672-079E-934F9DCE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9" y="1075676"/>
            <a:ext cx="2290920" cy="20410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Demo Source Material: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3FE42F-8DB8-A7C4-9411-2595AE596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053" y="2777619"/>
            <a:ext cx="1620510" cy="679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18482-C707-2316-2207-986F7EDB5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722" y="42585"/>
            <a:ext cx="6353278" cy="3414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50A2AA-AAE1-3C57-1CBA-142B0FC57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51" y="3609474"/>
            <a:ext cx="6736352" cy="31020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820853-1144-BE0C-05E8-DE93BFAB508D}"/>
              </a:ext>
            </a:extLst>
          </p:cNvPr>
          <p:cNvSpPr txBox="1"/>
          <p:nvPr/>
        </p:nvSpPr>
        <p:spPr>
          <a:xfrm>
            <a:off x="4980971" y="3431894"/>
            <a:ext cx="7508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https://archive.org/details/akanashantifolkt0000ratt/page/n5/mode/2up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4F419B-7672-6533-9D78-B70C1DBAB4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0721" y="3871940"/>
            <a:ext cx="3889623" cy="298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66580-AB54-10A0-CB75-601646553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F18C5A-CDD6-F743-D319-3C6C4B9EC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3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032AA0-D53B-E132-A1AA-222069956657}"/>
              </a:ext>
            </a:extLst>
          </p:cNvPr>
          <p:cNvSpPr txBox="1"/>
          <p:nvPr/>
        </p:nvSpPr>
        <p:spPr>
          <a:xfrm>
            <a:off x="171449" y="798652"/>
            <a:ext cx="768517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Ye' </a:t>
            </a:r>
            <a:r>
              <a:rPr lang="en-US" dirty="0" err="1"/>
              <a:t>nse</a:t>
            </a:r>
            <a:r>
              <a:rPr lang="en-US" dirty="0"/>
              <a:t> se, </a:t>
            </a:r>
            <a:r>
              <a:rPr lang="en-US" dirty="0" err="1"/>
              <a:t>nse</a:t>
            </a:r>
            <a:r>
              <a:rPr lang="en-US" dirty="0"/>
              <a:t> se o</a:t>
            </a:r>
          </a:p>
          <a:p>
            <a:r>
              <a:rPr lang="en-US" dirty="0"/>
              <a:t>KOKOKYINAKA ONKO BO ANANSE BOSEA</a:t>
            </a:r>
          </a:p>
          <a:p>
            <a:r>
              <a:rPr lang="en-US" dirty="0"/>
              <a:t>ANANSE,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Kokokyinaka</a:t>
            </a:r>
            <a:r>
              <a:rPr lang="en-US" dirty="0"/>
              <a:t> baa ne ho </a:t>
            </a:r>
            <a:r>
              <a:rPr lang="en-US" dirty="0" err="1"/>
              <a:t>bepee</a:t>
            </a:r>
            <a:r>
              <a:rPr lang="en-US" dirty="0"/>
              <a:t> </a:t>
            </a:r>
            <a:r>
              <a:rPr lang="en-US" dirty="0" err="1"/>
              <a:t>bosea</a:t>
            </a:r>
            <a:r>
              <a:rPr lang="en-US" dirty="0"/>
              <a:t>, </a:t>
            </a:r>
            <a:r>
              <a:rPr lang="en-US" dirty="0" err="1"/>
              <a:t>asuanu</a:t>
            </a:r>
            <a:r>
              <a:rPr lang="en-US" dirty="0"/>
              <a:t>. Na </a:t>
            </a:r>
            <a:r>
              <a:rPr lang="en-US" dirty="0" err="1"/>
              <a:t>Ananse</a:t>
            </a:r>
            <a:r>
              <a:rPr lang="en-US" dirty="0"/>
              <a:t> no</a:t>
            </a:r>
          </a:p>
          <a:p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nni</a:t>
            </a:r>
            <a:r>
              <a:rPr lang="en-US" dirty="0"/>
              <a:t> bi,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okoo</a:t>
            </a:r>
            <a:r>
              <a:rPr lang="en-US" dirty="0"/>
              <a:t> ne </a:t>
            </a:r>
            <a:r>
              <a:rPr lang="en-US" dirty="0" err="1"/>
              <a:t>yonko</a:t>
            </a:r>
            <a:r>
              <a:rPr lang="en-US" dirty="0"/>
              <a:t> </a:t>
            </a:r>
            <a:r>
              <a:rPr lang="en-US" dirty="0" err="1"/>
              <a:t>Ntontom</a:t>
            </a:r>
            <a:r>
              <a:rPr lang="en-US" dirty="0"/>
              <a:t> ho ko </a:t>
            </a:r>
            <a:r>
              <a:rPr lang="en-US" dirty="0" err="1"/>
              <a:t>gyee</a:t>
            </a:r>
            <a:r>
              <a:rPr lang="en-US" dirty="0"/>
              <a:t> bi </a:t>
            </a:r>
            <a:r>
              <a:rPr lang="en-US" dirty="0" err="1"/>
              <a:t>bree</a:t>
            </a:r>
            <a:r>
              <a:rPr lang="en-US" dirty="0"/>
              <a:t> </a:t>
            </a:r>
            <a:r>
              <a:rPr lang="en-US" dirty="0" err="1"/>
              <a:t>n'adamfo</a:t>
            </a:r>
            <a:endParaRPr lang="en-US" dirty="0"/>
          </a:p>
          <a:p>
            <a:r>
              <a:rPr lang="en-US" dirty="0"/>
              <a:t>I </a:t>
            </a:r>
            <a:r>
              <a:rPr lang="en-US" dirty="0" err="1"/>
              <a:t>Kokokyinaka</a:t>
            </a:r>
            <a:r>
              <a:rPr lang="en-US" dirty="0"/>
              <a:t>. Eda a </a:t>
            </a:r>
            <a:r>
              <a:rPr lang="en-US" dirty="0" err="1"/>
              <a:t>Ntontom</a:t>
            </a:r>
            <a:r>
              <a:rPr lang="en-US" dirty="0"/>
              <a:t> </a:t>
            </a:r>
            <a:r>
              <a:rPr lang="en-US" dirty="0" err="1"/>
              <a:t>hyeye</a:t>
            </a:r>
            <a:r>
              <a:rPr lang="en-US" dirty="0"/>
              <a:t> no </a:t>
            </a:r>
            <a:r>
              <a:rPr lang="en-US" dirty="0" err="1"/>
              <a:t>paa</a:t>
            </a:r>
            <a:r>
              <a:rPr lang="en-US" dirty="0"/>
              <a:t> ho,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Ntontom</a:t>
            </a:r>
            <a:endParaRPr lang="en-US" dirty="0"/>
          </a:p>
          <a:p>
            <a:r>
              <a:rPr lang="en-US" dirty="0"/>
              <a:t>ka </a:t>
            </a:r>
            <a:r>
              <a:rPr lang="en-US" dirty="0" err="1"/>
              <a:t>kyeree</a:t>
            </a:r>
            <a:r>
              <a:rPr lang="en-US" dirty="0"/>
              <a:t> </a:t>
            </a:r>
            <a:r>
              <a:rPr lang="en-US" dirty="0" err="1"/>
              <a:t>Ananse</a:t>
            </a:r>
            <a:r>
              <a:rPr lang="en-US" dirty="0"/>
              <a:t> se, " Ko </a:t>
            </a:r>
            <a:r>
              <a:rPr lang="en-US" dirty="0" err="1"/>
              <a:t>gye</a:t>
            </a:r>
            <a:r>
              <a:rPr lang="en-US" dirty="0"/>
              <a:t> me sika </a:t>
            </a:r>
            <a:r>
              <a:rPr lang="en-US" dirty="0" err="1"/>
              <a:t>bere</a:t>
            </a:r>
            <a:r>
              <a:rPr lang="en-US" dirty="0"/>
              <a:t> me." </a:t>
            </a:r>
            <a:r>
              <a:rPr lang="en-US" dirty="0" err="1"/>
              <a:t>Ananse</a:t>
            </a:r>
            <a:r>
              <a:rPr lang="en-US" dirty="0"/>
              <a:t> see, " Koko</a:t>
            </a:r>
          </a:p>
          <a:p>
            <a:r>
              <a:rPr lang="en-US" dirty="0" err="1"/>
              <a:t>kyinaka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osi</a:t>
            </a:r>
            <a:r>
              <a:rPr lang="en-US" dirty="0"/>
              <a:t> </a:t>
            </a:r>
            <a:r>
              <a:rPr lang="en-US" dirty="0" err="1"/>
              <a:t>onyina</a:t>
            </a:r>
            <a:r>
              <a:rPr lang="en-US" dirty="0"/>
              <a:t> </a:t>
            </a:r>
            <a:r>
              <a:rPr lang="en-US" dirty="0" err="1"/>
              <a:t>soo</a:t>
            </a:r>
            <a:r>
              <a:rPr lang="en-US" dirty="0"/>
              <a:t> no,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kogye</a:t>
            </a:r>
            <a:r>
              <a:rPr lang="en-US" dirty="0"/>
              <a:t> wo sika." </a:t>
            </a:r>
            <a:r>
              <a:rPr lang="en-US" dirty="0" err="1"/>
              <a:t>Ntontom</a:t>
            </a:r>
            <a:r>
              <a:rPr lang="en-US" dirty="0"/>
              <a:t> see, "Ebeye</a:t>
            </a:r>
          </a:p>
          <a:p>
            <a:r>
              <a:rPr lang="en-US" dirty="0"/>
              <a:t>den </a:t>
            </a:r>
            <a:r>
              <a:rPr lang="en-US" dirty="0" err="1"/>
              <a:t>na</a:t>
            </a:r>
            <a:r>
              <a:rPr lang="en-US" dirty="0"/>
              <a:t> me </a:t>
            </a:r>
            <a:r>
              <a:rPr lang="en-US" dirty="0" err="1"/>
              <a:t>nsa</a:t>
            </a:r>
            <a:r>
              <a:rPr lang="en-US" dirty="0"/>
              <a:t> aka; </a:t>
            </a:r>
            <a:r>
              <a:rPr lang="en-US" dirty="0" err="1"/>
              <a:t>aboa</a:t>
            </a:r>
            <a:r>
              <a:rPr lang="en-US" dirty="0"/>
              <a:t> no </a:t>
            </a:r>
            <a:r>
              <a:rPr lang="en-US" dirty="0" err="1"/>
              <a:t>tu.</a:t>
            </a:r>
            <a:r>
              <a:rPr lang="en-US" dirty="0"/>
              <a:t>" </a:t>
            </a:r>
            <a:r>
              <a:rPr lang="en-US" dirty="0" err="1"/>
              <a:t>Ananse</a:t>
            </a:r>
            <a:r>
              <a:rPr lang="en-US" dirty="0"/>
              <a:t> see, " Ko to dua no </a:t>
            </a:r>
            <a:r>
              <a:rPr lang="en-US" dirty="0" err="1"/>
              <a:t>kese</a:t>
            </a:r>
            <a:r>
              <a:rPr lang="en-US" dirty="0"/>
              <a:t>, wo</a:t>
            </a:r>
          </a:p>
          <a:p>
            <a:r>
              <a:rPr lang="en-US" dirty="0" err="1"/>
              <a:t>behu</a:t>
            </a:r>
            <a:r>
              <a:rPr lang="en-US" dirty="0"/>
              <a:t> se dua no </a:t>
            </a:r>
            <a:r>
              <a:rPr lang="en-US" dirty="0" err="1"/>
              <a:t>bebuo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w'akyere</a:t>
            </a:r>
            <a:r>
              <a:rPr lang="en-US" dirty="0"/>
              <a:t> </a:t>
            </a:r>
            <a:r>
              <a:rPr lang="en-US" dirty="0" err="1"/>
              <a:t>Kokokyinaka</a:t>
            </a:r>
            <a:r>
              <a:rPr lang="en-US" dirty="0"/>
              <a:t> </a:t>
            </a:r>
            <a:r>
              <a:rPr lang="en-US" dirty="0" err="1"/>
              <a:t>agye</a:t>
            </a:r>
            <a:r>
              <a:rPr lang="en-US" dirty="0"/>
              <a:t> wo sika." </a:t>
            </a:r>
            <a:r>
              <a:rPr lang="en-US" dirty="0" err="1"/>
              <a:t>Ntontom</a:t>
            </a:r>
            <a:endParaRPr lang="en-US" dirty="0"/>
          </a:p>
          <a:p>
            <a:r>
              <a:rPr lang="en-US" dirty="0"/>
              <a:t>ko too dua no </a:t>
            </a:r>
            <a:r>
              <a:rPr lang="en-US" dirty="0" err="1"/>
              <a:t>kese</a:t>
            </a:r>
            <a:r>
              <a:rPr lang="en-US" dirty="0"/>
              <a:t>. </a:t>
            </a:r>
            <a:r>
              <a:rPr lang="en-US" dirty="0" err="1"/>
              <a:t>Ase</a:t>
            </a:r>
            <a:r>
              <a:rPr lang="en-US" dirty="0"/>
              <a:t> die </a:t>
            </a:r>
            <a:r>
              <a:rPr lang="en-US" dirty="0" err="1"/>
              <a:t>e'buo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Kokokyinaka</a:t>
            </a:r>
            <a:r>
              <a:rPr lang="en-US" dirty="0"/>
              <a:t> </a:t>
            </a:r>
            <a:r>
              <a:rPr lang="en-US" dirty="0" err="1"/>
              <a:t>firii</a:t>
            </a:r>
            <a:r>
              <a:rPr lang="en-US" dirty="0"/>
              <a:t> ho pa, </a:t>
            </a:r>
            <a:r>
              <a:rPr lang="en-US" dirty="0" err="1"/>
              <a:t>bu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!</a:t>
            </a:r>
          </a:p>
          <a:p>
            <a:r>
              <a:rPr lang="en-US" dirty="0"/>
              <a:t>Ena </a:t>
            </a:r>
            <a:r>
              <a:rPr lang="en-US" dirty="0" err="1"/>
              <a:t>Ntontom</a:t>
            </a:r>
            <a:r>
              <a:rPr lang="en-US" dirty="0"/>
              <a:t> baye,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osee</a:t>
            </a:r>
            <a:r>
              <a:rPr lang="en-US" dirty="0"/>
              <a:t>, "</a:t>
            </a:r>
            <a:r>
              <a:rPr lang="en-US" dirty="0" err="1"/>
              <a:t>Ananse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en-US" dirty="0"/>
              <a:t> !" Ene se </a:t>
            </a:r>
            <a:r>
              <a:rPr lang="en-US" dirty="0" err="1"/>
              <a:t>ye'de</a:t>
            </a:r>
            <a:r>
              <a:rPr lang="en-US" dirty="0"/>
              <a:t> </a:t>
            </a:r>
            <a:r>
              <a:rPr lang="en-US" dirty="0" err="1"/>
              <a:t>beye</a:t>
            </a:r>
            <a:r>
              <a:rPr lang="en-US" dirty="0"/>
              <a:t> </a:t>
            </a:r>
            <a:r>
              <a:rPr lang="en-US" dirty="0" err="1"/>
              <a:t>abebuo</a:t>
            </a:r>
            <a:r>
              <a:rPr lang="en-US" dirty="0"/>
              <a:t> se,</a:t>
            </a:r>
          </a:p>
          <a:p>
            <a:r>
              <a:rPr lang="en-US" dirty="0"/>
              <a:t>"</a:t>
            </a:r>
            <a:r>
              <a:rPr lang="en-US" dirty="0" err="1"/>
              <a:t>Aboa</a:t>
            </a:r>
            <a:r>
              <a:rPr lang="en-US" dirty="0"/>
              <a:t> </a:t>
            </a:r>
            <a:r>
              <a:rPr lang="en-US" dirty="0" err="1"/>
              <a:t>Kokokyinaka</a:t>
            </a:r>
            <a:r>
              <a:rPr lang="en-US" dirty="0"/>
              <a:t> </a:t>
            </a:r>
            <a:r>
              <a:rPr lang="en-US" dirty="0" err="1"/>
              <a:t>onko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 </a:t>
            </a:r>
            <a:r>
              <a:rPr lang="en-US" dirty="0" err="1"/>
              <a:t>Ananse</a:t>
            </a:r>
            <a:r>
              <a:rPr lang="en-US" dirty="0"/>
              <a:t> </a:t>
            </a:r>
            <a:r>
              <a:rPr lang="en-US" dirty="0" err="1"/>
              <a:t>bose</a:t>
            </a:r>
            <a:r>
              <a:rPr lang="en-US" dirty="0"/>
              <a:t> a, </a:t>
            </a:r>
            <a:r>
              <a:rPr lang="en-US" dirty="0" err="1"/>
              <a:t>mma</a:t>
            </a:r>
            <a:r>
              <a:rPr lang="en-US" dirty="0"/>
              <a:t> </a:t>
            </a:r>
            <a:r>
              <a:rPr lang="en-US" dirty="0" err="1"/>
              <a:t>Ntontom</a:t>
            </a:r>
            <a:r>
              <a:rPr lang="en-US" dirty="0"/>
              <a:t> </a:t>
            </a:r>
            <a:r>
              <a:rPr lang="en-US" dirty="0" err="1"/>
              <a:t>nkoto</a:t>
            </a:r>
            <a:r>
              <a:rPr lang="en-US" dirty="0"/>
              <a:t> </a:t>
            </a:r>
            <a:r>
              <a:rPr lang="en-US" dirty="0" err="1"/>
              <a:t>onyina</a:t>
            </a:r>
            <a:endParaRPr lang="en-US" dirty="0"/>
          </a:p>
          <a:p>
            <a:r>
              <a:rPr lang="en-US" dirty="0" err="1"/>
              <a:t>kese</a:t>
            </a:r>
            <a:r>
              <a:rPr lang="en-US" dirty="0"/>
              <a:t>."</a:t>
            </a:r>
          </a:p>
          <a:p>
            <a:r>
              <a:rPr lang="en-US" dirty="0" err="1"/>
              <a:t>M'anansesem</a:t>
            </a:r>
            <a:r>
              <a:rPr lang="en-US" dirty="0"/>
              <a:t> a </a:t>
            </a:r>
            <a:r>
              <a:rPr lang="en-US" dirty="0" err="1"/>
              <a:t>metooye</a:t>
            </a:r>
            <a:r>
              <a:rPr lang="en-US" dirty="0"/>
              <a:t> </a:t>
            </a:r>
            <a:r>
              <a:rPr lang="en-US" dirty="0" err="1"/>
              <a:t>yi</a:t>
            </a:r>
            <a:r>
              <a:rPr lang="en-US" dirty="0"/>
              <a:t>, se eye de o, se </a:t>
            </a:r>
            <a:r>
              <a:rPr lang="en-US" dirty="0" err="1"/>
              <a:t>ennye</a:t>
            </a:r>
            <a:r>
              <a:rPr lang="en-US" dirty="0"/>
              <a:t> de o, </a:t>
            </a:r>
            <a:r>
              <a:rPr lang="en-US" dirty="0" err="1"/>
              <a:t>momfa</a:t>
            </a:r>
            <a:r>
              <a:rPr lang="en-US" dirty="0"/>
              <a:t> bi </a:t>
            </a:r>
            <a:r>
              <a:rPr lang="en-US" dirty="0" err="1"/>
              <a:t>nko</a:t>
            </a:r>
            <a:r>
              <a:rPr lang="en-US" dirty="0"/>
              <a:t>, </a:t>
            </a:r>
            <a:r>
              <a:rPr lang="en-US" dirty="0" err="1"/>
              <a:t>na</a:t>
            </a:r>
            <a:endParaRPr lang="en-US" dirty="0"/>
          </a:p>
          <a:p>
            <a:r>
              <a:rPr lang="en-US" dirty="0" err="1"/>
              <a:t>momfa</a:t>
            </a:r>
            <a:r>
              <a:rPr lang="en-US" dirty="0"/>
              <a:t> bi </a:t>
            </a:r>
            <a:r>
              <a:rPr lang="en-US" dirty="0" err="1"/>
              <a:t>mmera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9987C-80C7-F0A3-EC0B-0ECB356D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038" y="798652"/>
            <a:ext cx="3454578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9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161E47-70D8-55BC-8553-128B5429BCF9}"/>
              </a:ext>
            </a:extLst>
          </p:cNvPr>
          <p:cNvSpPr txBox="1"/>
          <p:nvPr/>
        </p:nvSpPr>
        <p:spPr>
          <a:xfrm>
            <a:off x="219575" y="153463"/>
            <a:ext cx="839503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do not really mean, we do not really mean, (that what we are going to say is true)</a:t>
            </a:r>
          </a:p>
          <a:p>
            <a:r>
              <a:rPr lang="en-US" dirty="0"/>
              <a:t>KOKOKYINAKA, THE BLUE-CRESTED TURACOU, DID NOT</a:t>
            </a:r>
          </a:p>
          <a:p>
            <a:r>
              <a:rPr lang="en-US" dirty="0"/>
              <a:t>GO TO ANANSE, THE SPIDER, FOR A LOAN</a:t>
            </a:r>
          </a:p>
          <a:p>
            <a:r>
              <a:rPr lang="en-US" dirty="0"/>
              <a:t>ONCE upon a time, the </a:t>
            </a:r>
            <a:r>
              <a:rPr lang="en-US" dirty="0" err="1"/>
              <a:t>Kokokyinaka</a:t>
            </a:r>
            <a:r>
              <a:rPr lang="en-US" dirty="0"/>
              <a:t> bird went to </a:t>
            </a:r>
            <a:r>
              <a:rPr lang="en-US" dirty="0" err="1"/>
              <a:t>Ananse</a:t>
            </a:r>
            <a:r>
              <a:rPr lang="en-US" dirty="0"/>
              <a:t>, the Spider, in search of a loan of an </a:t>
            </a:r>
            <a:r>
              <a:rPr lang="en-US" dirty="0" err="1"/>
              <a:t>asuanu's</a:t>
            </a:r>
            <a:r>
              <a:rPr lang="en-US" dirty="0"/>
              <a:t> weight of gold dust (4). Now, as </a:t>
            </a:r>
            <a:r>
              <a:rPr lang="en-US" dirty="0" err="1"/>
              <a:t>Ananse</a:t>
            </a:r>
            <a:endParaRPr lang="en-US" dirty="0"/>
          </a:p>
          <a:p>
            <a:r>
              <a:rPr lang="en-US" dirty="0"/>
              <a:t>himself had none, he went there to his friend, </a:t>
            </a:r>
            <a:r>
              <a:rPr lang="en-US" dirty="0" err="1"/>
              <a:t>Ntontom</a:t>
            </a:r>
            <a:r>
              <a:rPr lang="en-US" dirty="0"/>
              <a:t>, the Mosquito,</a:t>
            </a:r>
          </a:p>
          <a:p>
            <a:r>
              <a:rPr lang="en-US" dirty="0"/>
              <a:t>to get some and bring it to his friend, the </a:t>
            </a:r>
            <a:r>
              <a:rPr lang="en-US" dirty="0" err="1"/>
              <a:t>Kokokyinaka</a:t>
            </a:r>
            <a:r>
              <a:rPr lang="en-US" dirty="0"/>
              <a:t> bird. The day</a:t>
            </a:r>
          </a:p>
          <a:p>
            <a:r>
              <a:rPr lang="en-US" dirty="0"/>
              <a:t>passed which the Mosquito had fixed (for the repayment of the loan), and the</a:t>
            </a:r>
          </a:p>
          <a:p>
            <a:r>
              <a:rPr lang="en-US" dirty="0"/>
              <a:t>Mosquito said to </a:t>
            </a:r>
            <a:r>
              <a:rPr lang="en-US" dirty="0" err="1"/>
              <a:t>Ananse</a:t>
            </a:r>
            <a:r>
              <a:rPr lang="en-US" dirty="0"/>
              <a:t>, " Go and get my gold dust for me." </a:t>
            </a:r>
            <a:r>
              <a:rPr lang="en-US" dirty="0" err="1"/>
              <a:t>Ananse</a:t>
            </a:r>
            <a:r>
              <a:rPr lang="en-US" dirty="0"/>
              <a:t> replied,</a:t>
            </a:r>
          </a:p>
          <a:p>
            <a:r>
              <a:rPr lang="en-US" dirty="0"/>
              <a:t>"The </a:t>
            </a:r>
            <a:r>
              <a:rPr lang="en-US" dirty="0" err="1"/>
              <a:t>Kokokyinaka</a:t>
            </a:r>
            <a:r>
              <a:rPr lang="en-US" dirty="0"/>
              <a:t> bird is sitting on top of that Silk-cotton-tree, so go and receive</a:t>
            </a:r>
          </a:p>
          <a:p>
            <a:r>
              <a:rPr lang="en-US" dirty="0"/>
              <a:t>your gold dust." The Mosquito asked, " How shall I go about getting it; the</a:t>
            </a:r>
          </a:p>
          <a:p>
            <a:r>
              <a:rPr lang="en-US" dirty="0"/>
              <a:t>creature can fly." The Spider replied, " Go and trip up the tree, and when you</a:t>
            </a:r>
          </a:p>
          <a:p>
            <a:r>
              <a:rPr lang="en-US" dirty="0"/>
              <a:t>see, the tree will break, then you have caught the </a:t>
            </a:r>
            <a:r>
              <a:rPr lang="en-US" dirty="0" err="1"/>
              <a:t>Kokokyinaka</a:t>
            </a:r>
            <a:r>
              <a:rPr lang="en-US" dirty="0"/>
              <a:t> bird, and got back</a:t>
            </a:r>
          </a:p>
          <a:p>
            <a:r>
              <a:rPr lang="en-US" dirty="0"/>
              <a:t>your gold dust." The Mosquito went and tripped up the tree. When it was about</a:t>
            </a:r>
          </a:p>
          <a:p>
            <a:r>
              <a:rPr lang="en-US" dirty="0"/>
              <a:t>to break, the </a:t>
            </a:r>
            <a:r>
              <a:rPr lang="en-US" dirty="0" err="1"/>
              <a:t>Kokokyinaka</a:t>
            </a:r>
            <a:r>
              <a:rPr lang="en-US" dirty="0"/>
              <a:t> bird went off from there, pa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! Then the</a:t>
            </a:r>
          </a:p>
          <a:p>
            <a:r>
              <a:rPr lang="en-US" dirty="0"/>
              <a:t>Mosquito came, and he said, " Congratulations, </a:t>
            </a:r>
            <a:r>
              <a:rPr lang="en-US" dirty="0" err="1"/>
              <a:t>Ananse</a:t>
            </a:r>
            <a:r>
              <a:rPr lang="en-US" dirty="0"/>
              <a:t>." That is why we have</a:t>
            </a:r>
          </a:p>
          <a:p>
            <a:r>
              <a:rPr lang="en-US" dirty="0"/>
              <a:t>a saying which runs, " The Creature called the </a:t>
            </a:r>
            <a:r>
              <a:rPr lang="en-US" dirty="0" err="1"/>
              <a:t>Kokokyinaka</a:t>
            </a:r>
            <a:r>
              <a:rPr lang="en-US" dirty="0"/>
              <a:t> bird did not borrow</a:t>
            </a:r>
          </a:p>
          <a:p>
            <a:r>
              <a:rPr lang="en-US" dirty="0"/>
              <a:t>from </a:t>
            </a:r>
            <a:r>
              <a:rPr lang="en-US" dirty="0" err="1"/>
              <a:t>Ananse</a:t>
            </a:r>
            <a:r>
              <a:rPr lang="en-US" dirty="0"/>
              <a:t> that the Mosquito should go and trip up the Silk-cotton-tree."</a:t>
            </a:r>
          </a:p>
          <a:p>
            <a:r>
              <a:rPr lang="en-US" dirty="0"/>
              <a:t>This, my story, which I have related, if it be sweet, (or) if it be not sweet, take</a:t>
            </a:r>
          </a:p>
          <a:p>
            <a:r>
              <a:rPr lang="en-US" dirty="0"/>
              <a:t>some elsewhere, and let some come back to 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AC5B0-7C21-B4BC-48FA-CCF349F62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847" y="754186"/>
            <a:ext cx="3454578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8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B3B9F8-C9A2-8F44-AB6D-ABE45E4EC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935695"/>
              </p:ext>
            </p:extLst>
          </p:nvPr>
        </p:nvGraphicFramePr>
        <p:xfrm>
          <a:off x="838200" y="2168144"/>
          <a:ext cx="10515600" cy="2521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5157450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82395359"/>
                    </a:ext>
                  </a:extLst>
                </a:gridCol>
              </a:tblGrid>
              <a:tr h="1289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AKAN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8" marR="4448" marT="44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ENGLISH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8" marR="4448" marT="4448" marB="0"/>
                </a:tc>
                <a:extLst>
                  <a:ext uri="{0D108BD9-81ED-4DB2-BD59-A6C34878D82A}">
                    <a16:rowId xmlns:a16="http://schemas.microsoft.com/office/drawing/2014/main" val="1390779050"/>
                  </a:ext>
                </a:extLst>
              </a:tr>
              <a:tr h="128998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Ye' nse se, nse se 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8" marR="4448" marT="4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We do not really mean, we do not really mean, (that what we are going to say is true)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8" marR="4448" marT="4448" marB="0" anchor="b"/>
                </a:tc>
                <a:extLst>
                  <a:ext uri="{0D108BD9-81ED-4DB2-BD59-A6C34878D82A}">
                    <a16:rowId xmlns:a16="http://schemas.microsoft.com/office/drawing/2014/main" val="3461037636"/>
                  </a:ext>
                </a:extLst>
              </a:tr>
              <a:tr h="128998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</a:rPr>
                        <a:t>KOKOKYINAKA ONKO BO ANANSE BOSEA</a:t>
                      </a:r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8" marR="4448" marT="4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KOKOKYINAKA, THE BLUE-CRESTED TURACOU, DID NOT GO TO ANANSE, THE SPIDER, FOR A LOAN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8" marR="4448" marT="4448" marB="0" anchor="b"/>
                </a:tc>
                <a:extLst>
                  <a:ext uri="{0D108BD9-81ED-4DB2-BD59-A6C34878D82A}">
                    <a16:rowId xmlns:a16="http://schemas.microsoft.com/office/drawing/2014/main" val="2173220800"/>
                  </a:ext>
                </a:extLst>
              </a:tr>
              <a:tr h="1289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ANANSE, na Kokokyinaka baa ne ho bepee bosea, asuanu.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8" marR="4448" marT="4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ONCE upon a time, the Kokokyinaka bird went to Ananse, the Spider, in search of a loan of an asuanu's weight of gold dust.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8" marR="4448" marT="4448" marB="0" anchor="b"/>
                </a:tc>
                <a:extLst>
                  <a:ext uri="{0D108BD9-81ED-4DB2-BD59-A6C34878D82A}">
                    <a16:rowId xmlns:a16="http://schemas.microsoft.com/office/drawing/2014/main" val="3255612728"/>
                  </a:ext>
                </a:extLst>
              </a:tr>
              <a:tr h="2393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 Ananse no ara nni bi, na okoo ne yonko Ntontom ho ko gyee bi bree n'adamfo I Kokokyinaka.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8" marR="4448" marT="4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Now, as Ananse himself had none, he went there to his friend, Ntontom, the Mosquito, to get some and bring it to his friend, the Kokokyinaka bird.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8" marR="4448" marT="4448" marB="0" anchor="b"/>
                </a:tc>
                <a:extLst>
                  <a:ext uri="{0D108BD9-81ED-4DB2-BD59-A6C34878D82A}">
                    <a16:rowId xmlns:a16="http://schemas.microsoft.com/office/drawing/2014/main" val="2125735524"/>
                  </a:ext>
                </a:extLst>
              </a:tr>
              <a:tr h="239314">
                <a:tc>
                  <a:txBody>
                    <a:bodyPr/>
                    <a:lstStyle/>
                    <a:p>
                      <a:pPr algn="l" fontAlgn="b"/>
                      <a:r>
                        <a:rPr lang="nn-NO" sz="800" u="none" strike="noStrike">
                          <a:effectLst/>
                        </a:rPr>
                        <a:t>Eda a Ntontom hyeye no paa ho, na Ntontom ka kyeree Ananse se, " Ko gye me sika bere me." </a:t>
                      </a:r>
                      <a:endParaRPr lang="nn-N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8" marR="4448" marT="4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The day passed which the Mosquito had fixed (for the repayment of the loan), and the Mosquito said to Ananse, " Go and get my gold dust for me."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8" marR="4448" marT="4448" marB="0" anchor="b"/>
                </a:tc>
                <a:extLst>
                  <a:ext uri="{0D108BD9-81ED-4DB2-BD59-A6C34878D82A}">
                    <a16:rowId xmlns:a16="http://schemas.microsoft.com/office/drawing/2014/main" val="136491590"/>
                  </a:ext>
                </a:extLst>
              </a:tr>
              <a:tr h="1289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Ananse see, " Koko kyinaka na osi onyina soo no, na kogye wo sika."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8" marR="4448" marT="4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Ananse replied, "The Kokokyinaka bird is sitting on top of that Silk-cotton-tree, so go and receive your gold dust."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8" marR="4448" marT="4448" marB="0" anchor="b"/>
                </a:tc>
                <a:extLst>
                  <a:ext uri="{0D108BD9-81ED-4DB2-BD59-A6C34878D82A}">
                    <a16:rowId xmlns:a16="http://schemas.microsoft.com/office/drawing/2014/main" val="2835294156"/>
                  </a:ext>
                </a:extLst>
              </a:tr>
              <a:tr h="128998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Ntontom see, "Ebeye den na me nsa aka; aboa no tu."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8" marR="4448" marT="4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The Mosquito asked, " How shall I go about getting it; the creature can fly."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8" marR="4448" marT="4448" marB="0" anchor="b"/>
                </a:tc>
                <a:extLst>
                  <a:ext uri="{0D108BD9-81ED-4DB2-BD59-A6C34878D82A}">
                    <a16:rowId xmlns:a16="http://schemas.microsoft.com/office/drawing/2014/main" val="1222494351"/>
                  </a:ext>
                </a:extLst>
              </a:tr>
              <a:tr h="2393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Ananse see, " Ko to dua no kese, wo behu se dua no bebuo, na w'akyere Kokokyinaka agye wo sika."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8" marR="4448" marT="4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The Spider replied, " Go and trip up the tree, and when you see, the tree will break, then you have caught the Kokokyinaka bird, and got back your gold dust."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8" marR="4448" marT="4448" marB="0" anchor="b"/>
                </a:tc>
                <a:extLst>
                  <a:ext uri="{0D108BD9-81ED-4DB2-BD59-A6C34878D82A}">
                    <a16:rowId xmlns:a16="http://schemas.microsoft.com/office/drawing/2014/main" val="2460826168"/>
                  </a:ext>
                </a:extLst>
              </a:tr>
              <a:tr h="1289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Ntontom ko too dua no kese.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8" marR="4448" marT="4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The Mosquito went and tripped up the tree.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8" marR="4448" marT="4448" marB="0" anchor="b"/>
                </a:tc>
                <a:extLst>
                  <a:ext uri="{0D108BD9-81ED-4DB2-BD59-A6C34878D82A}">
                    <a16:rowId xmlns:a16="http://schemas.microsoft.com/office/drawing/2014/main" val="3532438336"/>
                  </a:ext>
                </a:extLst>
              </a:tr>
              <a:tr h="1289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Ase die e'buo, na Kokokyinaka firii ho pa, bu, bu, bu!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8" marR="4448" marT="4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When it was about to break, the Kokokyinaka bird went off from there, pa bu bu bu!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8" marR="4448" marT="4448" marB="0" anchor="b"/>
                </a:tc>
                <a:extLst>
                  <a:ext uri="{0D108BD9-81ED-4DB2-BD59-A6C34878D82A}">
                    <a16:rowId xmlns:a16="http://schemas.microsoft.com/office/drawing/2014/main" val="1098139058"/>
                  </a:ext>
                </a:extLst>
              </a:tr>
              <a:tr h="128998">
                <a:tc>
                  <a:txBody>
                    <a:bodyPr/>
                    <a:lstStyle/>
                    <a:p>
                      <a:pPr algn="l" fontAlgn="b"/>
                      <a:r>
                        <a:rPr lang="sv-SE" sz="800" u="none" strike="noStrike">
                          <a:effectLst/>
                        </a:rPr>
                        <a:t>Ena Ntontom baye, na osee, "Ananse mo !" </a:t>
                      </a:r>
                      <a:endParaRPr lang="sv-S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8" marR="4448" marT="4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Then the Mosquito came, and he said, " Congratulations, Ananse."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8" marR="4448" marT="4448" marB="0" anchor="b"/>
                </a:tc>
                <a:extLst>
                  <a:ext uri="{0D108BD9-81ED-4DB2-BD59-A6C34878D82A}">
                    <a16:rowId xmlns:a16="http://schemas.microsoft.com/office/drawing/2014/main" val="2127624956"/>
                  </a:ext>
                </a:extLst>
              </a:tr>
              <a:tr h="2393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Ene se ye'de beye abebuo se, "Aboa Kokokyinaka onko bo Ananse bose a, mma Ntontom nkoto onyina kese."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8" marR="4448" marT="4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That is why we have a saying which runs, " The Creature called the Kokokyinaka bird did not borrow from Ananse that the Mosquito should go and trip up the Silk-cotton-tree."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8" marR="4448" marT="4448" marB="0" anchor="b"/>
                </a:tc>
                <a:extLst>
                  <a:ext uri="{0D108BD9-81ED-4DB2-BD59-A6C34878D82A}">
                    <a16:rowId xmlns:a16="http://schemas.microsoft.com/office/drawing/2014/main" val="2108264998"/>
                  </a:ext>
                </a:extLst>
              </a:tr>
              <a:tr h="128998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M'anansesem a metooye yi, se eye de o, se ennye de o, momfa bi nko, na momfa bi mmera.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8" marR="4448" marT="4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This, my story, which I have related, if it be sweet, (or) if it be not sweet, take some elsewhere, and let some come back to me.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8" marR="4448" marT="4448" marB="0" anchor="b"/>
                </a:tc>
                <a:extLst>
                  <a:ext uri="{0D108BD9-81ED-4DB2-BD59-A6C34878D82A}">
                    <a16:rowId xmlns:a16="http://schemas.microsoft.com/office/drawing/2014/main" val="195297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47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603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31831</TotalTime>
  <Words>1087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Demo Source Material: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 Worstell</dc:creator>
  <cp:lastModifiedBy>Bill Worstell</cp:lastModifiedBy>
  <cp:revision>29</cp:revision>
  <dcterms:created xsi:type="dcterms:W3CDTF">2024-12-05T19:33:04Z</dcterms:created>
  <dcterms:modified xsi:type="dcterms:W3CDTF">2025-02-25T06:26:13Z</dcterms:modified>
</cp:coreProperties>
</file>