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9" autoAdjust="0"/>
    <p:restoredTop sz="94660"/>
  </p:normalViewPr>
  <p:slideViewPr>
    <p:cSldViewPr snapToGrid="0" showGuides="1">
      <p:cViewPr varScale="1">
        <p:scale>
          <a:sx n="67" d="100"/>
          <a:sy n="67" d="100"/>
        </p:scale>
        <p:origin x="1608" y="2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618B27-38F9-4E98-89F1-BF6507D6DD6E}" type="datetimeFigureOut">
              <a:rPr lang="en-US" smtClean="0"/>
              <a:t>2/24/2025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D111D1-193C-4E97-BCCC-76A61E9E9369}" type="slidenum">
              <a:rPr lang="en-US" smtClean="0"/>
              <a:t>‹#›</a:t>
            </a:fld>
            <a:endParaRPr lang="en-US"/>
          </a:p>
        </p:txBody>
      </p:sp>
    </p:spTree>
    <p:extLst>
      <p:ext uri="{BB962C8B-B14F-4D97-AF65-F5344CB8AC3E}">
        <p14:creationId xmlns:p14="http://schemas.microsoft.com/office/powerpoint/2010/main" val="2691192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28A2-C7D7-BC3B-76AC-64BBC6467F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C34A35-0161-F05B-016A-BD7CE5467A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09736B-1E9F-8D52-F7D2-6F1F95A5ABD7}"/>
              </a:ext>
            </a:extLst>
          </p:cNvPr>
          <p:cNvSpPr>
            <a:spLocks noGrp="1"/>
          </p:cNvSpPr>
          <p:nvPr>
            <p:ph type="dt" sz="half" idx="10"/>
          </p:nvPr>
        </p:nvSpPr>
        <p:spPr/>
        <p:txBody>
          <a:bodyPr/>
          <a:lstStyle/>
          <a:p>
            <a:fld id="{B8F1C752-A05B-4C34-9298-91E61C143475}" type="datetimeFigureOut">
              <a:rPr lang="en-US" smtClean="0"/>
              <a:t>2/24/2025</a:t>
            </a:fld>
            <a:endParaRPr lang="en-US"/>
          </a:p>
        </p:txBody>
      </p:sp>
      <p:sp>
        <p:nvSpPr>
          <p:cNvPr id="5" name="Footer Placeholder 4">
            <a:extLst>
              <a:ext uri="{FF2B5EF4-FFF2-40B4-BE49-F238E27FC236}">
                <a16:creationId xmlns:a16="http://schemas.microsoft.com/office/drawing/2014/main" id="{ACDD49B2-5BE1-4B1B-7945-60F3BC8C4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EBF92A-4E6C-3818-444C-B77B65525BDB}"/>
              </a:ext>
            </a:extLst>
          </p:cNvPr>
          <p:cNvSpPr>
            <a:spLocks noGrp="1"/>
          </p:cNvSpPr>
          <p:nvPr>
            <p:ph type="sldNum" sz="quarter" idx="12"/>
          </p:nvPr>
        </p:nvSpPr>
        <p:spPr/>
        <p:txBody>
          <a:bodyPr/>
          <a:lstStyle/>
          <a:p>
            <a:fld id="{8876F809-81C8-41A7-B257-332DACA24BD1}" type="slidenum">
              <a:rPr lang="en-US" smtClean="0"/>
              <a:t>‹#›</a:t>
            </a:fld>
            <a:endParaRPr lang="en-US"/>
          </a:p>
        </p:txBody>
      </p:sp>
    </p:spTree>
    <p:extLst>
      <p:ext uri="{BB962C8B-B14F-4D97-AF65-F5344CB8AC3E}">
        <p14:creationId xmlns:p14="http://schemas.microsoft.com/office/powerpoint/2010/main" val="124556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07E0-4AD0-E851-3A60-31B6032F18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0C6B32-2E21-F3CB-F997-FE6B0B7C64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0FCD66-B8C8-A8EF-FF7A-535998EC8D37}"/>
              </a:ext>
            </a:extLst>
          </p:cNvPr>
          <p:cNvSpPr>
            <a:spLocks noGrp="1"/>
          </p:cNvSpPr>
          <p:nvPr>
            <p:ph type="dt" sz="half" idx="10"/>
          </p:nvPr>
        </p:nvSpPr>
        <p:spPr/>
        <p:txBody>
          <a:bodyPr/>
          <a:lstStyle/>
          <a:p>
            <a:fld id="{B8F1C752-A05B-4C34-9298-91E61C143475}" type="datetimeFigureOut">
              <a:rPr lang="en-US" smtClean="0"/>
              <a:t>2/24/2025</a:t>
            </a:fld>
            <a:endParaRPr lang="en-US"/>
          </a:p>
        </p:txBody>
      </p:sp>
      <p:sp>
        <p:nvSpPr>
          <p:cNvPr id="5" name="Footer Placeholder 4">
            <a:extLst>
              <a:ext uri="{FF2B5EF4-FFF2-40B4-BE49-F238E27FC236}">
                <a16:creationId xmlns:a16="http://schemas.microsoft.com/office/drawing/2014/main" id="{29C727C5-A012-A8CE-F31A-03C65765E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605EC-AEFA-6FA6-334D-4FE0D11551BA}"/>
              </a:ext>
            </a:extLst>
          </p:cNvPr>
          <p:cNvSpPr>
            <a:spLocks noGrp="1"/>
          </p:cNvSpPr>
          <p:nvPr>
            <p:ph type="sldNum" sz="quarter" idx="12"/>
          </p:nvPr>
        </p:nvSpPr>
        <p:spPr/>
        <p:txBody>
          <a:bodyPr/>
          <a:lstStyle/>
          <a:p>
            <a:fld id="{8876F809-81C8-41A7-B257-332DACA24BD1}" type="slidenum">
              <a:rPr lang="en-US" smtClean="0"/>
              <a:t>‹#›</a:t>
            </a:fld>
            <a:endParaRPr lang="en-US"/>
          </a:p>
        </p:txBody>
      </p:sp>
    </p:spTree>
    <p:extLst>
      <p:ext uri="{BB962C8B-B14F-4D97-AF65-F5344CB8AC3E}">
        <p14:creationId xmlns:p14="http://schemas.microsoft.com/office/powerpoint/2010/main" val="4276466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56C4E7-9BEC-CFF8-04FF-752C7566DF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476D91-FB1F-60F4-DB16-0CF592C1EC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E56E7-A70C-76D9-087F-A53412738AF9}"/>
              </a:ext>
            </a:extLst>
          </p:cNvPr>
          <p:cNvSpPr>
            <a:spLocks noGrp="1"/>
          </p:cNvSpPr>
          <p:nvPr>
            <p:ph type="dt" sz="half" idx="10"/>
          </p:nvPr>
        </p:nvSpPr>
        <p:spPr/>
        <p:txBody>
          <a:bodyPr/>
          <a:lstStyle/>
          <a:p>
            <a:fld id="{B8F1C752-A05B-4C34-9298-91E61C143475}" type="datetimeFigureOut">
              <a:rPr lang="en-US" smtClean="0"/>
              <a:t>2/24/2025</a:t>
            </a:fld>
            <a:endParaRPr lang="en-US"/>
          </a:p>
        </p:txBody>
      </p:sp>
      <p:sp>
        <p:nvSpPr>
          <p:cNvPr id="5" name="Footer Placeholder 4">
            <a:extLst>
              <a:ext uri="{FF2B5EF4-FFF2-40B4-BE49-F238E27FC236}">
                <a16:creationId xmlns:a16="http://schemas.microsoft.com/office/drawing/2014/main" id="{63062BDE-0DAD-1721-5E47-75B0E4B726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D3AB65-4C38-FEF8-88D1-BA537DAA57BA}"/>
              </a:ext>
            </a:extLst>
          </p:cNvPr>
          <p:cNvSpPr>
            <a:spLocks noGrp="1"/>
          </p:cNvSpPr>
          <p:nvPr>
            <p:ph type="sldNum" sz="quarter" idx="12"/>
          </p:nvPr>
        </p:nvSpPr>
        <p:spPr/>
        <p:txBody>
          <a:bodyPr/>
          <a:lstStyle/>
          <a:p>
            <a:fld id="{8876F809-81C8-41A7-B257-332DACA24BD1}" type="slidenum">
              <a:rPr lang="en-US" smtClean="0"/>
              <a:t>‹#›</a:t>
            </a:fld>
            <a:endParaRPr lang="en-US"/>
          </a:p>
        </p:txBody>
      </p:sp>
    </p:spTree>
    <p:extLst>
      <p:ext uri="{BB962C8B-B14F-4D97-AF65-F5344CB8AC3E}">
        <p14:creationId xmlns:p14="http://schemas.microsoft.com/office/powerpoint/2010/main" val="273075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982C-9472-EBA3-A327-DF287E4DCB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E403FD-6303-7389-9AC9-70F21B4DFB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6DCF4-39DA-0A19-09F4-37CDC033CBDC}"/>
              </a:ext>
            </a:extLst>
          </p:cNvPr>
          <p:cNvSpPr>
            <a:spLocks noGrp="1"/>
          </p:cNvSpPr>
          <p:nvPr>
            <p:ph type="dt" sz="half" idx="10"/>
          </p:nvPr>
        </p:nvSpPr>
        <p:spPr/>
        <p:txBody>
          <a:bodyPr/>
          <a:lstStyle/>
          <a:p>
            <a:fld id="{B8F1C752-A05B-4C34-9298-91E61C143475}" type="datetimeFigureOut">
              <a:rPr lang="en-US" smtClean="0"/>
              <a:t>2/24/2025</a:t>
            </a:fld>
            <a:endParaRPr lang="en-US"/>
          </a:p>
        </p:txBody>
      </p:sp>
      <p:sp>
        <p:nvSpPr>
          <p:cNvPr id="5" name="Footer Placeholder 4">
            <a:extLst>
              <a:ext uri="{FF2B5EF4-FFF2-40B4-BE49-F238E27FC236}">
                <a16:creationId xmlns:a16="http://schemas.microsoft.com/office/drawing/2014/main" id="{15E30D4C-7303-0E65-C857-C875FD8EC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4D69C-3A71-27D2-0539-7DDA37846961}"/>
              </a:ext>
            </a:extLst>
          </p:cNvPr>
          <p:cNvSpPr>
            <a:spLocks noGrp="1"/>
          </p:cNvSpPr>
          <p:nvPr>
            <p:ph type="sldNum" sz="quarter" idx="12"/>
          </p:nvPr>
        </p:nvSpPr>
        <p:spPr/>
        <p:txBody>
          <a:bodyPr/>
          <a:lstStyle/>
          <a:p>
            <a:fld id="{8876F809-81C8-41A7-B257-332DACA24BD1}" type="slidenum">
              <a:rPr lang="en-US" smtClean="0"/>
              <a:t>‹#›</a:t>
            </a:fld>
            <a:endParaRPr lang="en-US"/>
          </a:p>
        </p:txBody>
      </p:sp>
    </p:spTree>
    <p:extLst>
      <p:ext uri="{BB962C8B-B14F-4D97-AF65-F5344CB8AC3E}">
        <p14:creationId xmlns:p14="http://schemas.microsoft.com/office/powerpoint/2010/main" val="223968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722B-5EB9-64BC-B93D-49D98E76CE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7EA870-9ADA-FC3E-A113-ED025C44BF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FE98BE-352F-9C55-0BAA-8D68C0353EC0}"/>
              </a:ext>
            </a:extLst>
          </p:cNvPr>
          <p:cNvSpPr>
            <a:spLocks noGrp="1"/>
          </p:cNvSpPr>
          <p:nvPr>
            <p:ph type="dt" sz="half" idx="10"/>
          </p:nvPr>
        </p:nvSpPr>
        <p:spPr/>
        <p:txBody>
          <a:bodyPr/>
          <a:lstStyle/>
          <a:p>
            <a:fld id="{B8F1C752-A05B-4C34-9298-91E61C143475}" type="datetimeFigureOut">
              <a:rPr lang="en-US" smtClean="0"/>
              <a:t>2/24/2025</a:t>
            </a:fld>
            <a:endParaRPr lang="en-US"/>
          </a:p>
        </p:txBody>
      </p:sp>
      <p:sp>
        <p:nvSpPr>
          <p:cNvPr id="5" name="Footer Placeholder 4">
            <a:extLst>
              <a:ext uri="{FF2B5EF4-FFF2-40B4-BE49-F238E27FC236}">
                <a16:creationId xmlns:a16="http://schemas.microsoft.com/office/drawing/2014/main" id="{B62DD478-5D3B-C971-EE56-F82B8BE96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ECA751-B33E-01EC-DA9B-47E37F59E593}"/>
              </a:ext>
            </a:extLst>
          </p:cNvPr>
          <p:cNvSpPr>
            <a:spLocks noGrp="1"/>
          </p:cNvSpPr>
          <p:nvPr>
            <p:ph type="sldNum" sz="quarter" idx="12"/>
          </p:nvPr>
        </p:nvSpPr>
        <p:spPr/>
        <p:txBody>
          <a:bodyPr/>
          <a:lstStyle/>
          <a:p>
            <a:fld id="{8876F809-81C8-41A7-B257-332DACA24BD1}" type="slidenum">
              <a:rPr lang="en-US" smtClean="0"/>
              <a:t>‹#›</a:t>
            </a:fld>
            <a:endParaRPr lang="en-US"/>
          </a:p>
        </p:txBody>
      </p:sp>
    </p:spTree>
    <p:extLst>
      <p:ext uri="{BB962C8B-B14F-4D97-AF65-F5344CB8AC3E}">
        <p14:creationId xmlns:p14="http://schemas.microsoft.com/office/powerpoint/2010/main" val="2849697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5855-B3F7-0465-8FD3-3141BEBB09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495E86-0311-FE40-2226-AFC7AF40B9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85BEF5-8BB2-70DC-E1E0-D4C7FFBF44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887885-4860-ABC4-6CFF-C8547472FA6A}"/>
              </a:ext>
            </a:extLst>
          </p:cNvPr>
          <p:cNvSpPr>
            <a:spLocks noGrp="1"/>
          </p:cNvSpPr>
          <p:nvPr>
            <p:ph type="dt" sz="half" idx="10"/>
          </p:nvPr>
        </p:nvSpPr>
        <p:spPr/>
        <p:txBody>
          <a:bodyPr/>
          <a:lstStyle/>
          <a:p>
            <a:fld id="{B8F1C752-A05B-4C34-9298-91E61C143475}" type="datetimeFigureOut">
              <a:rPr lang="en-US" smtClean="0"/>
              <a:t>2/24/2025</a:t>
            </a:fld>
            <a:endParaRPr lang="en-US"/>
          </a:p>
        </p:txBody>
      </p:sp>
      <p:sp>
        <p:nvSpPr>
          <p:cNvPr id="6" name="Footer Placeholder 5">
            <a:extLst>
              <a:ext uri="{FF2B5EF4-FFF2-40B4-BE49-F238E27FC236}">
                <a16:creationId xmlns:a16="http://schemas.microsoft.com/office/drawing/2014/main" id="{53CFEC1E-912E-6C13-789A-576C04B5BB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1AEB66-6A71-6C13-A5DB-F938914B566D}"/>
              </a:ext>
            </a:extLst>
          </p:cNvPr>
          <p:cNvSpPr>
            <a:spLocks noGrp="1"/>
          </p:cNvSpPr>
          <p:nvPr>
            <p:ph type="sldNum" sz="quarter" idx="12"/>
          </p:nvPr>
        </p:nvSpPr>
        <p:spPr/>
        <p:txBody>
          <a:bodyPr/>
          <a:lstStyle/>
          <a:p>
            <a:fld id="{8876F809-81C8-41A7-B257-332DACA24BD1}" type="slidenum">
              <a:rPr lang="en-US" smtClean="0"/>
              <a:t>‹#›</a:t>
            </a:fld>
            <a:endParaRPr lang="en-US"/>
          </a:p>
        </p:txBody>
      </p:sp>
    </p:spTree>
    <p:extLst>
      <p:ext uri="{BB962C8B-B14F-4D97-AF65-F5344CB8AC3E}">
        <p14:creationId xmlns:p14="http://schemas.microsoft.com/office/powerpoint/2010/main" val="2757530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F721E-2262-1807-00DB-9FC9B95CD4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E9699A-5A64-3967-B063-1745976BC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1930A3-50EC-762D-9D6B-4FBC04E70F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EB862E-04F4-8932-FD69-4B3632882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57CC6E-02AD-01D1-9122-B86990B0A0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70FD26-919F-436C-8BE0-B1257DC45E2F}"/>
              </a:ext>
            </a:extLst>
          </p:cNvPr>
          <p:cNvSpPr>
            <a:spLocks noGrp="1"/>
          </p:cNvSpPr>
          <p:nvPr>
            <p:ph type="dt" sz="half" idx="10"/>
          </p:nvPr>
        </p:nvSpPr>
        <p:spPr/>
        <p:txBody>
          <a:bodyPr/>
          <a:lstStyle/>
          <a:p>
            <a:fld id="{B8F1C752-A05B-4C34-9298-91E61C143475}" type="datetimeFigureOut">
              <a:rPr lang="en-US" smtClean="0"/>
              <a:t>2/24/2025</a:t>
            </a:fld>
            <a:endParaRPr lang="en-US"/>
          </a:p>
        </p:txBody>
      </p:sp>
      <p:sp>
        <p:nvSpPr>
          <p:cNvPr id="8" name="Footer Placeholder 7">
            <a:extLst>
              <a:ext uri="{FF2B5EF4-FFF2-40B4-BE49-F238E27FC236}">
                <a16:creationId xmlns:a16="http://schemas.microsoft.com/office/drawing/2014/main" id="{6FDD1F90-E910-F0C9-842A-E5C922CDC4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DB7E75-8B78-F9E9-37C1-9C884E96016C}"/>
              </a:ext>
            </a:extLst>
          </p:cNvPr>
          <p:cNvSpPr>
            <a:spLocks noGrp="1"/>
          </p:cNvSpPr>
          <p:nvPr>
            <p:ph type="sldNum" sz="quarter" idx="12"/>
          </p:nvPr>
        </p:nvSpPr>
        <p:spPr/>
        <p:txBody>
          <a:bodyPr/>
          <a:lstStyle/>
          <a:p>
            <a:fld id="{8876F809-81C8-41A7-B257-332DACA24BD1}" type="slidenum">
              <a:rPr lang="en-US" smtClean="0"/>
              <a:t>‹#›</a:t>
            </a:fld>
            <a:endParaRPr lang="en-US"/>
          </a:p>
        </p:txBody>
      </p:sp>
    </p:spTree>
    <p:extLst>
      <p:ext uri="{BB962C8B-B14F-4D97-AF65-F5344CB8AC3E}">
        <p14:creationId xmlns:p14="http://schemas.microsoft.com/office/powerpoint/2010/main" val="32048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2A3B-7581-037B-BBD3-998A2367E2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EAD1CC-6D0D-5D83-39A6-0971A4A330F8}"/>
              </a:ext>
            </a:extLst>
          </p:cNvPr>
          <p:cNvSpPr>
            <a:spLocks noGrp="1"/>
          </p:cNvSpPr>
          <p:nvPr>
            <p:ph type="dt" sz="half" idx="10"/>
          </p:nvPr>
        </p:nvSpPr>
        <p:spPr/>
        <p:txBody>
          <a:bodyPr/>
          <a:lstStyle/>
          <a:p>
            <a:fld id="{B8F1C752-A05B-4C34-9298-91E61C143475}" type="datetimeFigureOut">
              <a:rPr lang="en-US" smtClean="0"/>
              <a:t>2/24/2025</a:t>
            </a:fld>
            <a:endParaRPr lang="en-US"/>
          </a:p>
        </p:txBody>
      </p:sp>
      <p:sp>
        <p:nvSpPr>
          <p:cNvPr id="4" name="Footer Placeholder 3">
            <a:extLst>
              <a:ext uri="{FF2B5EF4-FFF2-40B4-BE49-F238E27FC236}">
                <a16:creationId xmlns:a16="http://schemas.microsoft.com/office/drawing/2014/main" id="{AAF7F2F8-2F8C-B031-A928-66FF7E4D21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7BA070-F5A8-979B-B95A-CB8A0D6C4E1C}"/>
              </a:ext>
            </a:extLst>
          </p:cNvPr>
          <p:cNvSpPr>
            <a:spLocks noGrp="1"/>
          </p:cNvSpPr>
          <p:nvPr>
            <p:ph type="sldNum" sz="quarter" idx="12"/>
          </p:nvPr>
        </p:nvSpPr>
        <p:spPr/>
        <p:txBody>
          <a:bodyPr/>
          <a:lstStyle/>
          <a:p>
            <a:fld id="{8876F809-81C8-41A7-B257-332DACA24BD1}" type="slidenum">
              <a:rPr lang="en-US" smtClean="0"/>
              <a:t>‹#›</a:t>
            </a:fld>
            <a:endParaRPr lang="en-US"/>
          </a:p>
        </p:txBody>
      </p:sp>
    </p:spTree>
    <p:extLst>
      <p:ext uri="{BB962C8B-B14F-4D97-AF65-F5344CB8AC3E}">
        <p14:creationId xmlns:p14="http://schemas.microsoft.com/office/powerpoint/2010/main" val="262422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4BB787-C237-C90D-E7A2-00C7A14D4705}"/>
              </a:ext>
            </a:extLst>
          </p:cNvPr>
          <p:cNvSpPr>
            <a:spLocks noGrp="1"/>
          </p:cNvSpPr>
          <p:nvPr>
            <p:ph type="dt" sz="half" idx="10"/>
          </p:nvPr>
        </p:nvSpPr>
        <p:spPr/>
        <p:txBody>
          <a:bodyPr/>
          <a:lstStyle/>
          <a:p>
            <a:fld id="{B8F1C752-A05B-4C34-9298-91E61C143475}" type="datetimeFigureOut">
              <a:rPr lang="en-US" smtClean="0"/>
              <a:t>2/24/2025</a:t>
            </a:fld>
            <a:endParaRPr lang="en-US"/>
          </a:p>
        </p:txBody>
      </p:sp>
      <p:sp>
        <p:nvSpPr>
          <p:cNvPr id="3" name="Footer Placeholder 2">
            <a:extLst>
              <a:ext uri="{FF2B5EF4-FFF2-40B4-BE49-F238E27FC236}">
                <a16:creationId xmlns:a16="http://schemas.microsoft.com/office/drawing/2014/main" id="{6FDFD1F6-70C5-2B33-8FFF-36928FE58A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50C80A-E5CF-7993-F08D-00960B75009A}"/>
              </a:ext>
            </a:extLst>
          </p:cNvPr>
          <p:cNvSpPr>
            <a:spLocks noGrp="1"/>
          </p:cNvSpPr>
          <p:nvPr>
            <p:ph type="sldNum" sz="quarter" idx="12"/>
          </p:nvPr>
        </p:nvSpPr>
        <p:spPr/>
        <p:txBody>
          <a:bodyPr/>
          <a:lstStyle/>
          <a:p>
            <a:fld id="{8876F809-81C8-41A7-B257-332DACA24BD1}" type="slidenum">
              <a:rPr lang="en-US" smtClean="0"/>
              <a:t>‹#›</a:t>
            </a:fld>
            <a:endParaRPr lang="en-US"/>
          </a:p>
        </p:txBody>
      </p:sp>
    </p:spTree>
    <p:extLst>
      <p:ext uri="{BB962C8B-B14F-4D97-AF65-F5344CB8AC3E}">
        <p14:creationId xmlns:p14="http://schemas.microsoft.com/office/powerpoint/2010/main" val="1062513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2BA3-C5F5-304C-B59E-4A21A683C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04E9FD-1FE7-05B0-F3F4-3C8A3F7D5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91E8D9-C7C4-6A7C-63EB-5D96775D7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76BA0B-3248-4CBA-4D5D-B721CAE269B9}"/>
              </a:ext>
            </a:extLst>
          </p:cNvPr>
          <p:cNvSpPr>
            <a:spLocks noGrp="1"/>
          </p:cNvSpPr>
          <p:nvPr>
            <p:ph type="dt" sz="half" idx="10"/>
          </p:nvPr>
        </p:nvSpPr>
        <p:spPr/>
        <p:txBody>
          <a:bodyPr/>
          <a:lstStyle/>
          <a:p>
            <a:fld id="{B8F1C752-A05B-4C34-9298-91E61C143475}" type="datetimeFigureOut">
              <a:rPr lang="en-US" smtClean="0"/>
              <a:t>2/24/2025</a:t>
            </a:fld>
            <a:endParaRPr lang="en-US"/>
          </a:p>
        </p:txBody>
      </p:sp>
      <p:sp>
        <p:nvSpPr>
          <p:cNvPr id="6" name="Footer Placeholder 5">
            <a:extLst>
              <a:ext uri="{FF2B5EF4-FFF2-40B4-BE49-F238E27FC236}">
                <a16:creationId xmlns:a16="http://schemas.microsoft.com/office/drawing/2014/main" id="{401F42DD-4949-E258-4F18-94D0360BF9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89AF1-93CF-17EF-BE7E-857D3A8B8AE2}"/>
              </a:ext>
            </a:extLst>
          </p:cNvPr>
          <p:cNvSpPr>
            <a:spLocks noGrp="1"/>
          </p:cNvSpPr>
          <p:nvPr>
            <p:ph type="sldNum" sz="quarter" idx="12"/>
          </p:nvPr>
        </p:nvSpPr>
        <p:spPr/>
        <p:txBody>
          <a:bodyPr/>
          <a:lstStyle/>
          <a:p>
            <a:fld id="{8876F809-81C8-41A7-B257-332DACA24BD1}" type="slidenum">
              <a:rPr lang="en-US" smtClean="0"/>
              <a:t>‹#›</a:t>
            </a:fld>
            <a:endParaRPr lang="en-US"/>
          </a:p>
        </p:txBody>
      </p:sp>
    </p:spTree>
    <p:extLst>
      <p:ext uri="{BB962C8B-B14F-4D97-AF65-F5344CB8AC3E}">
        <p14:creationId xmlns:p14="http://schemas.microsoft.com/office/powerpoint/2010/main" val="135153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AA13-D332-6828-C19B-75D3B926E9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78F5C5-740A-CE88-AE44-4FE935CE9F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7C348E-2AC5-EEF2-7737-FF6D5B805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9B1F37-368B-454C-3A96-225575A09474}"/>
              </a:ext>
            </a:extLst>
          </p:cNvPr>
          <p:cNvSpPr>
            <a:spLocks noGrp="1"/>
          </p:cNvSpPr>
          <p:nvPr>
            <p:ph type="dt" sz="half" idx="10"/>
          </p:nvPr>
        </p:nvSpPr>
        <p:spPr/>
        <p:txBody>
          <a:bodyPr/>
          <a:lstStyle/>
          <a:p>
            <a:fld id="{B8F1C752-A05B-4C34-9298-91E61C143475}" type="datetimeFigureOut">
              <a:rPr lang="en-US" smtClean="0"/>
              <a:t>2/24/2025</a:t>
            </a:fld>
            <a:endParaRPr lang="en-US"/>
          </a:p>
        </p:txBody>
      </p:sp>
      <p:sp>
        <p:nvSpPr>
          <p:cNvPr id="6" name="Footer Placeholder 5">
            <a:extLst>
              <a:ext uri="{FF2B5EF4-FFF2-40B4-BE49-F238E27FC236}">
                <a16:creationId xmlns:a16="http://schemas.microsoft.com/office/drawing/2014/main" id="{FA8AD077-4421-B5FF-7606-A886ADA3A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D4F5C1-3844-5E6E-4BC8-49D7BF1A5169}"/>
              </a:ext>
            </a:extLst>
          </p:cNvPr>
          <p:cNvSpPr>
            <a:spLocks noGrp="1"/>
          </p:cNvSpPr>
          <p:nvPr>
            <p:ph type="sldNum" sz="quarter" idx="12"/>
          </p:nvPr>
        </p:nvSpPr>
        <p:spPr/>
        <p:txBody>
          <a:bodyPr/>
          <a:lstStyle/>
          <a:p>
            <a:fld id="{8876F809-81C8-41A7-B257-332DACA24BD1}" type="slidenum">
              <a:rPr lang="en-US" smtClean="0"/>
              <a:t>‹#›</a:t>
            </a:fld>
            <a:endParaRPr lang="en-US"/>
          </a:p>
        </p:txBody>
      </p:sp>
    </p:spTree>
    <p:extLst>
      <p:ext uri="{BB962C8B-B14F-4D97-AF65-F5344CB8AC3E}">
        <p14:creationId xmlns:p14="http://schemas.microsoft.com/office/powerpoint/2010/main" val="77078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A31450-49BE-DF80-7712-A1C55DBA37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495C1D-60AA-5FE0-C749-A7A8C2AB57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2E0DA-BFF6-F51D-B7E8-48BD3CBAEE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F1C752-A05B-4C34-9298-91E61C143475}" type="datetimeFigureOut">
              <a:rPr lang="en-US" smtClean="0"/>
              <a:t>2/24/2025</a:t>
            </a:fld>
            <a:endParaRPr lang="en-US"/>
          </a:p>
        </p:txBody>
      </p:sp>
      <p:sp>
        <p:nvSpPr>
          <p:cNvPr id="5" name="Footer Placeholder 4">
            <a:extLst>
              <a:ext uri="{FF2B5EF4-FFF2-40B4-BE49-F238E27FC236}">
                <a16:creationId xmlns:a16="http://schemas.microsoft.com/office/drawing/2014/main" id="{EE85A2BA-00C7-7429-FC8C-E108D73BEB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58A2B1C-6700-FECC-DA9A-4E84E2EFDA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876F809-81C8-41A7-B257-332DACA24BD1}" type="slidenum">
              <a:rPr lang="en-US" smtClean="0"/>
              <a:t>‹#›</a:t>
            </a:fld>
            <a:endParaRPr lang="en-US"/>
          </a:p>
        </p:txBody>
      </p:sp>
    </p:spTree>
    <p:extLst>
      <p:ext uri="{BB962C8B-B14F-4D97-AF65-F5344CB8AC3E}">
        <p14:creationId xmlns:p14="http://schemas.microsoft.com/office/powerpoint/2010/main" val="249425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hyperlink" Target="https://archive.org/details/akanashantifolkt0000ratt/page/n5/mode/2up"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B8F582-0DC9-BC71-B6CE-9761112BC485}"/>
              </a:ext>
            </a:extLst>
          </p:cNvPr>
          <p:cNvPicPr>
            <a:picLocks noChangeAspect="1"/>
          </p:cNvPicPr>
          <p:nvPr/>
        </p:nvPicPr>
        <p:blipFill>
          <a:blip r:embed="rId2"/>
          <a:stretch>
            <a:fillRect/>
          </a:stretch>
        </p:blipFill>
        <p:spPr>
          <a:xfrm>
            <a:off x="2277578" y="53086"/>
            <a:ext cx="3561144" cy="2747576"/>
          </a:xfrm>
          <a:prstGeom prst="rect">
            <a:avLst/>
          </a:prstGeom>
        </p:spPr>
      </p:pic>
      <p:sp>
        <p:nvSpPr>
          <p:cNvPr id="2" name="Title 1">
            <a:extLst>
              <a:ext uri="{FF2B5EF4-FFF2-40B4-BE49-F238E27FC236}">
                <a16:creationId xmlns:a16="http://schemas.microsoft.com/office/drawing/2014/main" id="{7C2D15A2-D2B4-E672-079E-934F9DCEC796}"/>
              </a:ext>
            </a:extLst>
          </p:cNvPr>
          <p:cNvSpPr>
            <a:spLocks noGrp="1"/>
          </p:cNvSpPr>
          <p:nvPr>
            <p:ph type="title"/>
          </p:nvPr>
        </p:nvSpPr>
        <p:spPr>
          <a:xfrm>
            <a:off x="519549" y="1075676"/>
            <a:ext cx="2290920" cy="2041099"/>
          </a:xfrm>
        </p:spPr>
        <p:txBody>
          <a:bodyPr>
            <a:normAutofit/>
          </a:bodyPr>
          <a:lstStyle/>
          <a:p>
            <a:r>
              <a:rPr lang="en-US" dirty="0">
                <a:solidFill>
                  <a:srgbClr val="FF0000"/>
                </a:solidFill>
              </a:rPr>
              <a:t>Demo Source Material: </a:t>
            </a:r>
          </a:p>
        </p:txBody>
      </p:sp>
      <p:pic>
        <p:nvPicPr>
          <p:cNvPr id="6" name="Picture 5">
            <a:extLst>
              <a:ext uri="{FF2B5EF4-FFF2-40B4-BE49-F238E27FC236}">
                <a16:creationId xmlns:a16="http://schemas.microsoft.com/office/drawing/2014/main" id="{993FE42F-8DB8-A7C4-9411-2595AE59661A}"/>
              </a:ext>
            </a:extLst>
          </p:cNvPr>
          <p:cNvPicPr>
            <a:picLocks noChangeAspect="1"/>
          </p:cNvPicPr>
          <p:nvPr/>
        </p:nvPicPr>
        <p:blipFill>
          <a:blip r:embed="rId3"/>
          <a:stretch>
            <a:fillRect/>
          </a:stretch>
        </p:blipFill>
        <p:spPr>
          <a:xfrm>
            <a:off x="4276053" y="2777619"/>
            <a:ext cx="1620510" cy="679853"/>
          </a:xfrm>
          <a:prstGeom prst="rect">
            <a:avLst/>
          </a:prstGeom>
        </p:spPr>
      </p:pic>
      <p:pic>
        <p:nvPicPr>
          <p:cNvPr id="7" name="Picture 6">
            <a:extLst>
              <a:ext uri="{FF2B5EF4-FFF2-40B4-BE49-F238E27FC236}">
                <a16:creationId xmlns:a16="http://schemas.microsoft.com/office/drawing/2014/main" id="{88718482-C707-2316-2207-986F7EDB5706}"/>
              </a:ext>
            </a:extLst>
          </p:cNvPr>
          <p:cNvPicPr>
            <a:picLocks noChangeAspect="1"/>
          </p:cNvPicPr>
          <p:nvPr/>
        </p:nvPicPr>
        <p:blipFill>
          <a:blip r:embed="rId4"/>
          <a:stretch>
            <a:fillRect/>
          </a:stretch>
        </p:blipFill>
        <p:spPr>
          <a:xfrm>
            <a:off x="5838722" y="42585"/>
            <a:ext cx="6353278" cy="3414887"/>
          </a:xfrm>
          <a:prstGeom prst="rect">
            <a:avLst/>
          </a:prstGeom>
        </p:spPr>
      </p:pic>
      <p:pic>
        <p:nvPicPr>
          <p:cNvPr id="9" name="Picture 8">
            <a:extLst>
              <a:ext uri="{FF2B5EF4-FFF2-40B4-BE49-F238E27FC236}">
                <a16:creationId xmlns:a16="http://schemas.microsoft.com/office/drawing/2014/main" id="{3A50A2AA-AAE1-3C57-1CBA-142B0FC574B7}"/>
              </a:ext>
            </a:extLst>
          </p:cNvPr>
          <p:cNvPicPr>
            <a:picLocks noChangeAspect="1"/>
          </p:cNvPicPr>
          <p:nvPr/>
        </p:nvPicPr>
        <p:blipFill>
          <a:blip r:embed="rId5"/>
          <a:stretch>
            <a:fillRect/>
          </a:stretch>
        </p:blipFill>
        <p:spPr>
          <a:xfrm>
            <a:off x="129451" y="3609474"/>
            <a:ext cx="6736352" cy="3102067"/>
          </a:xfrm>
          <a:prstGeom prst="rect">
            <a:avLst/>
          </a:prstGeom>
        </p:spPr>
      </p:pic>
      <p:sp>
        <p:nvSpPr>
          <p:cNvPr id="11" name="TextBox 10">
            <a:extLst>
              <a:ext uri="{FF2B5EF4-FFF2-40B4-BE49-F238E27FC236}">
                <a16:creationId xmlns:a16="http://schemas.microsoft.com/office/drawing/2014/main" id="{51820853-1144-BE0C-05E8-DE93BFAB508D}"/>
              </a:ext>
            </a:extLst>
          </p:cNvPr>
          <p:cNvSpPr txBox="1"/>
          <p:nvPr/>
        </p:nvSpPr>
        <p:spPr>
          <a:xfrm>
            <a:off x="4980971" y="3431894"/>
            <a:ext cx="7508111" cy="646331"/>
          </a:xfrm>
          <a:prstGeom prst="rect">
            <a:avLst/>
          </a:prstGeom>
          <a:noFill/>
        </p:spPr>
        <p:txBody>
          <a:bodyPr wrap="square">
            <a:spAutoFit/>
          </a:bodyPr>
          <a:lstStyle/>
          <a:p>
            <a:r>
              <a:rPr lang="en-US" dirty="0">
                <a:hlinkClick r:id="rId6"/>
              </a:rPr>
              <a:t>https://archive.org/details/akanashantifolkt0000ratt/page/n5/mode/2up</a:t>
            </a:r>
            <a:endParaRPr lang="en-US" dirty="0"/>
          </a:p>
          <a:p>
            <a:endParaRPr lang="en-US" dirty="0"/>
          </a:p>
        </p:txBody>
      </p:sp>
      <p:pic>
        <p:nvPicPr>
          <p:cNvPr id="13" name="Picture 12">
            <a:extLst>
              <a:ext uri="{FF2B5EF4-FFF2-40B4-BE49-F238E27FC236}">
                <a16:creationId xmlns:a16="http://schemas.microsoft.com/office/drawing/2014/main" id="{6B4F419B-7672-6533-9D78-B70C1DBAB4D3}"/>
              </a:ext>
            </a:extLst>
          </p:cNvPr>
          <p:cNvPicPr>
            <a:picLocks noChangeAspect="1"/>
          </p:cNvPicPr>
          <p:nvPr/>
        </p:nvPicPr>
        <p:blipFill>
          <a:blip r:embed="rId7"/>
          <a:stretch>
            <a:fillRect/>
          </a:stretch>
        </p:blipFill>
        <p:spPr>
          <a:xfrm>
            <a:off x="7570721" y="3871940"/>
            <a:ext cx="3889623" cy="2986060"/>
          </a:xfrm>
          <a:prstGeom prst="rect">
            <a:avLst/>
          </a:prstGeom>
        </p:spPr>
      </p:pic>
    </p:spTree>
    <p:extLst>
      <p:ext uri="{BB962C8B-B14F-4D97-AF65-F5344CB8AC3E}">
        <p14:creationId xmlns:p14="http://schemas.microsoft.com/office/powerpoint/2010/main" val="8441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3CC808-FB19-C1CE-A8B8-92CB49699781}"/>
              </a:ext>
            </a:extLst>
          </p:cNvPr>
          <p:cNvPicPr>
            <a:picLocks noChangeAspect="1"/>
          </p:cNvPicPr>
          <p:nvPr/>
        </p:nvPicPr>
        <p:blipFill>
          <a:blip r:embed="rId2"/>
          <a:stretch>
            <a:fillRect/>
          </a:stretch>
        </p:blipFill>
        <p:spPr>
          <a:xfrm>
            <a:off x="0" y="152400"/>
            <a:ext cx="12192000" cy="6553200"/>
          </a:xfrm>
          <a:prstGeom prst="rect">
            <a:avLst/>
          </a:prstGeom>
        </p:spPr>
      </p:pic>
    </p:spTree>
    <p:extLst>
      <p:ext uri="{BB962C8B-B14F-4D97-AF65-F5344CB8AC3E}">
        <p14:creationId xmlns:p14="http://schemas.microsoft.com/office/powerpoint/2010/main" val="2813555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BF42072-3BFE-4429-9707-3862143AC84A}"/>
              </a:ext>
            </a:extLst>
          </p:cNvPr>
          <p:cNvGraphicFramePr>
            <a:graphicFrameLocks noGrp="1"/>
          </p:cNvGraphicFramePr>
          <p:nvPr>
            <p:extLst>
              <p:ext uri="{D42A27DB-BD31-4B8C-83A1-F6EECF244321}">
                <p14:modId xmlns:p14="http://schemas.microsoft.com/office/powerpoint/2010/main" val="3244249026"/>
              </p:ext>
            </p:extLst>
          </p:nvPr>
        </p:nvGraphicFramePr>
        <p:xfrm>
          <a:off x="838200" y="879937"/>
          <a:ext cx="10515600" cy="3442364"/>
        </p:xfrm>
        <a:graphic>
          <a:graphicData uri="http://schemas.openxmlformats.org/drawingml/2006/table">
            <a:tbl>
              <a:tblPr/>
              <a:tblGrid>
                <a:gridCol w="5257800">
                  <a:extLst>
                    <a:ext uri="{9D8B030D-6E8A-4147-A177-3AD203B41FA5}">
                      <a16:colId xmlns:a16="http://schemas.microsoft.com/office/drawing/2014/main" val="4073548953"/>
                    </a:ext>
                  </a:extLst>
                </a:gridCol>
                <a:gridCol w="5257800">
                  <a:extLst>
                    <a:ext uri="{9D8B030D-6E8A-4147-A177-3AD203B41FA5}">
                      <a16:colId xmlns:a16="http://schemas.microsoft.com/office/drawing/2014/main" val="2738514822"/>
                    </a:ext>
                  </a:extLst>
                </a:gridCol>
              </a:tblGrid>
              <a:tr h="101246">
                <a:tc>
                  <a:txBody>
                    <a:bodyPr/>
                    <a:lstStyle/>
                    <a:p>
                      <a:pPr algn="ctr" fontAlgn="t"/>
                      <a:r>
                        <a:rPr lang="en-US" sz="600" b="1" i="0" u="none" strike="noStrike">
                          <a:solidFill>
                            <a:srgbClr val="000000"/>
                          </a:solidFill>
                          <a:effectLst/>
                          <a:latin typeface="Calibri" panose="020F0502020204030204" pitchFamily="34" charset="0"/>
                        </a:rPr>
                        <a:t>AKAN</a:t>
                      </a:r>
                    </a:p>
                  </a:txBody>
                  <a:tcPr marL="3491" marR="3491" marT="34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600" b="1" i="0" u="none" strike="noStrike">
                          <a:solidFill>
                            <a:srgbClr val="000000"/>
                          </a:solidFill>
                          <a:effectLst/>
                          <a:latin typeface="Calibri" panose="020F0502020204030204" pitchFamily="34" charset="0"/>
                        </a:rPr>
                        <a:t>ENGLISH</a:t>
                      </a:r>
                    </a:p>
                  </a:txBody>
                  <a:tcPr marL="3491" marR="3491" marT="34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195164"/>
                  </a:ext>
                </a:extLst>
              </a:tr>
              <a:tr h="101246">
                <a:tc>
                  <a:txBody>
                    <a:bodyPr/>
                    <a:lstStyle/>
                    <a:p>
                      <a:pPr algn="l" fontAlgn="b"/>
                      <a:r>
                        <a:rPr lang="pt-BR" sz="600" b="0" i="0" u="none" strike="noStrike">
                          <a:solidFill>
                            <a:srgbClr val="000000"/>
                          </a:solidFill>
                          <a:effectLst/>
                          <a:latin typeface="Calibri" panose="020F0502020204030204" pitchFamily="34" charset="0"/>
                        </a:rPr>
                        <a:t>Ye' nse se, nse se o</a:t>
                      </a:r>
                    </a:p>
                  </a:txBody>
                  <a:tcPr marL="3491" marR="3491" marT="3491"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en-US" sz="600" b="0" i="0" u="none" strike="noStrike">
                          <a:solidFill>
                            <a:srgbClr val="000000"/>
                          </a:solidFill>
                          <a:effectLst/>
                          <a:latin typeface="Calibri" panose="020F0502020204030204" pitchFamily="34" charset="0"/>
                        </a:rPr>
                        <a:t>We do not really mean, we do not really mean, (that what we are going to say is true)</a:t>
                      </a:r>
                    </a:p>
                  </a:txBody>
                  <a:tcPr marL="3491" marR="3491" marT="3491" marB="0" anchor="b">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626404265"/>
                  </a:ext>
                </a:extLst>
              </a:tr>
              <a:tr h="101246">
                <a:tc>
                  <a:txBody>
                    <a:bodyPr/>
                    <a:lstStyle/>
                    <a:p>
                      <a:pPr algn="l" fontAlgn="b"/>
                      <a:r>
                        <a:rPr lang="es-ES" sz="600" b="0" i="0" u="none" strike="noStrike">
                          <a:solidFill>
                            <a:srgbClr val="000000"/>
                          </a:solidFill>
                          <a:effectLst/>
                          <a:latin typeface="Calibri" panose="020F0502020204030204" pitchFamily="34" charset="0"/>
                        </a:rPr>
                        <a:t>SE YOYE A ANANSE KOO 'PADEEM'</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HOW IT CAME ABOUT THAT ANANSE, THE SPIDER, WENT UP ON THE RAFTERS</a:t>
                      </a:r>
                    </a:p>
                  </a:txBody>
                  <a:tcPr marL="3491" marR="3491" marT="3491" marB="0" anchor="b">
                    <a:lnL>
                      <a:noFill/>
                    </a:lnL>
                    <a:lnR>
                      <a:noFill/>
                    </a:lnR>
                    <a:lnT>
                      <a:noFill/>
                    </a:lnT>
                    <a:lnB>
                      <a:noFill/>
                    </a:lnB>
                    <a:noFill/>
                  </a:tcPr>
                </a:tc>
                <a:extLst>
                  <a:ext uri="{0D108BD9-81ED-4DB2-BD59-A6C34878D82A}">
                    <a16:rowId xmlns:a16="http://schemas.microsoft.com/office/drawing/2014/main" val="2032357127"/>
                  </a:ext>
                </a:extLst>
              </a:tr>
              <a:tr h="202492">
                <a:tc>
                  <a:txBody>
                    <a:bodyPr/>
                    <a:lstStyle/>
                    <a:p>
                      <a:pPr algn="l" fontAlgn="b"/>
                      <a:r>
                        <a:rPr lang="en-US" sz="600" b="0" i="0" u="none" strike="noStrike">
                          <a:solidFill>
                            <a:srgbClr val="000000"/>
                          </a:solidFill>
                          <a:effectLst/>
                          <a:latin typeface="Calibri" panose="020F0502020204030204" pitchFamily="34" charset="0"/>
                        </a:rPr>
                        <a:t>ANANSE O ! na owaree Nyankonpon 'ni Nsia 'ba, na oka kyeree Nyame se, "Ada a wo 'ni Nsia bewu, bese me ayie." </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ANSE O ! he married the daughter of Nsia, the mother of the Sky-god, and he went and said to Nyame (the Sky-god), "The day your mother, Nsia, dies, come and tell me the date chosen for the funeral custom."</a:t>
                      </a:r>
                    </a:p>
                  </a:txBody>
                  <a:tcPr marL="3491" marR="3491" marT="3491" marB="0" anchor="b">
                    <a:lnL>
                      <a:noFill/>
                    </a:lnL>
                    <a:lnR>
                      <a:noFill/>
                    </a:lnR>
                    <a:lnT>
                      <a:noFill/>
                    </a:lnT>
                    <a:lnB>
                      <a:noFill/>
                    </a:lnB>
                    <a:noFill/>
                  </a:tcPr>
                </a:tc>
                <a:extLst>
                  <a:ext uri="{0D108BD9-81ED-4DB2-BD59-A6C34878D82A}">
                    <a16:rowId xmlns:a16="http://schemas.microsoft.com/office/drawing/2014/main" val="2377264195"/>
                  </a:ext>
                </a:extLst>
              </a:tr>
              <a:tr h="101246">
                <a:tc>
                  <a:txBody>
                    <a:bodyPr/>
                    <a:lstStyle/>
                    <a:p>
                      <a:pPr algn="l" fontAlgn="b"/>
                      <a:r>
                        <a:rPr lang="en-US" sz="600" b="0" i="0" u="none" strike="noStrike">
                          <a:solidFill>
                            <a:srgbClr val="000000"/>
                          </a:solidFill>
                          <a:effectLst/>
                          <a:latin typeface="Calibri" panose="020F0502020204030204" pitchFamily="34" charset="0"/>
                        </a:rPr>
                        <a:t>Na nnansa na ye'besee nose Nyankonpon 'ni Nsia awu. </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About three day later they came and told him that Nsia, the mother of the Sky-god, was dead. </a:t>
                      </a:r>
                    </a:p>
                  </a:txBody>
                  <a:tcPr marL="3491" marR="3491" marT="3491" marB="0" anchor="b">
                    <a:lnL>
                      <a:noFill/>
                    </a:lnL>
                    <a:lnR>
                      <a:noFill/>
                    </a:lnR>
                    <a:lnT>
                      <a:noFill/>
                    </a:lnT>
                    <a:lnB>
                      <a:noFill/>
                    </a:lnB>
                    <a:noFill/>
                  </a:tcPr>
                </a:tc>
                <a:extLst>
                  <a:ext uri="{0D108BD9-81ED-4DB2-BD59-A6C34878D82A}">
                    <a16:rowId xmlns:a16="http://schemas.microsoft.com/office/drawing/2014/main" val="1407344224"/>
                  </a:ext>
                </a:extLst>
              </a:tr>
              <a:tr h="101246">
                <a:tc>
                  <a:txBody>
                    <a:bodyPr/>
                    <a:lstStyle/>
                    <a:p>
                      <a:pPr algn="l" fontAlgn="b"/>
                      <a:r>
                        <a:rPr lang="en-US" sz="600" b="0" i="0" u="none" strike="noStrike">
                          <a:solidFill>
                            <a:srgbClr val="000000"/>
                          </a:solidFill>
                          <a:effectLst/>
                          <a:latin typeface="Calibri" panose="020F0502020204030204" pitchFamily="34" charset="0"/>
                        </a:rPr>
                        <a:t>Na Ananse abusuafuo ne 'Berekuo,</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Now Ananse's blood-relations were 'Berekuo, the King Jay, Kwakuo, the Monkey, and Odwan, the Sheep. </a:t>
                      </a:r>
                    </a:p>
                  </a:txBody>
                  <a:tcPr marL="3491" marR="3491" marT="3491" marB="0" anchor="b">
                    <a:lnL>
                      <a:noFill/>
                    </a:lnL>
                    <a:lnR>
                      <a:noFill/>
                    </a:lnR>
                    <a:lnT>
                      <a:noFill/>
                    </a:lnT>
                    <a:lnB>
                      <a:noFill/>
                    </a:lnB>
                    <a:noFill/>
                  </a:tcPr>
                </a:tc>
                <a:extLst>
                  <a:ext uri="{0D108BD9-81ED-4DB2-BD59-A6C34878D82A}">
                    <a16:rowId xmlns:a16="http://schemas.microsoft.com/office/drawing/2014/main" val="2015591203"/>
                  </a:ext>
                </a:extLst>
              </a:tr>
              <a:tr h="101246">
                <a:tc>
                  <a:txBody>
                    <a:bodyPr/>
                    <a:lstStyle/>
                    <a:p>
                      <a:pPr algn="l" fontAlgn="b"/>
                      <a:r>
                        <a:rPr lang="en-US" sz="600" b="0" i="0" u="none" strike="noStrike">
                          <a:solidFill>
                            <a:srgbClr val="000000"/>
                          </a:solidFill>
                          <a:effectLst/>
                          <a:latin typeface="Calibri" panose="020F0502020204030204" pitchFamily="34" charset="0"/>
                        </a:rPr>
                        <a:t>Kwakuo, ne Odwan. Na Ananse ka kyeree yen se, "Y'aba abese me ayie, nti mo mma yenko gya me."  </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Then Ananse addressed them, saying, " They have come and told me about a funeral custom, so you must accompany me." </a:t>
                      </a:r>
                    </a:p>
                  </a:txBody>
                  <a:tcPr marL="3491" marR="3491" marT="3491" marB="0" anchor="b">
                    <a:lnL>
                      <a:noFill/>
                    </a:lnL>
                    <a:lnR>
                      <a:noFill/>
                    </a:lnR>
                    <a:lnT>
                      <a:noFill/>
                    </a:lnT>
                    <a:lnB>
                      <a:noFill/>
                    </a:lnB>
                    <a:noFill/>
                  </a:tcPr>
                </a:tc>
                <a:extLst>
                  <a:ext uri="{0D108BD9-81ED-4DB2-BD59-A6C34878D82A}">
                    <a16:rowId xmlns:a16="http://schemas.microsoft.com/office/drawing/2014/main" val="2192011376"/>
                  </a:ext>
                </a:extLst>
              </a:tr>
              <a:tr h="101246">
                <a:tc>
                  <a:txBody>
                    <a:bodyPr/>
                    <a:lstStyle/>
                    <a:p>
                      <a:pPr algn="l" fontAlgn="b"/>
                      <a:r>
                        <a:rPr lang="fi-FI" sz="600" b="0" i="0" u="none" strike="noStrike">
                          <a:solidFill>
                            <a:srgbClr val="000000"/>
                          </a:solidFill>
                          <a:effectLst/>
                          <a:latin typeface="Calibri" panose="020F0502020204030204" pitchFamily="34" charset="0"/>
                        </a:rPr>
                        <a:t>Na Ananse maa ye'ko see Nyankonpon se o'ba ayie.  </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So Ananse caused (a message) to be sent to the Sky-god that he was coming to the ceremony.  </a:t>
                      </a:r>
                    </a:p>
                  </a:txBody>
                  <a:tcPr marL="3491" marR="3491" marT="3491" marB="0" anchor="b">
                    <a:lnL>
                      <a:noFill/>
                    </a:lnL>
                    <a:lnR>
                      <a:noFill/>
                    </a:lnR>
                    <a:lnT>
                      <a:noFill/>
                    </a:lnT>
                    <a:lnB>
                      <a:noFill/>
                    </a:lnB>
                    <a:noFill/>
                  </a:tcPr>
                </a:tc>
                <a:extLst>
                  <a:ext uri="{0D108BD9-81ED-4DB2-BD59-A6C34878D82A}">
                    <a16:rowId xmlns:a16="http://schemas.microsoft.com/office/drawing/2014/main" val="4229851095"/>
                  </a:ext>
                </a:extLst>
              </a:tr>
              <a:tr h="101246">
                <a:tc>
                  <a:txBody>
                    <a:bodyPr/>
                    <a:lstStyle/>
                    <a:p>
                      <a:pPr algn="l" fontAlgn="b"/>
                      <a:r>
                        <a:rPr lang="en-US" sz="600" b="0" i="0" u="none" strike="noStrike">
                          <a:solidFill>
                            <a:srgbClr val="000000"/>
                          </a:solidFill>
                          <a:effectLst/>
                          <a:latin typeface="Calibri" panose="020F0502020204030204" pitchFamily="34" charset="0"/>
                        </a:rPr>
                        <a:t>Na Nyankonpon so boo dwa te se die Omanhene bi atena'se. </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Then the Sky-god caused all his subjects to gather, just like the assembly of an Omanhene. </a:t>
                      </a:r>
                    </a:p>
                  </a:txBody>
                  <a:tcPr marL="3491" marR="3491" marT="3491" marB="0" anchor="b">
                    <a:lnL>
                      <a:noFill/>
                    </a:lnL>
                    <a:lnR>
                      <a:noFill/>
                    </a:lnR>
                    <a:lnT>
                      <a:noFill/>
                    </a:lnT>
                    <a:lnB>
                      <a:noFill/>
                    </a:lnB>
                    <a:noFill/>
                  </a:tcPr>
                </a:tc>
                <a:extLst>
                  <a:ext uri="{0D108BD9-81ED-4DB2-BD59-A6C34878D82A}">
                    <a16:rowId xmlns:a16="http://schemas.microsoft.com/office/drawing/2014/main" val="2914658933"/>
                  </a:ext>
                </a:extLst>
              </a:tr>
              <a:tr h="101246">
                <a:tc>
                  <a:txBody>
                    <a:bodyPr/>
                    <a:lstStyle/>
                    <a:p>
                      <a:pPr algn="l" fontAlgn="b"/>
                      <a:r>
                        <a:rPr lang="pt-BR" sz="600" b="0" i="0" u="none" strike="noStrike">
                          <a:solidFill>
                            <a:srgbClr val="000000"/>
                          </a:solidFill>
                          <a:effectLst/>
                          <a:latin typeface="Calibri" panose="020F0502020204030204" pitchFamily="34" charset="0"/>
                        </a:rPr>
                        <a:t>Na Ananse see, "Anwumere na meba." </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And Ananse said, "When evening falls cool, I shall come." </a:t>
                      </a:r>
                    </a:p>
                  </a:txBody>
                  <a:tcPr marL="3491" marR="3491" marT="3491" marB="0" anchor="b">
                    <a:lnL>
                      <a:noFill/>
                    </a:lnL>
                    <a:lnR>
                      <a:noFill/>
                    </a:lnR>
                    <a:lnT>
                      <a:noFill/>
                    </a:lnT>
                    <a:lnB>
                      <a:noFill/>
                    </a:lnB>
                    <a:noFill/>
                  </a:tcPr>
                </a:tc>
                <a:extLst>
                  <a:ext uri="{0D108BD9-81ED-4DB2-BD59-A6C34878D82A}">
                    <a16:rowId xmlns:a16="http://schemas.microsoft.com/office/drawing/2014/main" val="704207473"/>
                  </a:ext>
                </a:extLst>
              </a:tr>
              <a:tr h="202492">
                <a:tc>
                  <a:txBody>
                    <a:bodyPr/>
                    <a:lstStyle/>
                    <a:p>
                      <a:pPr algn="l" fontAlgn="b"/>
                      <a:r>
                        <a:rPr lang="en-US" sz="600" b="0" i="0" u="none" strike="noStrike">
                          <a:solidFill>
                            <a:srgbClr val="000000"/>
                          </a:solidFill>
                          <a:effectLst/>
                          <a:latin typeface="Calibri" panose="020F0502020204030204" pitchFamily="34" charset="0"/>
                        </a:rPr>
                        <a:t>Ananse buu boto na ode 'Berekuo, Kwakuo, ne Odwan hyeem', na ode seye, na ofuraa ne ntama guu so. </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The Spider made a bag, and inside it he put 'Berekuo, the King Jay, Kwakuo, the Monkey, and Odwan, the Sheep, and he slung the bag over his shoulder, and wrapped his cloth over it.  </a:t>
                      </a:r>
                    </a:p>
                  </a:txBody>
                  <a:tcPr marL="3491" marR="3491" marT="3491" marB="0" anchor="b">
                    <a:lnL>
                      <a:noFill/>
                    </a:lnL>
                    <a:lnR>
                      <a:noFill/>
                    </a:lnR>
                    <a:lnT>
                      <a:noFill/>
                    </a:lnT>
                    <a:lnB>
                      <a:noFill/>
                    </a:lnB>
                    <a:noFill/>
                  </a:tcPr>
                </a:tc>
                <a:extLst>
                  <a:ext uri="{0D108BD9-81ED-4DB2-BD59-A6C34878D82A}">
                    <a16:rowId xmlns:a16="http://schemas.microsoft.com/office/drawing/2014/main" val="29719704"/>
                  </a:ext>
                </a:extLst>
              </a:tr>
              <a:tr h="101246">
                <a:tc>
                  <a:txBody>
                    <a:bodyPr/>
                    <a:lstStyle/>
                    <a:p>
                      <a:pPr algn="l" fontAlgn="b"/>
                      <a:r>
                        <a:rPr lang="en-US" sz="600" b="0" i="0" u="none" strike="noStrike">
                          <a:solidFill>
                            <a:srgbClr val="000000"/>
                          </a:solidFill>
                          <a:effectLst/>
                          <a:latin typeface="Calibri" panose="020F0502020204030204" pitchFamily="34" charset="0"/>
                        </a:rPr>
                        <a:t>Na oka kyeree mmoa no se, "Me'beduru Nyankonpon ho a, mo nsu."  </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Then he addressed the creatures, saying, "When I reach the Sky-god's there, you must weep." </a:t>
                      </a:r>
                    </a:p>
                  </a:txBody>
                  <a:tcPr marL="3491" marR="3491" marT="3491" marB="0" anchor="b">
                    <a:lnL>
                      <a:noFill/>
                    </a:lnL>
                    <a:lnR>
                      <a:noFill/>
                    </a:lnR>
                    <a:lnT>
                      <a:noFill/>
                    </a:lnT>
                    <a:lnB>
                      <a:noFill/>
                    </a:lnB>
                    <a:noFill/>
                  </a:tcPr>
                </a:tc>
                <a:extLst>
                  <a:ext uri="{0D108BD9-81ED-4DB2-BD59-A6C34878D82A}">
                    <a16:rowId xmlns:a16="http://schemas.microsoft.com/office/drawing/2014/main" val="4236130829"/>
                  </a:ext>
                </a:extLst>
              </a:tr>
              <a:tr h="101246">
                <a:tc>
                  <a:txBody>
                    <a:bodyPr/>
                    <a:lstStyle/>
                    <a:p>
                      <a:pPr algn="l" fontAlgn="b"/>
                      <a:r>
                        <a:rPr lang="en-US" sz="600" b="0" i="0" u="none" strike="noStrike">
                          <a:solidFill>
                            <a:srgbClr val="000000"/>
                          </a:solidFill>
                          <a:effectLst/>
                          <a:latin typeface="Calibri" panose="020F0502020204030204" pitchFamily="34" charset="0"/>
                        </a:rPr>
                        <a:t>Na oduruu Nyankonpon anim no, na 'Berekuo ama so: " Kurukusu, ku! ku! ku! Kurukusu, ku! ku! ku! ni." </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When he arrived before the Sky-god, the 'Berekuo lifted up (his voice):" Kurukusu, ku! ku ! ku! Kurukusu, ku! ku! ku! ni."</a:t>
                      </a:r>
                    </a:p>
                  </a:txBody>
                  <a:tcPr marL="3491" marR="3491" marT="3491" marB="0" anchor="b">
                    <a:lnL>
                      <a:noFill/>
                    </a:lnL>
                    <a:lnR>
                      <a:noFill/>
                    </a:lnR>
                    <a:lnT>
                      <a:noFill/>
                    </a:lnT>
                    <a:lnB>
                      <a:noFill/>
                    </a:lnB>
                    <a:noFill/>
                  </a:tcPr>
                </a:tc>
                <a:extLst>
                  <a:ext uri="{0D108BD9-81ED-4DB2-BD59-A6C34878D82A}">
                    <a16:rowId xmlns:a16="http://schemas.microsoft.com/office/drawing/2014/main" val="1483836411"/>
                  </a:ext>
                </a:extLst>
              </a:tr>
              <a:tr h="101246">
                <a:tc>
                  <a:txBody>
                    <a:bodyPr/>
                    <a:lstStyle/>
                    <a:p>
                      <a:pPr algn="l" fontAlgn="b"/>
                      <a:r>
                        <a:rPr lang="pl-PL" sz="600" b="0" i="0" u="none" strike="noStrike">
                          <a:solidFill>
                            <a:srgbClr val="000000"/>
                          </a:solidFill>
                          <a:effectLst/>
                          <a:latin typeface="Calibri" panose="020F0502020204030204" pitchFamily="34" charset="0"/>
                        </a:rPr>
                        <a:t>Na Kwakuo ama so: "Kakum!"</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And the Monkey raised (his voice) : "Kakum!"</a:t>
                      </a:r>
                    </a:p>
                  </a:txBody>
                  <a:tcPr marL="3491" marR="3491" marT="3491" marB="0" anchor="b">
                    <a:lnL>
                      <a:noFill/>
                    </a:lnL>
                    <a:lnR>
                      <a:noFill/>
                    </a:lnR>
                    <a:lnT>
                      <a:noFill/>
                    </a:lnT>
                    <a:lnB>
                      <a:noFill/>
                    </a:lnB>
                    <a:noFill/>
                  </a:tcPr>
                </a:tc>
                <a:extLst>
                  <a:ext uri="{0D108BD9-81ED-4DB2-BD59-A6C34878D82A}">
                    <a16:rowId xmlns:a16="http://schemas.microsoft.com/office/drawing/2014/main" val="2287480251"/>
                  </a:ext>
                </a:extLst>
              </a:tr>
              <a:tr h="101246">
                <a:tc>
                  <a:txBody>
                    <a:bodyPr/>
                    <a:lstStyle/>
                    <a:p>
                      <a:pPr algn="l" fontAlgn="b"/>
                      <a:r>
                        <a:rPr lang="en-US" sz="600" b="0" i="0" u="none" strike="noStrike">
                          <a:solidFill>
                            <a:srgbClr val="000000"/>
                          </a:solidFill>
                          <a:effectLst/>
                          <a:latin typeface="Calibri" panose="020F0502020204030204" pitchFamily="34" charset="0"/>
                        </a:rPr>
                        <a:t>Na Odwan ama so: "Me!"</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And the Sheep raised (his voice): "Me!"                    .</a:t>
                      </a:r>
                    </a:p>
                  </a:txBody>
                  <a:tcPr marL="3491" marR="3491" marT="3491" marB="0" anchor="b">
                    <a:lnL>
                      <a:noFill/>
                    </a:lnL>
                    <a:lnR>
                      <a:noFill/>
                    </a:lnR>
                    <a:lnT>
                      <a:noFill/>
                    </a:lnT>
                    <a:lnB>
                      <a:noFill/>
                    </a:lnB>
                    <a:noFill/>
                  </a:tcPr>
                </a:tc>
                <a:extLst>
                  <a:ext uri="{0D108BD9-81ED-4DB2-BD59-A6C34878D82A}">
                    <a16:rowId xmlns:a16="http://schemas.microsoft.com/office/drawing/2014/main" val="1285509008"/>
                  </a:ext>
                </a:extLst>
              </a:tr>
              <a:tr h="101246">
                <a:tc>
                  <a:txBody>
                    <a:bodyPr/>
                    <a:lstStyle/>
                    <a:p>
                      <a:pPr algn="l" fontAlgn="b"/>
                      <a:r>
                        <a:rPr lang="en-US" sz="600" b="0" i="0" u="none" strike="noStrike">
                          <a:solidFill>
                            <a:srgbClr val="000000"/>
                          </a:solidFill>
                          <a:effectLst/>
                          <a:latin typeface="Calibri" panose="020F0502020204030204" pitchFamily="34" charset="0"/>
                        </a:rPr>
                        <a:t>Kwaku Ananse suye.  </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This was the lamentation of Kwaku Ananse. </a:t>
                      </a:r>
                    </a:p>
                  </a:txBody>
                  <a:tcPr marL="3491" marR="3491" marT="3491" marB="0" anchor="b">
                    <a:lnL>
                      <a:noFill/>
                    </a:lnL>
                    <a:lnR>
                      <a:noFill/>
                    </a:lnR>
                    <a:lnT>
                      <a:noFill/>
                    </a:lnT>
                    <a:lnB>
                      <a:noFill/>
                    </a:lnB>
                    <a:noFill/>
                  </a:tcPr>
                </a:tc>
                <a:extLst>
                  <a:ext uri="{0D108BD9-81ED-4DB2-BD59-A6C34878D82A}">
                    <a16:rowId xmlns:a16="http://schemas.microsoft.com/office/drawing/2014/main" val="946921096"/>
                  </a:ext>
                </a:extLst>
              </a:tr>
              <a:tr h="101246">
                <a:tc>
                  <a:txBody>
                    <a:bodyPr/>
                    <a:lstStyle/>
                    <a:p>
                      <a:pPr algn="l" fontAlgn="b"/>
                      <a:r>
                        <a:rPr lang="en-US" sz="600" b="0" i="0" u="none" strike="noStrike">
                          <a:solidFill>
                            <a:srgbClr val="000000"/>
                          </a:solidFill>
                          <a:effectLst/>
                          <a:latin typeface="Calibri" panose="020F0502020204030204" pitchFamily="34" charset="0"/>
                        </a:rPr>
                        <a:t>Nnipa nnyina see, " W'aye adie; 'nipa fua ne su mmiensa."  </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All the people said, " You have done well, here is one man who can weep and lament in three different ways." </a:t>
                      </a:r>
                    </a:p>
                  </a:txBody>
                  <a:tcPr marL="3491" marR="3491" marT="3491" marB="0" anchor="b">
                    <a:lnL>
                      <a:noFill/>
                    </a:lnL>
                    <a:lnR>
                      <a:noFill/>
                    </a:lnR>
                    <a:lnT>
                      <a:noFill/>
                    </a:lnT>
                    <a:lnB>
                      <a:noFill/>
                    </a:lnB>
                    <a:noFill/>
                  </a:tcPr>
                </a:tc>
                <a:extLst>
                  <a:ext uri="{0D108BD9-81ED-4DB2-BD59-A6C34878D82A}">
                    <a16:rowId xmlns:a16="http://schemas.microsoft.com/office/drawing/2014/main" val="2107318833"/>
                  </a:ext>
                </a:extLst>
              </a:tr>
              <a:tr h="101246">
                <a:tc>
                  <a:txBody>
                    <a:bodyPr/>
                    <a:lstStyle/>
                    <a:p>
                      <a:pPr algn="l" fontAlgn="b"/>
                      <a:r>
                        <a:rPr lang="fi-FI" sz="600" b="0" i="0" u="none" strike="noStrike">
                          <a:solidFill>
                            <a:srgbClr val="000000"/>
                          </a:solidFill>
                          <a:effectLst/>
                          <a:latin typeface="Calibri" panose="020F0502020204030204" pitchFamily="34" charset="0"/>
                        </a:rPr>
                        <a:t>Owieye, Nyankonpon ko pee 'fie kama maa no ko tenaam'. </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When he had finished (his lamentation), the Sky-god looked out for a fine house for him to live in.  </a:t>
                      </a:r>
                    </a:p>
                  </a:txBody>
                  <a:tcPr marL="3491" marR="3491" marT="3491" marB="0" anchor="b">
                    <a:lnL>
                      <a:noFill/>
                    </a:lnL>
                    <a:lnR>
                      <a:noFill/>
                    </a:lnR>
                    <a:lnT>
                      <a:noFill/>
                    </a:lnT>
                    <a:lnB>
                      <a:noFill/>
                    </a:lnB>
                    <a:noFill/>
                  </a:tcPr>
                </a:tc>
                <a:extLst>
                  <a:ext uri="{0D108BD9-81ED-4DB2-BD59-A6C34878D82A}">
                    <a16:rowId xmlns:a16="http://schemas.microsoft.com/office/drawing/2014/main" val="1364770299"/>
                  </a:ext>
                </a:extLst>
              </a:tr>
              <a:tr h="101246">
                <a:tc>
                  <a:txBody>
                    <a:bodyPr/>
                    <a:lstStyle/>
                    <a:p>
                      <a:pPr algn="l" fontAlgn="b"/>
                      <a:r>
                        <a:rPr lang="en-US" sz="600" b="0" i="0" u="none" strike="noStrike">
                          <a:solidFill>
                            <a:srgbClr val="000000"/>
                          </a:solidFill>
                          <a:effectLst/>
                          <a:latin typeface="Calibri" panose="020F0502020204030204" pitchFamily="34" charset="0"/>
                        </a:rPr>
                        <a:t>Adeekyeye  Nyankonpon noaa  aduane  kama de  maa Ananse.  </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Next morning, when things became visible, the Sky-god cooked fine food and gave it to Ananse. </a:t>
                      </a:r>
                    </a:p>
                  </a:txBody>
                  <a:tcPr marL="3491" marR="3491" marT="3491" marB="0" anchor="b">
                    <a:lnL>
                      <a:noFill/>
                    </a:lnL>
                    <a:lnR>
                      <a:noFill/>
                    </a:lnR>
                    <a:lnT>
                      <a:noFill/>
                    </a:lnT>
                    <a:lnB>
                      <a:noFill/>
                    </a:lnB>
                    <a:noFill/>
                  </a:tcPr>
                </a:tc>
                <a:extLst>
                  <a:ext uri="{0D108BD9-81ED-4DB2-BD59-A6C34878D82A}">
                    <a16:rowId xmlns:a16="http://schemas.microsoft.com/office/drawing/2014/main" val="2097075378"/>
                  </a:ext>
                </a:extLst>
              </a:tr>
              <a:tr h="202492">
                <a:tc>
                  <a:txBody>
                    <a:bodyPr/>
                    <a:lstStyle/>
                    <a:p>
                      <a:pPr algn="l" fontAlgn="b"/>
                      <a:r>
                        <a:rPr lang="en-US" sz="600" b="0" i="0" u="none" strike="noStrike">
                          <a:solidFill>
                            <a:srgbClr val="000000"/>
                          </a:solidFill>
                          <a:effectLst/>
                          <a:latin typeface="Calibri" panose="020F0502020204030204" pitchFamily="34" charset="0"/>
                        </a:rPr>
                        <a:t>Kwaku Ananse  hunoo  aduane no, osee,  "Me'mma  'Berekuo,  me'mma  Kwa­ kuo, me'mma Odwan, name na m'adi abuada m'akyere." </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When Kwaku Ananse saw this food, he said (to him­ self), " I shall not give any to 'Berekuo, I shall not give any to Kwakuo, I shall not give any to Odwan, for I have fasted for a long time." </a:t>
                      </a:r>
                    </a:p>
                  </a:txBody>
                  <a:tcPr marL="3491" marR="3491" marT="3491" marB="0" anchor="b">
                    <a:lnL>
                      <a:noFill/>
                    </a:lnL>
                    <a:lnR>
                      <a:noFill/>
                    </a:lnR>
                    <a:lnT>
                      <a:noFill/>
                    </a:lnT>
                    <a:lnB>
                      <a:noFill/>
                    </a:lnB>
                    <a:noFill/>
                  </a:tcPr>
                </a:tc>
                <a:extLst>
                  <a:ext uri="{0D108BD9-81ED-4DB2-BD59-A6C34878D82A}">
                    <a16:rowId xmlns:a16="http://schemas.microsoft.com/office/drawing/2014/main" val="1174891044"/>
                  </a:ext>
                </a:extLst>
              </a:tr>
              <a:tr h="101246">
                <a:tc>
                  <a:txBody>
                    <a:bodyPr/>
                    <a:lstStyle/>
                    <a:p>
                      <a:pPr algn="l" fontAlgn="b"/>
                      <a:r>
                        <a:rPr lang="en-US" sz="600" b="0" i="0" u="none" strike="noStrike">
                          <a:solidFill>
                            <a:srgbClr val="000000"/>
                          </a:solidFill>
                          <a:effectLst/>
                          <a:latin typeface="Calibri" panose="020F0502020204030204" pitchFamily="34" charset="0"/>
                        </a:rPr>
                        <a:t>Na Ananse diye, wamma n'abusuafuo no. </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So Ananse ate, he did not give his blood-relations any. </a:t>
                      </a:r>
                    </a:p>
                  </a:txBody>
                  <a:tcPr marL="3491" marR="3491" marT="3491" marB="0" anchor="b">
                    <a:lnL>
                      <a:noFill/>
                    </a:lnL>
                    <a:lnR>
                      <a:noFill/>
                    </a:lnR>
                    <a:lnT>
                      <a:noFill/>
                    </a:lnT>
                    <a:lnB>
                      <a:noFill/>
                    </a:lnB>
                    <a:noFill/>
                  </a:tcPr>
                </a:tc>
                <a:extLst>
                  <a:ext uri="{0D108BD9-81ED-4DB2-BD59-A6C34878D82A}">
                    <a16:rowId xmlns:a16="http://schemas.microsoft.com/office/drawing/2014/main" val="2622440714"/>
                  </a:ext>
                </a:extLst>
              </a:tr>
              <a:tr h="101246">
                <a:tc>
                  <a:txBody>
                    <a:bodyPr/>
                    <a:lstStyle/>
                    <a:p>
                      <a:pPr algn="l" fontAlgn="b"/>
                      <a:r>
                        <a:rPr lang="en-US" sz="600" b="0" i="0" u="none" strike="noStrike">
                          <a:solidFill>
                            <a:srgbClr val="000000"/>
                          </a:solidFill>
                          <a:effectLst/>
                          <a:latin typeface="Calibri" panose="020F0502020204030204" pitchFamily="34" charset="0"/>
                        </a:rPr>
                        <a:t>Na one yen tee ho a, na Nyankonpon see,"Ye'be di nnawotwe da."  </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Now, he and they remained on and on, and the Sky-god said, "We will hold the eight-day funeral celebration." </a:t>
                      </a:r>
                    </a:p>
                  </a:txBody>
                  <a:tcPr marL="3491" marR="3491" marT="3491" marB="0" anchor="b">
                    <a:lnL>
                      <a:noFill/>
                    </a:lnL>
                    <a:lnR>
                      <a:noFill/>
                    </a:lnR>
                    <a:lnT>
                      <a:noFill/>
                    </a:lnT>
                    <a:lnB>
                      <a:noFill/>
                    </a:lnB>
                    <a:noFill/>
                  </a:tcPr>
                </a:tc>
                <a:extLst>
                  <a:ext uri="{0D108BD9-81ED-4DB2-BD59-A6C34878D82A}">
                    <a16:rowId xmlns:a16="http://schemas.microsoft.com/office/drawing/2014/main" val="4193401037"/>
                  </a:ext>
                </a:extLst>
              </a:tr>
              <a:tr h="101246">
                <a:tc>
                  <a:txBody>
                    <a:bodyPr/>
                    <a:lstStyle/>
                    <a:p>
                      <a:pPr algn="l" fontAlgn="b"/>
                      <a:r>
                        <a:rPr lang="en-US" sz="600" b="0" i="0" u="none" strike="noStrike">
                          <a:solidFill>
                            <a:srgbClr val="000000"/>
                          </a:solidFill>
                          <a:effectLst/>
                          <a:latin typeface="Calibri" panose="020F0502020204030204" pitchFamily="34" charset="0"/>
                        </a:rPr>
                        <a:t>Na Odwan see, "Okom e'ku me, me'nnko."  Kwakuo ne 'Berekuo sa'ra.  </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But the Sheep said (to Ananse), "Hunger is killing me, I am not going"; Kwakuo and 'Berekuo said the same thing.</a:t>
                      </a:r>
                    </a:p>
                  </a:txBody>
                  <a:tcPr marL="3491" marR="3491" marT="3491" marB="0" anchor="b">
                    <a:lnL>
                      <a:noFill/>
                    </a:lnL>
                    <a:lnR>
                      <a:noFill/>
                    </a:lnR>
                    <a:lnT>
                      <a:noFill/>
                    </a:lnT>
                    <a:lnB>
                      <a:noFill/>
                    </a:lnB>
                    <a:noFill/>
                  </a:tcPr>
                </a:tc>
                <a:extLst>
                  <a:ext uri="{0D108BD9-81ED-4DB2-BD59-A6C34878D82A}">
                    <a16:rowId xmlns:a16="http://schemas.microsoft.com/office/drawing/2014/main" val="1335235464"/>
                  </a:ext>
                </a:extLst>
              </a:tr>
              <a:tr h="202492">
                <a:tc>
                  <a:txBody>
                    <a:bodyPr/>
                    <a:lstStyle/>
                    <a:p>
                      <a:pPr algn="l" fontAlgn="b"/>
                      <a:r>
                        <a:rPr lang="en-US" sz="600" b="0" i="0" u="none" strike="noStrike">
                          <a:solidFill>
                            <a:srgbClr val="000000"/>
                          </a:solidFill>
                          <a:effectLst/>
                          <a:latin typeface="Calibri" panose="020F0502020204030204" pitchFamily="34" charset="0"/>
                        </a:rPr>
                        <a:t>Na Nyankonpon ko tenaa'se, na omaa ye'ko ka kyeree Ananse se, adie fe fe a da no obeyee no, ommeye bi na one ne mpan'infuo atena'se.  </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Now the Sky-god went to sit among the assembled people, and he caused them to inform Ananse that the fine thing which he did the other day, he may do it again, for he and his elders were assembled (to listen to it).</a:t>
                      </a:r>
                    </a:p>
                  </a:txBody>
                  <a:tcPr marL="3491" marR="3491" marT="3491" marB="0" anchor="b">
                    <a:lnL>
                      <a:noFill/>
                    </a:lnL>
                    <a:lnR>
                      <a:noFill/>
                    </a:lnR>
                    <a:lnT>
                      <a:noFill/>
                    </a:lnT>
                    <a:lnB>
                      <a:noFill/>
                    </a:lnB>
                    <a:noFill/>
                  </a:tcPr>
                </a:tc>
                <a:extLst>
                  <a:ext uri="{0D108BD9-81ED-4DB2-BD59-A6C34878D82A}">
                    <a16:rowId xmlns:a16="http://schemas.microsoft.com/office/drawing/2014/main" val="115362589"/>
                  </a:ext>
                </a:extLst>
              </a:tr>
              <a:tr h="101246">
                <a:tc>
                  <a:txBody>
                    <a:bodyPr/>
                    <a:lstStyle/>
                    <a:p>
                      <a:pPr algn="l" fontAlgn="b"/>
                      <a:r>
                        <a:rPr lang="en-US" sz="600" b="0" i="0" u="none" strike="noStrike">
                          <a:solidFill>
                            <a:srgbClr val="000000"/>
                          </a:solidFill>
                          <a:effectLst/>
                          <a:latin typeface="Calibri" panose="020F0502020204030204" pitchFamily="34" charset="0"/>
                        </a:rPr>
                        <a:t>Ananse see, "Me  yare."  </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Ananse replied, "I  do not feel well."  </a:t>
                      </a:r>
                    </a:p>
                  </a:txBody>
                  <a:tcPr marL="3491" marR="3491" marT="3491" marB="0" anchor="b">
                    <a:lnL>
                      <a:noFill/>
                    </a:lnL>
                    <a:lnR>
                      <a:noFill/>
                    </a:lnR>
                    <a:lnT>
                      <a:noFill/>
                    </a:lnT>
                    <a:lnB>
                      <a:noFill/>
                    </a:lnB>
                    <a:noFill/>
                  </a:tcPr>
                </a:tc>
                <a:extLst>
                  <a:ext uri="{0D108BD9-81ED-4DB2-BD59-A6C34878D82A}">
                    <a16:rowId xmlns:a16="http://schemas.microsoft.com/office/drawing/2014/main" val="3615197295"/>
                  </a:ext>
                </a:extLst>
              </a:tr>
              <a:tr h="101246">
                <a:tc>
                  <a:txBody>
                    <a:bodyPr/>
                    <a:lstStyle/>
                    <a:p>
                      <a:pPr algn="l" fontAlgn="b"/>
                      <a:r>
                        <a:rPr lang="en-US" sz="600" b="0" i="0" u="none" strike="noStrike">
                          <a:solidFill>
                            <a:srgbClr val="000000"/>
                          </a:solidFill>
                          <a:effectLst/>
                          <a:latin typeface="Calibri" panose="020F0502020204030204" pitchFamily="34" charset="0"/>
                        </a:rPr>
                        <a:t>Adeekyeye  Nyankonpon  ka kyeree Ananse se, "W'agu m'anim ase."  </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Next day the Sky-god said to Ananse, "You have made my eyes drop for shame." </a:t>
                      </a:r>
                    </a:p>
                  </a:txBody>
                  <a:tcPr marL="3491" marR="3491" marT="3491" marB="0" anchor="b">
                    <a:lnL>
                      <a:noFill/>
                    </a:lnL>
                    <a:lnR>
                      <a:noFill/>
                    </a:lnR>
                    <a:lnT>
                      <a:noFill/>
                    </a:lnT>
                    <a:lnB>
                      <a:noFill/>
                    </a:lnB>
                    <a:noFill/>
                  </a:tcPr>
                </a:tc>
                <a:extLst>
                  <a:ext uri="{0D108BD9-81ED-4DB2-BD59-A6C34878D82A}">
                    <a16:rowId xmlns:a16="http://schemas.microsoft.com/office/drawing/2014/main" val="3326395138"/>
                  </a:ext>
                </a:extLst>
              </a:tr>
              <a:tr h="101246">
                <a:tc>
                  <a:txBody>
                    <a:bodyPr/>
                    <a:lstStyle/>
                    <a:p>
                      <a:pPr algn="l" fontAlgn="b"/>
                      <a:r>
                        <a:rPr lang="en-US" sz="600" b="0" i="0" u="none" strike="noStrike">
                          <a:solidFill>
                            <a:srgbClr val="000000"/>
                          </a:solidFill>
                          <a:effectLst/>
                          <a:latin typeface="Calibri" panose="020F0502020204030204" pitchFamily="34" charset="0"/>
                        </a:rPr>
                        <a:t>Na 'Berekuo, ne Kwakuo, ne Odwan see, "Yen'so w'ama okom ade yen, nti ye'ne wo e'pae abusuam'."  </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And 'Berekuo, and Kwakuo, and Odwan said," We too, you have caused us to be hungry, so we and you will split away from the clan." </a:t>
                      </a:r>
                    </a:p>
                  </a:txBody>
                  <a:tcPr marL="3491" marR="3491" marT="3491" marB="0" anchor="b">
                    <a:lnL>
                      <a:noFill/>
                    </a:lnL>
                    <a:lnR>
                      <a:noFill/>
                    </a:lnR>
                    <a:lnT>
                      <a:noFill/>
                    </a:lnT>
                    <a:lnB>
                      <a:noFill/>
                    </a:lnB>
                    <a:noFill/>
                  </a:tcPr>
                </a:tc>
                <a:extLst>
                  <a:ext uri="{0D108BD9-81ED-4DB2-BD59-A6C34878D82A}">
                    <a16:rowId xmlns:a16="http://schemas.microsoft.com/office/drawing/2014/main" val="184685650"/>
                  </a:ext>
                </a:extLst>
              </a:tr>
              <a:tr h="202492">
                <a:tc>
                  <a:txBody>
                    <a:bodyPr/>
                    <a:lstStyle/>
                    <a:p>
                      <a:pPr algn="l" fontAlgn="b"/>
                      <a:r>
                        <a:rPr lang="en-US" sz="600" b="0" i="0" u="none" strike="noStrike">
                          <a:solidFill>
                            <a:srgbClr val="000000"/>
                          </a:solidFill>
                          <a:effectLst/>
                          <a:latin typeface="Calibri" panose="020F0502020204030204" pitchFamily="34" charset="0"/>
                        </a:rPr>
                        <a:t>Na Kwakuo ne 'Berekuo koo wuram', na Odwan tenaa 'fie; na Ananse huriye ko taree padeem', na ani wuo ntira.</a:t>
                      </a:r>
                    </a:p>
                  </a:txBody>
                  <a:tcPr marL="3491" marR="3491" marT="3491" marB="0" anchor="b">
                    <a:lnL>
                      <a:noFill/>
                    </a:lnL>
                    <a:lnR>
                      <a:noFill/>
                    </a:lnR>
                    <a:lnT>
                      <a:noFill/>
                    </a:lnT>
                    <a:lnB>
                      <a:noFill/>
                    </a:lnB>
                    <a:noFill/>
                  </a:tcPr>
                </a:tc>
                <a:tc>
                  <a:txBody>
                    <a:bodyPr/>
                    <a:lstStyle/>
                    <a:p>
                      <a:pPr algn="l" fontAlgn="b"/>
                      <a:r>
                        <a:rPr lang="en-US" sz="600" b="0" i="0" u="none" strike="noStrike">
                          <a:solidFill>
                            <a:srgbClr val="000000"/>
                          </a:solidFill>
                          <a:effectLst/>
                          <a:latin typeface="Calibri" panose="020F0502020204030204" pitchFamily="34" charset="0"/>
                        </a:rPr>
                        <a:t>So Kwakuo and 'Berekuo went off to the bush, but Odwan, the Sheep, remained at home; and the Spider jumped and flattened himself against the rafters; that was because he was ashamed.</a:t>
                      </a:r>
                    </a:p>
                  </a:txBody>
                  <a:tcPr marL="3491" marR="3491" marT="3491" marB="0" anchor="b">
                    <a:lnL>
                      <a:noFill/>
                    </a:lnL>
                    <a:lnR>
                      <a:noFill/>
                    </a:lnR>
                    <a:lnT>
                      <a:noFill/>
                    </a:lnT>
                    <a:lnB>
                      <a:noFill/>
                    </a:lnB>
                    <a:noFill/>
                  </a:tcPr>
                </a:tc>
                <a:extLst>
                  <a:ext uri="{0D108BD9-81ED-4DB2-BD59-A6C34878D82A}">
                    <a16:rowId xmlns:a16="http://schemas.microsoft.com/office/drawing/2014/main" val="4266683112"/>
                  </a:ext>
                </a:extLst>
              </a:tr>
              <a:tr h="101246">
                <a:tc>
                  <a:txBody>
                    <a:bodyPr/>
                    <a:lstStyle/>
                    <a:p>
                      <a:pPr algn="l" fontAlgn="b"/>
                      <a:r>
                        <a:rPr lang="pt-BR" sz="600" b="0" i="0" u="none" strike="noStrike">
                          <a:solidFill>
                            <a:srgbClr val="000000"/>
                          </a:solidFill>
                          <a:effectLst/>
                          <a:latin typeface="Calibri" panose="020F0502020204030204" pitchFamily="34" charset="0"/>
                        </a:rPr>
                        <a:t>M'anansesem a metooye yi, se eye de o, se ennye de o, momfa bi nko, namomfa bi mmera.</a:t>
                      </a:r>
                    </a:p>
                  </a:txBody>
                  <a:tcPr marL="3491" marR="3491" marT="3491" marB="0" anchor="b">
                    <a:lnL>
                      <a:noFill/>
                    </a:lnL>
                    <a:lnR>
                      <a:noFill/>
                    </a:lnR>
                    <a:lnT>
                      <a:noFill/>
                    </a:lnT>
                    <a:lnB>
                      <a:noFill/>
                    </a:lnB>
                    <a:noFill/>
                  </a:tcPr>
                </a:tc>
                <a:tc>
                  <a:txBody>
                    <a:bodyPr/>
                    <a:lstStyle/>
                    <a:p>
                      <a:pPr algn="l" fontAlgn="b"/>
                      <a:r>
                        <a:rPr lang="en-US" sz="600" b="0" i="0" u="none" strike="noStrike" dirty="0">
                          <a:solidFill>
                            <a:srgbClr val="000000"/>
                          </a:solidFill>
                          <a:effectLst/>
                          <a:latin typeface="Calibri" panose="020F0502020204030204" pitchFamily="34" charset="0"/>
                        </a:rPr>
                        <a:t>This, my story, which I have related, if it be sweet, (or) if it be not sweet, take some elsewhere, and let some come back to me.</a:t>
                      </a:r>
                    </a:p>
                  </a:txBody>
                  <a:tcPr marL="3491" marR="3491" marT="3491" marB="0" anchor="b">
                    <a:lnL>
                      <a:noFill/>
                    </a:lnL>
                    <a:lnR>
                      <a:noFill/>
                    </a:lnR>
                    <a:lnT>
                      <a:noFill/>
                    </a:lnT>
                    <a:lnB>
                      <a:noFill/>
                    </a:lnB>
                    <a:noFill/>
                  </a:tcPr>
                </a:tc>
                <a:extLst>
                  <a:ext uri="{0D108BD9-81ED-4DB2-BD59-A6C34878D82A}">
                    <a16:rowId xmlns:a16="http://schemas.microsoft.com/office/drawing/2014/main" val="229095915"/>
                  </a:ext>
                </a:extLst>
              </a:tr>
            </a:tbl>
          </a:graphicData>
        </a:graphic>
      </p:graphicFrame>
    </p:spTree>
    <p:extLst>
      <p:ext uri="{BB962C8B-B14F-4D97-AF65-F5344CB8AC3E}">
        <p14:creationId xmlns:p14="http://schemas.microsoft.com/office/powerpoint/2010/main" val="69012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0276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32921</TotalTime>
  <Words>1144</Words>
  <Application>Microsoft Office PowerPoint</Application>
  <PresentationFormat>Widescreen</PresentationFormat>
  <Paragraphs>60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Calibri</vt:lpstr>
      <vt:lpstr>Office Theme</vt:lpstr>
      <vt:lpstr>Demo Source Material: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Bill Worstell</dc:creator>
  <cp:lastModifiedBy>Bill Worstell</cp:lastModifiedBy>
  <cp:revision>31</cp:revision>
  <dcterms:created xsi:type="dcterms:W3CDTF">2024-12-05T19:33:04Z</dcterms:created>
  <dcterms:modified xsi:type="dcterms:W3CDTF">2025-02-24T21:21:29Z</dcterms:modified>
</cp:coreProperties>
</file>