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4143-74C6-4A32-824F-A2790D240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46C26-9CA8-4710-A943-85C3C842B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0B4AF-D172-42D3-85FA-51212880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3062-3A34-46E8-807D-E8F43DA8001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80C4-E3B9-4671-A871-FB34317E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77CF8-41EC-4E77-AD31-641D302E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78FB-E688-483B-A0D6-276704C8A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2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7793-E08A-4300-A884-BC4070B1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360BD-8427-427D-A6FE-327308F6B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80528-E998-4CF2-823F-020FE125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3062-3A34-46E8-807D-E8F43DA8001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AE6C-AC4B-4418-82CB-F2CB5277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4BAF9-7981-4908-964B-30EB2A30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78FB-E688-483B-A0D6-276704C8A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FF389-3E94-4B04-A17D-4D2A99F42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FF398-7F8F-4056-9324-73204498A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90B5A-3E47-4EBE-8AE3-3F262183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3062-3A34-46E8-807D-E8F43DA8001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3E77E-0220-4030-ADF6-60516AF9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0ED84-61C8-472A-AF41-1097BBBA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78FB-E688-483B-A0D6-276704C8A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DE7B-EF11-4293-9AED-8C5C440D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1904F-F214-40B0-B400-80F91FDA7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B1A93-0148-4035-B86E-89C5EF3F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3062-3A34-46E8-807D-E8F43DA8001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DF3F9-D82F-4039-8CF1-78B1FB53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8755A-C5A0-428D-A251-D1D24B79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78FB-E688-483B-A0D6-276704C8A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8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E848-6EA7-46D8-A5F2-80A62F8E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7CBB2-7B99-4367-AA21-85EBBE1C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A9BFC-9E49-4709-8E97-117FE9C6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3062-3A34-46E8-807D-E8F43DA8001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120A7-0CC4-4626-B214-F110759D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DDF92-C90E-43A6-ACEB-15958966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78FB-E688-483B-A0D6-276704C8A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0245-A6E5-487A-8E06-0741C329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D0E8D-CD83-4A7F-B3C8-4544E95DF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9294E-E465-4D8B-8DE1-F0790B936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D18F5-F4A2-44FB-8FF4-D38CB711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3062-3A34-46E8-807D-E8F43DA8001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4CBCC-9C95-479F-8B9B-5A47565A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E7088-431A-48DD-BE6B-2FD31D2B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78FB-E688-483B-A0D6-276704C8A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3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1C08-699C-485B-85BE-3EAEECF2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22520-5D54-4FDA-8854-A8E1B0EDE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600F5-847D-4105-B410-D4B803DA7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0FDCE-22FA-4FF4-A385-229EC7F43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E5286-6F14-4D64-9B8F-99B8605C9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2718A-99E1-400F-BC7F-B9F408E5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3062-3A34-46E8-807D-E8F43DA8001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21BCD-E354-44ED-9EF9-8FC28CE4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E8962-5103-436F-867D-83587A1B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78FB-E688-483B-A0D6-276704C8A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6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87A9-EFB3-4539-B7DF-78F65894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C75F3-940F-4FC2-8626-61EEF31E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3062-3A34-46E8-807D-E8F43DA8001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C91A4-BBB4-427A-8609-29272D4F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B05CA-D12D-43BE-8523-A6F2B528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78FB-E688-483B-A0D6-276704C8A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5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575E3-0222-42A0-8BFE-FCA685AC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3062-3A34-46E8-807D-E8F43DA8001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769D4-AA1E-472F-9A26-2E92D516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195AA-474F-46C8-992C-3E955448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78FB-E688-483B-A0D6-276704C8A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6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212B-4BC0-48DE-8778-1D7A284D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DE611-7C03-4C02-9964-4A542D276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CB73A-A61F-4374-81EE-7ABF7EC28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725B4-C724-493F-8132-D02FA5D5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3062-3A34-46E8-807D-E8F43DA8001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4E1E5-F3C4-4817-8C32-74CDA6CD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13DFF-82DF-4DF8-8745-BF534699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78FB-E688-483B-A0D6-276704C8A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8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C6C6-5A7B-43C8-B440-8E478F4F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9BE2E-CBEE-448B-90A6-CD052B9B7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5C9E2-D1AE-42ED-B715-29247845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825AE-AB42-4B6A-B9D9-20F7D945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3062-3A34-46E8-807D-E8F43DA8001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A2B30-D47E-43FD-9F52-77825411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EE30D-DEBB-482E-BDB1-60EB5B16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78FB-E688-483B-A0D6-276704C8A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0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24D4E5-4352-43CA-9112-4F6F0608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373FF-0816-44FC-BC58-D16702DEF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AB41E-7B58-424C-89FA-C9A99AD37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F3062-3A34-46E8-807D-E8F43DA8001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EB26-D424-408F-B47C-057AE4A5A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0611-745E-425A-8165-F8AB9AE24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78FB-E688-483B-A0D6-276704C8A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1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DA75-9C13-4366-A0B5-D814C6BD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UML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0932-04AB-43CD-80D5-B557B53CE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14</a:t>
            </a:r>
          </a:p>
          <a:p>
            <a:r>
              <a:rPr lang="en-US" dirty="0"/>
              <a:t>Members</a:t>
            </a:r>
          </a:p>
          <a:p>
            <a:pPr marL="0" indent="0">
              <a:buNone/>
            </a:pPr>
            <a:r>
              <a:rPr lang="en-US" dirty="0"/>
              <a:t>	- Bill Yerkes</a:t>
            </a:r>
          </a:p>
          <a:p>
            <a:pPr marL="0" indent="0">
              <a:buNone/>
            </a:pPr>
            <a:r>
              <a:rPr lang="en-US" dirty="0"/>
              <a:t>	- David Tooley</a:t>
            </a:r>
          </a:p>
          <a:p>
            <a:pPr marL="0" indent="0">
              <a:buNone/>
            </a:pPr>
            <a:r>
              <a:rPr lang="en-US" dirty="0"/>
              <a:t>	- Aditya Rai</a:t>
            </a:r>
          </a:p>
        </p:txBody>
      </p:sp>
    </p:spTree>
    <p:extLst>
      <p:ext uri="{BB962C8B-B14F-4D97-AF65-F5344CB8AC3E}">
        <p14:creationId xmlns:p14="http://schemas.microsoft.com/office/powerpoint/2010/main" val="276017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02C292-2856-465E-98B7-62414C0ACB36}"/>
              </a:ext>
            </a:extLst>
          </p:cNvPr>
          <p:cNvSpPr/>
          <p:nvPr/>
        </p:nvSpPr>
        <p:spPr>
          <a:xfrm>
            <a:off x="4446494" y="434807"/>
            <a:ext cx="5795682" cy="61408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412AA7-7FA6-40A3-AA16-96C2D0DC8A77}"/>
              </a:ext>
            </a:extLst>
          </p:cNvPr>
          <p:cNvSpPr/>
          <p:nvPr/>
        </p:nvSpPr>
        <p:spPr>
          <a:xfrm>
            <a:off x="4446494" y="1138518"/>
            <a:ext cx="5795682" cy="458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C5B2D-7D19-4A64-A74A-7E7614B6CBCB}"/>
              </a:ext>
            </a:extLst>
          </p:cNvPr>
          <p:cNvSpPr txBox="1"/>
          <p:nvPr/>
        </p:nvSpPr>
        <p:spPr>
          <a:xfrm>
            <a:off x="4594411" y="516997"/>
            <a:ext cx="54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EE618-EEF5-439C-B840-2F1533D186F7}"/>
              </a:ext>
            </a:extLst>
          </p:cNvPr>
          <p:cNvSpPr txBox="1"/>
          <p:nvPr/>
        </p:nvSpPr>
        <p:spPr>
          <a:xfrm>
            <a:off x="4594411" y="1403961"/>
            <a:ext cx="5499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blnParsed</a:t>
            </a:r>
            <a:r>
              <a:rPr lang="en-US" dirty="0"/>
              <a:t>: bool</a:t>
            </a:r>
          </a:p>
          <a:p>
            <a:r>
              <a:rPr lang="en-US" dirty="0"/>
              <a:t>-    </a:t>
            </a:r>
            <a:r>
              <a:rPr lang="en-US" dirty="0" err="1"/>
              <a:t>blnValidated</a:t>
            </a:r>
            <a:r>
              <a:rPr lang="en-US" dirty="0"/>
              <a:t>: bool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intResult</a:t>
            </a:r>
            <a:r>
              <a:rPr lang="en-US" dirty="0"/>
              <a:t>: int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getOperand</a:t>
            </a:r>
            <a:r>
              <a:rPr lang="en-US" dirty="0"/>
              <a:t>(</a:t>
            </a:r>
            <a:r>
              <a:rPr lang="en-US" dirty="0" err="1"/>
              <a:t>v_strExpression</a:t>
            </a:r>
            <a:r>
              <a:rPr lang="en-US" dirty="0"/>
              <a:t>: string, </a:t>
            </a:r>
            <a:r>
              <a:rPr lang="en-US" dirty="0" err="1"/>
              <a:t>r_bolNegative</a:t>
            </a:r>
            <a:r>
              <a:rPr lang="en-US" dirty="0"/>
              <a:t>: 	bool, </a:t>
            </a:r>
            <a:r>
              <a:rPr lang="en-US" dirty="0" err="1"/>
              <a:t>v_untSize</a:t>
            </a:r>
            <a:r>
              <a:rPr lang="en-US" dirty="0"/>
              <a:t>: unsigned int, 	</a:t>
            </a:r>
            <a:r>
              <a:rPr lang="en-US" dirty="0" err="1"/>
              <a:t>v_intNegativeSignPosition</a:t>
            </a:r>
            <a:r>
              <a:rPr lang="en-US" dirty="0"/>
              <a:t>: int, </a:t>
            </a:r>
            <a:r>
              <a:rPr lang="en-US" dirty="0" err="1"/>
              <a:t>r_untIndex</a:t>
            </a:r>
            <a:r>
              <a:rPr lang="en-US" dirty="0"/>
              <a:t>: 	unsigned int): Element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parse(</a:t>
            </a:r>
            <a:r>
              <a:rPr lang="en-US" dirty="0" err="1"/>
              <a:t>v_strExpression</a:t>
            </a:r>
            <a:r>
              <a:rPr lang="en-US" dirty="0"/>
              <a:t>: string): vector</a:t>
            </a:r>
          </a:p>
          <a:p>
            <a:pPr marL="285750" indent="-285750">
              <a:buFontTx/>
              <a:buChar char="-"/>
            </a:pPr>
            <a:r>
              <a:rPr lang="en-US" dirty="0"/>
              <a:t>validate(</a:t>
            </a:r>
            <a:r>
              <a:rPr lang="en-US" dirty="0" err="1"/>
              <a:t>r_vecElements</a:t>
            </a:r>
            <a:r>
              <a:rPr lang="en-US" dirty="0"/>
              <a:t>: vector): bool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convertToPostfix</a:t>
            </a:r>
            <a:r>
              <a:rPr lang="en-US" dirty="0"/>
              <a:t>(</a:t>
            </a:r>
            <a:r>
              <a:rPr lang="en-US" dirty="0" err="1"/>
              <a:t>r_vecElements</a:t>
            </a:r>
            <a:r>
              <a:rPr lang="en-US" dirty="0"/>
              <a:t>: vector): queue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computeBinaryOperation</a:t>
            </a:r>
            <a:r>
              <a:rPr lang="en-US" dirty="0"/>
              <a:t>(v_intValue1: int, 	v_intValue2: int, </a:t>
            </a:r>
            <a:r>
              <a:rPr lang="en-US" dirty="0" err="1"/>
              <a:t>v_strOperator</a:t>
            </a:r>
            <a:r>
              <a:rPr lang="en-US" dirty="0"/>
              <a:t>: string): int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computeUnaryOperation</a:t>
            </a:r>
            <a:r>
              <a:rPr lang="en-US" dirty="0"/>
              <a:t>(v_intValue1: int, 	</a:t>
            </a:r>
            <a:r>
              <a:rPr lang="en-US" dirty="0" err="1"/>
              <a:t>v_strOperator</a:t>
            </a:r>
            <a:r>
              <a:rPr lang="en-US" dirty="0"/>
              <a:t>: string): int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computeResults</a:t>
            </a:r>
            <a:r>
              <a:rPr lang="en-US" dirty="0"/>
              <a:t>(</a:t>
            </a:r>
            <a:r>
              <a:rPr lang="en-US" dirty="0" err="1"/>
              <a:t>r_queElements</a:t>
            </a:r>
            <a:r>
              <a:rPr lang="en-US" dirty="0"/>
              <a:t>: queue): 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9508D-2B0B-4F61-BEEE-502A2D2DBD2E}"/>
              </a:ext>
            </a:extLst>
          </p:cNvPr>
          <p:cNvSpPr txBox="1"/>
          <p:nvPr/>
        </p:nvSpPr>
        <p:spPr>
          <a:xfrm>
            <a:off x="4639234" y="5808833"/>
            <a:ext cx="549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 Expression(): Expression</a:t>
            </a:r>
          </a:p>
          <a:p>
            <a:r>
              <a:rPr lang="en-US" dirty="0"/>
              <a:t>+   evaluate(</a:t>
            </a:r>
            <a:r>
              <a:rPr lang="en-US" dirty="0" err="1"/>
              <a:t>v_strExpression</a:t>
            </a:r>
            <a:r>
              <a:rPr lang="en-US" dirty="0"/>
              <a:t>: string): 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E51DC-CE6B-4410-B96E-5C353D9FE700}"/>
              </a:ext>
            </a:extLst>
          </p:cNvPr>
          <p:cNvSpPr/>
          <p:nvPr/>
        </p:nvSpPr>
        <p:spPr>
          <a:xfrm>
            <a:off x="667871" y="1403961"/>
            <a:ext cx="2675963" cy="1895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D32170-520D-42A4-88A9-5FCF5A44A5CB}"/>
              </a:ext>
            </a:extLst>
          </p:cNvPr>
          <p:cNvCxnSpPr>
            <a:cxnSpLocks/>
          </p:cNvCxnSpPr>
          <p:nvPr/>
        </p:nvCxnSpPr>
        <p:spPr>
          <a:xfrm>
            <a:off x="658906" y="1987923"/>
            <a:ext cx="268492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CFF312-E4CB-46A5-BC00-7EF9EA1413CD}"/>
              </a:ext>
            </a:extLst>
          </p:cNvPr>
          <p:cNvSpPr txBox="1"/>
          <p:nvPr/>
        </p:nvSpPr>
        <p:spPr>
          <a:xfrm>
            <a:off x="858370" y="151127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Element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905130-FA3D-4703-86F7-FA0CC2431A22}"/>
              </a:ext>
            </a:extLst>
          </p:cNvPr>
          <p:cNvSpPr txBox="1"/>
          <p:nvPr/>
        </p:nvSpPr>
        <p:spPr>
          <a:xfrm>
            <a:off x="761999" y="2039471"/>
            <a:ext cx="2514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dirty="0"/>
              <a:t>item: string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dirty="0"/>
              <a:t>position: unsigned int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dirty="0"/>
              <a:t>type: int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dirty="0"/>
              <a:t>precedence: int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650297-0B71-404D-8914-581F06AEDBD2}"/>
              </a:ext>
            </a:extLst>
          </p:cNvPr>
          <p:cNvSpPr txBox="1"/>
          <p:nvPr/>
        </p:nvSpPr>
        <p:spPr>
          <a:xfrm>
            <a:off x="858370" y="4011706"/>
            <a:ext cx="2803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Private</a:t>
            </a:r>
          </a:p>
          <a:p>
            <a:r>
              <a:rPr lang="en-US" dirty="0"/>
              <a:t>+   Public</a:t>
            </a:r>
          </a:p>
          <a:p>
            <a:r>
              <a:rPr lang="en-US" dirty="0"/>
              <a:t>         Nested Classifier</a:t>
            </a:r>
          </a:p>
          <a:p>
            <a:endParaRPr lang="en-US" dirty="0"/>
          </a:p>
          <a:p>
            <a:r>
              <a:rPr lang="en-US" dirty="0"/>
              <a:t>Note: Struct Element is 	nested by Class 	Expression</a:t>
            </a:r>
          </a:p>
          <a:p>
            <a:endParaRPr lang="en-US" dirty="0"/>
          </a:p>
        </p:txBody>
      </p:sp>
      <p:sp>
        <p:nvSpPr>
          <p:cNvPr id="19" name="Flowchart: Or 18">
            <a:extLst>
              <a:ext uri="{FF2B5EF4-FFF2-40B4-BE49-F238E27FC236}">
                <a16:creationId xmlns:a16="http://schemas.microsoft.com/office/drawing/2014/main" id="{A76EA5B9-E819-4F9B-9FB1-93552DAF4338}"/>
              </a:ext>
            </a:extLst>
          </p:cNvPr>
          <p:cNvSpPr/>
          <p:nvPr/>
        </p:nvSpPr>
        <p:spPr>
          <a:xfrm>
            <a:off x="4244788" y="847787"/>
            <a:ext cx="201706" cy="219635"/>
          </a:xfrm>
          <a:prstGeom prst="flowChar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6977976-5781-4546-9CC7-9A30D61D45F4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343834" y="957605"/>
            <a:ext cx="900954" cy="705348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56C87E1-DF20-4B4A-98F7-278F3B4ED010}"/>
              </a:ext>
            </a:extLst>
          </p:cNvPr>
          <p:cNvCxnSpPr>
            <a:cxnSpLocks/>
          </p:cNvCxnSpPr>
          <p:nvPr/>
        </p:nvCxnSpPr>
        <p:spPr>
          <a:xfrm>
            <a:off x="954742" y="4722158"/>
            <a:ext cx="161364" cy="10085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Flowchart: Or 24">
            <a:extLst>
              <a:ext uri="{FF2B5EF4-FFF2-40B4-BE49-F238E27FC236}">
                <a16:creationId xmlns:a16="http://schemas.microsoft.com/office/drawing/2014/main" id="{0D430896-A315-47D3-934B-F1567000F525}"/>
              </a:ext>
            </a:extLst>
          </p:cNvPr>
          <p:cNvSpPr/>
          <p:nvPr/>
        </p:nvSpPr>
        <p:spPr>
          <a:xfrm>
            <a:off x="1102659" y="4722158"/>
            <a:ext cx="201706" cy="201706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683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67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UML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Rai</dc:creator>
  <cp:lastModifiedBy>Aditya Rai</cp:lastModifiedBy>
  <cp:revision>7</cp:revision>
  <dcterms:created xsi:type="dcterms:W3CDTF">2018-10-02T18:44:56Z</dcterms:created>
  <dcterms:modified xsi:type="dcterms:W3CDTF">2018-10-02T19:42:29Z</dcterms:modified>
</cp:coreProperties>
</file>