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70E94-38DB-436F-9B8D-86DFC1260F90}" v="328" dt="2022-07-20T18:31:44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nika Billa" userId="S::mounika.billa@concentrix.com::a1a99486-b9a9-493b-afb5-e49444769e3e" providerId="AD" clId="Web-{A0770E94-38DB-436F-9B8D-86DFC1260F90}"/>
    <pc:docChg chg="addSld modSld">
      <pc:chgData name="Mounika Billa" userId="S::mounika.billa@concentrix.com::a1a99486-b9a9-493b-afb5-e49444769e3e" providerId="AD" clId="Web-{A0770E94-38DB-436F-9B8D-86DFC1260F90}" dt="2022-07-20T18:31:44.032" v="324" actId="14100"/>
      <pc:docMkLst>
        <pc:docMk/>
      </pc:docMkLst>
      <pc:sldChg chg="delSp modSp">
        <pc:chgData name="Mounika Billa" userId="S::mounika.billa@concentrix.com::a1a99486-b9a9-493b-afb5-e49444769e3e" providerId="AD" clId="Web-{A0770E94-38DB-436F-9B8D-86DFC1260F90}" dt="2022-07-20T18:13:32.453" v="3" actId="1076"/>
        <pc:sldMkLst>
          <pc:docMk/>
          <pc:sldMk cId="2526593619" sldId="256"/>
        </pc:sldMkLst>
        <pc:spChg chg="mod">
          <ac:chgData name="Mounika Billa" userId="S::mounika.billa@concentrix.com::a1a99486-b9a9-493b-afb5-e49444769e3e" providerId="AD" clId="Web-{A0770E94-38DB-436F-9B8D-86DFC1260F90}" dt="2022-07-20T18:13:32.453" v="3" actId="1076"/>
          <ac:spMkLst>
            <pc:docMk/>
            <pc:sldMk cId="2526593619" sldId="256"/>
            <ac:spMk id="2" creationId="{00000000-0000-0000-0000-000000000000}"/>
          </ac:spMkLst>
        </pc:spChg>
        <pc:spChg chg="del">
          <ac:chgData name="Mounika Billa" userId="S::mounika.billa@concentrix.com::a1a99486-b9a9-493b-afb5-e49444769e3e" providerId="AD" clId="Web-{A0770E94-38DB-436F-9B8D-86DFC1260F90}" dt="2022-07-20T18:13:18.203" v="1"/>
          <ac:spMkLst>
            <pc:docMk/>
            <pc:sldMk cId="2526593619" sldId="256"/>
            <ac:spMk id="3" creationId="{00000000-0000-0000-0000-000000000000}"/>
          </ac:spMkLst>
        </pc:spChg>
      </pc:sldChg>
      <pc:sldChg chg="addSp delSp modSp new">
        <pc:chgData name="Mounika Billa" userId="S::mounika.billa@concentrix.com::a1a99486-b9a9-493b-afb5-e49444769e3e" providerId="AD" clId="Web-{A0770E94-38DB-436F-9B8D-86DFC1260F90}" dt="2022-07-20T18:22:53.532" v="133"/>
        <pc:sldMkLst>
          <pc:docMk/>
          <pc:sldMk cId="3146112685" sldId="257"/>
        </pc:sldMkLst>
        <pc:spChg chg="mod">
          <ac:chgData name="Mounika Billa" userId="S::mounika.billa@concentrix.com::a1a99486-b9a9-493b-afb5-e49444769e3e" providerId="AD" clId="Web-{A0770E94-38DB-436F-9B8D-86DFC1260F90}" dt="2022-07-20T18:22:53.532" v="133"/>
          <ac:spMkLst>
            <pc:docMk/>
            <pc:sldMk cId="3146112685" sldId="257"/>
            <ac:spMk id="2" creationId="{FEA7B1B5-0BD1-4E38-1B67-70D096EA6C5E}"/>
          </ac:spMkLst>
        </pc:spChg>
        <pc:spChg chg="mod">
          <ac:chgData name="Mounika Billa" userId="S::mounika.billa@concentrix.com::a1a99486-b9a9-493b-afb5-e49444769e3e" providerId="AD" clId="Web-{A0770E94-38DB-436F-9B8D-86DFC1260F90}" dt="2022-07-20T18:22:22.812" v="128" actId="20577"/>
          <ac:spMkLst>
            <pc:docMk/>
            <pc:sldMk cId="3146112685" sldId="257"/>
            <ac:spMk id="3" creationId="{20BDF7D2-AEC0-DC7D-1D94-BB26BEAC837B}"/>
          </ac:spMkLst>
        </pc:spChg>
        <pc:spChg chg="add del mod">
          <ac:chgData name="Mounika Billa" userId="S::mounika.billa@concentrix.com::a1a99486-b9a9-493b-afb5-e49444769e3e" providerId="AD" clId="Web-{A0770E94-38DB-436F-9B8D-86DFC1260F90}" dt="2022-07-20T18:18:08.758" v="44"/>
          <ac:spMkLst>
            <pc:docMk/>
            <pc:sldMk cId="3146112685" sldId="257"/>
            <ac:spMk id="4" creationId="{6B8C6DA8-0A23-0F90-1FA6-A18C4A439084}"/>
          </ac:spMkLst>
        </pc:spChg>
      </pc:sldChg>
      <pc:sldChg chg="addSp modSp new">
        <pc:chgData name="Mounika Billa" userId="S::mounika.billa@concentrix.com::a1a99486-b9a9-493b-afb5-e49444769e3e" providerId="AD" clId="Web-{A0770E94-38DB-436F-9B8D-86DFC1260F90}" dt="2022-07-20T18:26:21.429" v="169"/>
        <pc:sldMkLst>
          <pc:docMk/>
          <pc:sldMk cId="1154368468" sldId="258"/>
        </pc:sldMkLst>
        <pc:spChg chg="mod">
          <ac:chgData name="Mounika Billa" userId="S::mounika.billa@concentrix.com::a1a99486-b9a9-493b-afb5-e49444769e3e" providerId="AD" clId="Web-{A0770E94-38DB-436F-9B8D-86DFC1260F90}" dt="2022-07-20T18:24:23.972" v="149" actId="14100"/>
          <ac:spMkLst>
            <pc:docMk/>
            <pc:sldMk cId="1154368468" sldId="258"/>
            <ac:spMk id="2" creationId="{5DAF3F0C-3A2D-74CD-F0B5-0D3701D35C09}"/>
          </ac:spMkLst>
        </pc:spChg>
        <pc:spChg chg="mod">
          <ac:chgData name="Mounika Billa" userId="S::mounika.billa@concentrix.com::a1a99486-b9a9-493b-afb5-e49444769e3e" providerId="AD" clId="Web-{A0770E94-38DB-436F-9B8D-86DFC1260F90}" dt="2022-07-20T18:24:42.613" v="158" actId="14100"/>
          <ac:spMkLst>
            <pc:docMk/>
            <pc:sldMk cId="1154368468" sldId="258"/>
            <ac:spMk id="3" creationId="{A4CDFD88-8247-03BB-D494-0DBDFDB98883}"/>
          </ac:spMkLst>
        </pc:spChg>
        <pc:spChg chg="add">
          <ac:chgData name="Mounika Billa" userId="S::mounika.billa@concentrix.com::a1a99486-b9a9-493b-afb5-e49444769e3e" providerId="AD" clId="Web-{A0770E94-38DB-436F-9B8D-86DFC1260F90}" dt="2022-07-20T18:26:21.429" v="169"/>
          <ac:spMkLst>
            <pc:docMk/>
            <pc:sldMk cId="1154368468" sldId="258"/>
            <ac:spMk id="4" creationId="{49E88F96-7D27-DAAB-1266-9A4001AB660C}"/>
          </ac:spMkLst>
        </pc:spChg>
      </pc:sldChg>
      <pc:sldChg chg="modSp new">
        <pc:chgData name="Mounika Billa" userId="S::mounika.billa@concentrix.com::a1a99486-b9a9-493b-afb5-e49444769e3e" providerId="AD" clId="Web-{A0770E94-38DB-436F-9B8D-86DFC1260F90}" dt="2022-07-20T18:31:44.032" v="324" actId="14100"/>
        <pc:sldMkLst>
          <pc:docMk/>
          <pc:sldMk cId="1616025670" sldId="259"/>
        </pc:sldMkLst>
        <pc:spChg chg="mod">
          <ac:chgData name="Mounika Billa" userId="S::mounika.billa@concentrix.com::a1a99486-b9a9-493b-afb5-e49444769e3e" providerId="AD" clId="Web-{A0770E94-38DB-436F-9B8D-86DFC1260F90}" dt="2022-07-20T18:31:44.032" v="324" actId="14100"/>
          <ac:spMkLst>
            <pc:docMk/>
            <pc:sldMk cId="1616025670" sldId="259"/>
            <ac:spMk id="2" creationId="{93D25FD2-F308-666D-9230-BAFA996885EE}"/>
          </ac:spMkLst>
        </pc:spChg>
        <pc:spChg chg="mod">
          <ac:chgData name="Mounika Billa" userId="S::mounika.billa@concentrix.com::a1a99486-b9a9-493b-afb5-e49444769e3e" providerId="AD" clId="Web-{A0770E94-38DB-436F-9B8D-86DFC1260F90}" dt="2022-07-20T18:31:41.219" v="323" actId="14100"/>
          <ac:spMkLst>
            <pc:docMk/>
            <pc:sldMk cId="1616025670" sldId="259"/>
            <ac:spMk id="3" creationId="{8A0A73EE-5BC1-F47C-D071-32ED0731CA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7387" y="1964267"/>
            <a:ext cx="8207128" cy="242146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Leave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B1B5-0BD1-4E38-1B67-70D096EA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/>
                <a:ea typeface="+mj-lt"/>
                <a:cs typeface="+mj-lt"/>
              </a:rPr>
              <a:t>Objective</a:t>
            </a:r>
            <a:r>
              <a:rPr lang="en-US" b="1" cap="none" dirty="0">
                <a:latin typeface="Calibri"/>
                <a:ea typeface="+mj-lt"/>
                <a:cs typeface="+mj-lt"/>
              </a:rPr>
              <a:t>:</a:t>
            </a:r>
            <a:br>
              <a:rPr lang="en-US" dirty="0">
                <a:latin typeface="Calibri"/>
                <a:ea typeface="+mj-lt"/>
                <a:cs typeface="+mj-lt"/>
              </a:rPr>
            </a:br>
            <a:r>
              <a:rPr lang="en-US" sz="2000" cap="none" dirty="0">
                <a:latin typeface="Calibri"/>
                <a:ea typeface="+mj-lt"/>
                <a:cs typeface="+mj-lt"/>
              </a:rPr>
              <a:t>Development of a leave management application for a corporate office.</a:t>
            </a:r>
            <a:endParaRPr lang="en-US" sz="2000" cap="non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F7D2-AEC0-DC7D-1D94-BB26BEAC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4314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Benefits:</a:t>
            </a:r>
          </a:p>
          <a:p>
            <a:pPr marL="571500" indent="-571500"/>
            <a:r>
              <a:rPr lang="en-US" sz="2000" dirty="0">
                <a:ea typeface="+mn-lt"/>
                <a:cs typeface="+mn-lt"/>
              </a:rPr>
              <a:t>Admin can manage leaves of employees, accept or reject. </a:t>
            </a:r>
          </a:p>
          <a:p>
            <a:pPr marL="571500" indent="-57150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Admin can add, edit, delete employee . </a:t>
            </a:r>
            <a:endParaRPr lang="en-US" sz="2000">
              <a:ea typeface="+mn-lt"/>
              <a:cs typeface="+mn-lt"/>
            </a:endParaRPr>
          </a:p>
          <a:p>
            <a:pPr marL="571500" indent="-57150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Employees can apply leaves (Full Day, Half Day) easily. </a:t>
            </a:r>
          </a:p>
          <a:p>
            <a:pPr marL="571500" indent="-57150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Employees can check leave status and claim money.</a:t>
            </a:r>
          </a:p>
          <a:p>
            <a:pPr marL="571500" indent="-571500">
              <a:buClr>
                <a:srgbClr val="FFFFFF"/>
              </a:buClr>
            </a:pPr>
            <a:r>
              <a:rPr lang="en-US" sz="2100" dirty="0">
                <a:ea typeface="+mn-lt"/>
                <a:cs typeface="+mn-lt"/>
              </a:rPr>
              <a:t>Automatic approval is provided on applied leave if it is not disapproved by the supervisor before 24 hours of leave date.</a:t>
            </a:r>
            <a:endParaRPr lang="en-US" sz="2100">
              <a:ea typeface="+mn-lt"/>
              <a:cs typeface="+mn-lt"/>
            </a:endParaRPr>
          </a:p>
          <a:p>
            <a:pPr marL="571500" indent="-57150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This system optimizes the employee management in an organization. </a:t>
            </a:r>
            <a:endParaRPr lang="en-US" sz="2000">
              <a:ea typeface="+mn-lt"/>
              <a:cs typeface="+mn-lt"/>
            </a:endParaRPr>
          </a:p>
          <a:p>
            <a:pPr marL="571500" indent="-57150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This way an organization can save both time and cost. 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11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3F0C-3A2D-74CD-F0B5-0D3701D3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317722"/>
          </a:xfrm>
        </p:spPr>
        <p:txBody>
          <a:bodyPr/>
          <a:lstStyle/>
          <a:p>
            <a:r>
              <a:rPr lang="en-US" cap="none" dirty="0">
                <a:latin typeface="Calibri"/>
                <a:ea typeface="+mj-lt"/>
                <a:cs typeface="+mj-lt"/>
              </a:rPr>
              <a:t>Data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cap="none" dirty="0">
                <a:latin typeface="Calibri"/>
                <a:ea typeface="+mj-lt"/>
                <a:cs typeface="+mj-lt"/>
              </a:rPr>
              <a:t>Insertion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cap="none" dirty="0">
                <a:latin typeface="Calibri"/>
                <a:ea typeface="+mj-lt"/>
                <a:cs typeface="+mj-lt"/>
              </a:rPr>
              <a:t>in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cap="none" dirty="0">
                <a:latin typeface="Calibri"/>
                <a:ea typeface="+mj-lt"/>
                <a:cs typeface="+mj-lt"/>
              </a:rPr>
              <a:t>Database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FD88-8247-03BB-D494-0DBDFDB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9705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Table Creation:</a:t>
            </a:r>
            <a:r>
              <a:rPr lang="en-US" dirty="0">
                <a:ea typeface="+mn-lt"/>
                <a:cs typeface="+mn-lt"/>
              </a:rPr>
              <a:t> Table name “</a:t>
            </a:r>
            <a:r>
              <a:rPr lang="en-US" dirty="0" err="1">
                <a:ea typeface="+mn-lt"/>
                <a:cs typeface="+mn-lt"/>
              </a:rPr>
              <a:t>db_operation.employee</a:t>
            </a:r>
            <a:r>
              <a:rPr lang="en-US" dirty="0">
                <a:ea typeface="+mn-lt"/>
                <a:cs typeface="+mn-lt"/>
              </a:rPr>
              <a:t>” is created in </a:t>
            </a:r>
            <a:r>
              <a:rPr lang="en-US" dirty="0" err="1">
                <a:ea typeface="+mn-lt"/>
                <a:cs typeface="+mn-lt"/>
              </a:rPr>
              <a:t>cassandra</a:t>
            </a:r>
            <a:r>
              <a:rPr lang="en-US" dirty="0">
                <a:ea typeface="+mn-lt"/>
                <a:cs typeface="+mn-lt"/>
              </a:rPr>
              <a:t> database.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Insertion of data in table:</a:t>
            </a:r>
            <a:r>
              <a:rPr lang="en-US" dirty="0">
                <a:ea typeface="+mn-lt"/>
                <a:cs typeface="+mn-lt"/>
              </a:rPr>
              <a:t> All information of employee is stored inside above created table, like Name, Email Id, Contact No., D.O.B, Join date, Position, Salary.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88F96-7D27-DAAB-1266-9A4001AB660C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5436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5FD2-F308-666D-9230-BAFA9968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66898"/>
            <a:ext cx="10131425" cy="852606"/>
          </a:xfrm>
        </p:spPr>
        <p:txBody>
          <a:bodyPr/>
          <a:lstStyle/>
          <a:p>
            <a:r>
              <a:rPr lang="en-US" cap="none" dirty="0">
                <a:latin typeface="Calibri"/>
                <a:ea typeface="+mj-lt"/>
                <a:cs typeface="+mj-lt"/>
              </a:rPr>
              <a:t>Q&amp;A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73EE-5BC1-F47C-D071-32ED0731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4977"/>
            <a:ext cx="10131425" cy="537105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Which technology stack has been used in this system?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For front-end HTML, CSS, JS are used.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For backend development python, Flask are used.</a:t>
            </a:r>
            <a:endParaRPr lang="en-US" dirty="0"/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How leaves will be auto approved?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Here a scheduler is used which will auto approve all leaves before 24 hours, that are pending.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How logs are managed?</a:t>
            </a:r>
            <a:endParaRPr lang="en-US" dirty="0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cassandra</a:t>
            </a:r>
            <a:r>
              <a:rPr lang="en-US" dirty="0">
                <a:ea typeface="+mn-lt"/>
                <a:cs typeface="+mn-lt"/>
              </a:rPr>
              <a:t>  database is used to store each and every logs. All records are stored in   “db_operation.log” table in database.</a:t>
            </a:r>
          </a:p>
          <a:p>
            <a:pPr lvl="1"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prstClr val="white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02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Leave Management System</vt:lpstr>
      <vt:lpstr>Objective: Development of a leave management application for a corporate office.</vt:lpstr>
      <vt:lpstr>Data Insertion in Database :</vt:lpstr>
      <vt:lpstr>Q&amp;A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</cp:revision>
  <dcterms:created xsi:type="dcterms:W3CDTF">2022-07-20T18:12:26Z</dcterms:created>
  <dcterms:modified xsi:type="dcterms:W3CDTF">2022-07-20T18:31:54Z</dcterms:modified>
</cp:coreProperties>
</file>