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7460e3d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7460e3d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7460e3d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7460e3d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7460e3d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7460e3d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7460e3d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7460e3d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7460e3d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7460e3d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3600" y="220175"/>
            <a:ext cx="85206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Assignment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1300" y="2368475"/>
            <a:ext cx="85206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dk1"/>
                </a:solidFill>
                <a:highlight>
                  <a:schemeClr val="lt1"/>
                </a:highlight>
              </a:rPr>
              <a:t>Pre-processing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:-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Since the input is the text I have used all the text pre-processing methods like lower(), stopwords(), lemmatization().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=&gt; Since the dataset is very large, so I took a subset of data to work-on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    and checked the model convergence. If everything worked fine, then 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    I trained the model on whole dataset.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dk1"/>
                </a:solidFill>
                <a:highlight>
                  <a:schemeClr val="lt1"/>
                </a:highlight>
              </a:rPr>
              <a:t>Different Models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:-  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                              1) Logistic Regression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                              2) Decision Tree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                              3) Random Forest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                              4) SVM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1300" y="1609900"/>
            <a:ext cx="64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Question - 1 :- 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51075" y="1067288"/>
            <a:ext cx="256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1"/>
                </a:solidFill>
              </a:rPr>
              <a:t>MT2023044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Observations</a:t>
            </a:r>
            <a:r>
              <a:rPr lang="en-GB"/>
              <a:t> :-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4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1. </a:t>
            </a:r>
            <a:r>
              <a:rPr lang="en-GB" sz="2000">
                <a:solidFill>
                  <a:schemeClr val="dk1"/>
                </a:solidFill>
              </a:rPr>
              <a:t>For Logistic Regression when trained with subset of data, I got accuracy around 46% and when trained with whole dataset the accuracy increased to 51%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2. With Decision Trees and subset of data accuracy is 38% and with total dataset it was 36%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3. With Random Forest and subset of data accuracy was 39% and with total dataset it is 43%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4. With SVM and subset of data accuracy was around 47%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Other Models..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1) LSTM :- After some research I came to a conclusion to use the LSTM network for training so I have seen some blogs on internet and started training.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Accuracy : 53%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=&gt; After lot of hyper parameter tuning I got 53% and I stopped further working with LSTM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Contd..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2) BERT :-  After LSTM’s I tried training with the BERT model. I have used the pre-trained bert model (BERT-uncased) for training.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Since BERT is a large model tried to train on a subset of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Accuracy : 57%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BERT gave better results than LSTM, but took a hefty amount of time to train.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Thought of training the BERT </a:t>
            </a:r>
            <a:r>
              <a:rPr lang="en-GB" sz="2000">
                <a:solidFill>
                  <a:schemeClr val="dk1"/>
                </a:solidFill>
              </a:rPr>
              <a:t>model with whole dataset, but by seeing the time required for 1 epoch (5 hrs) decided  not to go for it.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94800" y="-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610475"/>
            <a:ext cx="8520600" cy="3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Further I tried playing with LSTM architecture, as a part of it, I tried the GLOVE word embeddings in </a:t>
            </a:r>
            <a:r>
              <a:rPr lang="en-GB" sz="2000">
                <a:solidFill>
                  <a:schemeClr val="dk1"/>
                </a:solidFill>
              </a:rPr>
              <a:t>the</a:t>
            </a:r>
            <a:r>
              <a:rPr lang="en-GB" sz="2000">
                <a:solidFill>
                  <a:schemeClr val="dk1"/>
                </a:solidFill>
              </a:rPr>
              <a:t> input features.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This time LSTM gave the better result than before it was performing. Like it went from (53 →  55)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But BERT </a:t>
            </a:r>
            <a:r>
              <a:rPr lang="en-GB" sz="2000">
                <a:solidFill>
                  <a:schemeClr val="dk1"/>
                </a:solidFill>
              </a:rPr>
              <a:t>already</a:t>
            </a:r>
            <a:r>
              <a:rPr lang="en-GB" sz="2000">
                <a:solidFill>
                  <a:schemeClr val="dk1"/>
                </a:solidFill>
              </a:rPr>
              <a:t> gave 57 so no use for this :(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Then I tried lot of architectural changes in LSTM model and hyper parameters tuning and finally I got the accuracy around 58%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Question - 2 :-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dk1"/>
                </a:solidFill>
              </a:rPr>
              <a:t>Pre-processing</a:t>
            </a:r>
            <a:r>
              <a:rPr lang="en-GB" sz="2000">
                <a:solidFill>
                  <a:schemeClr val="dk1"/>
                </a:solidFill>
              </a:rPr>
              <a:t> :- The given dataset was having 23 columns (Input-22, output-1). I have checked for any NULL values none found so standardized the data by taking mean and std deviation of the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dk1"/>
                </a:solidFill>
              </a:rPr>
              <a:t>Training</a:t>
            </a:r>
            <a:r>
              <a:rPr lang="en-GB" sz="2000">
                <a:solidFill>
                  <a:schemeClr val="dk1"/>
                </a:solidFill>
              </a:rPr>
              <a:t> :- Created a neural network without using the libraries. Initially took 2 weights (W1,W2) and 2 bias terms (b1,b2) and initialized them with random values. Then started the training part. After 5000 epochs the training loss came till 0.09743.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u="sng">
                <a:solidFill>
                  <a:schemeClr val="dk1"/>
                </a:solidFill>
              </a:rPr>
              <a:t>MSE</a:t>
            </a:r>
            <a:r>
              <a:rPr lang="en-GB" sz="2000">
                <a:solidFill>
                  <a:schemeClr val="dk1"/>
                </a:solidFill>
              </a:rPr>
              <a:t> :-  The MSE got on Test data is around 0.1195.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