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3.xml" ContentType="application/vnd.openxmlformats-officedocument.presentationml.tags+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7"/>
  </p:notesMasterIdLst>
  <p:handoutMasterIdLst>
    <p:handoutMasterId r:id="rId108"/>
  </p:handoutMasterIdLst>
  <p:sldIdLst>
    <p:sldId id="256" r:id="rId2"/>
    <p:sldId id="318" r:id="rId3"/>
    <p:sldId id="290" r:id="rId4"/>
    <p:sldId id="300" r:id="rId5"/>
    <p:sldId id="291" r:id="rId6"/>
    <p:sldId id="257" r:id="rId7"/>
    <p:sldId id="258" r:id="rId8"/>
    <p:sldId id="301" r:id="rId9"/>
    <p:sldId id="292" r:id="rId10"/>
    <p:sldId id="293" r:id="rId11"/>
    <p:sldId id="260" r:id="rId12"/>
    <p:sldId id="302" r:id="rId13"/>
    <p:sldId id="303" r:id="rId14"/>
    <p:sldId id="304" r:id="rId15"/>
    <p:sldId id="305" r:id="rId16"/>
    <p:sldId id="297" r:id="rId17"/>
    <p:sldId id="261" r:id="rId18"/>
    <p:sldId id="298" r:id="rId19"/>
    <p:sldId id="262" r:id="rId20"/>
    <p:sldId id="306" r:id="rId21"/>
    <p:sldId id="287" r:id="rId22"/>
    <p:sldId id="317" r:id="rId23"/>
    <p:sldId id="307" r:id="rId24"/>
    <p:sldId id="308" r:id="rId25"/>
    <p:sldId id="309" r:id="rId26"/>
    <p:sldId id="310" r:id="rId27"/>
    <p:sldId id="311" r:id="rId28"/>
    <p:sldId id="312" r:id="rId29"/>
    <p:sldId id="313" r:id="rId30"/>
    <p:sldId id="314" r:id="rId31"/>
    <p:sldId id="315" r:id="rId32"/>
    <p:sldId id="316" r:id="rId33"/>
    <p:sldId id="263" r:id="rId34"/>
    <p:sldId id="288" r:id="rId35"/>
    <p:sldId id="294" r:id="rId36"/>
    <p:sldId id="295" r:id="rId37"/>
    <p:sldId id="296" r:id="rId38"/>
    <p:sldId id="264" r:id="rId39"/>
    <p:sldId id="299" r:id="rId40"/>
    <p:sldId id="516" r:id="rId41"/>
    <p:sldId id="592" r:id="rId42"/>
    <p:sldId id="600" r:id="rId43"/>
    <p:sldId id="641" r:id="rId44"/>
    <p:sldId id="593" r:id="rId45"/>
    <p:sldId id="601" r:id="rId46"/>
    <p:sldId id="642" r:id="rId47"/>
    <p:sldId id="595" r:id="rId48"/>
    <p:sldId id="602" r:id="rId49"/>
    <p:sldId id="596" r:id="rId50"/>
    <p:sldId id="603" r:id="rId51"/>
    <p:sldId id="643" r:id="rId52"/>
    <p:sldId id="644" r:id="rId53"/>
    <p:sldId id="645" r:id="rId54"/>
    <p:sldId id="604" r:id="rId55"/>
    <p:sldId id="526" r:id="rId56"/>
    <p:sldId id="607" r:id="rId57"/>
    <p:sldId id="646" r:id="rId58"/>
    <p:sldId id="528" r:id="rId59"/>
    <p:sldId id="647" r:id="rId60"/>
    <p:sldId id="648" r:id="rId61"/>
    <p:sldId id="608" r:id="rId62"/>
    <p:sldId id="532" r:id="rId63"/>
    <p:sldId id="649" r:id="rId64"/>
    <p:sldId id="534" r:id="rId65"/>
    <p:sldId id="273" r:id="rId66"/>
    <p:sldId id="535" r:id="rId67"/>
    <p:sldId id="536" r:id="rId68"/>
    <p:sldId id="605" r:id="rId69"/>
    <p:sldId id="650" r:id="rId70"/>
    <p:sldId id="651" r:id="rId71"/>
    <p:sldId id="652" r:id="rId72"/>
    <p:sldId id="538" r:id="rId73"/>
    <p:sldId id="654" r:id="rId74"/>
    <p:sldId id="653" r:id="rId75"/>
    <p:sldId id="544" r:id="rId76"/>
    <p:sldId id="619" r:id="rId77"/>
    <p:sldId id="620" r:id="rId78"/>
    <p:sldId id="621" r:id="rId79"/>
    <p:sldId id="622" r:id="rId80"/>
    <p:sldId id="625" r:id="rId81"/>
    <p:sldId id="679" r:id="rId82"/>
    <p:sldId id="680" r:id="rId83"/>
    <p:sldId id="623" r:id="rId84"/>
    <p:sldId id="624" r:id="rId85"/>
    <p:sldId id="682" r:id="rId86"/>
    <p:sldId id="683" r:id="rId87"/>
    <p:sldId id="684" r:id="rId88"/>
    <p:sldId id="685" r:id="rId89"/>
    <p:sldId id="686" r:id="rId90"/>
    <p:sldId id="687" r:id="rId91"/>
    <p:sldId id="688" r:id="rId92"/>
    <p:sldId id="689" r:id="rId93"/>
    <p:sldId id="690" r:id="rId94"/>
    <p:sldId id="691" r:id="rId95"/>
    <p:sldId id="548" r:id="rId96"/>
    <p:sldId id="549" r:id="rId97"/>
    <p:sldId id="550" r:id="rId98"/>
    <p:sldId id="551" r:id="rId99"/>
    <p:sldId id="552" r:id="rId100"/>
    <p:sldId id="676" r:id="rId101"/>
    <p:sldId id="553" r:id="rId102"/>
    <p:sldId id="681" r:id="rId103"/>
    <p:sldId id="629" r:id="rId104"/>
    <p:sldId id="630" r:id="rId105"/>
    <p:sldId id="631" r:id="rId106"/>
  </p:sldIdLst>
  <p:sldSz cx="9144000" cy="6858000" type="screen4x3"/>
  <p:notesSz cx="6997700" cy="9283700"/>
  <p:custShowLst>
    <p:custShow name="Custom Show 1" id="0">
      <p:sldLst>
        <p:sld r:id="rId8"/>
        <p:sld r:id="rId18"/>
        <p:sld r:id="rId34"/>
        <p:sld r:id="rId22"/>
        <p:sld r:id="rId31"/>
        <p:sld r:id="rId27"/>
        <p:sld r:id="rId30"/>
        <p:sld r:id="rId38"/>
        <p:sld r:id="rId17"/>
        <p:sld r:id="rId35"/>
        <p:sld r:id="rId28"/>
        <p:sld r:id="rId29"/>
      </p:sldLst>
    </p:custShow>
  </p:custShowLst>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679">
          <p15:clr>
            <a:srgbClr val="A4A3A4"/>
          </p15:clr>
        </p15:guide>
        <p15:guide id="2" pos="52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6600"/>
    <a:srgbClr val="000099"/>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816" autoAdjust="0"/>
  </p:normalViewPr>
  <p:slideViewPr>
    <p:cSldViewPr snapToGrid="0">
      <p:cViewPr varScale="1">
        <p:scale>
          <a:sx n="63" d="100"/>
          <a:sy n="63" d="100"/>
        </p:scale>
        <p:origin x="1220" y="48"/>
      </p:cViewPr>
      <p:guideLst>
        <p:guide orient="horz" pos="679"/>
        <p:guide pos="521"/>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1217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notesMaster" Target="notesMasters/notes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handoutMaster" Target="handoutMasters/handout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4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none" lIns="93031" tIns="46516" rIns="93031" bIns="46516" numCol="1" anchor="t" anchorCtr="0" compatLnSpc="1">
            <a:prstTxWarp prst="textNoShape">
              <a:avLst/>
            </a:prstTxWarp>
          </a:bodyPr>
          <a:lstStyle>
            <a:lvl1pPr defTabSz="930275">
              <a:defRPr sz="1200">
                <a:latin typeface="Helvetica" charset="0"/>
                <a:ea typeface="ＭＳ Ｐゴシック" charset="-128"/>
              </a:defRPr>
            </a:lvl1pPr>
          </a:lstStyle>
          <a:p>
            <a:pPr>
              <a:defRPr/>
            </a:pPr>
            <a:endParaRPr lang="zh-CN" altLang="zh-CN"/>
          </a:p>
        </p:txBody>
      </p:sp>
      <p:sp>
        <p:nvSpPr>
          <p:cNvPr id="58371" name="Rectangle 3"/>
          <p:cNvSpPr>
            <a:spLocks noGrp="1" noChangeArrowheads="1"/>
          </p:cNvSpPr>
          <p:nvPr>
            <p:ph type="dt" sz="quarter" idx="1"/>
          </p:nvPr>
        </p:nvSpPr>
        <p:spPr bwMode="auto">
          <a:xfrm>
            <a:off x="3965575" y="0"/>
            <a:ext cx="3032125" cy="463550"/>
          </a:xfrm>
          <a:prstGeom prst="rect">
            <a:avLst/>
          </a:prstGeom>
          <a:noFill/>
          <a:ln w="9525">
            <a:noFill/>
            <a:miter lim="800000"/>
            <a:headEnd/>
            <a:tailEnd/>
          </a:ln>
          <a:effectLst/>
        </p:spPr>
        <p:txBody>
          <a:bodyPr vert="horz" wrap="none" lIns="93031" tIns="46516" rIns="93031" bIns="46516" numCol="1" anchor="t" anchorCtr="0" compatLnSpc="1">
            <a:prstTxWarp prst="textNoShape">
              <a:avLst/>
            </a:prstTxWarp>
          </a:bodyPr>
          <a:lstStyle>
            <a:lvl1pPr algn="r" defTabSz="930275">
              <a:defRPr sz="1200">
                <a:latin typeface="Helvetica" charset="0"/>
                <a:ea typeface="ＭＳ Ｐゴシック" charset="-128"/>
              </a:defRPr>
            </a:lvl1pPr>
          </a:lstStyle>
          <a:p>
            <a:pPr>
              <a:defRPr/>
            </a:pPr>
            <a:endParaRPr lang="zh-CN" altLang="zh-CN"/>
          </a:p>
        </p:txBody>
      </p:sp>
      <p:sp>
        <p:nvSpPr>
          <p:cNvPr id="58372" name="Rectangle 4"/>
          <p:cNvSpPr>
            <a:spLocks noGrp="1" noChangeArrowheads="1"/>
          </p:cNvSpPr>
          <p:nvPr>
            <p:ph type="ftr" sz="quarter" idx="2"/>
          </p:nvPr>
        </p:nvSpPr>
        <p:spPr bwMode="auto">
          <a:xfrm>
            <a:off x="0" y="8820150"/>
            <a:ext cx="3032125" cy="463550"/>
          </a:xfrm>
          <a:prstGeom prst="rect">
            <a:avLst/>
          </a:prstGeom>
          <a:noFill/>
          <a:ln w="9525">
            <a:noFill/>
            <a:miter lim="800000"/>
            <a:headEnd/>
            <a:tailEnd/>
          </a:ln>
          <a:effectLst/>
        </p:spPr>
        <p:txBody>
          <a:bodyPr vert="horz" wrap="none" lIns="93031" tIns="46516" rIns="93031" bIns="46516" numCol="1" anchor="b" anchorCtr="0" compatLnSpc="1">
            <a:prstTxWarp prst="textNoShape">
              <a:avLst/>
            </a:prstTxWarp>
          </a:bodyPr>
          <a:lstStyle>
            <a:lvl1pPr defTabSz="930275">
              <a:defRPr sz="1200">
                <a:latin typeface="Helvetica" charset="0"/>
                <a:ea typeface="ＭＳ Ｐゴシック" charset="-128"/>
              </a:defRPr>
            </a:lvl1pPr>
          </a:lstStyle>
          <a:p>
            <a:pPr>
              <a:defRPr/>
            </a:pPr>
            <a:endParaRPr lang="zh-CN" altLang="zh-CN"/>
          </a:p>
        </p:txBody>
      </p:sp>
      <p:sp>
        <p:nvSpPr>
          <p:cNvPr id="58373" name="Rectangle 5"/>
          <p:cNvSpPr>
            <a:spLocks noGrp="1" noChangeArrowheads="1"/>
          </p:cNvSpPr>
          <p:nvPr>
            <p:ph type="sldNum" sz="quarter" idx="3"/>
          </p:nvPr>
        </p:nvSpPr>
        <p:spPr bwMode="auto">
          <a:xfrm>
            <a:off x="3965575" y="8820150"/>
            <a:ext cx="3032125" cy="463550"/>
          </a:xfrm>
          <a:prstGeom prst="rect">
            <a:avLst/>
          </a:prstGeom>
          <a:noFill/>
          <a:ln w="9525">
            <a:noFill/>
            <a:miter lim="800000"/>
            <a:headEnd/>
            <a:tailEnd/>
          </a:ln>
          <a:effectLst/>
        </p:spPr>
        <p:txBody>
          <a:bodyPr vert="horz" wrap="none" lIns="93031" tIns="46516" rIns="93031" bIns="46516" numCol="1" anchor="b" anchorCtr="0" compatLnSpc="1">
            <a:prstTxWarp prst="textNoShape">
              <a:avLst/>
            </a:prstTxWarp>
          </a:bodyPr>
          <a:lstStyle>
            <a:lvl1pPr algn="r" defTabSz="930275">
              <a:defRPr sz="1200"/>
            </a:lvl1pPr>
          </a:lstStyle>
          <a:p>
            <a:pPr>
              <a:defRPr/>
            </a:pPr>
            <a:fld id="{C7712340-53BB-4D60-A332-86990E9634CB}"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none" lIns="93031" tIns="46516" rIns="93031" bIns="46516" numCol="1" anchor="t" anchorCtr="0" compatLnSpc="1">
            <a:prstTxWarp prst="textNoShape">
              <a:avLst/>
            </a:prstTxWarp>
          </a:bodyPr>
          <a:lstStyle>
            <a:lvl1pPr defTabSz="930275">
              <a:defRPr sz="1200">
                <a:latin typeface="Helvetica" charset="0"/>
                <a:ea typeface="ＭＳ Ｐゴシック" charset="-128"/>
              </a:defRPr>
            </a:lvl1pPr>
          </a:lstStyle>
          <a:p>
            <a:pPr>
              <a:defRPr/>
            </a:pPr>
            <a:endParaRPr lang="zh-CN" altLang="zh-CN"/>
          </a:p>
        </p:txBody>
      </p:sp>
      <p:sp>
        <p:nvSpPr>
          <p:cNvPr id="52227" name="Rectangle 3"/>
          <p:cNvSpPr>
            <a:spLocks noGrp="1" noChangeArrowheads="1"/>
          </p:cNvSpPr>
          <p:nvPr>
            <p:ph type="dt" idx="1"/>
          </p:nvPr>
        </p:nvSpPr>
        <p:spPr bwMode="auto">
          <a:xfrm>
            <a:off x="3965575" y="0"/>
            <a:ext cx="3032125" cy="463550"/>
          </a:xfrm>
          <a:prstGeom prst="rect">
            <a:avLst/>
          </a:prstGeom>
          <a:noFill/>
          <a:ln w="9525">
            <a:noFill/>
            <a:miter lim="800000"/>
            <a:headEnd/>
            <a:tailEnd/>
          </a:ln>
          <a:effectLst/>
        </p:spPr>
        <p:txBody>
          <a:bodyPr vert="horz" wrap="none" lIns="93031" tIns="46516" rIns="93031" bIns="46516" numCol="1" anchor="t" anchorCtr="0" compatLnSpc="1">
            <a:prstTxWarp prst="textNoShape">
              <a:avLst/>
            </a:prstTxWarp>
          </a:bodyPr>
          <a:lstStyle>
            <a:lvl1pPr algn="r" defTabSz="930275">
              <a:defRPr sz="1200">
                <a:latin typeface="Helvetica" charset="0"/>
                <a:ea typeface="ＭＳ Ｐゴシック" charset="-128"/>
              </a:defRPr>
            </a:lvl1pPr>
          </a:lstStyle>
          <a:p>
            <a:pPr>
              <a:defRPr/>
            </a:pPr>
            <a:endParaRPr lang="zh-CN" altLang="zh-CN"/>
          </a:p>
        </p:txBody>
      </p:sp>
      <p:sp>
        <p:nvSpPr>
          <p:cNvPr id="4100"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9" name="Rectangle 5"/>
          <p:cNvSpPr>
            <a:spLocks noGrp="1" noChangeArrowheads="1"/>
          </p:cNvSpPr>
          <p:nvPr>
            <p:ph type="body" sz="quarter" idx="3"/>
          </p:nvPr>
        </p:nvSpPr>
        <p:spPr bwMode="auto">
          <a:xfrm>
            <a:off x="933450" y="4410075"/>
            <a:ext cx="5130800" cy="4176713"/>
          </a:xfrm>
          <a:prstGeom prst="rect">
            <a:avLst/>
          </a:prstGeom>
          <a:noFill/>
          <a:ln w="9525">
            <a:noFill/>
            <a:miter lim="800000"/>
            <a:headEnd/>
            <a:tailEnd/>
          </a:ln>
          <a:effectLst/>
        </p:spPr>
        <p:txBody>
          <a:bodyPr vert="horz" wrap="none" lIns="93031" tIns="46516" rIns="93031" bIns="4651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2230" name="Rectangle 6"/>
          <p:cNvSpPr>
            <a:spLocks noGrp="1" noChangeArrowheads="1"/>
          </p:cNvSpPr>
          <p:nvPr>
            <p:ph type="ftr" sz="quarter" idx="4"/>
          </p:nvPr>
        </p:nvSpPr>
        <p:spPr bwMode="auto">
          <a:xfrm>
            <a:off x="0" y="8820150"/>
            <a:ext cx="3032125" cy="463550"/>
          </a:xfrm>
          <a:prstGeom prst="rect">
            <a:avLst/>
          </a:prstGeom>
          <a:noFill/>
          <a:ln w="9525">
            <a:noFill/>
            <a:miter lim="800000"/>
            <a:headEnd/>
            <a:tailEnd/>
          </a:ln>
          <a:effectLst/>
        </p:spPr>
        <p:txBody>
          <a:bodyPr vert="horz" wrap="none" lIns="93031" tIns="46516" rIns="93031" bIns="46516" numCol="1" anchor="b" anchorCtr="0" compatLnSpc="1">
            <a:prstTxWarp prst="textNoShape">
              <a:avLst/>
            </a:prstTxWarp>
          </a:bodyPr>
          <a:lstStyle>
            <a:lvl1pPr defTabSz="930275">
              <a:defRPr sz="1200">
                <a:latin typeface="Helvetica" charset="0"/>
                <a:ea typeface="ＭＳ Ｐゴシック" charset="-128"/>
              </a:defRPr>
            </a:lvl1pPr>
          </a:lstStyle>
          <a:p>
            <a:pPr>
              <a:defRPr/>
            </a:pPr>
            <a:endParaRPr lang="zh-CN" altLang="zh-CN"/>
          </a:p>
        </p:txBody>
      </p:sp>
      <p:sp>
        <p:nvSpPr>
          <p:cNvPr id="52231" name="Rectangle 7"/>
          <p:cNvSpPr>
            <a:spLocks noGrp="1" noChangeArrowheads="1"/>
          </p:cNvSpPr>
          <p:nvPr>
            <p:ph type="sldNum" sz="quarter" idx="5"/>
          </p:nvPr>
        </p:nvSpPr>
        <p:spPr bwMode="auto">
          <a:xfrm>
            <a:off x="3965575" y="8820150"/>
            <a:ext cx="3032125" cy="463550"/>
          </a:xfrm>
          <a:prstGeom prst="rect">
            <a:avLst/>
          </a:prstGeom>
          <a:noFill/>
          <a:ln w="9525">
            <a:noFill/>
            <a:miter lim="800000"/>
            <a:headEnd/>
            <a:tailEnd/>
          </a:ln>
          <a:effectLst/>
        </p:spPr>
        <p:txBody>
          <a:bodyPr vert="horz" wrap="none" lIns="93031" tIns="46516" rIns="93031" bIns="46516" numCol="1" anchor="b" anchorCtr="0" compatLnSpc="1">
            <a:prstTxWarp prst="textNoShape">
              <a:avLst/>
            </a:prstTxWarp>
          </a:bodyPr>
          <a:lstStyle>
            <a:lvl1pPr algn="r" defTabSz="930275">
              <a:defRPr sz="1200"/>
            </a:lvl1pPr>
          </a:lstStyle>
          <a:p>
            <a:pPr>
              <a:defRPr/>
            </a:pPr>
            <a:fld id="{C5621226-0ECE-4B3C-99F2-A464B4597F5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02C8A1E6-905D-4FB7-A9DF-E3DD09F8105C}" type="slidenum">
              <a:rPr lang="en-US" altLang="zh-CN" sz="1200" smtClean="0"/>
              <a:pPr/>
              <a:t>1</a:t>
            </a:fld>
            <a:endParaRPr lang="en-US" altLang="zh-CN" sz="1200"/>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Times New Roman" panose="02020603050405020304" pitchFamily="18" charset="0"/>
                <a:ea typeface="ＭＳ Ｐゴシック" panose="020B0600070205080204" pitchFamily="34" charset="-128"/>
              </a:rPr>
              <a:t>第二章是关系模型介绍，会讲一下关系模型的基本概念，其实在第一章已经讲过很多，咱们简单回顾一下。</a:t>
            </a:r>
            <a:endParaRPr lang="zh-CN" altLang="zh-CN">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09665F89-5C94-4743-9CD3-AF8B83E7D9E9}" type="slidenum">
              <a:rPr lang="en-US" altLang="zh-CN" sz="1200" smtClean="0"/>
              <a:pPr/>
              <a:t>16</a:t>
            </a:fld>
            <a:endParaRPr lang="en-US" altLang="zh-CN" sz="120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F8F09D39-C9A2-4255-9A4F-62AB380CC147}" type="slidenum">
              <a:rPr lang="en-US" altLang="zh-CN" sz="1200" smtClean="0"/>
              <a:pPr/>
              <a:t>17</a:t>
            </a:fld>
            <a:endParaRPr lang="en-US" altLang="zh-CN" sz="120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03325E0E-5FBF-465B-90E5-3275641567F0}" type="slidenum">
              <a:rPr lang="en-US" altLang="zh-CN" sz="1200" smtClean="0"/>
              <a:pPr/>
              <a:t>19</a:t>
            </a:fld>
            <a:endParaRPr lang="en-US" altLang="zh-CN" sz="120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924C85C6-A0A6-4A15-A4AB-0E4ED62E9929}" type="slidenum">
              <a:rPr lang="en-US" altLang="zh-CN" sz="1200" smtClean="0"/>
              <a:pPr/>
              <a:t>21</a:t>
            </a:fld>
            <a:endParaRPr lang="en-US" altLang="zh-CN" sz="120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88AAEB74-F211-4DB9-BE8B-DD9439D2ABE3}" type="slidenum">
              <a:rPr lang="en-US" altLang="zh-CN" sz="1200" smtClean="0"/>
              <a:pPr/>
              <a:t>38</a:t>
            </a:fld>
            <a:endParaRPr lang="en-US" altLang="zh-CN" sz="120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fld id="{F15B8F7D-B17A-4714-BB53-B939AD6E4543}" type="slidenum">
              <a:rPr lang="en-US" altLang="zh-CN" smtClean="0">
                <a:latin typeface="Times New Roman" panose="02020603050405020304" pitchFamily="18" charset="0"/>
              </a:rPr>
              <a:pPr/>
              <a:t>40</a:t>
            </a:fld>
            <a:endParaRPr lang="en-US" altLang="zh-CN">
              <a:latin typeface="Times New Roman" panose="02020603050405020304" pitchFamily="18" charset="0"/>
            </a:endParaRPr>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fld id="{13DAC259-FCD2-4835-9C4F-D28DDFBC9281}" type="slidenum">
              <a:rPr lang="en-US" altLang="zh-CN" smtClean="0">
                <a:latin typeface="Times New Roman" panose="02020603050405020304" pitchFamily="18" charset="0"/>
              </a:rPr>
              <a:pPr/>
              <a:t>41</a:t>
            </a:fld>
            <a:endParaRPr lang="en-US" altLang="zh-CN">
              <a:latin typeface="Times New Roman" panose="02020603050405020304" pitchFamily="18" charset="0"/>
            </a:endParaRP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xfrm>
            <a:off x="933450" y="4410075"/>
            <a:ext cx="5130800"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fld id="{88EA605E-59FF-4F9E-8965-02B6FD8A5919}" type="slidenum">
              <a:rPr lang="en-US" altLang="zh-CN" smtClean="0">
                <a:latin typeface="Times New Roman" panose="02020603050405020304" pitchFamily="18" charset="0"/>
              </a:rPr>
              <a:pPr/>
              <a:t>42</a:t>
            </a:fld>
            <a:endParaRPr lang="en-US" altLang="zh-CN">
              <a:latin typeface="Times New Roman" panose="02020603050405020304" pitchFamily="18" charset="0"/>
            </a:endParaRPr>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fld id="{83DA3CF6-5369-4F7C-AD10-9F8C217A7265}" type="slidenum">
              <a:rPr lang="en-US" altLang="zh-CN" smtClean="0">
                <a:latin typeface="Times New Roman" panose="02020603050405020304" pitchFamily="18" charset="0"/>
              </a:rPr>
              <a:pPr/>
              <a:t>44</a:t>
            </a:fld>
            <a:endParaRPr lang="en-US" altLang="zh-CN">
              <a:latin typeface="Times New Roman" panose="02020603050405020304" pitchFamily="18"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xfrm>
            <a:off x="933450" y="4410075"/>
            <a:ext cx="5130800"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fld id="{A6FBF3B6-249C-4065-8765-11DA7A393EC0}" type="slidenum">
              <a:rPr lang="en-US" altLang="zh-CN" smtClean="0">
                <a:latin typeface="Times New Roman" panose="02020603050405020304" pitchFamily="18" charset="0"/>
              </a:rPr>
              <a:pPr/>
              <a:t>45</a:t>
            </a:fld>
            <a:endParaRPr lang="en-US" altLang="zh-CN">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pPr>
            <a:fld id="{494B773F-56CE-4530-B5C7-AA3FBEE0A7A2}" type="slidenum">
              <a:rPr kumimoji="1" lang="zh-CN" altLang="en-US" smtClean="0">
                <a:latin typeface="Tahoma" panose="020B0604030504040204" pitchFamily="34" charset="0"/>
                <a:ea typeface="宋体" panose="02010600030101010101" pitchFamily="2" charset="-122"/>
              </a:rPr>
              <a:pPr eaLnBrk="1" hangingPunct="1">
                <a:spcBef>
                  <a:spcPct val="0"/>
                </a:spcBef>
              </a:pPr>
              <a:t>2</a:t>
            </a:fld>
            <a:endParaRPr kumimoji="1" lang="zh-CN" altLang="zh-CN">
              <a:latin typeface="Tahoma" panose="020B0604030504040204" pitchFamily="34" charset="0"/>
              <a:ea typeface="宋体" panose="02010600030101010101" pitchFamily="2" charset="-122"/>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50000"/>
              </a:lnSpc>
            </a:pPr>
            <a:r>
              <a:rPr lang="zh-CN" altLang="en-US" sz="2000" dirty="0">
                <a:latin typeface="Times New Roman" panose="02020603050405020304" pitchFamily="18" charset="0"/>
                <a:ea typeface="ＭＳ Ｐゴシック" panose="020B0600070205080204" pitchFamily="34" charset="-128"/>
              </a:rPr>
              <a:t>关系数据结构、数据库模式、码、模式图、关系查询语言</a:t>
            </a:r>
          </a:p>
          <a:p>
            <a:pPr eaLnBrk="1" hangingPunct="1">
              <a:lnSpc>
                <a:spcPct val="150000"/>
              </a:lnSpc>
            </a:pPr>
            <a:r>
              <a:rPr lang="zh-CN" altLang="en-US" sz="2000" dirty="0">
                <a:latin typeface="Times New Roman" panose="02020603050405020304" pitchFamily="18" charset="0"/>
                <a:ea typeface="ＭＳ Ｐゴシック" panose="020B0600070205080204" pitchFamily="34" charset="-128"/>
              </a:rPr>
              <a:t>本章之后会先讲</a:t>
            </a:r>
            <a:r>
              <a:rPr lang="en-US" altLang="zh-CN" sz="1800" dirty="0">
                <a:latin typeface="Times New Roman" panose="02020603050405020304" pitchFamily="18" charset="0"/>
                <a:ea typeface="ＭＳ Ｐゴシック" panose="020B0600070205080204" pitchFamily="34" charset="-128"/>
              </a:rPr>
              <a:t>Ch6</a:t>
            </a:r>
            <a:r>
              <a:rPr lang="zh-CN" altLang="en-US" sz="1800" dirty="0">
                <a:latin typeface="Times New Roman" panose="02020603050405020304" pitchFamily="18" charset="0"/>
                <a:ea typeface="ＭＳ Ｐゴシック" panose="020B0600070205080204" pitchFamily="34" charset="-128"/>
              </a:rPr>
              <a:t>：形式化关系运算，这样更容易理解和接受</a:t>
            </a:r>
            <a:r>
              <a:rPr lang="en-US" altLang="zh-CN" sz="1800" dirty="0">
                <a:latin typeface="Times New Roman" panose="02020603050405020304" pitchFamily="18" charset="0"/>
                <a:ea typeface="ＭＳ Ｐゴシック" panose="020B0600070205080204" pitchFamily="34" charset="-128"/>
              </a:rPr>
              <a:t>SQL</a:t>
            </a:r>
            <a:endParaRPr lang="zh-CN" altLang="en-US" sz="1800" dirty="0">
              <a:latin typeface="Times New Roman" panose="02020603050405020304" pitchFamily="18" charset="0"/>
              <a:ea typeface="ＭＳ Ｐゴシック" panose="020B0600070205080204" pitchFamily="34" charset="-128"/>
            </a:endParaRPr>
          </a:p>
          <a:p>
            <a:pPr eaLnBrk="1" hangingPunct="1"/>
            <a:endParaRPr lang="zh-CN" altLang="en-US" dirty="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fld id="{7460D5C2-ACBB-4792-B52E-585340FAE653}" type="slidenum">
              <a:rPr lang="en-US" altLang="zh-CN" smtClean="0">
                <a:latin typeface="Times New Roman" panose="02020603050405020304" pitchFamily="18" charset="0"/>
              </a:rPr>
              <a:pPr/>
              <a:t>47</a:t>
            </a:fld>
            <a:endParaRPr lang="en-US" altLang="zh-CN">
              <a:latin typeface="Times New Roman" panose="02020603050405020304" pitchFamily="18"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xfrm>
            <a:off x="933450" y="4410075"/>
            <a:ext cx="5130800"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fld id="{29D4EC3E-EE34-491D-A669-58AE7AF7E69F}" type="slidenum">
              <a:rPr lang="en-US" altLang="zh-CN" smtClean="0">
                <a:latin typeface="Times New Roman" panose="02020603050405020304" pitchFamily="18" charset="0"/>
              </a:rPr>
              <a:pPr/>
              <a:t>48</a:t>
            </a:fld>
            <a:endParaRPr lang="en-US" altLang="zh-CN">
              <a:latin typeface="Times New Roman" panose="02020603050405020304" pitchFamily="18"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fld id="{8A562BFC-3CD6-4DAD-BCF9-EDB1CE5CEBB3}" type="slidenum">
              <a:rPr lang="en-US" altLang="zh-CN" smtClean="0">
                <a:latin typeface="Times New Roman" panose="02020603050405020304" pitchFamily="18" charset="0"/>
              </a:rPr>
              <a:pPr/>
              <a:t>49</a:t>
            </a:fld>
            <a:endParaRPr lang="en-US" altLang="zh-CN">
              <a:latin typeface="Times New Roman" panose="02020603050405020304" pitchFamily="18"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933450" y="4410075"/>
            <a:ext cx="5130800"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fld id="{C513BE7B-CB9C-4C11-B781-896FB9091686}" type="slidenum">
              <a:rPr lang="en-US" altLang="zh-CN" smtClean="0">
                <a:latin typeface="Times New Roman" panose="02020603050405020304" pitchFamily="18" charset="0"/>
              </a:rPr>
              <a:pPr/>
              <a:t>50</a:t>
            </a:fld>
            <a:endParaRPr lang="en-US" altLang="zh-CN">
              <a:latin typeface="Times New Roman" panose="02020603050405020304" pitchFamily="18"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fld id="{39C79E3B-8654-4C73-835A-0A7E8FAAFE22}" type="slidenum">
              <a:rPr lang="en-US" altLang="zh-CN" smtClean="0">
                <a:latin typeface="Times New Roman" panose="02020603050405020304" pitchFamily="18" charset="0"/>
              </a:rPr>
              <a:pPr/>
              <a:t>54</a:t>
            </a:fld>
            <a:endParaRPr lang="en-US" altLang="zh-CN">
              <a:latin typeface="Times New Roman" panose="02020603050405020304" pitchFamily="18"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xfrm>
            <a:off x="933450" y="4410075"/>
            <a:ext cx="5130800"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fld id="{0188EDB7-AA76-4482-B3ED-D1878CC0883C}" type="slidenum">
              <a:rPr lang="en-US" altLang="zh-CN" smtClean="0">
                <a:latin typeface="Times New Roman" panose="02020603050405020304" pitchFamily="18" charset="0"/>
              </a:rPr>
              <a:pPr/>
              <a:t>55</a:t>
            </a:fld>
            <a:endParaRPr lang="en-US" altLang="zh-CN">
              <a:latin typeface="Times New Roman" panose="02020603050405020304" pitchFamily="18"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fld id="{E304F9CF-7829-4CF4-8DD2-85CA530EFE36}" type="slidenum">
              <a:rPr lang="en-US" altLang="zh-CN" smtClean="0">
                <a:latin typeface="Times New Roman" panose="02020603050405020304" pitchFamily="18" charset="0"/>
              </a:rPr>
              <a:pPr/>
              <a:t>56</a:t>
            </a:fld>
            <a:endParaRPr lang="en-US" altLang="zh-CN">
              <a:latin typeface="Times New Roman" panose="02020603050405020304" pitchFamily="18"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fld id="{D55A7433-EF9E-4E56-A26B-73A0386C2D02}" type="slidenum">
              <a:rPr lang="en-US" altLang="zh-CN" smtClean="0">
                <a:latin typeface="Times New Roman" panose="02020603050405020304" pitchFamily="18" charset="0"/>
              </a:rPr>
              <a:pPr/>
              <a:t>58</a:t>
            </a:fld>
            <a:endParaRPr lang="en-US" altLang="zh-CN">
              <a:latin typeface="Times New Roman" panose="02020603050405020304" pitchFamily="18"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fld id="{D50F76C8-6469-4A2F-AFBC-AE1B5B4133E3}" type="slidenum">
              <a:rPr lang="en-US" altLang="zh-CN" smtClean="0">
                <a:latin typeface="Times New Roman" panose="02020603050405020304" pitchFamily="18" charset="0"/>
              </a:rPr>
              <a:pPr/>
              <a:t>62</a:t>
            </a:fld>
            <a:endParaRPr lang="en-US" altLang="zh-CN">
              <a:latin typeface="Times New Roman" panose="02020603050405020304" pitchFamily="18"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fld id="{A4182B8E-FBD7-4C21-9021-E8A2E823CB00}" type="slidenum">
              <a:rPr lang="en-US" altLang="zh-CN" smtClean="0">
                <a:latin typeface="Times New Roman" panose="02020603050405020304" pitchFamily="18" charset="0"/>
              </a:rPr>
              <a:pPr/>
              <a:t>64</a:t>
            </a:fld>
            <a:endParaRPr lang="en-US" altLang="zh-CN">
              <a:latin typeface="Times New Roman" panose="02020603050405020304" pitchFamily="18"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a:ln/>
        </p:spPr>
      </p:sp>
      <p:sp>
        <p:nvSpPr>
          <p:cNvPr id="1126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50000"/>
              </a:lnSpc>
            </a:pPr>
            <a:r>
              <a:rPr lang="en-US" altLang="zh-CN" sz="2000" dirty="0"/>
              <a:t>1970</a:t>
            </a:r>
            <a:r>
              <a:rPr lang="zh-CN" altLang="en-US" sz="2000" dirty="0"/>
              <a:t>年，</a:t>
            </a:r>
            <a:r>
              <a:rPr lang="en-US" altLang="zh-CN" sz="2000" dirty="0"/>
              <a:t>IBM</a:t>
            </a:r>
            <a:r>
              <a:rPr lang="zh-CN" altLang="en-US" sz="2000" dirty="0"/>
              <a:t>的研究员</a:t>
            </a:r>
            <a:r>
              <a:rPr lang="en-US" altLang="zh-CN" sz="2000" dirty="0" err="1"/>
              <a:t>E.F.Codd</a:t>
            </a:r>
            <a:r>
              <a:rPr lang="zh-CN" altLang="en-US" sz="2000" dirty="0"/>
              <a:t>博士发表的关系模型的论文，提出了关系模型的概念。</a:t>
            </a:r>
            <a:endParaRPr lang="en-US" altLang="zh-CN" sz="2000" dirty="0"/>
          </a:p>
          <a:p>
            <a:pPr eaLnBrk="1" hangingPunct="1">
              <a:lnSpc>
                <a:spcPct val="150000"/>
              </a:lnSpc>
            </a:pPr>
            <a:r>
              <a:rPr lang="zh-CN" altLang="en-US" sz="2000" dirty="0"/>
              <a:t>他因此获得1981年的</a:t>
            </a:r>
            <a:r>
              <a:rPr lang="en-US" altLang="zh-CN" sz="2000" dirty="0"/>
              <a:t>ACM</a:t>
            </a:r>
            <a:r>
              <a:rPr lang="zh-CN" altLang="en-US" sz="2000" dirty="0"/>
              <a:t>图灵奖，</a:t>
            </a:r>
            <a:r>
              <a:rPr lang="zh-CN" altLang="en-US" sz="2000" dirty="0">
                <a:latin typeface="华文新魏" panose="02010800040101010101" pitchFamily="2" charset="-122"/>
              </a:rPr>
              <a:t>关系理论是建立在集合论基础上的，有着坚实的数学基础</a:t>
            </a:r>
          </a:p>
          <a:p>
            <a:pPr eaLnBrk="1" hangingPunct="1">
              <a:lnSpc>
                <a:spcPct val="150000"/>
              </a:lnSpc>
            </a:pPr>
            <a:r>
              <a:rPr lang="zh-CN" altLang="en-US" sz="2000" dirty="0">
                <a:latin typeface="华文新魏" panose="02010800040101010101" pitchFamily="2" charset="-122"/>
              </a:rPr>
              <a:t>早期代表系统</a:t>
            </a:r>
            <a:endParaRPr lang="zh-CN" altLang="en-US" sz="2400" dirty="0">
              <a:latin typeface="华文新魏" panose="02010800040101010101" pitchFamily="2" charset="-122"/>
            </a:endParaRPr>
          </a:p>
          <a:p>
            <a:pPr lvl="1" eaLnBrk="1" hangingPunct="1">
              <a:lnSpc>
                <a:spcPct val="150000"/>
              </a:lnSpc>
            </a:pPr>
            <a:r>
              <a:rPr lang="en-US" altLang="zh-CN" sz="1600" dirty="0">
                <a:latin typeface="华文新魏" panose="02010800040101010101" pitchFamily="2" charset="-122"/>
              </a:rPr>
              <a:t>System</a:t>
            </a:r>
            <a:r>
              <a:rPr lang="zh-CN" altLang="en-US" sz="1600" dirty="0">
                <a:latin typeface="华文新魏" panose="02010800040101010101" pitchFamily="2" charset="-122"/>
              </a:rPr>
              <a:t>Ｒ：由</a:t>
            </a:r>
            <a:r>
              <a:rPr lang="en-US" altLang="zh-CN" sz="1600" dirty="0">
                <a:latin typeface="华文新魏" panose="02010800040101010101" pitchFamily="2" charset="-122"/>
              </a:rPr>
              <a:t>IBM</a:t>
            </a:r>
            <a:r>
              <a:rPr lang="zh-CN" altLang="en-US" sz="1600" dirty="0">
                <a:latin typeface="华文新魏" panose="02010800040101010101" pitchFamily="2" charset="-122"/>
              </a:rPr>
              <a:t>研制</a:t>
            </a:r>
          </a:p>
          <a:p>
            <a:pPr lvl="1" eaLnBrk="1" hangingPunct="1">
              <a:lnSpc>
                <a:spcPct val="150000"/>
              </a:lnSpc>
            </a:pPr>
            <a:r>
              <a:rPr lang="en-US" altLang="zh-CN" sz="1600" dirty="0">
                <a:latin typeface="华文新魏" panose="02010800040101010101" pitchFamily="2" charset="-122"/>
              </a:rPr>
              <a:t>INGRES：</a:t>
            </a:r>
            <a:r>
              <a:rPr lang="zh-CN" altLang="en-US" sz="1600" dirty="0">
                <a:latin typeface="华文新魏" panose="02010800040101010101" pitchFamily="2" charset="-122"/>
              </a:rPr>
              <a:t>由加州</a:t>
            </a:r>
            <a:r>
              <a:rPr lang="en-US" altLang="zh-CN" sz="1600" dirty="0">
                <a:latin typeface="华文新魏" panose="02010800040101010101" pitchFamily="2" charset="-122"/>
              </a:rPr>
              <a:t>Berkeley</a:t>
            </a:r>
            <a:r>
              <a:rPr lang="zh-CN" altLang="en-US" sz="1600" dirty="0">
                <a:latin typeface="华文新魏" panose="02010800040101010101" pitchFamily="2" charset="-122"/>
              </a:rPr>
              <a:t>分校研制</a:t>
            </a:r>
            <a:endParaRPr lang="zh-CN" altLang="en-US" sz="1800" dirty="0">
              <a:latin typeface="华文新魏" panose="02010800040101010101" pitchFamily="2" charset="-122"/>
            </a:endParaRPr>
          </a:p>
          <a:p>
            <a:pPr eaLnBrk="1" hangingPunct="1">
              <a:lnSpc>
                <a:spcPct val="150000"/>
              </a:lnSpc>
            </a:pPr>
            <a:r>
              <a:rPr lang="zh-CN" altLang="en-US" sz="2000" dirty="0">
                <a:latin typeface="华文新魏" panose="02010800040101010101" pitchFamily="2" charset="-122"/>
              </a:rPr>
              <a:t>目前主流的商业数据库系统</a:t>
            </a:r>
            <a:endParaRPr lang="zh-CN" altLang="en-US" sz="2400" dirty="0">
              <a:latin typeface="华文新魏" panose="02010800040101010101" pitchFamily="2" charset="-122"/>
            </a:endParaRPr>
          </a:p>
          <a:p>
            <a:pPr lvl="1" eaLnBrk="1" hangingPunct="1">
              <a:lnSpc>
                <a:spcPct val="150000"/>
              </a:lnSpc>
            </a:pPr>
            <a:r>
              <a:rPr lang="en-US" altLang="zh-CN" sz="1600" dirty="0" err="1"/>
              <a:t>Oracle，SQL</a:t>
            </a:r>
            <a:r>
              <a:rPr lang="en-US" altLang="zh-CN" sz="1600" dirty="0"/>
              <a:t> Server，DB2</a:t>
            </a:r>
            <a:r>
              <a:rPr lang="zh-CN" altLang="en-US" sz="1600" dirty="0"/>
              <a:t>，</a:t>
            </a:r>
            <a:r>
              <a:rPr lang="en-US" altLang="zh-CN" sz="1600" dirty="0"/>
              <a:t>MySQL…</a:t>
            </a:r>
          </a:p>
          <a:p>
            <a:pPr lvl="1" eaLnBrk="1" hangingPunct="1">
              <a:lnSpc>
                <a:spcPct val="150000"/>
              </a:lnSpc>
            </a:pPr>
            <a:r>
              <a:rPr lang="en-US" altLang="zh-CN" sz="1600" dirty="0" err="1"/>
              <a:t>Access，Fox</a:t>
            </a:r>
            <a:endParaRPr lang="zh-CN" altLang="en-US" dirty="0">
              <a:latin typeface="Times New Roman" panose="02020603050405020304" pitchFamily="18" charset="0"/>
              <a:ea typeface="ＭＳ Ｐゴシック" panose="020B0600070205080204" pitchFamily="34" charset="-128"/>
            </a:endParaRPr>
          </a:p>
        </p:txBody>
      </p:sp>
      <p:sp>
        <p:nvSpPr>
          <p:cNvPr id="1126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79158CAB-94D6-46A6-9096-4C7ECC3FB4AB}" type="slidenum">
              <a:rPr lang="en-US" altLang="zh-CN" sz="1200" smtClean="0"/>
              <a:pPr/>
              <a:t>3</a:t>
            </a:fld>
            <a:endParaRPr lang="en-US" altLang="zh-CN" sz="120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0CB61A2C-9B41-465F-8F19-5FAB1F29DB00}" type="slidenum">
              <a:rPr lang="en-US" altLang="zh-CN" sz="1200" smtClean="0"/>
              <a:pPr/>
              <a:t>65</a:t>
            </a:fld>
            <a:endParaRPr lang="en-US" altLang="zh-CN" sz="120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40005054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fld id="{D22C757A-03E0-4574-A86F-E18ED20A9EB0}" type="slidenum">
              <a:rPr lang="en-US" altLang="zh-CN" smtClean="0">
                <a:latin typeface="Times New Roman" panose="02020603050405020304" pitchFamily="18" charset="0"/>
              </a:rPr>
              <a:pPr/>
              <a:t>66</a:t>
            </a:fld>
            <a:endParaRPr lang="en-US" altLang="zh-CN">
              <a:latin typeface="Times New Roman" panose="02020603050405020304" pitchFamily="18"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fld id="{9DE0ACA9-77F7-43D8-85D7-4586CF6D2DB8}" type="slidenum">
              <a:rPr lang="en-US" altLang="zh-CN" smtClean="0">
                <a:latin typeface="Times New Roman" panose="02020603050405020304" pitchFamily="18" charset="0"/>
              </a:rPr>
              <a:pPr/>
              <a:t>67</a:t>
            </a:fld>
            <a:endParaRPr lang="en-US" altLang="zh-CN">
              <a:latin typeface="Times New Roman" panose="02020603050405020304" pitchFamily="18"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fld id="{BE7F4532-2204-4FB2-994D-67AA5B105F00}" type="slidenum">
              <a:rPr lang="en-US" altLang="zh-CN" smtClean="0">
                <a:latin typeface="Times New Roman" panose="02020603050405020304" pitchFamily="18" charset="0"/>
              </a:rPr>
              <a:pPr/>
              <a:t>68</a:t>
            </a:fld>
            <a:endParaRPr lang="en-US" altLang="zh-CN">
              <a:latin typeface="Times New Roman" panose="02020603050405020304" pitchFamily="18"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xfrm>
            <a:off x="933450" y="4410075"/>
            <a:ext cx="5130800"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fld id="{70A55898-D4FC-43DA-B986-AF4687200BE5}" type="slidenum">
              <a:rPr lang="en-US" altLang="zh-CN" smtClean="0">
                <a:latin typeface="Times New Roman" panose="02020603050405020304" pitchFamily="18" charset="0"/>
              </a:rPr>
              <a:pPr/>
              <a:t>72</a:t>
            </a:fld>
            <a:endParaRPr lang="en-US" altLang="zh-CN">
              <a:latin typeface="Times New Roman" panose="02020603050405020304" pitchFamily="18"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fld id="{07869EED-139D-4D25-966D-0D0816B3F5A5}" type="slidenum">
              <a:rPr lang="en-US" altLang="zh-CN" smtClean="0">
                <a:latin typeface="Times New Roman" panose="02020603050405020304" pitchFamily="18" charset="0"/>
              </a:rPr>
              <a:pPr/>
              <a:t>75</a:t>
            </a:fld>
            <a:endParaRPr lang="en-US" altLang="zh-CN">
              <a:latin typeface="Times New Roman" panose="02020603050405020304" pitchFamily="18"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fld id="{6A1DCA81-0B65-4121-BC56-9E6673403167}" type="slidenum">
              <a:rPr lang="en-US" altLang="zh-CN" smtClean="0">
                <a:latin typeface="Times New Roman" panose="02020603050405020304" pitchFamily="18" charset="0"/>
              </a:rPr>
              <a:pPr/>
              <a:t>76</a:t>
            </a:fld>
            <a:endParaRPr lang="en-US" altLang="zh-CN">
              <a:latin typeface="Times New Roman" panose="02020603050405020304" pitchFamily="18"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fld id="{66DDC012-E023-47B2-8F66-43D3E231C460}" type="slidenum">
              <a:rPr lang="en-US" altLang="zh-CN" smtClean="0">
                <a:latin typeface="Times New Roman" panose="02020603050405020304" pitchFamily="18" charset="0"/>
              </a:rPr>
              <a:pPr/>
              <a:t>77</a:t>
            </a:fld>
            <a:endParaRPr lang="en-US" altLang="zh-CN">
              <a:latin typeface="Times New Roman" panose="02020603050405020304" pitchFamily="18"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fld id="{B45D733D-8F0C-4328-89E9-FC78066E8FF6}" type="slidenum">
              <a:rPr lang="en-US" altLang="zh-CN" smtClean="0">
                <a:latin typeface="Times New Roman" panose="02020603050405020304" pitchFamily="18" charset="0"/>
              </a:rPr>
              <a:pPr/>
              <a:t>78</a:t>
            </a:fld>
            <a:endParaRPr lang="en-US" altLang="zh-CN">
              <a:latin typeface="Times New Roman" panose="02020603050405020304" pitchFamily="18"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fld id="{767410EC-013C-4809-BDF3-167595A07BEC}" type="slidenum">
              <a:rPr lang="en-US" altLang="zh-CN" smtClean="0">
                <a:latin typeface="Times New Roman" panose="02020603050405020304" pitchFamily="18" charset="0"/>
              </a:rPr>
              <a:pPr/>
              <a:t>79</a:t>
            </a:fld>
            <a:endParaRPr lang="en-US" altLang="zh-CN">
              <a:latin typeface="Times New Roman" panose="02020603050405020304"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念一遍</a:t>
            </a:r>
          </a:p>
        </p:txBody>
      </p:sp>
      <p:sp>
        <p:nvSpPr>
          <p:cNvPr id="4" name="灯片编号占位符 3"/>
          <p:cNvSpPr>
            <a:spLocks noGrp="1"/>
          </p:cNvSpPr>
          <p:nvPr>
            <p:ph type="sldNum" sz="quarter" idx="10"/>
          </p:nvPr>
        </p:nvSpPr>
        <p:spPr/>
        <p:txBody>
          <a:bodyPr/>
          <a:lstStyle/>
          <a:p>
            <a:pPr>
              <a:defRPr/>
            </a:pPr>
            <a:fld id="{C5621226-0ECE-4B3C-99F2-A464B4597F54}" type="slidenum">
              <a:rPr lang="en-US" altLang="zh-CN" smtClean="0"/>
              <a:pPr>
                <a:defRPr/>
              </a:pPr>
              <a:t>4</a:t>
            </a:fld>
            <a:endParaRPr lang="en-US" altLang="zh-CN"/>
          </a:p>
        </p:txBody>
      </p:sp>
    </p:spTree>
    <p:extLst>
      <p:ext uri="{BB962C8B-B14F-4D97-AF65-F5344CB8AC3E}">
        <p14:creationId xmlns:p14="http://schemas.microsoft.com/office/powerpoint/2010/main" val="38860185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a:ln/>
        </p:spPr>
      </p:sp>
      <p:sp>
        <p:nvSpPr>
          <p:cNvPr id="7885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7885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fld id="{6CA2FB95-0495-4C6A-9364-1FC552DBAB2F}" type="slidenum">
              <a:rPr kumimoji="1" lang="zh-CN" altLang="en-US" sz="1200" smtClean="0">
                <a:latin typeface="Tahoma" panose="020B0604030504040204" pitchFamily="34" charset="0"/>
              </a:rPr>
              <a:pPr/>
              <a:t>81</a:t>
            </a:fld>
            <a:endParaRPr kumimoji="1" lang="en-US" altLang="zh-CN" sz="1200">
              <a:latin typeface="Tahoma" panose="020B060403050404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ln/>
        </p:spPr>
      </p:sp>
      <p:sp>
        <p:nvSpPr>
          <p:cNvPr id="808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8090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fld id="{E3601894-02AE-4329-880A-FDA44F70B28C}" type="slidenum">
              <a:rPr kumimoji="1" lang="zh-CN" altLang="en-US" sz="1200" smtClean="0">
                <a:latin typeface="Tahoma" panose="020B0604030504040204" pitchFamily="34" charset="0"/>
              </a:rPr>
              <a:pPr/>
              <a:t>82</a:t>
            </a:fld>
            <a:endParaRPr kumimoji="1" lang="en-US" altLang="zh-CN" sz="1200">
              <a:latin typeface="Tahoma" panose="020B060403050404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fld id="{144AB03C-AE89-4834-8EB0-434873F306CD}" type="slidenum">
              <a:rPr lang="en-US" altLang="zh-CN" smtClean="0">
                <a:latin typeface="Times New Roman" panose="02020603050405020304" pitchFamily="18" charset="0"/>
              </a:rPr>
              <a:pPr/>
              <a:t>83</a:t>
            </a:fld>
            <a:endParaRPr lang="en-US" altLang="zh-CN">
              <a:latin typeface="Times New Roman" panose="02020603050405020304"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fld id="{D9DFAE1A-DC2E-4ED0-B982-5962A7592D4F}" type="slidenum">
              <a:rPr lang="en-US" altLang="zh-CN" smtClean="0">
                <a:latin typeface="Times New Roman" panose="02020603050405020304" pitchFamily="18" charset="0"/>
              </a:rPr>
              <a:pPr/>
              <a:t>84</a:t>
            </a:fld>
            <a:endParaRPr lang="en-US" altLang="zh-CN">
              <a:latin typeface="Times New Roman" panose="02020603050405020304" pitchFamily="18" charset="0"/>
            </a:endParaRPr>
          </a:p>
        </p:txBody>
      </p:sp>
      <p:sp>
        <p:nvSpPr>
          <p:cNvPr id="84995" name="Rectangle 2"/>
          <p:cNvSpPr>
            <a:spLocks noGrp="1" noRot="1" noChangeAspect="1" noChangeArrowheads="1" noTextEdit="1"/>
          </p:cNvSpPr>
          <p:nvPr>
            <p:ph type="sldImg"/>
          </p:nvPr>
        </p:nvSpPr>
        <p:spPr>
          <a:xfrm>
            <a:off x="1187450" y="703263"/>
            <a:ext cx="4622800" cy="3467100"/>
          </a:xfrm>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lstStyle/>
          <a:p>
            <a:endParaRPr lang="en-I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6EDF813-F24B-44F3-A6A4-57556A93BB28}" type="slidenum">
              <a:rPr lang="en-US" altLang="zh-CN" smtClean="0"/>
              <a:pPr>
                <a:defRPr/>
              </a:pPr>
              <a:t>86</a:t>
            </a:fld>
            <a:endParaRPr lang="en-US" altLang="zh-CN"/>
          </a:p>
        </p:txBody>
      </p:sp>
    </p:spTree>
    <p:extLst>
      <p:ext uri="{BB962C8B-B14F-4D97-AF65-F5344CB8AC3E}">
        <p14:creationId xmlns:p14="http://schemas.microsoft.com/office/powerpoint/2010/main" val="309307206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6EDF813-F24B-44F3-A6A4-57556A93BB28}" type="slidenum">
              <a:rPr lang="en-US" altLang="zh-CN" smtClean="0"/>
              <a:pPr>
                <a:defRPr/>
              </a:pPr>
              <a:t>89</a:t>
            </a:fld>
            <a:endParaRPr lang="en-US" altLang="zh-CN"/>
          </a:p>
        </p:txBody>
      </p:sp>
    </p:spTree>
    <p:extLst>
      <p:ext uri="{BB962C8B-B14F-4D97-AF65-F5344CB8AC3E}">
        <p14:creationId xmlns:p14="http://schemas.microsoft.com/office/powerpoint/2010/main" val="184960385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fld id="{05E06E4A-7B1C-4D13-ACFD-561101463B13}" type="slidenum">
              <a:rPr lang="en-US" altLang="zh-CN" smtClean="0">
                <a:latin typeface="Times New Roman" panose="02020603050405020304" pitchFamily="18" charset="0"/>
              </a:rPr>
              <a:pPr/>
              <a:t>90</a:t>
            </a:fld>
            <a:endParaRPr lang="en-US" altLang="zh-CN">
              <a:latin typeface="Times New Roman" panose="02020603050405020304" pitchFamily="18"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p>
        </p:txBody>
      </p:sp>
    </p:spTree>
    <p:extLst>
      <p:ext uri="{BB962C8B-B14F-4D97-AF65-F5344CB8AC3E}">
        <p14:creationId xmlns:p14="http://schemas.microsoft.com/office/powerpoint/2010/main" val="251750411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a:ln/>
        </p:spPr>
      </p:sp>
      <p:sp>
        <p:nvSpPr>
          <p:cNvPr id="952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952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fld id="{5F31F567-4E14-49CB-A373-DD54584928E5}" type="slidenum">
              <a:rPr kumimoji="1" lang="zh-CN" altLang="en-US" sz="1200" smtClean="0">
                <a:latin typeface="Tahoma" panose="020B0604030504040204" pitchFamily="34" charset="0"/>
              </a:rPr>
              <a:pPr/>
              <a:t>94</a:t>
            </a:fld>
            <a:endParaRPr kumimoji="1" lang="en-US" altLang="zh-CN" sz="1200">
              <a:latin typeface="Tahoma" panose="020B0604030504040204" pitchFamily="34" charset="0"/>
            </a:endParaRPr>
          </a:p>
        </p:txBody>
      </p:sp>
    </p:spTree>
    <p:extLst>
      <p:ext uri="{BB962C8B-B14F-4D97-AF65-F5344CB8AC3E}">
        <p14:creationId xmlns:p14="http://schemas.microsoft.com/office/powerpoint/2010/main" val="62484538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fld id="{7A9DBD67-DBA0-45E7-A24A-067EF23F8A71}" type="slidenum">
              <a:rPr lang="en-US" altLang="zh-CN" smtClean="0">
                <a:latin typeface="Times New Roman" panose="02020603050405020304" pitchFamily="18" charset="0"/>
              </a:rPr>
              <a:pPr/>
              <a:t>95</a:t>
            </a:fld>
            <a:endParaRPr lang="en-US" altLang="zh-CN">
              <a:latin typeface="Times New Roman" panose="02020603050405020304" pitchFamily="18" charset="0"/>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fld id="{130C9503-3FF7-4B13-B3E0-4BB8EF99319A}" type="slidenum">
              <a:rPr lang="en-US" altLang="zh-CN" smtClean="0">
                <a:latin typeface="Times New Roman" panose="02020603050405020304" pitchFamily="18" charset="0"/>
              </a:rPr>
              <a:pPr/>
              <a:t>96</a:t>
            </a:fld>
            <a:endParaRPr lang="en-US" altLang="zh-CN">
              <a:latin typeface="Times New Roman" panose="02020603050405020304" pitchFamily="18"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5621226-0ECE-4B3C-99F2-A464B4597F54}" type="slidenum">
              <a:rPr lang="en-US" altLang="zh-CN" smtClean="0"/>
              <a:pPr>
                <a:defRPr/>
              </a:pPr>
              <a:t>5</a:t>
            </a:fld>
            <a:endParaRPr lang="en-US" altLang="zh-CN"/>
          </a:p>
        </p:txBody>
      </p:sp>
    </p:spTree>
    <p:extLst>
      <p:ext uri="{BB962C8B-B14F-4D97-AF65-F5344CB8AC3E}">
        <p14:creationId xmlns:p14="http://schemas.microsoft.com/office/powerpoint/2010/main" val="284426134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fld id="{4C8D4CE4-AA41-4F3D-B691-5DA915B9AF8F}" type="slidenum">
              <a:rPr lang="en-US" altLang="zh-CN" smtClean="0">
                <a:latin typeface="Times New Roman" panose="02020603050405020304" pitchFamily="18" charset="0"/>
              </a:rPr>
              <a:pPr/>
              <a:t>97</a:t>
            </a:fld>
            <a:endParaRPr lang="en-US" altLang="zh-CN">
              <a:latin typeface="Times New Roman" panose="02020603050405020304" pitchFamily="18"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fld id="{0DAE058E-F3B3-414E-AFDC-632A5596FEFC}" type="slidenum">
              <a:rPr lang="en-US" altLang="zh-CN" smtClean="0">
                <a:latin typeface="Times New Roman" panose="02020603050405020304" pitchFamily="18" charset="0"/>
              </a:rPr>
              <a:pPr/>
              <a:t>98</a:t>
            </a:fld>
            <a:endParaRPr lang="en-US" altLang="zh-CN">
              <a:latin typeface="Times New Roman" panose="02020603050405020304" pitchFamily="18"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fld id="{B1EF17B0-2E48-4AFC-A334-80E9D7AEBF8C}" type="slidenum">
              <a:rPr lang="en-US" altLang="zh-CN" smtClean="0">
                <a:latin typeface="Times New Roman" panose="02020603050405020304" pitchFamily="18" charset="0"/>
              </a:rPr>
              <a:pPr/>
              <a:t>99</a:t>
            </a:fld>
            <a:endParaRPr lang="en-US" altLang="zh-CN">
              <a:latin typeface="Times New Roman" panose="02020603050405020304" pitchFamily="18"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fld id="{3B0D88C7-F0CC-4BED-A3D5-384E25203748}" type="slidenum">
              <a:rPr lang="en-US" altLang="zh-CN" smtClean="0">
                <a:latin typeface="Times New Roman" panose="02020603050405020304" pitchFamily="18" charset="0"/>
              </a:rPr>
              <a:pPr/>
              <a:t>101</a:t>
            </a:fld>
            <a:endParaRPr lang="en-US" altLang="zh-CN">
              <a:latin typeface="Times New Roman" panose="02020603050405020304" pitchFamily="18" charset="0"/>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a:ln/>
        </p:spPr>
      </p:sp>
      <p:sp>
        <p:nvSpPr>
          <p:cNvPr id="7680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680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fld id="{0C28DAFE-9942-4C4E-8537-A6EDCE1C2E6B}" type="slidenum">
              <a:rPr kumimoji="1" lang="zh-CN" altLang="en-US" sz="1200" smtClean="0">
                <a:latin typeface="Tahoma" panose="020B0604030504040204" pitchFamily="34" charset="0"/>
              </a:rPr>
              <a:pPr/>
              <a:t>102</a:t>
            </a:fld>
            <a:endParaRPr kumimoji="1" lang="en-US" altLang="zh-CN" sz="1200">
              <a:latin typeface="Tahoma" panose="020B0604030504040204" pitchFamily="34" charset="0"/>
            </a:endParaRPr>
          </a:p>
        </p:txBody>
      </p:sp>
    </p:spTree>
    <p:extLst>
      <p:ext uri="{BB962C8B-B14F-4D97-AF65-F5344CB8AC3E}">
        <p14:creationId xmlns:p14="http://schemas.microsoft.com/office/powerpoint/2010/main" val="12215368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5DB65E42-3586-4B3B-AE5C-A78A19CD8E68}" type="slidenum">
              <a:rPr lang="en-US" altLang="zh-CN" sz="1200" smtClean="0"/>
              <a:pPr/>
              <a:t>6</a:t>
            </a:fld>
            <a:endParaRPr lang="en-US" altLang="zh-CN"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76BA486D-A518-42F1-A6F5-894C55BD5B21}" type="slidenum">
              <a:rPr lang="en-US" altLang="zh-CN" sz="1200" smtClean="0"/>
              <a:pPr/>
              <a:t>7</a:t>
            </a:fld>
            <a:endParaRPr lang="en-US" altLang="zh-CN"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a:ln/>
        </p:spPr>
      </p:sp>
      <p:sp>
        <p:nvSpPr>
          <p:cNvPr id="204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ea typeface="ＭＳ Ｐゴシック" panose="020B0600070205080204" pitchFamily="34" charset="-128"/>
            </a:endParaRPr>
          </a:p>
        </p:txBody>
      </p:sp>
      <p:sp>
        <p:nvSpPr>
          <p:cNvPr id="2048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E8545D2D-38F1-44F9-93C8-D386D467B05A}" type="slidenum">
              <a:rPr lang="en-US" altLang="zh-CN" sz="1200" smtClean="0"/>
              <a:pPr/>
              <a:t>9</a:t>
            </a:fld>
            <a:endParaRPr lang="en-US" altLang="zh-CN"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1A3B3354-D239-4B18-9607-1769B79F8EC2}" type="slidenum">
              <a:rPr lang="en-US" altLang="zh-CN" sz="1200" smtClean="0"/>
              <a:pPr/>
              <a:t>11</a:t>
            </a:fld>
            <a:endParaRPr lang="en-US" altLang="zh-CN" sz="120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a typeface="ＭＳ Ｐゴシック"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7"/>
          <p:cNvSpPr txBox="1">
            <a:spLocks noChangeArrowheads="1"/>
          </p:cNvSpPr>
          <p:nvPr/>
        </p:nvSpPr>
        <p:spPr bwMode="auto">
          <a:xfrm>
            <a:off x="2674938" y="5726113"/>
            <a:ext cx="3694112"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pPr algn="ctr">
              <a:spcBef>
                <a:spcPct val="50000"/>
              </a:spcBef>
              <a:defRPr/>
            </a:pPr>
            <a:r>
              <a:rPr lang="en-US" altLang="zh-CN" b="1" dirty="0">
                <a:solidFill>
                  <a:srgbClr val="CC3300"/>
                </a:solidFill>
              </a:rPr>
              <a:t>Database System Concepts, 7</a:t>
            </a:r>
            <a:r>
              <a:rPr lang="en-US" altLang="zh-CN" b="1" baseline="30000" dirty="0">
                <a:solidFill>
                  <a:srgbClr val="CC3300"/>
                </a:solidFill>
              </a:rPr>
              <a:t>th</a:t>
            </a:r>
            <a:r>
              <a:rPr lang="en-US" altLang="zh-CN" b="1" dirty="0">
                <a:solidFill>
                  <a:srgbClr val="CC3300"/>
                </a:solidFill>
              </a:rPr>
              <a:t> Ed</a:t>
            </a:r>
            <a:r>
              <a:rPr lang="en-US" altLang="zh-CN" dirty="0">
                <a:solidFill>
                  <a:srgbClr val="CC3300"/>
                </a:solidFill>
              </a:rPr>
              <a:t>.</a:t>
            </a:r>
          </a:p>
          <a:p>
            <a:pPr algn="ctr">
              <a:spcBef>
                <a:spcPct val="50000"/>
              </a:spcBef>
              <a:defRPr/>
            </a:pPr>
            <a:r>
              <a:rPr lang="en-US" altLang="zh-CN" sz="1200" b="1" dirty="0">
                <a:solidFill>
                  <a:srgbClr val="CC3300"/>
                </a:solidFill>
              </a:rPr>
              <a:t>©</a:t>
            </a:r>
            <a:r>
              <a:rPr lang="en-US" altLang="zh-CN" sz="1200" b="1" dirty="0" err="1">
                <a:solidFill>
                  <a:srgbClr val="CC3300"/>
                </a:solidFill>
              </a:rPr>
              <a:t>Silberschatz</a:t>
            </a:r>
            <a:r>
              <a:rPr lang="en-US" altLang="zh-CN" sz="1200" b="1" dirty="0">
                <a:solidFill>
                  <a:srgbClr val="CC3300"/>
                </a:solidFill>
              </a:rPr>
              <a:t>, </a:t>
            </a:r>
            <a:r>
              <a:rPr lang="en-US" altLang="zh-CN" sz="1200" b="1" dirty="0" err="1">
                <a:solidFill>
                  <a:srgbClr val="CC3300"/>
                </a:solidFill>
              </a:rPr>
              <a:t>Korth</a:t>
            </a:r>
            <a:r>
              <a:rPr lang="en-US" altLang="zh-CN" sz="1200" b="1" dirty="0">
                <a:solidFill>
                  <a:srgbClr val="CC3300"/>
                </a:solidFill>
              </a:rPr>
              <a:t> and Sudarshan</a:t>
            </a:r>
            <a:br>
              <a:rPr lang="en-US" altLang="zh-CN" sz="1200" b="1" dirty="0">
                <a:solidFill>
                  <a:srgbClr val="CC3300"/>
                </a:solidFill>
              </a:rPr>
            </a:br>
            <a:r>
              <a:rPr lang="en-US" altLang="zh-CN" sz="1200" b="1" dirty="0">
                <a:solidFill>
                  <a:srgbClr val="CC3300"/>
                </a:solidFill>
              </a:rPr>
              <a:t>See </a:t>
            </a:r>
            <a:r>
              <a:rPr lang="en-US" altLang="zh-CN" sz="1200" b="1" dirty="0">
                <a:solidFill>
                  <a:srgbClr val="CC3300"/>
                </a:solidFill>
                <a:hlinkClick r:id="rId2"/>
              </a:rPr>
              <a:t>www.db-book.com</a:t>
            </a:r>
            <a:r>
              <a:rPr lang="en-US" altLang="zh-CN" sz="1200" b="1" dirty="0">
                <a:solidFill>
                  <a:srgbClr val="CC3300"/>
                </a:solidFill>
              </a:rPr>
              <a:t> for conditions on re-use </a:t>
            </a:r>
          </a:p>
        </p:txBody>
      </p:sp>
      <p:pic>
        <p:nvPicPr>
          <p:cNvPr id="5" name="Picture 8" descr="Cover-6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92238"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0274" name="Rectangle 2"/>
          <p:cNvSpPr>
            <a:spLocks noGrp="1" noChangeArrowheads="1"/>
          </p:cNvSpPr>
          <p:nvPr>
            <p:ph type="ctrTitle"/>
          </p:nvPr>
        </p:nvSpPr>
        <p:spPr>
          <a:xfrm>
            <a:off x="685800" y="2286000"/>
            <a:ext cx="7772400" cy="1143000"/>
          </a:xfrm>
        </p:spPr>
        <p:txBody>
          <a:bodyPr/>
          <a:lstStyle>
            <a:lvl1pPr>
              <a:defRPr>
                <a:solidFill>
                  <a:srgbClr val="CC3300"/>
                </a:solidFill>
              </a:defRPr>
            </a:lvl1pPr>
          </a:lstStyle>
          <a:p>
            <a:r>
              <a:rPr lang="en-US"/>
              <a:t>Click to edit Master title style</a:t>
            </a:r>
          </a:p>
        </p:txBody>
      </p:sp>
      <p:sp>
        <p:nvSpPr>
          <p:cNvPr id="310275" name="Rectangle 3"/>
          <p:cNvSpPr>
            <a:spLocks noGrp="1" noChangeArrowheads="1"/>
          </p:cNvSpPr>
          <p:nvPr>
            <p:ph type="subTitle" idx="1"/>
          </p:nvPr>
        </p:nvSpPr>
        <p:spPr>
          <a:xfrm>
            <a:off x="1371600" y="3886200"/>
            <a:ext cx="6400800" cy="1752600"/>
          </a:xfrm>
        </p:spPr>
        <p:txBody>
          <a:bodyPr/>
          <a:lstStyle>
            <a:lvl1pPr marL="0" indent="0" algn="ctr">
              <a:buFont typeface="Monotype Sorts" charset="2"/>
              <a:buNone/>
              <a:defRPr/>
            </a:lvl1pPr>
          </a:lstStyle>
          <a:p>
            <a:r>
              <a:rPr lang="en-US"/>
              <a:t>Click to edit Master subtitle style</a:t>
            </a:r>
          </a:p>
        </p:txBody>
      </p:sp>
      <p:sp>
        <p:nvSpPr>
          <p:cNvPr id="6" name="Rectangle 4"/>
          <p:cNvSpPr>
            <a:spLocks noGrp="1" noChangeArrowheads="1"/>
          </p:cNvSpPr>
          <p:nvPr>
            <p:ph type="ftr" sz="quarter" idx="10"/>
          </p:nvPr>
        </p:nvSpPr>
        <p:spPr bwMode="auto">
          <a:xfrm>
            <a:off x="2862263" y="5780088"/>
            <a:ext cx="344805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a:solidFill>
                  <a:srgbClr val="578963"/>
                </a:solidFill>
                <a:latin typeface="Times New Roman" charset="0"/>
                <a:ea typeface="ＭＳ Ｐゴシック" charset="-128"/>
              </a:defRPr>
            </a:lvl1pPr>
          </a:lstStyle>
          <a:p>
            <a:pPr>
              <a:defRPr/>
            </a:pPr>
            <a:endParaRPr lang="zh-CN" altLang="zh-CN"/>
          </a:p>
        </p:txBody>
      </p:sp>
      <p:sp>
        <p:nvSpPr>
          <p:cNvPr id="7" name="Rectangle 5"/>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pPr>
              <a:defRPr/>
            </a:pPr>
            <a:fld id="{82042E6C-586C-4174-9B39-08E89F1EBF34}" type="slidenum">
              <a:rPr lang="en-US" altLang="zh-CN"/>
              <a:pPr>
                <a:defRPr/>
              </a:pPr>
              <a:t>‹#›</a:t>
            </a:fld>
            <a:endParaRPr lang="en-US" altLang="zh-CN"/>
          </a:p>
        </p:txBody>
      </p:sp>
    </p:spTree>
    <p:extLst>
      <p:ext uri="{BB962C8B-B14F-4D97-AF65-F5344CB8AC3E}">
        <p14:creationId xmlns:p14="http://schemas.microsoft.com/office/powerpoint/2010/main" val="3743803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sldNum" sz="quarter" idx="10"/>
          </p:nvPr>
        </p:nvSpPr>
        <p:spPr>
          <a:ln/>
        </p:spPr>
        <p:txBody>
          <a:bodyPr/>
          <a:lstStyle>
            <a:lvl1pPr>
              <a:defRPr/>
            </a:lvl1pPr>
          </a:lstStyle>
          <a:p>
            <a:pPr>
              <a:defRPr/>
            </a:pPr>
            <a:fld id="{518226DB-CF06-40F1-A414-81AC4D62CDBA}" type="slidenum">
              <a:rPr lang="en-US" altLang="zh-CN"/>
              <a:pPr>
                <a:defRPr/>
              </a:pPr>
              <a:t>‹#›</a:t>
            </a:fld>
            <a:endParaRPr lang="en-US" altLang="zh-CN"/>
          </a:p>
        </p:txBody>
      </p:sp>
    </p:spTree>
    <p:extLst>
      <p:ext uri="{BB962C8B-B14F-4D97-AF65-F5344CB8AC3E}">
        <p14:creationId xmlns:p14="http://schemas.microsoft.com/office/powerpoint/2010/main" val="846255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sldNum" sz="quarter" idx="10"/>
          </p:nvPr>
        </p:nvSpPr>
        <p:spPr>
          <a:ln/>
        </p:spPr>
        <p:txBody>
          <a:bodyPr/>
          <a:lstStyle>
            <a:lvl1pPr>
              <a:defRPr/>
            </a:lvl1pPr>
          </a:lstStyle>
          <a:p>
            <a:pPr>
              <a:defRPr/>
            </a:pPr>
            <a:fld id="{A023BB62-41ED-40F1-992C-77DFDD1D57B5}" type="slidenum">
              <a:rPr lang="en-US" altLang="zh-CN"/>
              <a:pPr>
                <a:defRPr/>
              </a:pPr>
              <a:t>‹#›</a:t>
            </a:fld>
            <a:endParaRPr lang="en-US" altLang="zh-CN"/>
          </a:p>
        </p:txBody>
      </p:sp>
    </p:spTree>
    <p:extLst>
      <p:ext uri="{BB962C8B-B14F-4D97-AF65-F5344CB8AC3E}">
        <p14:creationId xmlns:p14="http://schemas.microsoft.com/office/powerpoint/2010/main" val="30147457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381000"/>
            <a:ext cx="7772400" cy="6096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371600"/>
            <a:ext cx="4114800" cy="4876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724400" y="1371600"/>
            <a:ext cx="4114800" cy="2362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724400" y="3886200"/>
            <a:ext cx="4114800" cy="2362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28"/>
          <p:cNvSpPr>
            <a:spLocks noGrp="1" noChangeArrowheads="1"/>
          </p:cNvSpPr>
          <p:nvPr>
            <p:ph type="dt" sz="half" idx="10"/>
          </p:nvPr>
        </p:nvSpPr>
        <p:spPr>
          <a:xfrm>
            <a:off x="685800" y="6477000"/>
            <a:ext cx="2743200" cy="304800"/>
          </a:xfrm>
          <a:prstGeom prst="rect">
            <a:avLst/>
          </a:prstGeom>
        </p:spPr>
        <p:txBody>
          <a:bodyPr/>
          <a:lstStyle>
            <a:lvl1pPr>
              <a:defRPr/>
            </a:lvl1pPr>
          </a:lstStyle>
          <a:p>
            <a:pPr>
              <a:defRPr/>
            </a:pPr>
            <a:fld id="{FC0CEE52-F3C3-4351-BEB6-8784D4DB0CA2}" type="datetime3">
              <a:rPr lang="zh-CN" altLang="en-US"/>
              <a:pPr>
                <a:defRPr/>
              </a:pPr>
              <a:t>2021年7月10日星期六</a:t>
            </a:fld>
            <a:endParaRPr lang="zh-CN" altLang="zh-CN"/>
          </a:p>
        </p:txBody>
      </p:sp>
      <p:sp>
        <p:nvSpPr>
          <p:cNvPr id="7" name="Rectangle 29"/>
          <p:cNvSpPr>
            <a:spLocks noGrp="1" noChangeArrowheads="1"/>
          </p:cNvSpPr>
          <p:nvPr>
            <p:ph type="sldNum" sz="quarter" idx="11"/>
          </p:nvPr>
        </p:nvSpPr>
        <p:spPr/>
        <p:txBody>
          <a:bodyPr/>
          <a:lstStyle>
            <a:lvl1pPr>
              <a:defRPr/>
            </a:lvl1pPr>
          </a:lstStyle>
          <a:p>
            <a:pPr>
              <a:defRPr/>
            </a:pPr>
            <a:fld id="{EC9D3B88-741E-4993-BB9B-CCE28E0BCFE3}" type="slidenum">
              <a:rPr lang="zh-CN" altLang="en-US"/>
              <a:pPr>
                <a:defRPr/>
              </a:pPr>
              <a:t>‹#›</a:t>
            </a:fld>
            <a:endParaRPr lang="zh-CN" altLang="zh-CN"/>
          </a:p>
        </p:txBody>
      </p:sp>
      <p:sp>
        <p:nvSpPr>
          <p:cNvPr id="8" name="Rectangle 30"/>
          <p:cNvSpPr>
            <a:spLocks noGrp="1" noChangeArrowheads="1"/>
          </p:cNvSpPr>
          <p:nvPr>
            <p:ph type="ftr" sz="quarter" idx="12"/>
          </p:nvPr>
        </p:nvSpPr>
        <p:spPr>
          <a:xfrm>
            <a:off x="3505200" y="6477000"/>
            <a:ext cx="3733800" cy="304800"/>
          </a:xfrm>
          <a:prstGeom prst="rect">
            <a:avLst/>
          </a:prstGeom>
        </p:spPr>
        <p:txBody>
          <a:bodyPr/>
          <a:lstStyle>
            <a:lvl1pPr>
              <a:defRPr/>
            </a:lvl1pPr>
          </a:lstStyle>
          <a:p>
            <a:pPr>
              <a:defRPr/>
            </a:pPr>
            <a:r>
              <a:rPr lang="zh-CN" altLang="en-US"/>
              <a:t>数据库系统概念----关系模型</a:t>
            </a:r>
            <a:endParaRPr lang="zh-CN" altLang="zh-CN"/>
          </a:p>
        </p:txBody>
      </p:sp>
    </p:spTree>
    <p:extLst>
      <p:ext uri="{BB962C8B-B14F-4D97-AF65-F5344CB8AC3E}">
        <p14:creationId xmlns:p14="http://schemas.microsoft.com/office/powerpoint/2010/main" val="18003356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381000"/>
            <a:ext cx="7772400" cy="6096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371600"/>
            <a:ext cx="4114800" cy="4876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24400" y="1371600"/>
            <a:ext cx="4114800" cy="4876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8"/>
          <p:cNvSpPr>
            <a:spLocks noGrp="1" noChangeArrowheads="1"/>
          </p:cNvSpPr>
          <p:nvPr>
            <p:ph type="dt" sz="half" idx="10"/>
          </p:nvPr>
        </p:nvSpPr>
        <p:spPr>
          <a:xfrm>
            <a:off x="685800" y="6477000"/>
            <a:ext cx="2743200" cy="304800"/>
          </a:xfrm>
          <a:prstGeom prst="rect">
            <a:avLst/>
          </a:prstGeom>
        </p:spPr>
        <p:txBody>
          <a:bodyPr vert="horz" wrap="square" lIns="91440" tIns="45720" rIns="91440" bIns="45720" numCol="1" anchor="t" anchorCtr="0" compatLnSpc="1">
            <a:prstTxWarp prst="textNoShape">
              <a:avLst/>
            </a:prstTxWarp>
          </a:bodyPr>
          <a:lstStyle>
            <a:lvl1pPr>
              <a:defRPr>
                <a:latin typeface="Helvetica" pitchFamily="34" charset="0"/>
                <a:ea typeface="宋体" pitchFamily="2" charset="-122"/>
              </a:defRPr>
            </a:lvl1pPr>
          </a:lstStyle>
          <a:p>
            <a:pPr>
              <a:defRPr/>
            </a:pPr>
            <a:fld id="{F19A89CC-1FE1-42CB-A139-D64A0B9662B2}" type="datetime3">
              <a:rPr lang="zh-CN" altLang="en-US"/>
              <a:pPr>
                <a:defRPr/>
              </a:pPr>
              <a:t>2021年7月10日星期六</a:t>
            </a:fld>
            <a:endParaRPr lang="zh-CN" altLang="zh-CN"/>
          </a:p>
        </p:txBody>
      </p:sp>
      <p:sp>
        <p:nvSpPr>
          <p:cNvPr id="6" name="Rectangle 29"/>
          <p:cNvSpPr>
            <a:spLocks noGrp="1" noChangeArrowheads="1"/>
          </p:cNvSpPr>
          <p:nvPr>
            <p:ph type="sldNum" sz="quarter" idx="11"/>
          </p:nvPr>
        </p:nvSpPr>
        <p:spPr/>
        <p:txBody>
          <a:bodyPr/>
          <a:lstStyle>
            <a:lvl1pPr>
              <a:defRPr/>
            </a:lvl1pPr>
          </a:lstStyle>
          <a:p>
            <a:pPr>
              <a:defRPr/>
            </a:pPr>
            <a:fld id="{DFF0869A-4D8F-46E4-B43F-74F74FD50FF8}" type="slidenum">
              <a:rPr lang="zh-CN" altLang="en-US"/>
              <a:pPr>
                <a:defRPr/>
              </a:pPr>
              <a:t>‹#›</a:t>
            </a:fld>
            <a:endParaRPr lang="zh-CN" altLang="zh-CN"/>
          </a:p>
        </p:txBody>
      </p:sp>
      <p:sp>
        <p:nvSpPr>
          <p:cNvPr id="7" name="Rectangle 30"/>
          <p:cNvSpPr>
            <a:spLocks noGrp="1" noChangeArrowheads="1"/>
          </p:cNvSpPr>
          <p:nvPr>
            <p:ph type="ftr" sz="quarter" idx="12"/>
          </p:nvPr>
        </p:nvSpPr>
        <p:spPr>
          <a:xfrm>
            <a:off x="3505200" y="6477000"/>
            <a:ext cx="3733800" cy="304800"/>
          </a:xfrm>
          <a:prstGeom prst="rect">
            <a:avLst/>
          </a:prstGeom>
        </p:spPr>
        <p:txBody>
          <a:bodyPr vert="horz" wrap="square" lIns="91440" tIns="45720" rIns="91440" bIns="45720" numCol="1" anchor="t" anchorCtr="0" compatLnSpc="1">
            <a:prstTxWarp prst="textNoShape">
              <a:avLst/>
            </a:prstTxWarp>
          </a:bodyPr>
          <a:lstStyle>
            <a:lvl1pPr>
              <a:defRPr>
                <a:latin typeface="Helvetica" pitchFamily="34" charset="0"/>
                <a:ea typeface="宋体" pitchFamily="2" charset="-122"/>
              </a:defRPr>
            </a:lvl1pPr>
          </a:lstStyle>
          <a:p>
            <a:pPr>
              <a:defRPr/>
            </a:pPr>
            <a:r>
              <a:rPr lang="zh-CN" altLang="en-US"/>
              <a:t>数据库系统概念----关系模型</a:t>
            </a:r>
            <a:endParaRPr lang="zh-CN" altLang="zh-CN"/>
          </a:p>
        </p:txBody>
      </p:sp>
    </p:spTree>
    <p:extLst>
      <p:ext uri="{BB962C8B-B14F-4D97-AF65-F5344CB8AC3E}">
        <p14:creationId xmlns:p14="http://schemas.microsoft.com/office/powerpoint/2010/main" val="4112144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sldNum" sz="quarter" idx="10"/>
          </p:nvPr>
        </p:nvSpPr>
        <p:spPr>
          <a:ln/>
        </p:spPr>
        <p:txBody>
          <a:bodyPr/>
          <a:lstStyle>
            <a:lvl1pPr>
              <a:defRPr/>
            </a:lvl1pPr>
          </a:lstStyle>
          <a:p>
            <a:pPr>
              <a:defRPr/>
            </a:pPr>
            <a:fld id="{68B10806-9CC5-4D08-95B8-68381E23E835}" type="slidenum">
              <a:rPr lang="en-US" altLang="zh-CN"/>
              <a:pPr>
                <a:defRPr/>
              </a:pPr>
              <a:t>‹#›</a:t>
            </a:fld>
            <a:endParaRPr lang="en-US" altLang="zh-CN"/>
          </a:p>
        </p:txBody>
      </p:sp>
    </p:spTree>
    <p:extLst>
      <p:ext uri="{BB962C8B-B14F-4D97-AF65-F5344CB8AC3E}">
        <p14:creationId xmlns:p14="http://schemas.microsoft.com/office/powerpoint/2010/main" val="4163424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p:cNvSpPr>
            <a:spLocks noGrp="1" noChangeArrowheads="1"/>
          </p:cNvSpPr>
          <p:nvPr>
            <p:ph type="sldNum" sz="quarter" idx="10"/>
          </p:nvPr>
        </p:nvSpPr>
        <p:spPr>
          <a:ln/>
        </p:spPr>
        <p:txBody>
          <a:bodyPr/>
          <a:lstStyle>
            <a:lvl1pPr>
              <a:defRPr/>
            </a:lvl1pPr>
          </a:lstStyle>
          <a:p>
            <a:pPr>
              <a:defRPr/>
            </a:pPr>
            <a:fld id="{50F51197-D522-47DA-BFDB-0E9391ED1F9B}" type="slidenum">
              <a:rPr lang="en-US" altLang="zh-CN"/>
              <a:pPr>
                <a:defRPr/>
              </a:pPr>
              <a:t>‹#›</a:t>
            </a:fld>
            <a:endParaRPr lang="en-US" altLang="zh-CN"/>
          </a:p>
        </p:txBody>
      </p:sp>
    </p:spTree>
    <p:extLst>
      <p:ext uri="{BB962C8B-B14F-4D97-AF65-F5344CB8AC3E}">
        <p14:creationId xmlns:p14="http://schemas.microsoft.com/office/powerpoint/2010/main" val="1491996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4388" y="1093788"/>
            <a:ext cx="3754437"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1225" y="1093788"/>
            <a:ext cx="3754438"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noChangeArrowheads="1"/>
          </p:cNvSpPr>
          <p:nvPr>
            <p:ph type="sldNum" sz="quarter" idx="10"/>
          </p:nvPr>
        </p:nvSpPr>
        <p:spPr>
          <a:ln/>
        </p:spPr>
        <p:txBody>
          <a:bodyPr/>
          <a:lstStyle>
            <a:lvl1pPr>
              <a:defRPr/>
            </a:lvl1pPr>
          </a:lstStyle>
          <a:p>
            <a:pPr>
              <a:defRPr/>
            </a:pPr>
            <a:fld id="{2F18C664-991F-4B08-9507-EC288FC26ABC}" type="slidenum">
              <a:rPr lang="en-US" altLang="zh-CN"/>
              <a:pPr>
                <a:defRPr/>
              </a:pPr>
              <a:t>‹#›</a:t>
            </a:fld>
            <a:endParaRPr lang="en-US" altLang="zh-CN"/>
          </a:p>
        </p:txBody>
      </p:sp>
    </p:spTree>
    <p:extLst>
      <p:ext uri="{BB962C8B-B14F-4D97-AF65-F5344CB8AC3E}">
        <p14:creationId xmlns:p14="http://schemas.microsoft.com/office/powerpoint/2010/main" val="634864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p:cNvSpPr>
            <a:spLocks noGrp="1" noChangeArrowheads="1"/>
          </p:cNvSpPr>
          <p:nvPr>
            <p:ph type="sldNum" sz="quarter" idx="10"/>
          </p:nvPr>
        </p:nvSpPr>
        <p:spPr>
          <a:ln/>
        </p:spPr>
        <p:txBody>
          <a:bodyPr/>
          <a:lstStyle>
            <a:lvl1pPr>
              <a:defRPr/>
            </a:lvl1pPr>
          </a:lstStyle>
          <a:p>
            <a:pPr>
              <a:defRPr/>
            </a:pPr>
            <a:fld id="{077D30C9-273A-4812-B1D8-BD48AB932B23}" type="slidenum">
              <a:rPr lang="en-US" altLang="zh-CN"/>
              <a:pPr>
                <a:defRPr/>
              </a:pPr>
              <a:t>‹#›</a:t>
            </a:fld>
            <a:endParaRPr lang="en-US" altLang="zh-CN"/>
          </a:p>
        </p:txBody>
      </p:sp>
    </p:spTree>
    <p:extLst>
      <p:ext uri="{BB962C8B-B14F-4D97-AF65-F5344CB8AC3E}">
        <p14:creationId xmlns:p14="http://schemas.microsoft.com/office/powerpoint/2010/main" val="845095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p:cNvSpPr>
            <a:spLocks noGrp="1" noChangeArrowheads="1"/>
          </p:cNvSpPr>
          <p:nvPr>
            <p:ph type="sldNum" sz="quarter" idx="10"/>
          </p:nvPr>
        </p:nvSpPr>
        <p:spPr>
          <a:ln/>
        </p:spPr>
        <p:txBody>
          <a:bodyPr/>
          <a:lstStyle>
            <a:lvl1pPr>
              <a:defRPr/>
            </a:lvl1pPr>
          </a:lstStyle>
          <a:p>
            <a:pPr>
              <a:defRPr/>
            </a:pPr>
            <a:fld id="{C1AAC399-42AF-42B1-BB1B-20DBCC29B2F7}" type="slidenum">
              <a:rPr lang="en-US" altLang="zh-CN"/>
              <a:pPr>
                <a:defRPr/>
              </a:pPr>
              <a:t>‹#›</a:t>
            </a:fld>
            <a:endParaRPr lang="en-US" altLang="zh-CN"/>
          </a:p>
        </p:txBody>
      </p:sp>
    </p:spTree>
    <p:extLst>
      <p:ext uri="{BB962C8B-B14F-4D97-AF65-F5344CB8AC3E}">
        <p14:creationId xmlns:p14="http://schemas.microsoft.com/office/powerpoint/2010/main" val="3048848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a:ln/>
        </p:spPr>
        <p:txBody>
          <a:bodyPr/>
          <a:lstStyle>
            <a:lvl1pPr>
              <a:defRPr/>
            </a:lvl1pPr>
          </a:lstStyle>
          <a:p>
            <a:pPr>
              <a:defRPr/>
            </a:pPr>
            <a:fld id="{4812AE94-427D-41DE-8A40-9BEED0C5451C}" type="slidenum">
              <a:rPr lang="en-US" altLang="zh-CN"/>
              <a:pPr>
                <a:defRPr/>
              </a:pPr>
              <a:t>‹#›</a:t>
            </a:fld>
            <a:endParaRPr lang="en-US" altLang="zh-CN"/>
          </a:p>
        </p:txBody>
      </p:sp>
    </p:spTree>
    <p:extLst>
      <p:ext uri="{BB962C8B-B14F-4D97-AF65-F5344CB8AC3E}">
        <p14:creationId xmlns:p14="http://schemas.microsoft.com/office/powerpoint/2010/main" val="1277437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fld id="{BF0A3D0B-1EBD-4273-B5A9-722AA8096DC1}" type="slidenum">
              <a:rPr lang="en-US" altLang="zh-CN"/>
              <a:pPr>
                <a:defRPr/>
              </a:pPr>
              <a:t>‹#›</a:t>
            </a:fld>
            <a:endParaRPr lang="en-US" altLang="zh-CN"/>
          </a:p>
        </p:txBody>
      </p:sp>
    </p:spTree>
    <p:extLst>
      <p:ext uri="{BB962C8B-B14F-4D97-AF65-F5344CB8AC3E}">
        <p14:creationId xmlns:p14="http://schemas.microsoft.com/office/powerpoint/2010/main" val="2297268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fld id="{670FD18B-3AAA-4441-B9FC-F22FC62EF6B8}" type="slidenum">
              <a:rPr lang="en-US" altLang="zh-CN"/>
              <a:pPr>
                <a:defRPr/>
              </a:pPr>
              <a:t>‹#›</a:t>
            </a:fld>
            <a:endParaRPr lang="en-US" altLang="zh-CN"/>
          </a:p>
        </p:txBody>
      </p:sp>
    </p:spTree>
    <p:extLst>
      <p:ext uri="{BB962C8B-B14F-4D97-AF65-F5344CB8AC3E}">
        <p14:creationId xmlns:p14="http://schemas.microsoft.com/office/powerpoint/2010/main" val="2202402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814388" y="1093788"/>
            <a:ext cx="7661275"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309251" name="Rectangle 3"/>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solidFill>
                  <a:schemeClr val="bg2"/>
                </a:solidFill>
                <a:latin typeface="Times New Roman" panose="02020603050405020304" pitchFamily="18" charset="0"/>
              </a:defRPr>
            </a:lvl1pPr>
          </a:lstStyle>
          <a:p>
            <a:pPr>
              <a:defRPr/>
            </a:pPr>
            <a:fld id="{D955B38F-C65B-46D3-831F-F16661ABEF53}" type="slidenum">
              <a:rPr lang="en-US" altLang="zh-CN"/>
              <a:pPr>
                <a:defRPr/>
              </a:pPr>
              <a:t>‹#›</a:t>
            </a:fld>
            <a:endParaRPr lang="en-US" altLang="zh-CN"/>
          </a:p>
        </p:txBody>
      </p:sp>
      <p:sp>
        <p:nvSpPr>
          <p:cNvPr id="1028" name="Text Box 4"/>
          <p:cNvSpPr txBox="1">
            <a:spLocks noChangeArrowheads="1"/>
          </p:cNvSpPr>
          <p:nvPr/>
        </p:nvSpPr>
        <p:spPr bwMode="auto">
          <a:xfrm>
            <a:off x="6762750" y="6613525"/>
            <a:ext cx="23812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pPr algn="ctr">
              <a:spcBef>
                <a:spcPct val="50000"/>
              </a:spcBef>
              <a:defRPr/>
            </a:pPr>
            <a:r>
              <a:rPr lang="en-US" altLang="zh-CN" sz="1000" b="1">
                <a:solidFill>
                  <a:schemeClr val="tx2"/>
                </a:solidFill>
              </a:rPr>
              <a:t>©Silberschatz, Korth and Sudarshan</a:t>
            </a:r>
          </a:p>
        </p:txBody>
      </p:sp>
      <p:sp>
        <p:nvSpPr>
          <p:cNvPr id="1029" name="Text Box 5"/>
          <p:cNvSpPr txBox="1">
            <a:spLocks noChangeArrowheads="1"/>
          </p:cNvSpPr>
          <p:nvPr/>
        </p:nvSpPr>
        <p:spPr bwMode="auto">
          <a:xfrm>
            <a:off x="4481513" y="6613525"/>
            <a:ext cx="4445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ctr">
              <a:spcBef>
                <a:spcPct val="50000"/>
              </a:spcBef>
              <a:defRPr/>
            </a:pPr>
            <a:r>
              <a:rPr lang="en-US" altLang="zh-CN" sz="1000" b="1">
                <a:solidFill>
                  <a:schemeClr val="tx2"/>
                </a:solidFill>
              </a:rPr>
              <a:t>2.</a:t>
            </a:r>
            <a:fld id="{E61BD7DE-BC3D-4B14-A7EA-0711961D238B}" type="slidenum">
              <a:rPr lang="en-US" altLang="zh-CN" sz="1000" b="1" smtClean="0">
                <a:solidFill>
                  <a:schemeClr val="tx2"/>
                </a:solidFill>
              </a:rPr>
              <a:pPr algn="ctr">
                <a:spcBef>
                  <a:spcPct val="50000"/>
                </a:spcBef>
                <a:defRPr/>
              </a:pPr>
              <a:t>‹#›</a:t>
            </a:fld>
            <a:endParaRPr lang="en-US" altLang="zh-CN" sz="1000" b="1">
              <a:solidFill>
                <a:schemeClr val="tx2"/>
              </a:solidFill>
            </a:endParaRPr>
          </a:p>
        </p:txBody>
      </p:sp>
      <p:sp>
        <p:nvSpPr>
          <p:cNvPr id="309254" name="Rectangle 6"/>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31" name="Text Box 7"/>
          <p:cNvSpPr txBox="1">
            <a:spLocks noChangeArrowheads="1"/>
          </p:cNvSpPr>
          <p:nvPr/>
        </p:nvSpPr>
        <p:spPr bwMode="auto">
          <a:xfrm>
            <a:off x="0" y="6613525"/>
            <a:ext cx="266611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pPr>
              <a:spcBef>
                <a:spcPct val="50000"/>
              </a:spcBef>
              <a:defRPr/>
            </a:pPr>
            <a:r>
              <a:rPr lang="en-US" altLang="zh-CN" sz="1000" b="1" dirty="0">
                <a:solidFill>
                  <a:schemeClr val="tx2"/>
                </a:solidFill>
              </a:rPr>
              <a:t>Database System Concepts - 7</a:t>
            </a:r>
            <a:r>
              <a:rPr lang="en-US" altLang="zh-CN" sz="1000" b="1" baseline="30000" dirty="0">
                <a:solidFill>
                  <a:schemeClr val="tx2"/>
                </a:solidFill>
              </a:rPr>
              <a:t>th</a:t>
            </a:r>
            <a:r>
              <a:rPr lang="en-US" altLang="zh-CN" sz="1000" b="1" dirty="0">
                <a:solidFill>
                  <a:schemeClr val="tx2"/>
                </a:solidFill>
              </a:rPr>
              <a:t> Edition</a:t>
            </a:r>
          </a:p>
        </p:txBody>
      </p:sp>
      <p:sp>
        <p:nvSpPr>
          <p:cNvPr id="1032" name="Freeform 8"/>
          <p:cNvSpPr>
            <a:spLocks/>
          </p:cNvSpPr>
          <p:nvPr/>
        </p:nvSpPr>
        <p:spPr bwMode="auto">
          <a:xfrm>
            <a:off x="8916988" y="5445125"/>
            <a:ext cx="227012" cy="47625"/>
          </a:xfrm>
          <a:custGeom>
            <a:avLst/>
            <a:gdLst>
              <a:gd name="T0" fmla="*/ 0 w 285"/>
              <a:gd name="T1" fmla="*/ 2147483646 h 61"/>
              <a:gd name="T2" fmla="*/ 2147483646 w 285"/>
              <a:gd name="T3" fmla="*/ 2147483646 h 61"/>
              <a:gd name="T4" fmla="*/ 2147483646 w 285"/>
              <a:gd name="T5" fmla="*/ 2147483646 h 61"/>
              <a:gd name="T6" fmla="*/ 2147483646 w 285"/>
              <a:gd name="T7" fmla="*/ 2147483646 h 61"/>
              <a:gd name="T8" fmla="*/ 2147483646 w 285"/>
              <a:gd name="T9" fmla="*/ 2147483646 h 61"/>
              <a:gd name="T10" fmla="*/ 2147483646 w 285"/>
              <a:gd name="T11" fmla="*/ 2147483646 h 61"/>
              <a:gd name="T12" fmla="*/ 2147483646 w 285"/>
              <a:gd name="T13" fmla="*/ 2147483646 h 61"/>
              <a:gd name="T14" fmla="*/ 2147483646 w 285"/>
              <a:gd name="T15" fmla="*/ 2147483646 h 61"/>
              <a:gd name="T16" fmla="*/ 2147483646 w 285"/>
              <a:gd name="T17" fmla="*/ 0 h 61"/>
              <a:gd name="T18" fmla="*/ 2147483646 w 285"/>
              <a:gd name="T19" fmla="*/ 0 h 61"/>
              <a:gd name="T20" fmla="*/ 2147483646 w 285"/>
              <a:gd name="T21" fmla="*/ 0 h 61"/>
              <a:gd name="T22" fmla="*/ 2147483646 w 285"/>
              <a:gd name="T23" fmla="*/ 0 h 61"/>
              <a:gd name="T24" fmla="*/ 2147483646 w 285"/>
              <a:gd name="T25" fmla="*/ 2147483646 h 61"/>
              <a:gd name="T26" fmla="*/ 2147483646 w 285"/>
              <a:gd name="T27" fmla="*/ 2147483646 h 61"/>
              <a:gd name="T28" fmla="*/ 2147483646 w 285"/>
              <a:gd name="T29" fmla="*/ 2147483646 h 61"/>
              <a:gd name="T30" fmla="*/ 2147483646 w 285"/>
              <a:gd name="T31" fmla="*/ 2147483646 h 61"/>
              <a:gd name="T32" fmla="*/ 2147483646 w 285"/>
              <a:gd name="T33" fmla="*/ 2147483646 h 61"/>
              <a:gd name="T34" fmla="*/ 2147483646 w 285"/>
              <a:gd name="T35" fmla="*/ 2147483646 h 61"/>
              <a:gd name="T36" fmla="*/ 2147483646 w 285"/>
              <a:gd name="T37" fmla="*/ 2147483646 h 61"/>
              <a:gd name="T38" fmla="*/ 2147483646 w 285"/>
              <a:gd name="T39" fmla="*/ 2147483646 h 61"/>
              <a:gd name="T40" fmla="*/ 2147483646 w 285"/>
              <a:gd name="T41" fmla="*/ 2147483646 h 61"/>
              <a:gd name="T42" fmla="*/ 2147483646 w 285"/>
              <a:gd name="T43" fmla="*/ 2147483646 h 61"/>
              <a:gd name="T44" fmla="*/ 2147483646 w 285"/>
              <a:gd name="T45" fmla="*/ 2147483646 h 61"/>
              <a:gd name="T46" fmla="*/ 2147483646 w 285"/>
              <a:gd name="T47" fmla="*/ 2147483646 h 61"/>
              <a:gd name="T48" fmla="*/ 2147483646 w 285"/>
              <a:gd name="T49" fmla="*/ 2147483646 h 61"/>
              <a:gd name="T50" fmla="*/ 2147483646 w 285"/>
              <a:gd name="T51" fmla="*/ 2147483646 h 61"/>
              <a:gd name="T52" fmla="*/ 2147483646 w 285"/>
              <a:gd name="T53" fmla="*/ 2147483646 h 61"/>
              <a:gd name="T54" fmla="*/ 2147483646 w 285"/>
              <a:gd name="T55" fmla="*/ 2147483646 h 61"/>
              <a:gd name="T56" fmla="*/ 2147483646 w 285"/>
              <a:gd name="T57" fmla="*/ 2147483646 h 61"/>
              <a:gd name="T58" fmla="*/ 2147483646 w 285"/>
              <a:gd name="T59" fmla="*/ 2147483646 h 61"/>
              <a:gd name="T60" fmla="*/ 2147483646 w 285"/>
              <a:gd name="T61" fmla="*/ 2147483646 h 61"/>
              <a:gd name="T62" fmla="*/ 2147483646 w 285"/>
              <a:gd name="T63" fmla="*/ 2147483646 h 61"/>
              <a:gd name="T64" fmla="*/ 2147483646 w 285"/>
              <a:gd name="T65" fmla="*/ 2147483646 h 61"/>
              <a:gd name="T66" fmla="*/ 2147483646 w 285"/>
              <a:gd name="T67" fmla="*/ 2147483646 h 61"/>
              <a:gd name="T68" fmla="*/ 2147483646 w 285"/>
              <a:gd name="T69" fmla="*/ 2147483646 h 61"/>
              <a:gd name="T70" fmla="*/ 2147483646 w 285"/>
              <a:gd name="T71" fmla="*/ 2147483646 h 61"/>
              <a:gd name="T72" fmla="*/ 2147483646 w 285"/>
              <a:gd name="T73" fmla="*/ 2147483646 h 61"/>
              <a:gd name="T74" fmla="*/ 2147483646 w 285"/>
              <a:gd name="T75" fmla="*/ 2147483646 h 61"/>
              <a:gd name="T76" fmla="*/ 2147483646 w 285"/>
              <a:gd name="T77" fmla="*/ 2147483646 h 61"/>
              <a:gd name="T78" fmla="*/ 2147483646 w 285"/>
              <a:gd name="T79" fmla="*/ 2147483646 h 61"/>
              <a:gd name="T80" fmla="*/ 2147483646 w 285"/>
              <a:gd name="T81" fmla="*/ 2147483646 h 61"/>
              <a:gd name="T82" fmla="*/ 2147483646 w 285"/>
              <a:gd name="T83" fmla="*/ 2147483646 h 61"/>
              <a:gd name="T84" fmla="*/ 2147483646 w 285"/>
              <a:gd name="T85" fmla="*/ 2147483646 h 61"/>
              <a:gd name="T86" fmla="*/ 2147483646 w 285"/>
              <a:gd name="T87" fmla="*/ 2147483646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1033" name="Picture 9" descr="Cover-6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75" y="0"/>
            <a:ext cx="668338"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66"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 id="2147483867" r:id="rId12"/>
    <p:sldLayoutId id="2147483868" r:id="rId13"/>
  </p:sldLayoutIdLst>
  <p:txStyles>
    <p:titleStyle>
      <a:lvl1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隶书" panose="02010509060101010101" pitchFamily="49" charset="-122"/>
          <a:ea typeface="隶书" panose="02010509060101010101" pitchFamily="49" charset="-122"/>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隶书" pitchFamily="49" charset="-122"/>
          <a:ea typeface="隶书" pitchFamily="49" charset="-122"/>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隶书" pitchFamily="49" charset="-122"/>
          <a:ea typeface="隶书" pitchFamily="49" charset="-122"/>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隶书" pitchFamily="49" charset="-122"/>
          <a:ea typeface="隶书" pitchFamily="49" charset="-122"/>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隶书" pitchFamily="49" charset="-122"/>
          <a:ea typeface="隶书" pitchFamily="49" charset="-122"/>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0" fontAlgn="base" hangingPunct="0">
        <a:spcBef>
          <a:spcPct val="35000"/>
        </a:spcBef>
        <a:spcAft>
          <a:spcPct val="0"/>
        </a:spcAft>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cs typeface="+mn-cs"/>
        </a:defRPr>
      </a:lvl1pPr>
      <a:lvl2pPr marL="742950" indent="-285750" algn="l" rtl="0" eaLnBrk="0" fontAlgn="base" hangingPunct="0">
        <a:spcBef>
          <a:spcPct val="35000"/>
        </a:spcBef>
        <a:spcAft>
          <a:spcPct val="0"/>
        </a:spcAft>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085850" indent="-228600" algn="l" rtl="0" eaLnBrk="0" fontAlgn="base" hangingPunct="0">
        <a:spcBef>
          <a:spcPct val="35000"/>
        </a:spcBef>
        <a:spcAft>
          <a:spcPct val="0"/>
        </a:spcAft>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1771650" indent="-228600" algn="l" rtl="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3.bin"/><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oleObject" Target="../embeddings/oleObject4.bin"/><Relationship Id="rId1" Type="http://schemas.openxmlformats.org/officeDocument/2006/relationships/slideLayout" Target="../slideLayouts/slideLayout2.xml"/><Relationship Id="rId5" Type="http://schemas.openxmlformats.org/officeDocument/2006/relationships/image" Target="../media/image10.emf"/><Relationship Id="rId4" Type="http://schemas.openxmlformats.org/officeDocument/2006/relationships/oleObject" Target="../embeddings/oleObject5.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6.wmf"/></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23.jpeg"/><Relationship Id="rId4" Type="http://schemas.openxmlformats.org/officeDocument/2006/relationships/image" Target="../media/image22.w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4.w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oleObject" Target="../embeddings/oleObject10.bin"/><Relationship Id="rId1" Type="http://schemas.openxmlformats.org/officeDocument/2006/relationships/slideLayout" Target="../slideLayouts/slideLayout2.xml"/><Relationship Id="rId5" Type="http://schemas.openxmlformats.org/officeDocument/2006/relationships/image" Target="../media/image26.wmf"/><Relationship Id="rId4" Type="http://schemas.openxmlformats.org/officeDocument/2006/relationships/oleObject" Target="../embeddings/oleObject11.bin"/></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29.wmf"/></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notesSlide" Target="../notesSlides/notesSlide50.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wmf"/></Relationships>
</file>

<file path=ppt/slides/_rels/slide9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52.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ctrTitle"/>
          </p:nvPr>
        </p:nvSpPr>
        <p:spPr>
          <a:xfrm>
            <a:off x="685800" y="3548063"/>
            <a:ext cx="7772400" cy="1143000"/>
          </a:xfrm>
        </p:spPr>
        <p:txBody>
          <a:bodyPr/>
          <a:lstStyle/>
          <a:p>
            <a:pPr>
              <a:defRPr/>
            </a:pPr>
            <a:r>
              <a:rPr lang="zh-CN" altLang="en-US" sz="4800" dirty="0"/>
              <a:t>第二章  关系模型介绍</a:t>
            </a:r>
            <a:endParaRPr lang="en-US" sz="4800" dirty="0"/>
          </a:p>
        </p:txBody>
      </p:sp>
      <p:sp>
        <p:nvSpPr>
          <p:cNvPr id="6147" name="WordArt 3"/>
          <p:cNvSpPr>
            <a:spLocks noChangeArrowheads="1" noChangeShapeType="1" noTextEdit="1"/>
          </p:cNvSpPr>
          <p:nvPr/>
        </p:nvSpPr>
        <p:spPr bwMode="auto">
          <a:xfrm>
            <a:off x="304800" y="1944688"/>
            <a:ext cx="8610600" cy="1219200"/>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chemeClr val="bg2"/>
              </a:contourClr>
            </a:sp3d>
          </a:bodyPr>
          <a:lstStyle/>
          <a:p>
            <a:r>
              <a:rPr lang="en-US" altLang="zh-CN" sz="3200" b="1" kern="10">
                <a:ln w="9525">
                  <a:round/>
                  <a:headEnd/>
                  <a:tailEnd/>
                </a:ln>
                <a:solidFill>
                  <a:schemeClr val="bg2"/>
                </a:solidFill>
                <a:latin typeface="黑体" panose="02010609060101010101" pitchFamily="49" charset="-122"/>
                <a:ea typeface="黑体" panose="02010609060101010101" pitchFamily="49" charset="-122"/>
              </a:rPr>
              <a:t>DATABASE  SYSTEM  CONCEPTS</a:t>
            </a:r>
            <a:endParaRPr lang="zh-CN" altLang="en-US" sz="3200" b="1" kern="10">
              <a:ln w="9525">
                <a:round/>
                <a:headEnd/>
                <a:tailEnd/>
              </a:ln>
              <a:solidFill>
                <a:schemeClr val="bg2"/>
              </a:solidFill>
              <a:latin typeface="黑体" panose="02010609060101010101" pitchFamily="49" charset="-122"/>
              <a:ea typeface="黑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2"/>
          <p:cNvSpPr>
            <a:spLocks noGrp="1" noChangeArrowheads="1"/>
          </p:cNvSpPr>
          <p:nvPr>
            <p:ph type="title"/>
          </p:nvPr>
        </p:nvSpPr>
        <p:spPr>
          <a:xfrm>
            <a:off x="706438" y="44450"/>
            <a:ext cx="7772400" cy="625475"/>
          </a:xfrm>
        </p:spPr>
        <p:txBody>
          <a:bodyPr/>
          <a:lstStyle/>
          <a:p>
            <a:pPr eaLnBrk="1" hangingPunct="1">
              <a:defRPr/>
            </a:pPr>
            <a:r>
              <a:rPr lang="zh-CN" altLang="en-US" dirty="0"/>
              <a:t>关系基本概念</a:t>
            </a:r>
          </a:p>
        </p:txBody>
      </p:sp>
      <p:sp>
        <p:nvSpPr>
          <p:cNvPr id="21507" name="Rectangle 3"/>
          <p:cNvSpPr>
            <a:spLocks noGrp="1" noChangeArrowheads="1"/>
          </p:cNvSpPr>
          <p:nvPr>
            <p:ph type="body" idx="1"/>
          </p:nvPr>
        </p:nvSpPr>
        <p:spPr>
          <a:xfrm>
            <a:off x="211138" y="968375"/>
            <a:ext cx="8763000" cy="3657600"/>
          </a:xfrm>
        </p:spPr>
        <p:txBody>
          <a:bodyPr/>
          <a:lstStyle/>
          <a:p>
            <a:pPr eaLnBrk="1" hangingPunct="1">
              <a:lnSpc>
                <a:spcPct val="150000"/>
              </a:lnSpc>
            </a:pPr>
            <a:r>
              <a:rPr lang="zh-CN" altLang="en-US" sz="2000" dirty="0"/>
              <a:t>关系</a:t>
            </a:r>
            <a:endParaRPr lang="zh-CN" altLang="en-US" sz="2400" dirty="0"/>
          </a:p>
          <a:p>
            <a:pPr lvl="1" eaLnBrk="1" hangingPunct="1">
              <a:lnSpc>
                <a:spcPct val="150000"/>
              </a:lnSpc>
            </a:pPr>
            <a:r>
              <a:rPr lang="zh-CN" altLang="en-US" sz="1800" dirty="0"/>
              <a:t>笛卡尔积</a:t>
            </a:r>
            <a:r>
              <a:rPr lang="en-US" altLang="zh-CN" sz="1800" dirty="0"/>
              <a:t>D</a:t>
            </a:r>
            <a:r>
              <a:rPr lang="en-US" altLang="zh-CN" sz="1800" baseline="-18000" dirty="0"/>
              <a:t>1</a:t>
            </a:r>
            <a:r>
              <a:rPr lang="en-US" altLang="zh-CN" sz="1800" dirty="0"/>
              <a:t>×D</a:t>
            </a:r>
            <a:r>
              <a:rPr lang="en-US" altLang="zh-CN" sz="1800" baseline="-18000" dirty="0"/>
              <a:t>2</a:t>
            </a:r>
            <a:r>
              <a:rPr lang="en-US" altLang="zh-CN" sz="1800" dirty="0"/>
              <a:t>×</a:t>
            </a:r>
            <a:r>
              <a:rPr lang="en-US" altLang="zh-CN" sz="1800" dirty="0">
                <a:latin typeface="Times New Roman" panose="02020603050405020304" pitchFamily="18" charset="0"/>
              </a:rPr>
              <a:t>…</a:t>
            </a:r>
            <a:r>
              <a:rPr lang="en-US" altLang="zh-CN" sz="1800" dirty="0"/>
              <a:t>×</a:t>
            </a:r>
            <a:r>
              <a:rPr lang="en-US" altLang="zh-CN" sz="1800" dirty="0" err="1"/>
              <a:t>D</a:t>
            </a:r>
            <a:r>
              <a:rPr lang="en-US" altLang="zh-CN" sz="1800" baseline="-18000" dirty="0" err="1"/>
              <a:t>n</a:t>
            </a:r>
            <a:r>
              <a:rPr lang="zh-CN" altLang="en-US" sz="1800" dirty="0"/>
              <a:t>的子集叫做在域</a:t>
            </a:r>
            <a:r>
              <a:rPr lang="en-US" altLang="zh-CN" sz="1800" dirty="0"/>
              <a:t>D</a:t>
            </a:r>
            <a:r>
              <a:rPr lang="en-US" altLang="zh-CN" sz="1800" baseline="-18000" dirty="0"/>
              <a:t>1 </a:t>
            </a:r>
            <a:r>
              <a:rPr lang="en-US" altLang="zh-CN" sz="1800" dirty="0"/>
              <a:t>, D</a:t>
            </a:r>
            <a:r>
              <a:rPr lang="en-US" altLang="zh-CN" sz="1800" baseline="-18000" dirty="0"/>
              <a:t>2 </a:t>
            </a:r>
            <a:r>
              <a:rPr lang="en-US" altLang="zh-CN" sz="1800" dirty="0"/>
              <a:t>,</a:t>
            </a:r>
            <a:r>
              <a:rPr lang="en-US" altLang="zh-CN" sz="1800" dirty="0">
                <a:latin typeface="Times New Roman" panose="02020603050405020304" pitchFamily="18" charset="0"/>
              </a:rPr>
              <a:t>…</a:t>
            </a:r>
            <a:r>
              <a:rPr lang="en-US" altLang="zh-CN" sz="1800" dirty="0"/>
              <a:t>, </a:t>
            </a:r>
            <a:r>
              <a:rPr lang="en-US" altLang="zh-CN" sz="1800" dirty="0" err="1"/>
              <a:t>D</a:t>
            </a:r>
            <a:r>
              <a:rPr lang="en-US" altLang="zh-CN" sz="1800" baseline="-18000" dirty="0" err="1"/>
              <a:t>n</a:t>
            </a:r>
            <a:r>
              <a:rPr lang="zh-CN" altLang="en-US" sz="1800" dirty="0"/>
              <a:t>上的关系，用</a:t>
            </a:r>
            <a:r>
              <a:rPr lang="en-US" altLang="zh-CN" sz="1800" dirty="0"/>
              <a:t>R(D</a:t>
            </a:r>
            <a:r>
              <a:rPr lang="en-US" altLang="zh-CN" sz="1800" baseline="-18000" dirty="0"/>
              <a:t>1 </a:t>
            </a:r>
            <a:r>
              <a:rPr lang="en-US" altLang="zh-CN" sz="1800" dirty="0"/>
              <a:t>, D</a:t>
            </a:r>
            <a:r>
              <a:rPr lang="en-US" altLang="zh-CN" sz="1800" baseline="-18000" dirty="0"/>
              <a:t>2 </a:t>
            </a:r>
            <a:r>
              <a:rPr lang="en-US" altLang="zh-CN" sz="1800" dirty="0"/>
              <a:t>,</a:t>
            </a:r>
            <a:r>
              <a:rPr lang="en-US" altLang="zh-CN" sz="1800" dirty="0">
                <a:latin typeface="Times New Roman" panose="02020603050405020304" pitchFamily="18" charset="0"/>
              </a:rPr>
              <a:t>…</a:t>
            </a:r>
            <a:r>
              <a:rPr lang="en-US" altLang="zh-CN" sz="1800" dirty="0"/>
              <a:t>, </a:t>
            </a:r>
            <a:r>
              <a:rPr lang="en-US" altLang="zh-CN" sz="1800" dirty="0" err="1"/>
              <a:t>D</a:t>
            </a:r>
            <a:r>
              <a:rPr lang="en-US" altLang="zh-CN" sz="1800" baseline="-18000" dirty="0" err="1"/>
              <a:t>n</a:t>
            </a:r>
            <a:r>
              <a:rPr lang="en-US" altLang="zh-CN" sz="1800" baseline="-18000" dirty="0"/>
              <a:t> </a:t>
            </a:r>
            <a:r>
              <a:rPr lang="en-US" altLang="zh-CN" sz="1800" dirty="0"/>
              <a:t>)</a:t>
            </a:r>
            <a:r>
              <a:rPr lang="zh-CN" altLang="en-US" sz="1800" dirty="0"/>
              <a:t>表示</a:t>
            </a:r>
          </a:p>
          <a:p>
            <a:pPr lvl="1" eaLnBrk="1" hangingPunct="1">
              <a:lnSpc>
                <a:spcPct val="150000"/>
              </a:lnSpc>
            </a:pPr>
            <a:r>
              <a:rPr lang="en-US" altLang="zh-CN" sz="1800" dirty="0"/>
              <a:t>R</a:t>
            </a:r>
            <a:r>
              <a:rPr lang="zh-CN" altLang="en-US" sz="1800" dirty="0"/>
              <a:t>是关系的名字，</a:t>
            </a:r>
            <a:r>
              <a:rPr lang="en-US" altLang="zh-CN" sz="1800" dirty="0"/>
              <a:t>n</a:t>
            </a:r>
            <a:r>
              <a:rPr lang="zh-CN" altLang="en-US" sz="1800" dirty="0"/>
              <a:t>是关系的度或目</a:t>
            </a:r>
          </a:p>
          <a:p>
            <a:pPr lvl="1" eaLnBrk="1" hangingPunct="1">
              <a:lnSpc>
                <a:spcPct val="150000"/>
              </a:lnSpc>
            </a:pPr>
            <a:r>
              <a:rPr lang="zh-CN" altLang="en-US" sz="1800" dirty="0"/>
              <a:t>关系是笛卡尔积中</a:t>
            </a:r>
            <a:r>
              <a:rPr lang="zh-CN" altLang="en-US" sz="1800" b="1" dirty="0">
                <a:solidFill>
                  <a:srgbClr val="FF0000"/>
                </a:solidFill>
              </a:rPr>
              <a:t>有意义</a:t>
            </a:r>
            <a:r>
              <a:rPr lang="zh-CN" altLang="en-US" sz="1800" dirty="0"/>
              <a:t>的子集</a:t>
            </a:r>
          </a:p>
          <a:p>
            <a:pPr lvl="1" eaLnBrk="1" hangingPunct="1">
              <a:lnSpc>
                <a:spcPct val="150000"/>
              </a:lnSpc>
            </a:pPr>
            <a:r>
              <a:rPr lang="zh-CN" altLang="en-US" sz="1800" dirty="0"/>
              <a:t>关系也可以表示为二维表</a:t>
            </a:r>
            <a:endParaRPr lang="zh-CN" altLang="en-US" sz="2000" dirty="0"/>
          </a:p>
          <a:p>
            <a:pPr lvl="1" algn="ctr" eaLnBrk="1" hangingPunct="1">
              <a:lnSpc>
                <a:spcPct val="150000"/>
              </a:lnSpc>
              <a:buFontTx/>
              <a:buNone/>
            </a:pPr>
            <a:r>
              <a:rPr lang="zh-CN" altLang="en-US" sz="1800" dirty="0">
                <a:latin typeface="华文新魏" panose="02010800040101010101" pitchFamily="2" charset="-122"/>
              </a:rPr>
              <a:t>关系</a:t>
            </a:r>
            <a:r>
              <a:rPr lang="en-US" altLang="zh-CN" sz="1800" dirty="0">
                <a:latin typeface="华文新魏" panose="02010800040101010101" pitchFamily="2" charset="-122"/>
              </a:rPr>
              <a:t>TEACH(T, S, C)</a:t>
            </a:r>
            <a:endParaRPr lang="en-US" altLang="zh-CN" sz="2000" dirty="0"/>
          </a:p>
        </p:txBody>
      </p:sp>
      <p:graphicFrame>
        <p:nvGraphicFramePr>
          <p:cNvPr id="11268" name="Group 4"/>
          <p:cNvGraphicFramePr>
            <a:graphicFrameLocks noGrp="1"/>
          </p:cNvGraphicFramePr>
          <p:nvPr/>
        </p:nvGraphicFramePr>
        <p:xfrm>
          <a:off x="1752600" y="4413250"/>
          <a:ext cx="6096000" cy="2041610"/>
        </p:xfrm>
        <a:graphic>
          <a:graphicData uri="http://schemas.openxmlformats.org/drawingml/2006/table">
            <a:tbl>
              <a:tblPr/>
              <a:tblGrid>
                <a:gridCol w="2032000">
                  <a:extLst>
                    <a:ext uri="{9D8B030D-6E8A-4147-A177-3AD203B41FA5}">
                      <a16:colId xmlns:a16="http://schemas.microsoft.com/office/drawing/2014/main" val="20000"/>
                    </a:ext>
                  </a:extLst>
                </a:gridCol>
                <a:gridCol w="20066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tblGrid>
              <a:tr h="457070">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400" b="0" i="0" u="none" strike="noStrike" cap="none" normalizeH="0" baseline="0">
                          <a:ln>
                            <a:noFill/>
                          </a:ln>
                          <a:solidFill>
                            <a:schemeClr val="bg2"/>
                          </a:solidFill>
                          <a:effectLst/>
                          <a:latin typeface="华文新魏" pitchFamily="2" charset="-122"/>
                          <a:ea typeface="华文新魏" pitchFamily="2" charset="-122"/>
                        </a:rPr>
                        <a:t>T</a:t>
                      </a:r>
                    </a:p>
                  </a:txBody>
                  <a:tcPr marT="45665" marB="45665" horzOverflow="overflow">
                    <a:lnL w="28575"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400" b="0" i="0" u="none" strike="noStrike" cap="none" normalizeH="0" baseline="0">
                          <a:ln>
                            <a:noFill/>
                          </a:ln>
                          <a:solidFill>
                            <a:schemeClr val="bg2"/>
                          </a:solidFill>
                          <a:effectLst/>
                          <a:latin typeface="华文新魏" pitchFamily="2" charset="-122"/>
                          <a:ea typeface="华文新魏" pitchFamily="2" charset="-122"/>
                        </a:rPr>
                        <a:t>S</a:t>
                      </a:r>
                    </a:p>
                  </a:txBody>
                  <a:tcPr marT="45665" marB="45665"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400" b="0" i="0" u="none" strike="noStrike" cap="none" normalizeH="0" baseline="0">
                          <a:ln>
                            <a:noFill/>
                          </a:ln>
                          <a:solidFill>
                            <a:schemeClr val="bg2"/>
                          </a:solidFill>
                          <a:effectLst/>
                          <a:latin typeface="华文新魏" pitchFamily="2" charset="-122"/>
                          <a:ea typeface="华文新魏" pitchFamily="2" charset="-122"/>
                        </a:rPr>
                        <a:t>C</a:t>
                      </a:r>
                    </a:p>
                  </a:txBody>
                  <a:tcPr marT="45665" marB="45665" horzOverflow="overflow">
                    <a:lnL w="12700"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114">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000" b="0" i="0" u="none" strike="noStrike" cap="none" normalizeH="0" baseline="0">
                          <a:ln>
                            <a:noFill/>
                          </a:ln>
                          <a:solidFill>
                            <a:schemeClr val="bg2"/>
                          </a:solidFill>
                          <a:effectLst/>
                          <a:latin typeface="华文新魏" pitchFamily="2" charset="-122"/>
                          <a:ea typeface="华文新魏" pitchFamily="2" charset="-122"/>
                        </a:rPr>
                        <a:t>t</a:t>
                      </a:r>
                      <a:r>
                        <a:rPr kumimoji="1" lang="en-US" altLang="zh-CN" sz="2000" b="0" i="0" u="none" strike="noStrike" cap="none" normalizeH="0" baseline="-20000">
                          <a:ln>
                            <a:noFill/>
                          </a:ln>
                          <a:solidFill>
                            <a:schemeClr val="bg2"/>
                          </a:solidFill>
                          <a:effectLst/>
                          <a:latin typeface="华文新魏" pitchFamily="2" charset="-122"/>
                          <a:ea typeface="华文新魏" pitchFamily="2" charset="-122"/>
                        </a:rPr>
                        <a:t>1</a:t>
                      </a:r>
                    </a:p>
                  </a:txBody>
                  <a:tcPr marT="45665" marB="45665" horzOverflow="overflow">
                    <a:lnL w="28575"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000" b="0" i="0" u="none" strike="noStrike" cap="none" normalizeH="0" baseline="0">
                          <a:ln>
                            <a:noFill/>
                          </a:ln>
                          <a:solidFill>
                            <a:schemeClr val="bg2"/>
                          </a:solidFill>
                          <a:effectLst/>
                          <a:latin typeface="华文新魏" pitchFamily="2" charset="-122"/>
                          <a:ea typeface="华文新魏" pitchFamily="2" charset="-122"/>
                        </a:rPr>
                        <a:t>s</a:t>
                      </a:r>
                      <a:r>
                        <a:rPr kumimoji="1" lang="en-US" altLang="zh-CN" sz="2000" b="0" i="0" u="none" strike="noStrike" cap="none" normalizeH="0" baseline="-20000">
                          <a:ln>
                            <a:noFill/>
                          </a:ln>
                          <a:solidFill>
                            <a:schemeClr val="bg2"/>
                          </a:solidFill>
                          <a:effectLst/>
                          <a:latin typeface="华文新魏" pitchFamily="2" charset="-122"/>
                          <a:ea typeface="华文新魏" pitchFamily="2" charset="-122"/>
                        </a:rPr>
                        <a:t>1</a:t>
                      </a:r>
                    </a:p>
                  </a:txBody>
                  <a:tcPr marT="45665" marB="45665"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000" b="0" i="0" u="none" strike="noStrike" cap="none" normalizeH="0" baseline="0">
                          <a:ln>
                            <a:noFill/>
                          </a:ln>
                          <a:solidFill>
                            <a:schemeClr val="bg2"/>
                          </a:solidFill>
                          <a:effectLst/>
                          <a:latin typeface="华文新魏" pitchFamily="2" charset="-122"/>
                          <a:ea typeface="华文新魏" pitchFamily="2" charset="-122"/>
                        </a:rPr>
                        <a:t>c</a:t>
                      </a:r>
                      <a:r>
                        <a:rPr kumimoji="1" lang="en-US" altLang="zh-CN" sz="2000" b="0" i="0" u="none" strike="noStrike" cap="none" normalizeH="0" baseline="-20000">
                          <a:ln>
                            <a:noFill/>
                          </a:ln>
                          <a:solidFill>
                            <a:schemeClr val="bg2"/>
                          </a:solidFill>
                          <a:effectLst/>
                          <a:latin typeface="华文新魏" pitchFamily="2" charset="-122"/>
                          <a:ea typeface="华文新魏" pitchFamily="2" charset="-122"/>
                        </a:rPr>
                        <a:t>1</a:t>
                      </a:r>
                    </a:p>
                  </a:txBody>
                  <a:tcPr marT="45665" marB="45665" horzOverflow="overflow">
                    <a:lnL w="12700"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114">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000" b="0" i="0" u="none" strike="noStrike" cap="none" normalizeH="0" baseline="0">
                          <a:ln>
                            <a:noFill/>
                          </a:ln>
                          <a:solidFill>
                            <a:schemeClr val="bg2"/>
                          </a:solidFill>
                          <a:effectLst/>
                          <a:latin typeface="华文新魏" pitchFamily="2" charset="-122"/>
                          <a:ea typeface="华文新魏" pitchFamily="2" charset="-122"/>
                        </a:rPr>
                        <a:t>t</a:t>
                      </a:r>
                      <a:r>
                        <a:rPr kumimoji="1" lang="en-US" altLang="zh-CN" sz="2000" b="0" i="0" u="none" strike="noStrike" cap="none" normalizeH="0" baseline="-20000">
                          <a:ln>
                            <a:noFill/>
                          </a:ln>
                          <a:solidFill>
                            <a:schemeClr val="bg2"/>
                          </a:solidFill>
                          <a:effectLst/>
                          <a:latin typeface="华文新魏" pitchFamily="2" charset="-122"/>
                          <a:ea typeface="华文新魏" pitchFamily="2" charset="-122"/>
                        </a:rPr>
                        <a:t>1</a:t>
                      </a:r>
                    </a:p>
                  </a:txBody>
                  <a:tcPr marT="45665" marB="45665" horzOverflow="overflow">
                    <a:lnL w="28575"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000" b="0" i="0" u="none" strike="noStrike" cap="none" normalizeH="0" baseline="0">
                          <a:ln>
                            <a:noFill/>
                          </a:ln>
                          <a:solidFill>
                            <a:schemeClr val="bg2"/>
                          </a:solidFill>
                          <a:effectLst/>
                          <a:latin typeface="华文新魏" pitchFamily="2" charset="-122"/>
                          <a:ea typeface="华文新魏" pitchFamily="2" charset="-122"/>
                        </a:rPr>
                        <a:t>s</a:t>
                      </a:r>
                      <a:r>
                        <a:rPr kumimoji="1" lang="en-US" altLang="zh-CN" sz="2000" b="0" i="0" u="none" strike="noStrike" cap="none" normalizeH="0" baseline="-20000">
                          <a:ln>
                            <a:noFill/>
                          </a:ln>
                          <a:solidFill>
                            <a:schemeClr val="bg2"/>
                          </a:solidFill>
                          <a:effectLst/>
                          <a:latin typeface="华文新魏" pitchFamily="2" charset="-122"/>
                          <a:ea typeface="华文新魏" pitchFamily="2" charset="-122"/>
                        </a:rPr>
                        <a:t>1</a:t>
                      </a:r>
                    </a:p>
                  </a:txBody>
                  <a:tcPr marT="45665" marB="45665"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000" b="0" i="0" u="none" strike="noStrike" cap="none" normalizeH="0" baseline="0">
                          <a:ln>
                            <a:noFill/>
                          </a:ln>
                          <a:solidFill>
                            <a:schemeClr val="bg2"/>
                          </a:solidFill>
                          <a:effectLst/>
                          <a:latin typeface="华文新魏" pitchFamily="2" charset="-122"/>
                          <a:ea typeface="华文新魏" pitchFamily="2" charset="-122"/>
                        </a:rPr>
                        <a:t>c</a:t>
                      </a:r>
                      <a:r>
                        <a:rPr kumimoji="1" lang="en-US" altLang="zh-CN" sz="2000" b="0" i="0" u="none" strike="noStrike" cap="none" normalizeH="0" baseline="-20000">
                          <a:ln>
                            <a:noFill/>
                          </a:ln>
                          <a:solidFill>
                            <a:schemeClr val="bg2"/>
                          </a:solidFill>
                          <a:effectLst/>
                          <a:latin typeface="华文新魏" pitchFamily="2" charset="-122"/>
                          <a:ea typeface="华文新魏" pitchFamily="2" charset="-122"/>
                        </a:rPr>
                        <a:t>2</a:t>
                      </a:r>
                    </a:p>
                  </a:txBody>
                  <a:tcPr marT="45665" marB="45665" horzOverflow="overflow">
                    <a:lnL w="12700"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114">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000" b="0" i="0" u="none" strike="noStrike" cap="none" normalizeH="0" baseline="0">
                          <a:ln>
                            <a:noFill/>
                          </a:ln>
                          <a:solidFill>
                            <a:schemeClr val="bg2"/>
                          </a:solidFill>
                          <a:effectLst/>
                          <a:latin typeface="华文新魏" pitchFamily="2" charset="-122"/>
                          <a:ea typeface="华文新魏" pitchFamily="2" charset="-122"/>
                        </a:rPr>
                        <a:t>t</a:t>
                      </a:r>
                      <a:r>
                        <a:rPr kumimoji="1" lang="en-US" altLang="zh-CN" sz="2000" b="0" i="0" u="none" strike="noStrike" cap="none" normalizeH="0" baseline="-20000">
                          <a:ln>
                            <a:noFill/>
                          </a:ln>
                          <a:solidFill>
                            <a:schemeClr val="bg2"/>
                          </a:solidFill>
                          <a:effectLst/>
                          <a:latin typeface="华文新魏" pitchFamily="2" charset="-122"/>
                          <a:ea typeface="华文新魏" pitchFamily="2" charset="-122"/>
                        </a:rPr>
                        <a:t>1</a:t>
                      </a:r>
                    </a:p>
                  </a:txBody>
                  <a:tcPr marT="45665" marB="45665" horzOverflow="overflow">
                    <a:lnL w="28575"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000" b="0" i="0" u="none" strike="noStrike" cap="none" normalizeH="0" baseline="0">
                          <a:ln>
                            <a:noFill/>
                          </a:ln>
                          <a:solidFill>
                            <a:schemeClr val="bg2"/>
                          </a:solidFill>
                          <a:effectLst/>
                          <a:latin typeface="华文新魏" pitchFamily="2" charset="-122"/>
                          <a:ea typeface="华文新魏" pitchFamily="2" charset="-122"/>
                        </a:rPr>
                        <a:t>s</a:t>
                      </a:r>
                      <a:r>
                        <a:rPr kumimoji="1" lang="en-US" altLang="zh-CN" sz="2000" b="0" i="0" u="none" strike="noStrike" cap="none" normalizeH="0" baseline="-20000">
                          <a:ln>
                            <a:noFill/>
                          </a:ln>
                          <a:solidFill>
                            <a:schemeClr val="bg2"/>
                          </a:solidFill>
                          <a:effectLst/>
                          <a:latin typeface="华文新魏" pitchFamily="2" charset="-122"/>
                          <a:ea typeface="华文新魏" pitchFamily="2" charset="-122"/>
                        </a:rPr>
                        <a:t>2</a:t>
                      </a:r>
                    </a:p>
                  </a:txBody>
                  <a:tcPr marT="45665" marB="45665"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000" b="0" i="0" u="none" strike="noStrike" cap="none" normalizeH="0" baseline="0">
                          <a:ln>
                            <a:noFill/>
                          </a:ln>
                          <a:solidFill>
                            <a:schemeClr val="bg2"/>
                          </a:solidFill>
                          <a:effectLst/>
                          <a:latin typeface="华文新魏" pitchFamily="2" charset="-122"/>
                          <a:ea typeface="华文新魏" pitchFamily="2" charset="-122"/>
                        </a:rPr>
                        <a:t>c</a:t>
                      </a:r>
                      <a:r>
                        <a:rPr kumimoji="1" lang="en-US" altLang="zh-CN" sz="2000" b="0" i="0" u="none" strike="noStrike" cap="none" normalizeH="0" baseline="-20000">
                          <a:ln>
                            <a:noFill/>
                          </a:ln>
                          <a:solidFill>
                            <a:schemeClr val="bg2"/>
                          </a:solidFill>
                          <a:effectLst/>
                          <a:latin typeface="华文新魏" pitchFamily="2" charset="-122"/>
                          <a:ea typeface="华文新魏" pitchFamily="2" charset="-122"/>
                        </a:rPr>
                        <a:t>1</a:t>
                      </a:r>
                    </a:p>
                  </a:txBody>
                  <a:tcPr marT="45665" marB="45665" horzOverflow="overflow">
                    <a:lnL w="12700"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114">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000" b="0" i="0" u="none" strike="noStrike" cap="none" normalizeH="0" baseline="0">
                          <a:ln>
                            <a:noFill/>
                          </a:ln>
                          <a:solidFill>
                            <a:schemeClr val="bg2"/>
                          </a:solidFill>
                          <a:effectLst/>
                          <a:latin typeface="华文新魏" pitchFamily="2" charset="-122"/>
                          <a:ea typeface="华文新魏" pitchFamily="2" charset="-122"/>
                        </a:rPr>
                        <a:t>t</a:t>
                      </a:r>
                      <a:r>
                        <a:rPr kumimoji="1" lang="en-US" altLang="zh-CN" sz="2000" b="0" i="0" u="none" strike="noStrike" cap="none" normalizeH="0" baseline="-20000">
                          <a:ln>
                            <a:noFill/>
                          </a:ln>
                          <a:solidFill>
                            <a:schemeClr val="bg2"/>
                          </a:solidFill>
                          <a:effectLst/>
                          <a:latin typeface="华文新魏" pitchFamily="2" charset="-122"/>
                          <a:ea typeface="华文新魏" pitchFamily="2" charset="-122"/>
                        </a:rPr>
                        <a:t>2</a:t>
                      </a:r>
                    </a:p>
                  </a:txBody>
                  <a:tcPr marT="45665" marB="45665" horzOverflow="overflow">
                    <a:lnL w="28575"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000" b="0" i="0" u="none" strike="noStrike" cap="none" normalizeH="0" baseline="0">
                          <a:ln>
                            <a:noFill/>
                          </a:ln>
                          <a:solidFill>
                            <a:schemeClr val="bg2"/>
                          </a:solidFill>
                          <a:effectLst/>
                          <a:latin typeface="华文新魏" pitchFamily="2" charset="-122"/>
                          <a:ea typeface="华文新魏" pitchFamily="2" charset="-122"/>
                        </a:rPr>
                        <a:t>s</a:t>
                      </a:r>
                      <a:r>
                        <a:rPr kumimoji="1" lang="en-US" altLang="zh-CN" sz="2000" b="0" i="0" u="none" strike="noStrike" cap="none" normalizeH="0" baseline="-20000">
                          <a:ln>
                            <a:noFill/>
                          </a:ln>
                          <a:solidFill>
                            <a:schemeClr val="bg2"/>
                          </a:solidFill>
                          <a:effectLst/>
                          <a:latin typeface="华文新魏" pitchFamily="2" charset="-122"/>
                          <a:ea typeface="华文新魏" pitchFamily="2" charset="-122"/>
                        </a:rPr>
                        <a:t>3</a:t>
                      </a:r>
                    </a:p>
                  </a:txBody>
                  <a:tcPr marT="45665" marB="45665"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000" b="0" i="0" u="none" strike="noStrike" cap="none" normalizeH="0" baseline="0">
                          <a:ln>
                            <a:noFill/>
                          </a:ln>
                          <a:solidFill>
                            <a:schemeClr val="bg2"/>
                          </a:solidFill>
                          <a:effectLst/>
                          <a:latin typeface="华文新魏" pitchFamily="2" charset="-122"/>
                          <a:ea typeface="华文新魏" pitchFamily="2" charset="-122"/>
                        </a:rPr>
                        <a:t>c</a:t>
                      </a:r>
                      <a:r>
                        <a:rPr kumimoji="1" lang="en-US" altLang="zh-CN" sz="2000" b="0" i="0" u="none" strike="noStrike" cap="none" normalizeH="0" baseline="-20000">
                          <a:ln>
                            <a:noFill/>
                          </a:ln>
                          <a:solidFill>
                            <a:schemeClr val="bg2"/>
                          </a:solidFill>
                          <a:effectLst/>
                          <a:latin typeface="华文新魏" pitchFamily="2" charset="-122"/>
                          <a:ea typeface="华文新魏" pitchFamily="2" charset="-122"/>
                        </a:rPr>
                        <a:t>2</a:t>
                      </a:r>
                    </a:p>
                  </a:txBody>
                  <a:tcPr marT="45665" marB="45665" horzOverflow="overflow">
                    <a:lnL w="12700"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1534" name="AutoShape 30"/>
          <p:cNvSpPr>
            <a:spLocks noChangeArrowheads="1"/>
          </p:cNvSpPr>
          <p:nvPr/>
        </p:nvSpPr>
        <p:spPr bwMode="auto">
          <a:xfrm>
            <a:off x="457200" y="5638800"/>
            <a:ext cx="1143000" cy="609600"/>
          </a:xfrm>
          <a:prstGeom prst="wedgeEllipseCallout">
            <a:avLst>
              <a:gd name="adj1" fmla="val 57778"/>
              <a:gd name="adj2" fmla="val -104426"/>
            </a:avLst>
          </a:prstGeom>
          <a:solidFill>
            <a:schemeClr val="accent1"/>
          </a:solidFill>
          <a:ln w="9525">
            <a:solidFill>
              <a:schemeClr val="bg2"/>
            </a:solidFill>
            <a:miter lim="800000"/>
            <a:headEnd/>
            <a:tailEnd/>
          </a:ln>
        </p:spPr>
        <p:txBody>
          <a:bodyPr/>
          <a:lstStyle>
            <a:lvl1pPr>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buFontTx/>
              <a:buNone/>
            </a:pPr>
            <a:r>
              <a:rPr lang="zh-CN" altLang="en-US" sz="2400">
                <a:solidFill>
                  <a:schemeClr val="bg2"/>
                </a:solidFill>
                <a:latin typeface="Tahoma" panose="020B0604030504040204" pitchFamily="34" charset="0"/>
                <a:ea typeface="华文新魏" panose="02010800040101010101" pitchFamily="2" charset="-122"/>
              </a:rPr>
              <a:t>元组</a:t>
            </a:r>
          </a:p>
        </p:txBody>
      </p:sp>
      <p:sp>
        <p:nvSpPr>
          <p:cNvPr id="21535" name="AutoShape 31"/>
          <p:cNvSpPr>
            <a:spLocks noChangeArrowheads="1"/>
          </p:cNvSpPr>
          <p:nvPr/>
        </p:nvSpPr>
        <p:spPr bwMode="auto">
          <a:xfrm>
            <a:off x="7162800" y="3505200"/>
            <a:ext cx="1295400" cy="609600"/>
          </a:xfrm>
          <a:prstGeom prst="wedgeEllipseCallout">
            <a:avLst>
              <a:gd name="adj1" fmla="val -67648"/>
              <a:gd name="adj2" fmla="val 87759"/>
            </a:avLst>
          </a:prstGeom>
          <a:solidFill>
            <a:schemeClr val="accent1"/>
          </a:solidFill>
          <a:ln w="9525">
            <a:solidFill>
              <a:schemeClr val="bg2"/>
            </a:solidFill>
            <a:miter lim="800000"/>
            <a:headEnd/>
            <a:tailEnd/>
          </a:ln>
        </p:spPr>
        <p:txBody>
          <a:bodyPr/>
          <a:lstStyle>
            <a:lvl1pPr>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buFontTx/>
              <a:buNone/>
            </a:pPr>
            <a:r>
              <a:rPr lang="zh-CN" altLang="en-US" sz="2400">
                <a:solidFill>
                  <a:schemeClr val="bg2"/>
                </a:solidFill>
                <a:latin typeface="Tahoma" panose="020B0604030504040204" pitchFamily="34" charset="0"/>
                <a:ea typeface="华文新魏" panose="02010800040101010101" pitchFamily="2" charset="-122"/>
              </a:rPr>
              <a:t>属性</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r>
              <a:rPr lang="zh-CN" altLang="en-US"/>
              <a:t>聚集函数</a:t>
            </a:r>
          </a:p>
        </p:txBody>
      </p:sp>
      <p:sp>
        <p:nvSpPr>
          <p:cNvPr id="106499" name="Rectangle 3"/>
          <p:cNvSpPr>
            <a:spLocks noGrp="1" noChangeArrowheads="1"/>
          </p:cNvSpPr>
          <p:nvPr>
            <p:ph type="body" idx="1"/>
          </p:nvPr>
        </p:nvSpPr>
        <p:spPr>
          <a:xfrm>
            <a:off x="457200" y="1371600"/>
            <a:ext cx="8382000" cy="1481138"/>
          </a:xfrm>
        </p:spPr>
        <p:txBody>
          <a:bodyPr/>
          <a:lstStyle/>
          <a:p>
            <a:pPr eaLnBrk="1" hangingPunct="1"/>
            <a:r>
              <a:rPr lang="zh-CN" altLang="en-US" dirty="0">
                <a:sym typeface="Symbol" panose="05050102010706020507" pitchFamily="18" charset="2"/>
              </a:rPr>
              <a:t>示例</a:t>
            </a:r>
          </a:p>
          <a:p>
            <a:pPr lvl="1" eaLnBrk="1" hangingPunct="1">
              <a:buFontTx/>
              <a:buNone/>
            </a:pPr>
            <a:r>
              <a:rPr lang="zh-CN" altLang="en-US" dirty="0">
                <a:sym typeface="Symbol" panose="05050102010706020507" pitchFamily="18" charset="2"/>
              </a:rPr>
              <a:t>查询每位学生的总成绩和平均成绩</a:t>
            </a:r>
          </a:p>
          <a:p>
            <a:pPr lvl="1" algn="ctr" eaLnBrk="1" hangingPunct="1">
              <a:buFontTx/>
              <a:buNone/>
            </a:pPr>
            <a:r>
              <a:rPr lang="en-US" altLang="zh-CN" sz="2800" b="1" baseline="-16000" dirty="0" err="1">
                <a:sym typeface="Symbol" panose="05050102010706020507" pitchFamily="18" charset="2"/>
              </a:rPr>
              <a:t>sno</a:t>
            </a:r>
            <a:r>
              <a:rPr lang="en-US" altLang="zh-CN" sz="3200" b="1" baseline="-16000" dirty="0">
                <a:sym typeface="Symbol" panose="05050102010706020507" pitchFamily="18" charset="2"/>
              </a:rPr>
              <a:t> </a:t>
            </a:r>
            <a:r>
              <a:rPr kumimoji="0" lang="en-US" altLang="zh-CN" sz="2800" dirty="0" err="1">
                <a:latin typeface="Monotype Corsiva" panose="03010101010201010101" pitchFamily="66" charset="0"/>
              </a:rPr>
              <a:t>G</a:t>
            </a:r>
            <a:r>
              <a:rPr lang="en-US" altLang="zh-CN" sz="2400" b="1" baseline="-25000" dirty="0" err="1">
                <a:sym typeface="Symbol" panose="05050102010706020507" pitchFamily="18" charset="2"/>
              </a:rPr>
              <a:t>sum</a:t>
            </a:r>
            <a:r>
              <a:rPr lang="en-US" altLang="zh-CN" sz="2400" b="1" baseline="-25000" dirty="0">
                <a:sym typeface="Symbol" panose="05050102010706020507" pitchFamily="18" charset="2"/>
              </a:rPr>
              <a:t>(</a:t>
            </a:r>
            <a:r>
              <a:rPr lang="en-US" altLang="zh-CN" sz="2400" b="1" baseline="-16000" dirty="0">
                <a:sym typeface="Symbol" panose="05050102010706020507" pitchFamily="18" charset="2"/>
              </a:rPr>
              <a:t>SCORE)  </a:t>
            </a:r>
            <a:r>
              <a:rPr lang="en-US" altLang="zh-CN" sz="1400" b="1" dirty="0">
                <a:sym typeface="Symbol" panose="05050102010706020507" pitchFamily="18" charset="2"/>
              </a:rPr>
              <a:t>，</a:t>
            </a:r>
            <a:r>
              <a:rPr lang="en-US" altLang="zh-CN" sz="2400" b="1" baseline="-25000" dirty="0">
                <a:sym typeface="Symbol" panose="05050102010706020507" pitchFamily="18" charset="2"/>
              </a:rPr>
              <a:t>avg(</a:t>
            </a:r>
            <a:r>
              <a:rPr lang="en-US" altLang="zh-CN" sz="2400" b="1" baseline="-16000" dirty="0">
                <a:sym typeface="Symbol" panose="05050102010706020507" pitchFamily="18" charset="2"/>
              </a:rPr>
              <a:t>SCORE)</a:t>
            </a:r>
            <a:r>
              <a:rPr lang="en-US" altLang="zh-CN" b="1" dirty="0">
                <a:sym typeface="Symbol" panose="05050102010706020507" pitchFamily="18" charset="2"/>
              </a:rPr>
              <a:t>(</a:t>
            </a:r>
            <a:r>
              <a:rPr lang="en-US" altLang="zh-CN" sz="2400" b="1" dirty="0">
                <a:sym typeface="Symbol" panose="05050102010706020507" pitchFamily="18" charset="2"/>
              </a:rPr>
              <a:t>SC)</a:t>
            </a:r>
          </a:p>
          <a:p>
            <a:pPr eaLnBrk="1" hangingPunct="1"/>
            <a:endParaRPr lang="zh-CN" altLang="en-US" dirty="0"/>
          </a:p>
          <a:p>
            <a:pPr eaLnBrk="1" hangingPunct="1">
              <a:buFont typeface="Wingdings" panose="05000000000000000000" pitchFamily="2" charset="2"/>
              <a:buNone/>
            </a:pPr>
            <a:r>
              <a:rPr lang="zh-CN" altLang="en-US" dirty="0"/>
              <a:t>    </a:t>
            </a:r>
          </a:p>
          <a:p>
            <a:pPr lvl="1" eaLnBrk="1" hangingPunct="1">
              <a:buFontTx/>
              <a:buNone/>
            </a:pPr>
            <a:endParaRPr lang="en-US" altLang="zh-CN" sz="2000" dirty="0">
              <a:sym typeface="Symbol" panose="05050102010706020507" pitchFamily="18" charset="2"/>
            </a:endParaRPr>
          </a:p>
        </p:txBody>
      </p:sp>
      <p:sp>
        <p:nvSpPr>
          <p:cNvPr id="6" name="TextBox 5"/>
          <p:cNvSpPr txBox="1">
            <a:spLocks noChangeArrowheads="1"/>
          </p:cNvSpPr>
          <p:nvPr/>
        </p:nvSpPr>
        <p:spPr bwMode="auto">
          <a:xfrm>
            <a:off x="1492250" y="5616575"/>
            <a:ext cx="43275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kumimoji="0" lang="zh-CN" altLang="en-US" sz="2000">
                <a:solidFill>
                  <a:schemeClr val="bg2"/>
                </a:solidFill>
                <a:latin typeface="Helvetica" panose="020B0604020202020204" pitchFamily="34" charset="0"/>
                <a:sym typeface="Symbol" panose="05050102010706020507" pitchFamily="18" charset="2"/>
              </a:rPr>
              <a:t>查询每个院系女生的人数和院系名称</a:t>
            </a:r>
          </a:p>
        </p:txBody>
      </p:sp>
      <p:sp>
        <p:nvSpPr>
          <p:cNvPr id="7" name="Text Box 9"/>
          <p:cNvSpPr txBox="1">
            <a:spLocks noChangeArrowheads="1"/>
          </p:cNvSpPr>
          <p:nvPr/>
        </p:nvSpPr>
        <p:spPr bwMode="auto">
          <a:xfrm>
            <a:off x="609600" y="3068638"/>
            <a:ext cx="8229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lvl="1" eaLnBrk="1" hangingPunct="1">
              <a:spcBef>
                <a:spcPct val="20000"/>
              </a:spcBef>
              <a:buSzTx/>
              <a:buFontTx/>
              <a:buNone/>
            </a:pPr>
            <a:r>
              <a:rPr lang="zh-CN" altLang="en-US" sz="2400">
                <a:solidFill>
                  <a:srgbClr val="FF3300"/>
                </a:solidFill>
                <a:latin typeface="Tahoma" panose="020B0604030504040204" pitchFamily="34" charset="0"/>
                <a:ea typeface="华文新魏" panose="02010800040101010101" pitchFamily="2" charset="-122"/>
                <a:sym typeface="Symbol" panose="05050102010706020507" pitchFamily="18" charset="2"/>
              </a:rPr>
              <a:t>使用分组和聚集函数后，结果集的关系模式？</a:t>
            </a:r>
            <a:endParaRPr lang="zh-CN" altLang="en-US" sz="2400">
              <a:solidFill>
                <a:srgbClr val="FF3300"/>
              </a:solidFill>
              <a:latin typeface="Tahoma" panose="020B0604030504040204" pitchFamily="34" charset="0"/>
              <a:ea typeface="华文新魏" panose="02010800040101010101" pitchFamily="2" charset="-122"/>
            </a:endParaRPr>
          </a:p>
        </p:txBody>
      </p:sp>
      <p:graphicFrame>
        <p:nvGraphicFramePr>
          <p:cNvPr id="8" name="表格 7"/>
          <p:cNvGraphicFramePr>
            <a:graphicFrameLocks noGrp="1"/>
          </p:cNvGraphicFramePr>
          <p:nvPr/>
        </p:nvGraphicFramePr>
        <p:xfrm>
          <a:off x="2051050" y="3500438"/>
          <a:ext cx="4597400" cy="2038350"/>
        </p:xfrm>
        <a:graphic>
          <a:graphicData uri="http://schemas.openxmlformats.org/drawingml/2006/table">
            <a:tbl>
              <a:tblPr/>
              <a:tblGrid>
                <a:gridCol w="609600">
                  <a:extLst>
                    <a:ext uri="{9D8B030D-6E8A-4147-A177-3AD203B41FA5}">
                      <a16:colId xmlns:a16="http://schemas.microsoft.com/office/drawing/2014/main" val="1527294282"/>
                    </a:ext>
                  </a:extLst>
                </a:gridCol>
                <a:gridCol w="1778000">
                  <a:extLst>
                    <a:ext uri="{9D8B030D-6E8A-4147-A177-3AD203B41FA5}">
                      <a16:colId xmlns:a16="http://schemas.microsoft.com/office/drawing/2014/main" val="1331984332"/>
                    </a:ext>
                  </a:extLst>
                </a:gridCol>
                <a:gridCol w="2209800">
                  <a:extLst>
                    <a:ext uri="{9D8B030D-6E8A-4147-A177-3AD203B41FA5}">
                      <a16:colId xmlns:a16="http://schemas.microsoft.com/office/drawing/2014/main" val="841868149"/>
                    </a:ext>
                  </a:extLst>
                </a:gridCol>
              </a:tblGrid>
              <a:tr h="501650">
                <a:tc>
                  <a:txBody>
                    <a:bodyPr/>
                    <a:lstStyle>
                      <a:lvl1pPr>
                        <a:spcBef>
                          <a:spcPct val="35000"/>
                        </a:spcBef>
                        <a:buClr>
                          <a:schemeClr val="tx2"/>
                        </a:buClr>
                        <a:buSzPct val="90000"/>
                        <a:buFont typeface="Monotype Sorts" pitchFamily="2" charset="2"/>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3200" b="0" i="0" u="none" strike="noStrike" cap="none" normalizeH="0" baseline="-25000">
                          <a:ln>
                            <a:noFill/>
                          </a:ln>
                          <a:solidFill>
                            <a:srgbClr val="FF0000"/>
                          </a:solidFill>
                          <a:effectLst/>
                          <a:latin typeface="Tahoma" panose="020B0604030504040204" pitchFamily="34" charset="0"/>
                          <a:ea typeface="宋体" panose="02010600030101010101" pitchFamily="2" charset="-122"/>
                        </a:rPr>
                        <a:t>Sno </a:t>
                      </a:r>
                      <a:endParaRPr kumimoji="0" lang="en-US" altLang="zh-CN" sz="3200" b="0" i="0" u="none" strike="noStrike" cap="none" normalizeH="0" baseline="0">
                        <a:ln>
                          <a:noFill/>
                        </a:ln>
                        <a:solidFill>
                          <a:srgbClr val="FF0000"/>
                        </a:solidFill>
                        <a:effectLst/>
                        <a:latin typeface="Tahoma" panose="020B0604030504040204" pitchFamily="34" charset="0"/>
                        <a:ea typeface="宋体" panose="02010600030101010101" pitchFamily="2" charset="-122"/>
                      </a:endParaRPr>
                    </a:p>
                  </a:txBody>
                  <a:tcPr marL="6350" marR="6350" marT="6350" marB="0" anchor="ctr" horzOverflow="overflow">
                    <a:lnL>
                      <a:noFill/>
                    </a:lnL>
                    <a:lnR>
                      <a:noFill/>
                    </a:lnR>
                    <a:lnT>
                      <a:noFill/>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pitchFamily="2" charset="2"/>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3200" b="0" i="0" u="none" strike="noStrike" cap="none" normalizeH="0" baseline="-25000">
                          <a:ln>
                            <a:noFill/>
                          </a:ln>
                          <a:solidFill>
                            <a:srgbClr val="FF0000"/>
                          </a:solidFill>
                          <a:effectLst/>
                          <a:latin typeface="Tahoma" panose="020B0604030504040204" pitchFamily="34" charset="0"/>
                          <a:ea typeface="宋体" panose="02010600030101010101" pitchFamily="2" charset="-122"/>
                        </a:rPr>
                        <a:t>     sum(score)</a:t>
                      </a:r>
                      <a:endParaRPr kumimoji="0" lang="en-US" altLang="zh-CN" sz="3200" b="0" i="0" u="none" strike="noStrike" cap="none" normalizeH="0" baseline="0">
                        <a:ln>
                          <a:noFill/>
                        </a:ln>
                        <a:solidFill>
                          <a:srgbClr val="FF0000"/>
                        </a:solidFill>
                        <a:effectLst/>
                        <a:latin typeface="Tahoma" panose="020B0604030504040204" pitchFamily="34" charset="0"/>
                        <a:ea typeface="宋体" panose="02010600030101010101" pitchFamily="2" charset="-122"/>
                      </a:endParaRPr>
                    </a:p>
                  </a:txBody>
                  <a:tcPr marL="6350" marR="6350" marT="6350" marB="0" anchor="ctr" horzOverflow="overflow">
                    <a:lnL>
                      <a:noFill/>
                    </a:lnL>
                    <a:lnR>
                      <a:noFill/>
                    </a:lnR>
                    <a:lnT>
                      <a:noFill/>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pitchFamily="2" charset="2"/>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3200" b="0" i="0" u="none" strike="noStrike" cap="none" normalizeH="0" baseline="-25000">
                          <a:ln>
                            <a:noFill/>
                          </a:ln>
                          <a:solidFill>
                            <a:srgbClr val="FF0000"/>
                          </a:solidFill>
                          <a:effectLst/>
                          <a:latin typeface="Tahoma" panose="020B0604030504040204" pitchFamily="34" charset="0"/>
                          <a:ea typeface="宋体" panose="02010600030101010101" pitchFamily="2" charset="-122"/>
                        </a:rPr>
                        <a:t>        avg(SCORE)</a:t>
                      </a:r>
                      <a:endParaRPr kumimoji="0" lang="en-US" altLang="zh-CN" sz="3200" b="0" i="0" u="none" strike="noStrike" cap="none" normalizeH="0" baseline="0">
                        <a:ln>
                          <a:noFill/>
                        </a:ln>
                        <a:solidFill>
                          <a:srgbClr val="FF0000"/>
                        </a:solidFill>
                        <a:effectLst/>
                        <a:latin typeface="Tahoma" panose="020B0604030504040204" pitchFamily="34" charset="0"/>
                        <a:ea typeface="宋体" panose="02010600030101010101" pitchFamily="2" charset="-122"/>
                      </a:endParaRPr>
                    </a:p>
                  </a:txBody>
                  <a:tcPr marL="6350" marR="6350" marT="6350" marB="0" anchor="ctr" horzOverflow="overflow">
                    <a:lnL>
                      <a:noFill/>
                    </a:lnL>
                    <a:lnR>
                      <a:noFill/>
                    </a:lnR>
                    <a:lnT>
                      <a:noFill/>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71342169"/>
                  </a:ext>
                </a:extLst>
              </a:tr>
              <a:tr h="469900">
                <a:tc>
                  <a:txBody>
                    <a:bodyPr/>
                    <a:lstStyle>
                      <a:lvl1pPr>
                        <a:spcBef>
                          <a:spcPct val="35000"/>
                        </a:spcBef>
                        <a:buClr>
                          <a:schemeClr val="tx2"/>
                        </a:buClr>
                        <a:buSzPct val="90000"/>
                        <a:buFont typeface="Monotype Sorts" pitchFamily="2" charset="2"/>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2800" b="0" i="0" u="none" strike="noStrike" cap="none" normalizeH="0" baseline="0">
                          <a:ln>
                            <a:noFill/>
                          </a:ln>
                          <a:solidFill>
                            <a:srgbClr val="FF0000"/>
                          </a:solidFill>
                          <a:effectLst/>
                          <a:latin typeface="宋体" panose="02010600030101010101" pitchFamily="2" charset="-122"/>
                          <a:ea typeface="宋体" panose="02010600030101010101" pitchFamily="2" charset="-122"/>
                        </a:rPr>
                        <a:t>001</a:t>
                      </a:r>
                    </a:p>
                  </a:txBody>
                  <a:tcPr marL="6350" marR="6350" marT="6350" marB="0" anchor="ctr" horzOverflow="overflow">
                    <a:lnL>
                      <a:noFill/>
                    </a:lnL>
                    <a:lnR>
                      <a:noFill/>
                    </a:lnR>
                    <a:lnT w="635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35000"/>
                        </a:spcBef>
                        <a:buClr>
                          <a:schemeClr val="tx2"/>
                        </a:buClr>
                        <a:buSzPct val="90000"/>
                        <a:buFont typeface="Monotype Sorts" pitchFamily="2" charset="2"/>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2800" b="0" i="0" u="none" strike="noStrike" cap="none" normalizeH="0" baseline="0">
                          <a:ln>
                            <a:noFill/>
                          </a:ln>
                          <a:solidFill>
                            <a:srgbClr val="FF0000"/>
                          </a:solidFill>
                          <a:effectLst/>
                          <a:latin typeface="宋体" panose="02010600030101010101" pitchFamily="2" charset="-122"/>
                          <a:ea typeface="宋体" panose="02010600030101010101" pitchFamily="2" charset="-122"/>
                        </a:rPr>
                        <a:t>180</a:t>
                      </a:r>
                    </a:p>
                  </a:txBody>
                  <a:tcPr marL="6350" marR="6350" marT="6350" marB="0" anchor="ctr" horzOverflow="overflow">
                    <a:lnL>
                      <a:noFill/>
                    </a:lnL>
                    <a:lnR>
                      <a:noFill/>
                    </a:lnR>
                    <a:lnT w="635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35000"/>
                        </a:spcBef>
                        <a:buClr>
                          <a:schemeClr val="tx2"/>
                        </a:buClr>
                        <a:buSzPct val="90000"/>
                        <a:buFont typeface="Monotype Sorts" pitchFamily="2" charset="2"/>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2800" b="0" i="0" u="none" strike="noStrike" cap="none" normalizeH="0" baseline="0">
                          <a:ln>
                            <a:noFill/>
                          </a:ln>
                          <a:solidFill>
                            <a:srgbClr val="FF0000"/>
                          </a:solidFill>
                          <a:effectLst/>
                          <a:latin typeface="宋体" panose="02010600030101010101" pitchFamily="2" charset="-122"/>
                          <a:ea typeface="宋体" panose="02010600030101010101" pitchFamily="2" charset="-122"/>
                        </a:rPr>
                        <a:t>90</a:t>
                      </a:r>
                    </a:p>
                  </a:txBody>
                  <a:tcPr marL="6350" marR="6350" marT="6350" marB="0" anchor="ctr" horzOverflow="overflow">
                    <a:lnL>
                      <a:noFill/>
                    </a:lnL>
                    <a:lnR>
                      <a:noFill/>
                    </a:lnR>
                    <a:lnT w="635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3589856468"/>
                  </a:ext>
                </a:extLst>
              </a:tr>
              <a:tr h="495300">
                <a:tc>
                  <a:txBody>
                    <a:bodyPr/>
                    <a:lstStyle>
                      <a:lvl1pPr>
                        <a:spcBef>
                          <a:spcPct val="35000"/>
                        </a:spcBef>
                        <a:buClr>
                          <a:schemeClr val="tx2"/>
                        </a:buClr>
                        <a:buSzPct val="90000"/>
                        <a:buFont typeface="Monotype Sorts" pitchFamily="2" charset="2"/>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2800" b="0" i="0" u="none" strike="noStrike" cap="none" normalizeH="0" baseline="0">
                          <a:ln>
                            <a:noFill/>
                          </a:ln>
                          <a:solidFill>
                            <a:srgbClr val="FF0000"/>
                          </a:solidFill>
                          <a:effectLst/>
                          <a:latin typeface="宋体" panose="02010600030101010101" pitchFamily="2" charset="-122"/>
                          <a:ea typeface="宋体" panose="02010600030101010101" pitchFamily="2" charset="-122"/>
                        </a:rPr>
                        <a:t>002</a:t>
                      </a:r>
                    </a:p>
                  </a:txBody>
                  <a:tcPr marL="6350" marR="6350" marT="6350" marB="0" anchor="ctr" horzOverflow="overflow">
                    <a:lnL>
                      <a:noFill/>
                    </a:lnL>
                    <a:lnR>
                      <a:noFill/>
                    </a:lnR>
                    <a:lnT>
                      <a:noFill/>
                    </a:lnT>
                    <a:lnB>
                      <a:noFill/>
                    </a:lnB>
                    <a:lnTlToBr>
                      <a:noFill/>
                    </a:lnTlToBr>
                    <a:lnBlToTr>
                      <a:noFill/>
                    </a:lnBlToTr>
                    <a:noFill/>
                  </a:tcPr>
                </a:tc>
                <a:tc>
                  <a:txBody>
                    <a:bodyPr/>
                    <a:lstStyle>
                      <a:lvl1pPr>
                        <a:spcBef>
                          <a:spcPct val="35000"/>
                        </a:spcBef>
                        <a:buClr>
                          <a:schemeClr val="tx2"/>
                        </a:buClr>
                        <a:buSzPct val="90000"/>
                        <a:buFont typeface="Monotype Sorts" pitchFamily="2" charset="2"/>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2800" b="0" i="0" u="none" strike="noStrike" cap="none" normalizeH="0" baseline="0">
                          <a:ln>
                            <a:noFill/>
                          </a:ln>
                          <a:solidFill>
                            <a:srgbClr val="FF0000"/>
                          </a:solidFill>
                          <a:effectLst/>
                          <a:latin typeface="宋体" panose="02010600030101010101" pitchFamily="2" charset="-122"/>
                          <a:ea typeface="宋体" panose="02010600030101010101" pitchFamily="2" charset="-122"/>
                        </a:rPr>
                        <a:t>170</a:t>
                      </a:r>
                    </a:p>
                  </a:txBody>
                  <a:tcPr marL="6350" marR="6350" marT="6350" marB="0" anchor="ctr" horzOverflow="overflow">
                    <a:lnL>
                      <a:noFill/>
                    </a:lnL>
                    <a:lnR>
                      <a:noFill/>
                    </a:lnR>
                    <a:lnT>
                      <a:noFill/>
                    </a:lnT>
                    <a:lnB>
                      <a:noFill/>
                    </a:lnB>
                    <a:lnTlToBr>
                      <a:noFill/>
                    </a:lnTlToBr>
                    <a:lnBlToTr>
                      <a:noFill/>
                    </a:lnBlToTr>
                    <a:noFill/>
                  </a:tcPr>
                </a:tc>
                <a:tc>
                  <a:txBody>
                    <a:bodyPr/>
                    <a:lstStyle>
                      <a:lvl1pPr>
                        <a:spcBef>
                          <a:spcPct val="35000"/>
                        </a:spcBef>
                        <a:buClr>
                          <a:schemeClr val="tx2"/>
                        </a:buClr>
                        <a:buSzPct val="90000"/>
                        <a:buFont typeface="Monotype Sorts" pitchFamily="2" charset="2"/>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2800" b="0" i="0" u="none" strike="noStrike" cap="none" normalizeH="0" baseline="0">
                          <a:ln>
                            <a:noFill/>
                          </a:ln>
                          <a:solidFill>
                            <a:srgbClr val="FF0000"/>
                          </a:solidFill>
                          <a:effectLst/>
                          <a:latin typeface="宋体" panose="02010600030101010101" pitchFamily="2" charset="-122"/>
                          <a:ea typeface="宋体" panose="02010600030101010101" pitchFamily="2" charset="-122"/>
                        </a:rPr>
                        <a:t>85</a:t>
                      </a:r>
                    </a:p>
                  </a:txBody>
                  <a:tcPr marL="6350" marR="6350" marT="635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2280278119"/>
                  </a:ext>
                </a:extLst>
              </a:tr>
              <a:tr h="571500">
                <a:tc>
                  <a:txBody>
                    <a:bodyPr/>
                    <a:lstStyle>
                      <a:lvl1pPr>
                        <a:spcBef>
                          <a:spcPct val="35000"/>
                        </a:spcBef>
                        <a:buClr>
                          <a:schemeClr val="tx2"/>
                        </a:buClr>
                        <a:buSzPct val="90000"/>
                        <a:buFont typeface="Monotype Sorts" pitchFamily="2" charset="2"/>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2800" b="0" i="0" u="none" strike="noStrike" cap="none" normalizeH="0" baseline="0">
                          <a:ln>
                            <a:noFill/>
                          </a:ln>
                          <a:solidFill>
                            <a:srgbClr val="FF0000"/>
                          </a:solidFill>
                          <a:effectLst/>
                          <a:latin typeface="宋体" panose="02010600030101010101" pitchFamily="2" charset="-122"/>
                          <a:ea typeface="宋体" panose="02010600030101010101" pitchFamily="2" charset="-122"/>
                        </a:rPr>
                        <a:t>003</a:t>
                      </a:r>
                    </a:p>
                  </a:txBody>
                  <a:tcPr marL="6350" marR="6350" marT="6350" marB="0" anchor="ctr" horzOverflow="overflow">
                    <a:lnL>
                      <a:noFill/>
                    </a:lnL>
                    <a:lnR>
                      <a:noFill/>
                    </a:lnR>
                    <a:lnT>
                      <a:noFill/>
                    </a:lnT>
                    <a:lnB>
                      <a:noFill/>
                    </a:lnB>
                    <a:lnTlToBr>
                      <a:noFill/>
                    </a:lnTlToBr>
                    <a:lnBlToTr>
                      <a:noFill/>
                    </a:lnBlToTr>
                    <a:noFill/>
                  </a:tcPr>
                </a:tc>
                <a:tc>
                  <a:txBody>
                    <a:bodyPr/>
                    <a:lstStyle>
                      <a:lvl1pPr>
                        <a:spcBef>
                          <a:spcPct val="35000"/>
                        </a:spcBef>
                        <a:buClr>
                          <a:schemeClr val="tx2"/>
                        </a:buClr>
                        <a:buSzPct val="90000"/>
                        <a:buFont typeface="Monotype Sorts" pitchFamily="2" charset="2"/>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2800" b="0" i="0" u="none" strike="noStrike" cap="none" normalizeH="0" baseline="0">
                          <a:ln>
                            <a:noFill/>
                          </a:ln>
                          <a:solidFill>
                            <a:srgbClr val="FF0000"/>
                          </a:solidFill>
                          <a:effectLst/>
                          <a:latin typeface="宋体" panose="02010600030101010101" pitchFamily="2" charset="-122"/>
                          <a:ea typeface="宋体" panose="02010600030101010101" pitchFamily="2" charset="-122"/>
                        </a:rPr>
                        <a:t>184</a:t>
                      </a:r>
                    </a:p>
                  </a:txBody>
                  <a:tcPr marL="6350" marR="6350" marT="6350" marB="0" anchor="ctr" horzOverflow="overflow">
                    <a:lnL>
                      <a:noFill/>
                    </a:lnL>
                    <a:lnR>
                      <a:noFill/>
                    </a:lnR>
                    <a:lnT>
                      <a:noFill/>
                    </a:lnT>
                    <a:lnB>
                      <a:noFill/>
                    </a:lnB>
                    <a:lnTlToBr>
                      <a:noFill/>
                    </a:lnTlToBr>
                    <a:lnBlToTr>
                      <a:noFill/>
                    </a:lnBlToTr>
                    <a:noFill/>
                  </a:tcPr>
                </a:tc>
                <a:tc>
                  <a:txBody>
                    <a:bodyPr/>
                    <a:lstStyle>
                      <a:lvl1pPr>
                        <a:spcBef>
                          <a:spcPct val="35000"/>
                        </a:spcBef>
                        <a:buClr>
                          <a:schemeClr val="tx2"/>
                        </a:buClr>
                        <a:buSzPct val="90000"/>
                        <a:buFont typeface="Monotype Sorts" pitchFamily="2" charset="2"/>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2800" b="0" i="0" u="none" strike="noStrike" cap="none" normalizeH="0" baseline="0">
                          <a:ln>
                            <a:noFill/>
                          </a:ln>
                          <a:solidFill>
                            <a:srgbClr val="FF0000"/>
                          </a:solidFill>
                          <a:effectLst/>
                          <a:latin typeface="宋体" panose="02010600030101010101" pitchFamily="2" charset="-122"/>
                          <a:ea typeface="宋体" panose="02010600030101010101" pitchFamily="2" charset="-122"/>
                        </a:rPr>
                        <a:t>92</a:t>
                      </a:r>
                    </a:p>
                  </a:txBody>
                  <a:tcPr marL="6350" marR="6350" marT="635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3055102156"/>
                  </a:ext>
                </a:extLst>
              </a:tr>
            </a:tbl>
          </a:graphicData>
        </a:graphic>
      </p:graphicFrame>
      <p:sp>
        <p:nvSpPr>
          <p:cNvPr id="2" name="文本框 1"/>
          <p:cNvSpPr txBox="1">
            <a:spLocks noChangeArrowheads="1"/>
          </p:cNvSpPr>
          <p:nvPr/>
        </p:nvSpPr>
        <p:spPr bwMode="auto">
          <a:xfrm>
            <a:off x="2028825" y="5975350"/>
            <a:ext cx="50863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r>
              <a:rPr lang="en-US" altLang="zh-CN" sz="2400" baseline="-16000">
                <a:solidFill>
                  <a:schemeClr val="bg2"/>
                </a:solidFill>
                <a:latin typeface="Tahoma" panose="020B0604030504040204" pitchFamily="34" charset="0"/>
                <a:sym typeface="Symbol" panose="05050102010706020507" pitchFamily="18" charset="2"/>
              </a:rPr>
              <a:t>dno,dname </a:t>
            </a:r>
            <a:r>
              <a:rPr kumimoji="0" lang="en-US" altLang="zh-CN" sz="2400">
                <a:solidFill>
                  <a:schemeClr val="bg2"/>
                </a:solidFill>
                <a:latin typeface="Monotype Corsiva" panose="03010101010201010101" pitchFamily="66" charset="0"/>
              </a:rPr>
              <a:t>G</a:t>
            </a:r>
            <a:r>
              <a:rPr lang="en-US" altLang="zh-CN" sz="2400" baseline="-25000">
                <a:solidFill>
                  <a:schemeClr val="bg2"/>
                </a:solidFill>
                <a:latin typeface="Tahoma" panose="020B0604030504040204" pitchFamily="34" charset="0"/>
                <a:sym typeface="Symbol" panose="05050102010706020507" pitchFamily="18" charset="2"/>
              </a:rPr>
              <a:t>count(</a:t>
            </a:r>
            <a:r>
              <a:rPr lang="en-US" altLang="zh-CN" sz="2400" baseline="-16000">
                <a:solidFill>
                  <a:schemeClr val="bg2"/>
                </a:solidFill>
                <a:latin typeface="Tahoma" panose="020B0604030504040204" pitchFamily="34" charset="0"/>
                <a:sym typeface="Symbol" panose="05050102010706020507" pitchFamily="18" charset="2"/>
              </a:rPr>
              <a:t>*)  </a:t>
            </a:r>
            <a:r>
              <a:rPr lang="en-US" altLang="zh-CN" sz="2400">
                <a:solidFill>
                  <a:schemeClr val="bg2"/>
                </a:solidFill>
                <a:latin typeface="Tahoma" panose="020B0604030504040204" pitchFamily="34" charset="0"/>
                <a:sym typeface="Symbol" panose="05050102010706020507" pitchFamily="18" charset="2"/>
              </a:rPr>
              <a:t>(</a:t>
            </a:r>
            <a:r>
              <a:rPr lang="en-US" altLang="zh-CN" sz="2400" baseline="-25000">
                <a:solidFill>
                  <a:schemeClr val="bg2"/>
                </a:solidFill>
                <a:latin typeface="Tahoma" panose="020B0604030504040204" pitchFamily="34" charset="0"/>
                <a:sym typeface="Symbol" panose="05050102010706020507" pitchFamily="18" charset="2"/>
              </a:rPr>
              <a:t>sex</a:t>
            </a:r>
            <a:r>
              <a:rPr lang="en-US" altLang="zh-CN" sz="2400" baseline="-20000">
                <a:solidFill>
                  <a:schemeClr val="bg2"/>
                </a:solidFill>
                <a:latin typeface="Tahoma" panose="020B0604030504040204" pitchFamily="34" charset="0"/>
                <a:sym typeface="Symbol" panose="05050102010706020507" pitchFamily="18" charset="2"/>
              </a:rPr>
              <a:t> = ‘F’</a:t>
            </a:r>
            <a:r>
              <a:rPr lang="en-US" altLang="zh-CN" sz="2400">
                <a:solidFill>
                  <a:schemeClr val="bg2"/>
                </a:solidFill>
                <a:latin typeface="Tahoma" panose="020B0604030504040204" pitchFamily="34" charset="0"/>
                <a:sym typeface="Symbol" panose="05050102010706020507" pitchFamily="18" charset="2"/>
              </a:rPr>
              <a:t>(S) </a:t>
            </a:r>
            <a:r>
              <a:rPr lang="zh-CN" altLang="zh-CN" sz="2400">
                <a:solidFill>
                  <a:schemeClr val="bg2"/>
                </a:solidFill>
                <a:latin typeface="Tahoma" panose="020B0604030504040204" pitchFamily="34" charset="0"/>
                <a:ea typeface="华文新魏" panose="02010800040101010101" pitchFamily="2" charset="-122"/>
              </a:rPr>
              <a:t>⋈</a:t>
            </a:r>
            <a:r>
              <a:rPr lang="en-US" altLang="zh-CN" sz="2400">
                <a:solidFill>
                  <a:schemeClr val="bg2"/>
                </a:solidFill>
                <a:latin typeface="Tahoma" panose="020B0604030504040204" pitchFamily="34" charset="0"/>
                <a:ea typeface="华文新魏" panose="02010800040101010101" pitchFamily="2" charset="-122"/>
              </a:rPr>
              <a:t> D</a:t>
            </a:r>
            <a:r>
              <a:rPr lang="en-US" altLang="zh-CN" sz="2400">
                <a:solidFill>
                  <a:schemeClr val="bg2"/>
                </a:solidFill>
                <a:latin typeface="Tahoma" panose="020B0604030504040204" pitchFamily="34" charset="0"/>
                <a:sym typeface="Symbol" panose="05050102010706020507" pitchFamily="18" charset="2"/>
              </a:rPr>
              <a:t>)</a:t>
            </a:r>
            <a:endParaRPr lang="zh-CN" altLang="en-US" sz="2400">
              <a:solidFill>
                <a:schemeClr val="bg2"/>
              </a:solidFill>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ox(in)">
                                      <p:cBhvr>
                                        <p:cTn id="19" dur="500"/>
                                        <p:tgtEl>
                                          <p:spTgt spid="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500" fill="hold"/>
                                        <p:tgtEl>
                                          <p:spTgt spid="2"/>
                                        </p:tgtEl>
                                        <p:attrNameLst>
                                          <p:attrName>ppt_x</p:attrName>
                                        </p:attrNameLst>
                                      </p:cBhvr>
                                      <p:tavLst>
                                        <p:tav tm="0">
                                          <p:val>
                                            <p:strVal val="#ppt_x"/>
                                          </p:val>
                                        </p:tav>
                                        <p:tav tm="100000">
                                          <p:val>
                                            <p:strVal val="#ppt_x"/>
                                          </p:val>
                                        </p:tav>
                                      </p:tavLst>
                                    </p:anim>
                                    <p:anim calcmode="lin" valueType="num">
                                      <p:cBhvr additive="base">
                                        <p:cTn id="2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utoUpdateAnimBg="0"/>
      <p:bldP spid="2"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zh-CN" altLang="en-US">
                <a:ea typeface="宋体" panose="02010600030101010101" pitchFamily="2" charset="-122"/>
              </a:rPr>
              <a:t>聚集函数（续）</a:t>
            </a:r>
            <a:endParaRPr lang="en-US" altLang="zh-CN">
              <a:ea typeface="宋体" panose="02010600030101010101" pitchFamily="2" charset="-122"/>
            </a:endParaRPr>
          </a:p>
        </p:txBody>
      </p:sp>
      <p:sp>
        <p:nvSpPr>
          <p:cNvPr id="107523" name="Rectangle 3"/>
          <p:cNvSpPr>
            <a:spLocks noGrp="1" noChangeArrowheads="1"/>
          </p:cNvSpPr>
          <p:nvPr>
            <p:ph type="body" idx="1"/>
          </p:nvPr>
        </p:nvSpPr>
        <p:spPr>
          <a:xfrm>
            <a:off x="798513" y="1077913"/>
            <a:ext cx="7848600" cy="4876800"/>
          </a:xfrm>
        </p:spPr>
        <p:txBody>
          <a:bodyPr/>
          <a:lstStyle/>
          <a:p>
            <a:r>
              <a:rPr lang="zh-CN" altLang="en-US" sz="2400" dirty="0">
                <a:latin typeface="Times New Roman" panose="02020603050405020304" pitchFamily="18" charset="0"/>
              </a:rPr>
              <a:t>聚集的结果没有名称</a:t>
            </a:r>
            <a:endParaRPr lang="en-US" altLang="zh-CN" sz="2400" dirty="0"/>
          </a:p>
          <a:p>
            <a:pPr lvl="1"/>
            <a:r>
              <a:rPr lang="zh-CN" altLang="en-US" sz="2400" dirty="0">
                <a:latin typeface="Times New Roman" panose="02020603050405020304" pitchFamily="18" charset="0"/>
              </a:rPr>
              <a:t>可以使用更名运算给它命名 </a:t>
            </a:r>
            <a:endParaRPr lang="en-US" altLang="zh-CN" sz="2400" dirty="0"/>
          </a:p>
          <a:p>
            <a:pPr lvl="1"/>
            <a:r>
              <a:rPr lang="zh-CN" altLang="en-US" sz="2400" dirty="0">
                <a:latin typeface="Times New Roman" panose="02020603050405020304" pitchFamily="18" charset="0"/>
              </a:rPr>
              <a:t>为方便起见</a:t>
            </a:r>
            <a:r>
              <a:rPr lang="en-US" altLang="zh-CN" sz="2400" dirty="0">
                <a:latin typeface="Times New Roman" panose="02020603050405020304" pitchFamily="18" charset="0"/>
              </a:rPr>
              <a:t>, </a:t>
            </a:r>
            <a:r>
              <a:rPr lang="zh-CN" altLang="en-US" sz="2400" dirty="0">
                <a:latin typeface="Times New Roman" panose="02020603050405020304" pitchFamily="18" charset="0"/>
              </a:rPr>
              <a:t>我们允许把更名作为聚集运算的一部分 </a:t>
            </a:r>
            <a:br>
              <a:rPr lang="en-US" altLang="zh-CN" sz="3200" dirty="0"/>
            </a:br>
            <a:endParaRPr lang="en-US" altLang="zh-CN" sz="3200" dirty="0"/>
          </a:p>
          <a:p>
            <a:pPr lvl="1"/>
            <a:endParaRPr lang="en-US" altLang="zh-CN" sz="3200" dirty="0"/>
          </a:p>
        </p:txBody>
      </p:sp>
      <p:sp>
        <p:nvSpPr>
          <p:cNvPr id="107524" name="Rectangle 4"/>
          <p:cNvSpPr>
            <a:spLocks noChangeArrowheads="1"/>
          </p:cNvSpPr>
          <p:nvPr/>
        </p:nvSpPr>
        <p:spPr bwMode="auto">
          <a:xfrm>
            <a:off x="1498600" y="2717800"/>
            <a:ext cx="66548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r>
              <a:rPr kumimoji="0" lang="en-US" altLang="zh-CN" sz="2800" i="1" baseline="-25000">
                <a:latin typeface="Helvetica" panose="020B0604020202020204" pitchFamily="34" charset="0"/>
              </a:rPr>
              <a:t>dept_name</a:t>
            </a:r>
            <a:r>
              <a:rPr kumimoji="0" lang="en-US" altLang="zh-CN" sz="2400">
                <a:latin typeface="Times New Roman" panose="02020603050405020304" pitchFamily="18" charset="0"/>
              </a:rPr>
              <a:t>     </a:t>
            </a:r>
            <a:r>
              <a:rPr kumimoji="0" lang="en-US" altLang="zh-CN" sz="2800" b="1" i="1" baseline="-25000">
                <a:latin typeface="Helvetica" panose="020B0604020202020204" pitchFamily="34" charset="0"/>
                <a:sym typeface="Symbol" panose="05050102010706020507" pitchFamily="18" charset="2"/>
              </a:rPr>
              <a:t>avg</a:t>
            </a:r>
            <a:r>
              <a:rPr kumimoji="0" lang="en-US" altLang="zh-CN" sz="2800" i="1" baseline="-25000">
                <a:latin typeface="Helvetica" panose="020B0604020202020204" pitchFamily="34" charset="0"/>
                <a:sym typeface="Symbol" panose="05050102010706020507" pitchFamily="18" charset="2"/>
              </a:rPr>
              <a:t>(salary) </a:t>
            </a:r>
            <a:r>
              <a:rPr kumimoji="0" lang="en-US" altLang="zh-CN" sz="2800" b="1" i="1" baseline="-25000">
                <a:latin typeface="Helvetica" panose="020B0604020202020204" pitchFamily="34" charset="0"/>
                <a:sym typeface="Symbol" panose="05050102010706020507" pitchFamily="18" charset="2"/>
              </a:rPr>
              <a:t>as</a:t>
            </a:r>
            <a:r>
              <a:rPr kumimoji="0" lang="en-US" altLang="zh-CN" sz="2800" i="1" baseline="-25000">
                <a:latin typeface="Helvetica" panose="020B0604020202020204" pitchFamily="34" charset="0"/>
                <a:sym typeface="Symbol" panose="05050102010706020507" pitchFamily="18" charset="2"/>
              </a:rPr>
              <a:t> avg_sal </a:t>
            </a:r>
            <a:r>
              <a:rPr kumimoji="0" lang="en-US" altLang="zh-CN" sz="2400">
                <a:latin typeface="Helvetica" panose="020B0604020202020204" pitchFamily="34" charset="0"/>
                <a:sym typeface="Symbol" panose="05050102010706020507" pitchFamily="18" charset="2"/>
              </a:rPr>
              <a:t>(</a:t>
            </a:r>
            <a:r>
              <a:rPr kumimoji="0" lang="en-US" altLang="zh-CN" sz="2000" i="1">
                <a:latin typeface="Helvetica" panose="020B0604020202020204" pitchFamily="34" charset="0"/>
                <a:sym typeface="Symbol" panose="05050102010706020507" pitchFamily="18" charset="2"/>
              </a:rPr>
              <a:t>instructor</a:t>
            </a:r>
            <a:r>
              <a:rPr kumimoji="0" lang="en-US" altLang="zh-CN" sz="2400">
                <a:latin typeface="Helvetica" panose="020B0604020202020204" pitchFamily="34" charset="0"/>
                <a:sym typeface="Symbol" panose="05050102010706020507" pitchFamily="18" charset="2"/>
              </a:rPr>
              <a:t>)</a:t>
            </a:r>
          </a:p>
        </p:txBody>
      </p:sp>
      <p:pic>
        <p:nvPicPr>
          <p:cNvPr id="107525" name="Picture 5" descr="CalG"/>
          <p:cNvPicPr>
            <a:picLocks noChangeAspect="1" noChangeArrowheads="1"/>
          </p:cNvPicPr>
          <p:nvPr/>
        </p:nvPicPr>
        <p:blipFill>
          <a:blip r:embed="rId3" cstate="print">
            <a:extLst>
              <a:ext uri="{28A0092B-C50C-407E-A947-70E740481C1C}">
                <a14:useLocalDpi xmlns:a14="http://schemas.microsoft.com/office/drawing/2010/main" val="0"/>
              </a:ext>
            </a:extLst>
          </a:blip>
          <a:srcRect l="832" r="90234"/>
          <a:stretch>
            <a:fillRect/>
          </a:stretch>
        </p:blipFill>
        <p:spPr bwMode="auto">
          <a:xfrm>
            <a:off x="2824163" y="2773363"/>
            <a:ext cx="27305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p:cNvSpPr>
          <p:nvPr>
            <p:ph type="title"/>
          </p:nvPr>
        </p:nvSpPr>
        <p:spPr/>
        <p:txBody>
          <a:bodyPr/>
          <a:lstStyle/>
          <a:p>
            <a:r>
              <a:rPr lang="zh-CN" altLang="en-US"/>
              <a:t>扩展的关系代数-外连接</a:t>
            </a:r>
          </a:p>
        </p:txBody>
      </p:sp>
      <p:sp>
        <p:nvSpPr>
          <p:cNvPr id="75779" name="内容占位符 2"/>
          <p:cNvSpPr>
            <a:spLocks noGrp="1"/>
          </p:cNvSpPr>
          <p:nvPr>
            <p:ph idx="1"/>
          </p:nvPr>
        </p:nvSpPr>
        <p:spPr>
          <a:xfrm>
            <a:off x="768350" y="1090613"/>
            <a:ext cx="7661275" cy="4903787"/>
          </a:xfrm>
        </p:spPr>
        <p:txBody>
          <a:bodyPr/>
          <a:lstStyle/>
          <a:p>
            <a:r>
              <a:rPr lang="zh-CN" altLang="en-US" sz="2400" dirty="0"/>
              <a:t>外连接进一步探索：</a:t>
            </a:r>
            <a:endParaRPr lang="en-US" altLang="zh-CN" sz="2400" dirty="0"/>
          </a:p>
          <a:p>
            <a:pPr lvl="1"/>
            <a:r>
              <a:rPr lang="zh-CN" altLang="en-US" sz="2000" dirty="0">
                <a:sym typeface="Symbol" panose="05050102010706020507" pitchFamily="18" charset="2"/>
              </a:rPr>
              <a:t>查询每个院系女生的人数及学院名称（没有女生的院系也希望展现）</a:t>
            </a:r>
            <a:endParaRPr lang="en-US" altLang="zh-CN" sz="2000" dirty="0"/>
          </a:p>
          <a:p>
            <a:pPr lvl="2"/>
            <a:r>
              <a:rPr kumimoji="0" lang="en-US" altLang="zh-CN" sz="1800" baseline="-25000" dirty="0" err="1"/>
              <a:t>dname</a:t>
            </a:r>
            <a:r>
              <a:rPr kumimoji="0" lang="en-US" altLang="zh-CN" sz="1800" dirty="0" err="1">
                <a:latin typeface="Monotype Corsiva" panose="03010101010201010101" pitchFamily="66" charset="0"/>
              </a:rPr>
              <a:t>G</a:t>
            </a:r>
            <a:r>
              <a:rPr kumimoji="0" lang="en-US" altLang="zh-CN" sz="1800" baseline="-25000" dirty="0" err="1"/>
              <a:t>count</a:t>
            </a:r>
            <a:r>
              <a:rPr kumimoji="0" lang="en-US" altLang="zh-CN" sz="1800" baseline="-25000" dirty="0"/>
              <a:t>(</a:t>
            </a:r>
            <a:r>
              <a:rPr kumimoji="0" lang="en-US" altLang="zh-CN" sz="1800" baseline="-25000" dirty="0" err="1"/>
              <a:t>sno</a:t>
            </a:r>
            <a:r>
              <a:rPr kumimoji="0" lang="en-US" altLang="zh-CN" sz="1800" baseline="-25000" dirty="0"/>
              <a:t>)</a:t>
            </a:r>
            <a:r>
              <a:rPr kumimoji="0" lang="en-US" altLang="zh-CN" sz="1800" dirty="0"/>
              <a:t>(</a:t>
            </a:r>
            <a:r>
              <a:rPr lang="en-US" altLang="zh-CN" sz="1800" dirty="0">
                <a:sym typeface="Symbol" panose="05050102010706020507" pitchFamily="18" charset="2"/>
              </a:rPr>
              <a:t>D       </a:t>
            </a:r>
            <a:r>
              <a:rPr lang="en-US" altLang="zh-CN" sz="1800" baseline="-25000" dirty="0">
                <a:sym typeface="Symbol" panose="05050102010706020507" pitchFamily="18" charset="2"/>
              </a:rPr>
              <a:t>sex=‘F’ </a:t>
            </a:r>
            <a:r>
              <a:rPr lang="en-US" altLang="zh-CN" sz="1800" dirty="0">
                <a:sym typeface="Symbol" panose="05050102010706020507" pitchFamily="18" charset="2"/>
              </a:rPr>
              <a:t>(S))</a:t>
            </a:r>
            <a:r>
              <a:rPr lang="en-US" altLang="zh-CN" sz="1800" dirty="0">
                <a:solidFill>
                  <a:srgbClr val="FF0000"/>
                </a:solidFill>
                <a:sym typeface="Symbol" panose="05050102010706020507" pitchFamily="18" charset="2"/>
              </a:rPr>
              <a:t>                 </a:t>
            </a:r>
            <a:r>
              <a:rPr lang="zh-CN" altLang="en-US" sz="1800" dirty="0">
                <a:solidFill>
                  <a:srgbClr val="FF0000"/>
                </a:solidFill>
                <a:sym typeface="Symbol" panose="05050102010706020507" pitchFamily="18" charset="2"/>
              </a:rPr>
              <a:t>？</a:t>
            </a:r>
            <a:endParaRPr lang="en-US" altLang="zh-CN" sz="1800" dirty="0">
              <a:solidFill>
                <a:srgbClr val="FF0000"/>
              </a:solidFill>
            </a:endParaRPr>
          </a:p>
          <a:p>
            <a:pPr lvl="2"/>
            <a:r>
              <a:rPr kumimoji="0" lang="en-US" altLang="zh-CN" sz="1800" baseline="-25000" dirty="0" err="1"/>
              <a:t>dname</a:t>
            </a:r>
            <a:r>
              <a:rPr kumimoji="0" lang="en-US" altLang="zh-CN" sz="1800" dirty="0" err="1">
                <a:latin typeface="Monotype Corsiva" panose="03010101010201010101" pitchFamily="66" charset="0"/>
              </a:rPr>
              <a:t>G</a:t>
            </a:r>
            <a:r>
              <a:rPr kumimoji="0" lang="en-US" altLang="zh-CN" sz="1800" baseline="-25000" dirty="0" err="1"/>
              <a:t>count</a:t>
            </a:r>
            <a:r>
              <a:rPr kumimoji="0" lang="en-US" altLang="zh-CN" sz="1800" baseline="-25000" dirty="0"/>
              <a:t>(</a:t>
            </a:r>
            <a:r>
              <a:rPr kumimoji="0" lang="en-US" altLang="zh-CN" sz="1800" baseline="-25000" dirty="0" err="1"/>
              <a:t>sno</a:t>
            </a:r>
            <a:r>
              <a:rPr kumimoji="0" lang="en-US" altLang="zh-CN" sz="1800" baseline="-25000" dirty="0"/>
              <a:t>)</a:t>
            </a:r>
            <a:r>
              <a:rPr kumimoji="0" lang="en-US" altLang="zh-CN" sz="1800" dirty="0"/>
              <a:t>(</a:t>
            </a:r>
            <a:r>
              <a:rPr lang="en-US" altLang="zh-CN" sz="1800" dirty="0">
                <a:sym typeface="Symbol" panose="05050102010706020507" pitchFamily="18" charset="2"/>
              </a:rPr>
              <a:t></a:t>
            </a:r>
            <a:r>
              <a:rPr lang="en-US" altLang="zh-CN" sz="1800" baseline="-25000" dirty="0">
                <a:sym typeface="Symbol" panose="05050102010706020507" pitchFamily="18" charset="2"/>
              </a:rPr>
              <a:t>sex=‘F’ </a:t>
            </a:r>
            <a:r>
              <a:rPr lang="en-US" altLang="zh-CN" sz="1800" dirty="0">
                <a:sym typeface="Symbol" panose="05050102010706020507" pitchFamily="18" charset="2"/>
              </a:rPr>
              <a:t>(D       S ))  </a:t>
            </a:r>
            <a:r>
              <a:rPr lang="zh-CN" altLang="en-US" sz="1800" dirty="0">
                <a:sym typeface="Symbol" panose="05050102010706020507" pitchFamily="18" charset="2"/>
              </a:rPr>
              <a:t>              </a:t>
            </a:r>
            <a:r>
              <a:rPr lang="zh-CN" altLang="en-US" sz="1800" dirty="0">
                <a:solidFill>
                  <a:srgbClr val="FF0000"/>
                </a:solidFill>
                <a:sym typeface="Symbol" panose="05050102010706020507" pitchFamily="18" charset="2"/>
              </a:rPr>
              <a:t>？</a:t>
            </a:r>
            <a:endParaRPr lang="en-US" altLang="zh-CN" sz="1800" dirty="0">
              <a:solidFill>
                <a:srgbClr val="FF0000"/>
              </a:solidFill>
            </a:endParaRPr>
          </a:p>
          <a:p>
            <a:pPr lvl="1"/>
            <a:r>
              <a:rPr lang="zh-CN" altLang="en-US" sz="2000" dirty="0"/>
              <a:t>注意外连接的位置</a:t>
            </a:r>
          </a:p>
        </p:txBody>
      </p:sp>
      <p:sp>
        <p:nvSpPr>
          <p:cNvPr id="75781" name="页脚占位符 4"/>
          <p:cNvSpPr>
            <a:spLocks noGrp="1"/>
          </p:cNvSpPr>
          <p:nvPr>
            <p:ph type="ftr"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endParaRPr kumimoji="0" lang="en-US" altLang="zh-CN">
              <a:latin typeface="Helvetica" panose="020B0604020202020204" pitchFamily="34" charset="0"/>
            </a:endParaRPr>
          </a:p>
        </p:txBody>
      </p:sp>
      <p:grpSp>
        <p:nvGrpSpPr>
          <p:cNvPr id="75782" name="组合 185"/>
          <p:cNvGrpSpPr>
            <a:grpSpLocks/>
          </p:cNvGrpSpPr>
          <p:nvPr/>
        </p:nvGrpSpPr>
        <p:grpSpPr bwMode="auto">
          <a:xfrm>
            <a:off x="3660140" y="2311400"/>
            <a:ext cx="381000" cy="228600"/>
            <a:chOff x="3581400" y="2819400"/>
            <a:chExt cx="381000" cy="228600"/>
          </a:xfrm>
        </p:grpSpPr>
        <p:sp>
          <p:nvSpPr>
            <p:cNvPr id="75787" name="AutoShape 64"/>
            <p:cNvSpPr>
              <a:spLocks noChangeArrowheads="1"/>
            </p:cNvSpPr>
            <p:nvPr/>
          </p:nvSpPr>
          <p:spPr bwMode="auto">
            <a:xfrm rot="5400000">
              <a:off x="3733800" y="2819400"/>
              <a:ext cx="228600" cy="228600"/>
            </a:xfrm>
            <a:prstGeom prst="flowChartCollate">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400">
                <a:latin typeface="Tahoma" panose="020B0604030504040204" pitchFamily="34" charset="0"/>
              </a:endParaRPr>
            </a:p>
          </p:txBody>
        </p:sp>
        <p:sp>
          <p:nvSpPr>
            <p:cNvPr id="75788" name="Line 65"/>
            <p:cNvSpPr>
              <a:spLocks noChangeShapeType="1"/>
            </p:cNvSpPr>
            <p:nvPr/>
          </p:nvSpPr>
          <p:spPr bwMode="auto">
            <a:xfrm flipH="1">
              <a:off x="3581400" y="2819400"/>
              <a:ext cx="15240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89" name="Line 66"/>
            <p:cNvSpPr>
              <a:spLocks noChangeShapeType="1"/>
            </p:cNvSpPr>
            <p:nvPr/>
          </p:nvSpPr>
          <p:spPr bwMode="auto">
            <a:xfrm flipH="1">
              <a:off x="3581400" y="3048000"/>
              <a:ext cx="15240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5783" name="组合 185"/>
          <p:cNvGrpSpPr>
            <a:grpSpLocks/>
          </p:cNvGrpSpPr>
          <p:nvPr/>
        </p:nvGrpSpPr>
        <p:grpSpPr bwMode="auto">
          <a:xfrm>
            <a:off x="4598987" y="2743200"/>
            <a:ext cx="381000" cy="228600"/>
            <a:chOff x="3581400" y="2819400"/>
            <a:chExt cx="381000" cy="228600"/>
          </a:xfrm>
        </p:grpSpPr>
        <p:sp>
          <p:nvSpPr>
            <p:cNvPr id="75784" name="AutoShape 64"/>
            <p:cNvSpPr>
              <a:spLocks noChangeArrowheads="1"/>
            </p:cNvSpPr>
            <p:nvPr/>
          </p:nvSpPr>
          <p:spPr bwMode="auto">
            <a:xfrm rot="5400000">
              <a:off x="3733800" y="2819400"/>
              <a:ext cx="228600" cy="228600"/>
            </a:xfrm>
            <a:prstGeom prst="flowChartCollate">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400">
                <a:latin typeface="Tahoma" panose="020B0604030504040204" pitchFamily="34" charset="0"/>
              </a:endParaRPr>
            </a:p>
          </p:txBody>
        </p:sp>
        <p:sp>
          <p:nvSpPr>
            <p:cNvPr id="75785" name="Line 65"/>
            <p:cNvSpPr>
              <a:spLocks noChangeShapeType="1"/>
            </p:cNvSpPr>
            <p:nvPr/>
          </p:nvSpPr>
          <p:spPr bwMode="auto">
            <a:xfrm flipH="1">
              <a:off x="3581400" y="2819400"/>
              <a:ext cx="15240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86" name="Line 66"/>
            <p:cNvSpPr>
              <a:spLocks noChangeShapeType="1"/>
            </p:cNvSpPr>
            <p:nvPr/>
          </p:nvSpPr>
          <p:spPr bwMode="auto">
            <a:xfrm flipH="1">
              <a:off x="3581400" y="3048000"/>
              <a:ext cx="15240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extLst>
      <p:ext uri="{BB962C8B-B14F-4D97-AF65-F5344CB8AC3E}">
        <p14:creationId xmlns:p14="http://schemas.microsoft.com/office/powerpoint/2010/main" val="326932815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zh-CN" altLang="en-US">
                <a:ea typeface="宋体" panose="02010600030101010101" pitchFamily="2" charset="-122"/>
              </a:rPr>
              <a:t>多重集关系代数</a:t>
            </a:r>
            <a:endParaRPr lang="en-US" altLang="zh-CN">
              <a:ea typeface="宋体" panose="02010600030101010101" pitchFamily="2" charset="-122"/>
            </a:endParaRPr>
          </a:p>
        </p:txBody>
      </p:sp>
      <p:sp>
        <p:nvSpPr>
          <p:cNvPr id="109571" name="Rectangle 3"/>
          <p:cNvSpPr>
            <a:spLocks noGrp="1" noChangeArrowheads="1"/>
          </p:cNvSpPr>
          <p:nvPr>
            <p:ph type="body" idx="1"/>
          </p:nvPr>
        </p:nvSpPr>
        <p:spPr/>
        <p:txBody>
          <a:bodyPr/>
          <a:lstStyle/>
          <a:p>
            <a:r>
              <a:rPr lang="zh-CN" altLang="en-US" sz="2400"/>
              <a:t>纯关系代数删除所有的重复 </a:t>
            </a:r>
            <a:endParaRPr lang="en-US" altLang="zh-CN" sz="2400"/>
          </a:p>
          <a:p>
            <a:pPr lvl="1"/>
            <a:r>
              <a:rPr lang="en-US" altLang="zh-CN" sz="2000"/>
              <a:t> </a:t>
            </a:r>
            <a:r>
              <a:rPr lang="zh-CN" altLang="en-US" sz="2000"/>
              <a:t>示例：在投影操作之后</a:t>
            </a:r>
            <a:endParaRPr lang="en-US" altLang="zh-CN" sz="2000"/>
          </a:p>
          <a:p>
            <a:r>
              <a:rPr lang="zh-CN" altLang="en-US" sz="2400"/>
              <a:t>多重集关系代数保存重复，为了匹配</a:t>
            </a:r>
            <a:r>
              <a:rPr lang="en-US" altLang="zh-CN" sz="2400"/>
              <a:t>SQL</a:t>
            </a:r>
            <a:r>
              <a:rPr lang="zh-CN" altLang="en-US" sz="2400"/>
              <a:t>的语义 </a:t>
            </a:r>
            <a:endParaRPr lang="en-US" altLang="zh-CN" sz="2400"/>
          </a:p>
          <a:p>
            <a:pPr lvl="1"/>
            <a:r>
              <a:rPr lang="en-US" altLang="zh-CN" sz="2000"/>
              <a:t>SQL </a:t>
            </a:r>
            <a:r>
              <a:rPr lang="zh-CN" altLang="en-US" sz="2000"/>
              <a:t>保存重复最初是为了效率，现在已经形成了一个特征 </a:t>
            </a:r>
            <a:endParaRPr lang="en-US" altLang="zh-CN" sz="2000"/>
          </a:p>
          <a:p>
            <a:r>
              <a:rPr lang="zh-CN" altLang="en-US" sz="2400"/>
              <a:t>多重集关系代数定义为</a:t>
            </a:r>
            <a:endParaRPr lang="en-US" altLang="zh-CN" sz="2400"/>
          </a:p>
          <a:p>
            <a:pPr lvl="1"/>
            <a:r>
              <a:rPr lang="zh-CN" altLang="en-US" sz="2000"/>
              <a:t>选择：和输入关系中的满足选择条件的元组个数一样多 </a:t>
            </a:r>
            <a:endParaRPr lang="en-US" altLang="zh-CN" sz="2000"/>
          </a:p>
          <a:p>
            <a:pPr lvl="1"/>
            <a:r>
              <a:rPr lang="zh-CN" altLang="en-US" sz="2000"/>
              <a:t>投影：每个输入元组产生一个元组，即使有重复也保留 </a:t>
            </a:r>
            <a:endParaRPr lang="en-US" altLang="zh-CN" sz="2000"/>
          </a:p>
          <a:p>
            <a:pPr lvl="1"/>
            <a:r>
              <a:rPr lang="zh-CN" altLang="en-US" sz="2000"/>
              <a:t>叉积：如果关系 </a:t>
            </a:r>
            <a:r>
              <a:rPr lang="en-US" altLang="zh-CN" sz="2000" i="1"/>
              <a:t>r </a:t>
            </a:r>
            <a:r>
              <a:rPr lang="zh-CN" altLang="en-US" sz="2000"/>
              <a:t>的元组 </a:t>
            </a:r>
            <a:r>
              <a:rPr lang="en-US" altLang="zh-CN" sz="2000" i="1"/>
              <a:t>t1 </a:t>
            </a:r>
            <a:r>
              <a:rPr lang="zh-CN" altLang="en-US" sz="2000"/>
              <a:t>有</a:t>
            </a:r>
            <a:r>
              <a:rPr lang="en-US" altLang="zh-CN" sz="2000" i="1"/>
              <a:t>m</a:t>
            </a:r>
            <a:r>
              <a:rPr lang="zh-CN" altLang="en-US" sz="2000"/>
              <a:t>个副本，关系</a:t>
            </a:r>
            <a:r>
              <a:rPr lang="en-US" altLang="zh-CN" sz="2000" i="1"/>
              <a:t>s </a:t>
            </a:r>
            <a:r>
              <a:rPr lang="zh-CN" altLang="en-US" sz="2000"/>
              <a:t>的元组 </a:t>
            </a:r>
            <a:r>
              <a:rPr lang="en-US" altLang="zh-CN" sz="2000" i="1"/>
              <a:t>t2 </a:t>
            </a:r>
            <a:r>
              <a:rPr lang="zh-CN" altLang="en-US" sz="2000"/>
              <a:t>有 </a:t>
            </a:r>
            <a:r>
              <a:rPr lang="en-US" altLang="zh-CN" sz="2000" i="1"/>
              <a:t>n</a:t>
            </a:r>
            <a:r>
              <a:rPr lang="zh-CN" altLang="en-US" sz="2000" i="1"/>
              <a:t>个</a:t>
            </a:r>
            <a:r>
              <a:rPr lang="zh-CN" altLang="en-US" sz="2000"/>
              <a:t>副本，则关系</a:t>
            </a:r>
            <a:r>
              <a:rPr lang="en-US" altLang="zh-CN" sz="2000" i="1"/>
              <a:t>r </a:t>
            </a:r>
            <a:r>
              <a:rPr lang="en-US" altLang="zh-CN" sz="2000"/>
              <a:t> x </a:t>
            </a:r>
            <a:r>
              <a:rPr lang="en-US" altLang="zh-CN" sz="2000" i="1"/>
              <a:t>s</a:t>
            </a:r>
            <a:r>
              <a:rPr lang="zh-CN" altLang="en-US" sz="2000"/>
              <a:t>的元组</a:t>
            </a:r>
            <a:r>
              <a:rPr lang="en-US" altLang="zh-CN" sz="2000" i="1"/>
              <a:t>t1.t2</a:t>
            </a:r>
            <a:r>
              <a:rPr lang="zh-CN" altLang="en-US" sz="2000"/>
              <a:t>有</a:t>
            </a:r>
            <a:r>
              <a:rPr lang="en-US" altLang="zh-CN" sz="2000" i="1"/>
              <a:t>m </a:t>
            </a:r>
            <a:r>
              <a:rPr lang="en-US" altLang="zh-CN" sz="2000"/>
              <a:t>x </a:t>
            </a:r>
            <a:r>
              <a:rPr lang="en-US" altLang="zh-CN" sz="2000" i="1"/>
              <a:t>n</a:t>
            </a:r>
            <a:r>
              <a:rPr lang="zh-CN" altLang="en-US" sz="2000"/>
              <a:t>个副本</a:t>
            </a:r>
            <a:endParaRPr lang="en-US" altLang="zh-CN" sz="2000" i="1"/>
          </a:p>
          <a:p>
            <a:pPr lvl="1"/>
            <a:r>
              <a:rPr lang="zh-CN" altLang="en-US" sz="2000"/>
              <a:t>类似的，其他的操作为</a:t>
            </a:r>
            <a:endParaRPr lang="en-US" altLang="zh-CN" sz="2000"/>
          </a:p>
          <a:p>
            <a:pPr lvl="2"/>
            <a:r>
              <a:rPr lang="zh-CN" altLang="en-US" sz="1800"/>
              <a:t>示例：并：</a:t>
            </a:r>
            <a:r>
              <a:rPr lang="en-US" altLang="zh-CN" sz="1800" i="1"/>
              <a:t>m </a:t>
            </a:r>
            <a:r>
              <a:rPr lang="en-US" altLang="zh-CN" sz="1800"/>
              <a:t>+ </a:t>
            </a:r>
            <a:r>
              <a:rPr lang="en-US" altLang="zh-CN" sz="1800" i="1"/>
              <a:t>n</a:t>
            </a:r>
            <a:r>
              <a:rPr lang="zh-CN" altLang="en-US" sz="1800"/>
              <a:t>个副本，交：</a:t>
            </a:r>
            <a:r>
              <a:rPr lang="en-US" altLang="zh-CN" sz="1800"/>
              <a:t>min(</a:t>
            </a:r>
            <a:r>
              <a:rPr lang="en-US" altLang="zh-CN" sz="1800" i="1"/>
              <a:t>m, n</a:t>
            </a:r>
            <a:r>
              <a:rPr lang="en-US" altLang="zh-CN" sz="1800"/>
              <a:t>)</a:t>
            </a:r>
            <a:r>
              <a:rPr lang="zh-CN" altLang="en-US" sz="1800"/>
              <a:t>个副本， </a:t>
            </a:r>
            <a:br>
              <a:rPr lang="en-US" altLang="zh-CN" sz="1800"/>
            </a:br>
            <a:r>
              <a:rPr lang="en-US" altLang="zh-CN" sz="1800"/>
              <a:t>   </a:t>
            </a:r>
            <a:r>
              <a:rPr lang="zh-CN" altLang="en-US" sz="1800"/>
              <a:t>差：</a:t>
            </a:r>
            <a:r>
              <a:rPr lang="en-US" altLang="zh-CN" sz="1800"/>
              <a:t>min(0, </a:t>
            </a:r>
            <a:r>
              <a:rPr lang="en-US" altLang="zh-CN" sz="1800" i="1"/>
              <a:t>m</a:t>
            </a:r>
            <a:r>
              <a:rPr lang="en-US" altLang="zh-CN" sz="1800"/>
              <a:t> – </a:t>
            </a:r>
            <a:r>
              <a:rPr lang="en-US" altLang="zh-CN" sz="1800" i="1"/>
              <a:t>n</a:t>
            </a:r>
            <a:r>
              <a:rPr lang="en-US" altLang="zh-CN" sz="1800"/>
              <a:t>)</a:t>
            </a:r>
            <a:r>
              <a:rPr lang="zh-CN" altLang="en-US" sz="1800"/>
              <a:t>个副本</a:t>
            </a:r>
            <a:endParaRPr lang="en-US" altLang="zh-CN" sz="180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altLang="zh-CN">
                <a:ea typeface="宋体" panose="02010600030101010101" pitchFamily="2" charset="-122"/>
              </a:rPr>
              <a:t>SQL </a:t>
            </a:r>
            <a:r>
              <a:rPr lang="zh-CN" altLang="en-US">
                <a:ea typeface="宋体" panose="02010600030101010101" pitchFamily="2" charset="-122"/>
              </a:rPr>
              <a:t>和关系代数</a:t>
            </a:r>
            <a:endParaRPr lang="en-US" altLang="zh-CN">
              <a:ea typeface="宋体" panose="02010600030101010101" pitchFamily="2" charset="-122"/>
            </a:endParaRPr>
          </a:p>
        </p:txBody>
      </p:sp>
      <p:sp>
        <p:nvSpPr>
          <p:cNvPr id="110595" name="Rectangle 3"/>
          <p:cNvSpPr>
            <a:spLocks noGrp="1" noChangeArrowheads="1"/>
          </p:cNvSpPr>
          <p:nvPr>
            <p:ph type="body" idx="1"/>
          </p:nvPr>
        </p:nvSpPr>
        <p:spPr>
          <a:xfrm>
            <a:off x="814388" y="1093788"/>
            <a:ext cx="7892732" cy="4903787"/>
          </a:xfrm>
        </p:spPr>
        <p:txBody>
          <a:bodyPr/>
          <a:lstStyle/>
          <a:p>
            <a:r>
              <a:rPr lang="en-US" altLang="zh-CN" sz="2000" b="1" dirty="0"/>
              <a:t>select</a:t>
            </a:r>
            <a:r>
              <a:rPr lang="en-US" altLang="zh-CN" sz="2000" dirty="0"/>
              <a:t> </a:t>
            </a:r>
            <a:r>
              <a:rPr lang="en-US" altLang="zh-CN" sz="2000" i="1" dirty="0"/>
              <a:t>A1, A2, .. An</a:t>
            </a:r>
            <a:br>
              <a:rPr lang="en-US" altLang="zh-CN" sz="2000" i="1" dirty="0"/>
            </a:br>
            <a:r>
              <a:rPr lang="en-US" altLang="zh-CN" sz="2000" b="1" dirty="0"/>
              <a:t>from   </a:t>
            </a:r>
            <a:r>
              <a:rPr lang="en-US" altLang="zh-CN" sz="2000" i="1" dirty="0"/>
              <a:t>r1, r2, …, rm</a:t>
            </a:r>
            <a:br>
              <a:rPr lang="en-US" altLang="zh-CN" sz="2000" i="1" dirty="0"/>
            </a:br>
            <a:r>
              <a:rPr lang="en-US" altLang="zh-CN" sz="2000" b="1" dirty="0"/>
              <a:t>where P</a:t>
            </a:r>
          </a:p>
          <a:p>
            <a:pPr>
              <a:buFont typeface="Monotype Sorts" pitchFamily="2" charset="2"/>
              <a:buNone/>
            </a:pPr>
            <a:r>
              <a:rPr lang="zh-CN" altLang="en-US" sz="2000" dirty="0"/>
              <a:t>    和这个多重集关系代数等价</a:t>
            </a:r>
            <a:endParaRPr lang="en-US" altLang="zh-CN" sz="2000" dirty="0"/>
          </a:p>
          <a:p>
            <a:pPr>
              <a:buFont typeface="Monotype Sorts" pitchFamily="2" charset="2"/>
              <a:buNone/>
            </a:pPr>
            <a:r>
              <a:rPr lang="en-US" altLang="zh-CN" sz="2000" dirty="0"/>
              <a:t>        </a:t>
            </a:r>
            <a:r>
              <a:rPr lang="en-US" altLang="zh-CN" sz="2000" dirty="0">
                <a:sym typeface="Symbol" panose="05050102010706020507" pitchFamily="18" charset="2"/>
              </a:rPr>
              <a:t></a:t>
            </a:r>
            <a:r>
              <a:rPr lang="en-US" altLang="zh-CN" sz="2000" dirty="0"/>
              <a:t> </a:t>
            </a:r>
            <a:r>
              <a:rPr lang="en-US" altLang="zh-CN" sz="1600" i="1" baseline="-25000" dirty="0"/>
              <a:t>A1, .., An</a:t>
            </a:r>
            <a:r>
              <a:rPr lang="en-US" altLang="zh-CN" sz="2000" dirty="0"/>
              <a:t> (</a:t>
            </a:r>
            <a:r>
              <a:rPr lang="en-US" altLang="zh-CN" sz="1600" dirty="0">
                <a:sym typeface="Symbol" panose="05050102010706020507" pitchFamily="18" charset="2"/>
              </a:rPr>
              <a:t></a:t>
            </a:r>
            <a:r>
              <a:rPr lang="en-US" altLang="zh-CN" sz="2000" dirty="0"/>
              <a:t> </a:t>
            </a:r>
            <a:r>
              <a:rPr lang="en-US" altLang="zh-CN" sz="1600" i="1" baseline="-25000" dirty="0"/>
              <a:t>P</a:t>
            </a:r>
            <a:r>
              <a:rPr lang="en-US" altLang="zh-CN" sz="2000" dirty="0"/>
              <a:t> (</a:t>
            </a:r>
            <a:r>
              <a:rPr lang="en-US" altLang="zh-CN" sz="2000" i="1" dirty="0"/>
              <a:t>r1 </a:t>
            </a:r>
            <a:r>
              <a:rPr lang="en-US" altLang="zh-CN" sz="2000" dirty="0"/>
              <a:t>x </a:t>
            </a:r>
            <a:r>
              <a:rPr lang="en-US" altLang="zh-CN" sz="2000" i="1" dirty="0"/>
              <a:t> r2  </a:t>
            </a:r>
            <a:r>
              <a:rPr lang="en-US" altLang="zh-CN" sz="2000" dirty="0"/>
              <a:t>x .. x</a:t>
            </a:r>
            <a:r>
              <a:rPr lang="en-US" altLang="zh-CN" sz="2000" i="1" dirty="0"/>
              <a:t>  rm</a:t>
            </a:r>
            <a:r>
              <a:rPr lang="en-US" altLang="zh-CN" sz="2000" dirty="0"/>
              <a:t>))</a:t>
            </a:r>
          </a:p>
          <a:p>
            <a:r>
              <a:rPr lang="en-US" altLang="zh-CN" sz="2000" b="1" dirty="0"/>
              <a:t>select</a:t>
            </a:r>
            <a:r>
              <a:rPr lang="en-US" altLang="zh-CN" sz="2000" dirty="0"/>
              <a:t> </a:t>
            </a:r>
            <a:r>
              <a:rPr lang="en-US" altLang="zh-CN" sz="2000" i="1" dirty="0"/>
              <a:t>A1, A2, </a:t>
            </a:r>
            <a:r>
              <a:rPr lang="en-US" altLang="zh-CN" sz="2000" b="1" dirty="0"/>
              <a:t>sum</a:t>
            </a:r>
            <a:r>
              <a:rPr lang="en-US" altLang="zh-CN" sz="2000" i="1" dirty="0"/>
              <a:t>(A3)</a:t>
            </a:r>
            <a:br>
              <a:rPr lang="en-US" altLang="zh-CN" sz="2000" i="1" dirty="0"/>
            </a:br>
            <a:r>
              <a:rPr lang="en-US" altLang="zh-CN" sz="2000" b="1" dirty="0"/>
              <a:t>from   </a:t>
            </a:r>
            <a:r>
              <a:rPr lang="en-US" altLang="zh-CN" sz="2000" i="1" dirty="0"/>
              <a:t>r1, r2, …, rm</a:t>
            </a:r>
            <a:br>
              <a:rPr lang="en-US" altLang="zh-CN" sz="2000" i="1" dirty="0"/>
            </a:br>
            <a:r>
              <a:rPr lang="en-US" altLang="zh-CN" sz="2000" b="1" dirty="0"/>
              <a:t>where P</a:t>
            </a:r>
            <a:br>
              <a:rPr lang="en-US" altLang="zh-CN" sz="2000" b="1" dirty="0"/>
            </a:br>
            <a:r>
              <a:rPr lang="en-US" altLang="zh-CN" sz="2000" b="1" dirty="0"/>
              <a:t>group by </a:t>
            </a:r>
            <a:r>
              <a:rPr lang="en-US" altLang="zh-CN" sz="2000" i="1" dirty="0"/>
              <a:t>A1, A2</a:t>
            </a:r>
          </a:p>
          <a:p>
            <a:pPr>
              <a:buFont typeface="Monotype Sorts" pitchFamily="2" charset="2"/>
              <a:buNone/>
            </a:pPr>
            <a:r>
              <a:rPr lang="zh-CN" altLang="en-US" sz="2000" dirty="0"/>
              <a:t>    和这个多重集关系代数等价</a:t>
            </a:r>
            <a:endParaRPr lang="en-US" altLang="zh-CN" sz="2000" dirty="0"/>
          </a:p>
          <a:p>
            <a:pPr>
              <a:buFont typeface="Monotype Sorts" pitchFamily="2" charset="2"/>
              <a:buNone/>
            </a:pPr>
            <a:r>
              <a:rPr lang="en-US" altLang="zh-CN" sz="1800" baseline="-25000" dirty="0"/>
              <a:t>             </a:t>
            </a:r>
            <a:r>
              <a:rPr lang="en-US" altLang="zh-CN" sz="2400" baseline="-25000" dirty="0"/>
              <a:t>A1, A2</a:t>
            </a:r>
            <a:r>
              <a:rPr lang="en-US" altLang="zh-CN" dirty="0"/>
              <a:t> </a:t>
            </a:r>
            <a:r>
              <a:rPr lang="en-US" altLang="zh-CN" sz="2400" dirty="0">
                <a:sym typeface="Symbol" panose="05050102010706020507" pitchFamily="18" charset="2"/>
              </a:rPr>
              <a:t>   </a:t>
            </a:r>
            <a:r>
              <a:rPr lang="en-US" altLang="zh-CN" sz="2400" b="1" baseline="-25000" dirty="0">
                <a:sym typeface="Symbol" panose="05050102010706020507" pitchFamily="18" charset="2"/>
              </a:rPr>
              <a:t>sum</a:t>
            </a:r>
            <a:r>
              <a:rPr lang="en-US" altLang="zh-CN" sz="2400" baseline="-25000" dirty="0">
                <a:sym typeface="Symbol" panose="05050102010706020507" pitchFamily="18" charset="2"/>
              </a:rPr>
              <a:t>(</a:t>
            </a:r>
            <a:r>
              <a:rPr lang="en-US" altLang="zh-CN" sz="2400" i="1" baseline="-25000" dirty="0">
                <a:sym typeface="Symbol" panose="05050102010706020507" pitchFamily="18" charset="2"/>
              </a:rPr>
              <a:t>A3</a:t>
            </a:r>
            <a:r>
              <a:rPr lang="en-US" altLang="zh-CN" sz="2400" baseline="-25000" dirty="0">
                <a:sym typeface="Symbol" panose="05050102010706020507" pitchFamily="18" charset="2"/>
              </a:rPr>
              <a:t>)</a:t>
            </a:r>
            <a:r>
              <a:rPr lang="en-US" altLang="zh-CN" dirty="0">
                <a:sym typeface="Symbol" panose="05050102010706020507" pitchFamily="18" charset="2"/>
              </a:rPr>
              <a:t> </a:t>
            </a:r>
            <a:r>
              <a:rPr lang="en-US" altLang="zh-CN" sz="2400" dirty="0">
                <a:sym typeface="Symbol" panose="05050102010706020507" pitchFamily="18" charset="2"/>
              </a:rPr>
              <a:t>(</a:t>
            </a:r>
            <a:r>
              <a:rPr lang="en-US" altLang="zh-CN" sz="2800" dirty="0">
                <a:sym typeface="Symbol" panose="05050102010706020507" pitchFamily="18" charset="2"/>
              </a:rPr>
              <a:t></a:t>
            </a:r>
            <a:r>
              <a:rPr lang="en-US" altLang="zh-CN" sz="2400" dirty="0"/>
              <a:t> </a:t>
            </a:r>
            <a:r>
              <a:rPr lang="en-US" altLang="zh-CN" sz="1800" i="1" baseline="-25000" dirty="0"/>
              <a:t>P</a:t>
            </a:r>
            <a:r>
              <a:rPr lang="en-US" altLang="zh-CN" sz="2400" dirty="0"/>
              <a:t> (</a:t>
            </a:r>
            <a:r>
              <a:rPr lang="en-US" altLang="zh-CN" sz="2400" i="1" dirty="0"/>
              <a:t>r1 </a:t>
            </a:r>
            <a:r>
              <a:rPr lang="en-US" altLang="zh-CN" sz="2400" dirty="0"/>
              <a:t>x </a:t>
            </a:r>
            <a:r>
              <a:rPr lang="en-US" altLang="zh-CN" sz="2400" i="1" dirty="0"/>
              <a:t> r2  </a:t>
            </a:r>
            <a:r>
              <a:rPr lang="en-US" altLang="zh-CN" sz="2400" dirty="0"/>
              <a:t>x .. x</a:t>
            </a:r>
            <a:r>
              <a:rPr lang="en-US" altLang="zh-CN" sz="2400" i="1" dirty="0"/>
              <a:t>  rm</a:t>
            </a:r>
            <a:r>
              <a:rPr lang="en-US" altLang="zh-CN" sz="2400" dirty="0"/>
              <a:t>)))</a:t>
            </a:r>
          </a:p>
          <a:p>
            <a:endParaRPr lang="en-US" altLang="zh-CN" sz="2000" b="1" dirty="0"/>
          </a:p>
          <a:p>
            <a:pPr>
              <a:buFont typeface="Monotype Sorts" pitchFamily="2" charset="2"/>
              <a:buNone/>
            </a:pPr>
            <a:endParaRPr lang="en-US" altLang="zh-CN" sz="2000" dirty="0"/>
          </a:p>
        </p:txBody>
      </p:sp>
      <p:pic>
        <p:nvPicPr>
          <p:cNvPr id="110596" name="Picture 4" descr="CalG"/>
          <p:cNvPicPr>
            <a:picLocks noChangeAspect="1" noChangeArrowheads="1"/>
          </p:cNvPicPr>
          <p:nvPr/>
        </p:nvPicPr>
        <p:blipFill>
          <a:blip r:embed="rId2" cstate="print">
            <a:extLst>
              <a:ext uri="{28A0092B-C50C-407E-A947-70E740481C1C}">
                <a14:useLocalDpi xmlns:a14="http://schemas.microsoft.com/office/drawing/2010/main" val="0"/>
              </a:ext>
            </a:extLst>
          </a:blip>
          <a:srcRect l="832" r="90234"/>
          <a:stretch>
            <a:fillRect/>
          </a:stretch>
        </p:blipFill>
        <p:spPr bwMode="auto">
          <a:xfrm>
            <a:off x="2804159" y="4775200"/>
            <a:ext cx="178435"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altLang="zh-CN">
                <a:ea typeface="宋体" panose="02010600030101010101" pitchFamily="2" charset="-122"/>
              </a:rPr>
              <a:t>SQL </a:t>
            </a:r>
            <a:r>
              <a:rPr lang="zh-CN" altLang="en-US">
                <a:ea typeface="宋体" panose="02010600030101010101" pitchFamily="2" charset="-122"/>
              </a:rPr>
              <a:t>和关系代数</a:t>
            </a:r>
            <a:endParaRPr lang="en-US" altLang="zh-CN">
              <a:ea typeface="宋体" panose="02010600030101010101" pitchFamily="2" charset="-122"/>
            </a:endParaRPr>
          </a:p>
        </p:txBody>
      </p:sp>
      <p:sp>
        <p:nvSpPr>
          <p:cNvPr id="111619" name="Rectangle 3"/>
          <p:cNvSpPr>
            <a:spLocks noGrp="1" noChangeArrowheads="1"/>
          </p:cNvSpPr>
          <p:nvPr>
            <p:ph type="body" idx="1"/>
          </p:nvPr>
        </p:nvSpPr>
        <p:spPr/>
        <p:txBody>
          <a:bodyPr/>
          <a:lstStyle/>
          <a:p>
            <a:r>
              <a:rPr lang="zh-CN" altLang="en-US" sz="2000" dirty="0"/>
              <a:t>一般地说，</a:t>
            </a:r>
            <a:r>
              <a:rPr lang="en-US" altLang="zh-CN" sz="2000" b="1" dirty="0"/>
              <a:t> select</a:t>
            </a:r>
            <a:r>
              <a:rPr lang="en-US" altLang="zh-CN" sz="2000" dirty="0"/>
              <a:t> </a:t>
            </a:r>
            <a:r>
              <a:rPr lang="zh-CN" altLang="en-US" sz="2000" dirty="0"/>
              <a:t>子句中的非聚集属性是</a:t>
            </a:r>
            <a:r>
              <a:rPr lang="en-US" altLang="zh-CN" sz="2000" b="1" dirty="0"/>
              <a:t>group by</a:t>
            </a:r>
            <a:r>
              <a:rPr lang="en-US" altLang="zh-CN" sz="2000" dirty="0"/>
              <a:t> </a:t>
            </a:r>
            <a:r>
              <a:rPr lang="zh-CN" altLang="en-US" sz="2000" dirty="0"/>
              <a:t>中涉及的属性的子集，在这种情况下，等价关系为：</a:t>
            </a:r>
            <a:br>
              <a:rPr lang="en-US" altLang="zh-CN" sz="2000" b="1" dirty="0"/>
            </a:br>
            <a:br>
              <a:rPr lang="en-US" altLang="zh-CN" sz="2000" b="1" dirty="0"/>
            </a:br>
            <a:r>
              <a:rPr lang="en-US" altLang="zh-CN" sz="2000" b="1" dirty="0"/>
              <a:t>select</a:t>
            </a:r>
            <a:r>
              <a:rPr lang="en-US" altLang="zh-CN" sz="2000" dirty="0"/>
              <a:t> </a:t>
            </a:r>
            <a:r>
              <a:rPr lang="en-US" altLang="zh-CN" sz="2000" i="1" dirty="0"/>
              <a:t>A1, </a:t>
            </a:r>
            <a:r>
              <a:rPr lang="en-US" altLang="zh-CN" sz="2000" b="1" dirty="0"/>
              <a:t>sum</a:t>
            </a:r>
            <a:r>
              <a:rPr lang="en-US" altLang="zh-CN" sz="2000" i="1" dirty="0"/>
              <a:t>(A3)</a:t>
            </a:r>
            <a:br>
              <a:rPr lang="en-US" altLang="zh-CN" sz="2000" i="1" dirty="0"/>
            </a:br>
            <a:r>
              <a:rPr lang="en-US" altLang="zh-CN" sz="2000" b="1" dirty="0"/>
              <a:t>from   </a:t>
            </a:r>
            <a:r>
              <a:rPr lang="en-US" altLang="zh-CN" sz="2000" i="1" dirty="0"/>
              <a:t>r1, r2, …, rm</a:t>
            </a:r>
            <a:br>
              <a:rPr lang="en-US" altLang="zh-CN" sz="2000" i="1" dirty="0"/>
            </a:br>
            <a:r>
              <a:rPr lang="en-US" altLang="zh-CN" sz="2000" b="1" dirty="0"/>
              <a:t>where P</a:t>
            </a:r>
            <a:br>
              <a:rPr lang="en-US" altLang="zh-CN" sz="2000" b="1" dirty="0"/>
            </a:br>
            <a:r>
              <a:rPr lang="en-US" altLang="zh-CN" sz="2000" b="1" dirty="0"/>
              <a:t>group by </a:t>
            </a:r>
            <a:r>
              <a:rPr lang="en-US" altLang="zh-CN" sz="2000" i="1" dirty="0"/>
              <a:t>A1, A2</a:t>
            </a:r>
          </a:p>
          <a:p>
            <a:pPr>
              <a:buFont typeface="Monotype Sorts" pitchFamily="2" charset="2"/>
              <a:buNone/>
            </a:pPr>
            <a:r>
              <a:rPr lang="zh-CN" altLang="en-US" sz="2000" dirty="0"/>
              <a:t>      和这个多重集关系代数等价</a:t>
            </a:r>
            <a:endParaRPr lang="en-US" altLang="zh-CN" sz="2000" dirty="0"/>
          </a:p>
          <a:p>
            <a:pPr>
              <a:buFont typeface="Monotype Sorts" pitchFamily="2" charset="2"/>
              <a:buNone/>
            </a:pPr>
            <a:r>
              <a:rPr lang="en-US" altLang="zh-CN" sz="2000" dirty="0">
                <a:sym typeface="Symbol" panose="05050102010706020507" pitchFamily="18" charset="2"/>
              </a:rPr>
              <a:t></a:t>
            </a:r>
            <a:r>
              <a:rPr lang="en-US" altLang="zh-CN" sz="2000" dirty="0"/>
              <a:t> </a:t>
            </a:r>
            <a:r>
              <a:rPr lang="en-US" altLang="zh-CN" sz="1600" i="1" baseline="-25000" dirty="0"/>
              <a:t>A1,sumA3</a:t>
            </a:r>
            <a:r>
              <a:rPr lang="en-US" altLang="zh-CN" sz="2000" dirty="0"/>
              <a:t>( </a:t>
            </a:r>
            <a:r>
              <a:rPr lang="en-US" altLang="zh-CN" sz="1600" baseline="-25000" dirty="0">
                <a:latin typeface="Arial" panose="020B0604020202020204" pitchFamily="34" charset="0"/>
              </a:rPr>
              <a:t>A1,A2</a:t>
            </a:r>
            <a:r>
              <a:rPr lang="en-US" altLang="zh-CN" sz="2000" dirty="0"/>
              <a:t> </a:t>
            </a:r>
            <a:r>
              <a:rPr lang="en-US" altLang="zh-CN" sz="1600" dirty="0">
                <a:sym typeface="Symbol" panose="05050102010706020507" pitchFamily="18" charset="2"/>
              </a:rPr>
              <a:t> </a:t>
            </a:r>
            <a:r>
              <a:rPr lang="en-US" altLang="zh-CN" sz="1600" b="1" baseline="-25000" dirty="0">
                <a:sym typeface="Symbol" panose="05050102010706020507" pitchFamily="18" charset="2"/>
              </a:rPr>
              <a:t>sum</a:t>
            </a:r>
            <a:r>
              <a:rPr lang="en-US" altLang="zh-CN" sz="1600" baseline="-25000" dirty="0">
                <a:sym typeface="Symbol" panose="05050102010706020507" pitchFamily="18" charset="2"/>
              </a:rPr>
              <a:t>(</a:t>
            </a:r>
            <a:r>
              <a:rPr lang="en-US" altLang="zh-CN" sz="1600" i="1" baseline="-25000" dirty="0">
                <a:sym typeface="Symbol" panose="05050102010706020507" pitchFamily="18" charset="2"/>
              </a:rPr>
              <a:t>A3</a:t>
            </a:r>
            <a:r>
              <a:rPr lang="en-US" altLang="zh-CN" sz="1600" baseline="-25000" dirty="0">
                <a:sym typeface="Symbol" panose="05050102010706020507" pitchFamily="18" charset="2"/>
              </a:rPr>
              <a:t>)</a:t>
            </a:r>
            <a:r>
              <a:rPr lang="en-US" altLang="zh-CN" sz="2000" dirty="0">
                <a:sym typeface="Symbol" panose="05050102010706020507" pitchFamily="18" charset="2"/>
              </a:rPr>
              <a:t> </a:t>
            </a:r>
            <a:r>
              <a:rPr lang="en-US" altLang="zh-CN" sz="1600" b="1" baseline="-25000" dirty="0">
                <a:sym typeface="Symbol" panose="05050102010706020507" pitchFamily="18" charset="2"/>
              </a:rPr>
              <a:t>as</a:t>
            </a:r>
            <a:r>
              <a:rPr lang="en-US" altLang="zh-CN" sz="1600" baseline="-25000" dirty="0">
                <a:sym typeface="Symbol" panose="05050102010706020507" pitchFamily="18" charset="2"/>
              </a:rPr>
              <a:t> sumA3</a:t>
            </a:r>
            <a:r>
              <a:rPr lang="en-US" altLang="zh-CN" sz="2000" dirty="0">
                <a:sym typeface="Symbol" panose="05050102010706020507" pitchFamily="18" charset="2"/>
              </a:rPr>
              <a:t>(</a:t>
            </a:r>
            <a:r>
              <a:rPr lang="en-US" altLang="zh-CN" sz="1600" dirty="0">
                <a:sym typeface="Symbol" panose="05050102010706020507" pitchFamily="18" charset="2"/>
              </a:rPr>
              <a:t></a:t>
            </a:r>
            <a:r>
              <a:rPr lang="en-US" altLang="zh-CN" sz="2000" dirty="0"/>
              <a:t> </a:t>
            </a:r>
            <a:r>
              <a:rPr lang="en-US" altLang="zh-CN" sz="1600" i="1" baseline="-25000" dirty="0"/>
              <a:t>P</a:t>
            </a:r>
            <a:r>
              <a:rPr lang="en-US" altLang="zh-CN" sz="2000" dirty="0"/>
              <a:t> (</a:t>
            </a:r>
            <a:r>
              <a:rPr lang="en-US" altLang="zh-CN" sz="2000" i="1" dirty="0"/>
              <a:t>r1 </a:t>
            </a:r>
            <a:r>
              <a:rPr lang="en-US" altLang="zh-CN" sz="2000" dirty="0"/>
              <a:t>x </a:t>
            </a:r>
            <a:r>
              <a:rPr lang="en-US" altLang="zh-CN" sz="2000" i="1" dirty="0"/>
              <a:t> r2  </a:t>
            </a:r>
            <a:r>
              <a:rPr lang="en-US" altLang="zh-CN" sz="2000" dirty="0"/>
              <a:t>x .. x</a:t>
            </a:r>
            <a:r>
              <a:rPr lang="en-US" altLang="zh-CN" sz="2000" i="1" dirty="0"/>
              <a:t>  rm</a:t>
            </a:r>
            <a:r>
              <a:rPr lang="en-US" altLang="zh-CN" sz="2000" dirty="0"/>
              <a:t>)))</a:t>
            </a:r>
          </a:p>
          <a:p>
            <a:endParaRPr lang="en-US" altLang="zh-CN" sz="2000" dirty="0"/>
          </a:p>
        </p:txBody>
      </p:sp>
      <p:pic>
        <p:nvPicPr>
          <p:cNvPr id="111620" name="Picture 4" descr="CalG"/>
          <p:cNvPicPr>
            <a:picLocks noChangeAspect="1" noChangeArrowheads="1"/>
          </p:cNvPicPr>
          <p:nvPr/>
        </p:nvPicPr>
        <p:blipFill>
          <a:blip r:embed="rId2" cstate="print">
            <a:extLst>
              <a:ext uri="{28A0092B-C50C-407E-A947-70E740481C1C}">
                <a14:useLocalDpi xmlns:a14="http://schemas.microsoft.com/office/drawing/2010/main" val="0"/>
              </a:ext>
            </a:extLst>
          </a:blip>
          <a:srcRect l="832" r="90234"/>
          <a:stretch>
            <a:fillRect/>
          </a:stretch>
        </p:blipFill>
        <p:spPr bwMode="auto">
          <a:xfrm>
            <a:off x="2428240" y="3708437"/>
            <a:ext cx="202114" cy="314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603250" y="12700"/>
            <a:ext cx="8077200" cy="606425"/>
          </a:xfrm>
        </p:spPr>
        <p:txBody>
          <a:bodyPr/>
          <a:lstStyle/>
          <a:p>
            <a:pPr>
              <a:defRPr/>
            </a:pPr>
            <a:r>
              <a:rPr lang="zh-CN" altLang="en-US" dirty="0"/>
              <a:t>关系是无序的</a:t>
            </a:r>
            <a:endParaRPr lang="en-US" dirty="0"/>
          </a:p>
        </p:txBody>
      </p:sp>
      <p:sp>
        <p:nvSpPr>
          <p:cNvPr id="22531" name="Rectangle 3"/>
          <p:cNvSpPr>
            <a:spLocks noChangeArrowheads="1"/>
          </p:cNvSpPr>
          <p:nvPr/>
        </p:nvSpPr>
        <p:spPr bwMode="auto">
          <a:xfrm>
            <a:off x="798513" y="1077913"/>
            <a:ext cx="7735887"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nSpc>
                <a:spcPct val="150000"/>
              </a:lnSpc>
            </a:pPr>
            <a:r>
              <a:rPr lang="zh-CN" altLang="en-US" sz="1800"/>
              <a:t>元组的顺序是无关紧要的，（元组可以以任意的次序存储）</a:t>
            </a:r>
            <a:endParaRPr lang="en-US" altLang="zh-CN" sz="1800"/>
          </a:p>
          <a:p>
            <a:pPr>
              <a:lnSpc>
                <a:spcPct val="150000"/>
              </a:lnSpc>
            </a:pPr>
            <a:r>
              <a:rPr lang="en-US" altLang="zh-CN" sz="1800"/>
              <a:t> </a:t>
            </a:r>
            <a:r>
              <a:rPr lang="zh-CN" altLang="en-US" sz="1800"/>
              <a:t>例</a:t>
            </a:r>
            <a:r>
              <a:rPr lang="en-US" altLang="zh-CN" sz="1800"/>
              <a:t>: </a:t>
            </a:r>
            <a:r>
              <a:rPr lang="zh-CN" altLang="en-US" sz="1800"/>
              <a:t>元组无序的</a:t>
            </a:r>
            <a:r>
              <a:rPr lang="en-US" altLang="zh-CN" sz="1800" i="1"/>
              <a:t>instructor</a:t>
            </a:r>
            <a:r>
              <a:rPr lang="zh-CN" altLang="en-US" sz="1800" i="1"/>
              <a:t>关系</a:t>
            </a:r>
            <a:endParaRPr lang="en-US" altLang="zh-CN" sz="1800"/>
          </a:p>
        </p:txBody>
      </p:sp>
      <p:pic>
        <p:nvPicPr>
          <p:cNvPr id="22532" name="Picture 4" desc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208213"/>
            <a:ext cx="4953000" cy="373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a:xfrm>
            <a:off x="665163" y="228600"/>
            <a:ext cx="7793037" cy="914400"/>
          </a:xfrm>
        </p:spPr>
        <p:txBody>
          <a:bodyPr/>
          <a:lstStyle/>
          <a:p>
            <a:pPr eaLnBrk="1" hangingPunct="1">
              <a:defRPr/>
            </a:pPr>
            <a:r>
              <a:rPr lang="zh-CN" altLang="en-US" dirty="0"/>
              <a:t>关系的性质</a:t>
            </a:r>
          </a:p>
        </p:txBody>
      </p:sp>
      <p:sp>
        <p:nvSpPr>
          <p:cNvPr id="24581" name="Rectangle 3"/>
          <p:cNvSpPr>
            <a:spLocks noGrp="1" noChangeArrowheads="1"/>
          </p:cNvSpPr>
          <p:nvPr>
            <p:ph type="body" idx="1"/>
          </p:nvPr>
        </p:nvSpPr>
        <p:spPr>
          <a:xfrm>
            <a:off x="152400" y="1447800"/>
            <a:ext cx="8763000" cy="4800600"/>
          </a:xfrm>
        </p:spPr>
        <p:txBody>
          <a:bodyPr/>
          <a:lstStyle/>
          <a:p>
            <a:pPr lvl="1" eaLnBrk="1" hangingPunct="1">
              <a:lnSpc>
                <a:spcPct val="150000"/>
              </a:lnSpc>
            </a:pPr>
            <a:r>
              <a:rPr lang="zh-CN" altLang="en-US" sz="2000" dirty="0"/>
              <a:t>列是同质的</a:t>
            </a:r>
            <a:endParaRPr lang="zh-CN" altLang="en-US" sz="2400" dirty="0"/>
          </a:p>
          <a:p>
            <a:pPr lvl="2" eaLnBrk="1" hangingPunct="1">
              <a:lnSpc>
                <a:spcPct val="150000"/>
              </a:lnSpc>
            </a:pPr>
            <a:r>
              <a:rPr lang="zh-CN" altLang="en-US" sz="1800" dirty="0"/>
              <a:t>即每一列中的分量来自同一域，是同一类型的数据。</a:t>
            </a:r>
          </a:p>
          <a:p>
            <a:pPr lvl="2" eaLnBrk="1" hangingPunct="1">
              <a:lnSpc>
                <a:spcPct val="150000"/>
              </a:lnSpc>
            </a:pPr>
            <a:r>
              <a:rPr lang="zh-CN" altLang="en-US" sz="1800" dirty="0"/>
              <a:t>如</a:t>
            </a:r>
            <a:r>
              <a:rPr lang="en-US" altLang="zh-CN" sz="1800" dirty="0"/>
              <a:t>TEACH(T, S, C)={(t</a:t>
            </a:r>
            <a:r>
              <a:rPr lang="en-US" altLang="zh-CN" sz="1800" baseline="-20000" dirty="0"/>
              <a:t>1 </a:t>
            </a:r>
            <a:r>
              <a:rPr lang="en-US" altLang="zh-CN" sz="1800" dirty="0"/>
              <a:t>, </a:t>
            </a:r>
            <a:r>
              <a:rPr lang="en-US" altLang="zh-CN" sz="1800" dirty="0">
                <a:solidFill>
                  <a:srgbClr val="FF3300"/>
                </a:solidFill>
              </a:rPr>
              <a:t>s</a:t>
            </a:r>
            <a:r>
              <a:rPr lang="en-US" altLang="zh-CN" sz="1800" baseline="-20000" dirty="0">
                <a:solidFill>
                  <a:srgbClr val="FF3300"/>
                </a:solidFill>
              </a:rPr>
              <a:t>1</a:t>
            </a:r>
            <a:r>
              <a:rPr lang="en-US" altLang="zh-CN" sz="1800" baseline="-20000" dirty="0"/>
              <a:t> </a:t>
            </a:r>
            <a:r>
              <a:rPr lang="en-US" altLang="zh-CN" sz="1800" dirty="0"/>
              <a:t>, c</a:t>
            </a:r>
            <a:r>
              <a:rPr lang="en-US" altLang="zh-CN" sz="1800" baseline="-20000" dirty="0"/>
              <a:t>1</a:t>
            </a:r>
            <a:r>
              <a:rPr lang="en-US" altLang="zh-CN" sz="1800" dirty="0"/>
              <a:t>), (t</a:t>
            </a:r>
            <a:r>
              <a:rPr lang="en-US" altLang="zh-CN" sz="1800" baseline="-20000" dirty="0"/>
              <a:t>1 </a:t>
            </a:r>
            <a:r>
              <a:rPr lang="en-US" altLang="zh-CN" sz="1800" dirty="0"/>
              <a:t>, </a:t>
            </a:r>
            <a:r>
              <a:rPr lang="en-US" altLang="zh-CN" sz="1800" dirty="0">
                <a:solidFill>
                  <a:srgbClr val="FF3300"/>
                </a:solidFill>
              </a:rPr>
              <a:t>t</a:t>
            </a:r>
            <a:r>
              <a:rPr lang="en-US" altLang="zh-CN" sz="1800" baseline="-20000" dirty="0">
                <a:solidFill>
                  <a:srgbClr val="FF3300"/>
                </a:solidFill>
              </a:rPr>
              <a:t>2 </a:t>
            </a:r>
            <a:r>
              <a:rPr lang="en-US" altLang="zh-CN" sz="1800" dirty="0"/>
              <a:t>, c</a:t>
            </a:r>
            <a:r>
              <a:rPr lang="en-US" altLang="zh-CN" sz="1800" baseline="-20000" dirty="0"/>
              <a:t>1</a:t>
            </a:r>
            <a:r>
              <a:rPr lang="en-US" altLang="zh-CN" sz="1800" dirty="0"/>
              <a:t>)}</a:t>
            </a:r>
            <a:r>
              <a:rPr lang="zh-CN" altLang="en-US" sz="1800" dirty="0"/>
              <a:t>是错误的</a:t>
            </a:r>
            <a:endParaRPr lang="zh-CN" altLang="en-US" sz="2000" dirty="0"/>
          </a:p>
          <a:p>
            <a:pPr lvl="1" eaLnBrk="1" hangingPunct="1">
              <a:lnSpc>
                <a:spcPct val="150000"/>
              </a:lnSpc>
            </a:pPr>
            <a:r>
              <a:rPr lang="zh-CN" altLang="en-US" sz="2000" dirty="0"/>
              <a:t>不同的列可来自同一域，每列必须有不同的属性名</a:t>
            </a:r>
            <a:r>
              <a:rPr lang="zh-CN" altLang="en-US" sz="2400" dirty="0"/>
              <a:t>。</a:t>
            </a:r>
          </a:p>
          <a:p>
            <a:pPr lvl="2" eaLnBrk="1" hangingPunct="1">
              <a:lnSpc>
                <a:spcPct val="150000"/>
              </a:lnSpc>
            </a:pPr>
            <a:r>
              <a:rPr lang="zh-CN" altLang="en-US" sz="1800" dirty="0"/>
              <a:t>如</a:t>
            </a:r>
            <a:r>
              <a:rPr lang="en-US" altLang="zh-CN" sz="1800" dirty="0"/>
              <a:t>P={t</a:t>
            </a:r>
            <a:r>
              <a:rPr lang="en-US" altLang="zh-CN" sz="1800" baseline="-20000" dirty="0"/>
              <a:t>1</a:t>
            </a:r>
            <a:r>
              <a:rPr lang="en-US" altLang="zh-CN" sz="1800" dirty="0"/>
              <a:t>，t</a:t>
            </a:r>
            <a:r>
              <a:rPr lang="en-US" altLang="zh-CN" sz="1800" baseline="-20000" dirty="0"/>
              <a:t>2</a:t>
            </a:r>
            <a:r>
              <a:rPr lang="en-US" altLang="zh-CN" sz="1800" dirty="0"/>
              <a:t>，s</a:t>
            </a:r>
            <a:r>
              <a:rPr lang="en-US" altLang="zh-CN" sz="1800" baseline="-20000" dirty="0"/>
              <a:t>1</a:t>
            </a:r>
            <a:r>
              <a:rPr lang="en-US" altLang="zh-CN" sz="1800" dirty="0"/>
              <a:t>，s</a:t>
            </a:r>
            <a:r>
              <a:rPr lang="en-US" altLang="zh-CN" sz="1800" baseline="-20000" dirty="0"/>
              <a:t>2</a:t>
            </a:r>
            <a:r>
              <a:rPr lang="en-US" altLang="zh-CN" sz="1800" dirty="0"/>
              <a:t>，s</a:t>
            </a:r>
            <a:r>
              <a:rPr lang="en-US" altLang="zh-CN" sz="1800" baseline="-20000" dirty="0"/>
              <a:t>3</a:t>
            </a:r>
            <a:r>
              <a:rPr lang="en-US" altLang="zh-CN" sz="1800" dirty="0"/>
              <a:t>}，C= {c</a:t>
            </a:r>
            <a:r>
              <a:rPr lang="en-US" altLang="zh-CN" sz="1800" baseline="-20000" dirty="0"/>
              <a:t>1</a:t>
            </a:r>
            <a:r>
              <a:rPr lang="en-US" altLang="zh-CN" sz="1800" dirty="0"/>
              <a:t>，c</a:t>
            </a:r>
            <a:r>
              <a:rPr lang="en-US" altLang="zh-CN" sz="1800" baseline="-20000" dirty="0"/>
              <a:t>2</a:t>
            </a:r>
            <a:r>
              <a:rPr lang="en-US" altLang="zh-CN" sz="1800" dirty="0"/>
              <a:t>}，</a:t>
            </a:r>
            <a:r>
              <a:rPr lang="zh-CN" altLang="en-US" sz="1800" dirty="0"/>
              <a:t>则</a:t>
            </a:r>
            <a:r>
              <a:rPr lang="en-US" altLang="zh-CN" sz="1800" dirty="0"/>
              <a:t>TEACH</a:t>
            </a:r>
            <a:r>
              <a:rPr lang="zh-CN" altLang="en-US" sz="1800" dirty="0"/>
              <a:t>不能写成</a:t>
            </a:r>
            <a:r>
              <a:rPr lang="en-US" altLang="zh-CN" sz="1800" dirty="0"/>
              <a:t>TEACH (P, P, C)，</a:t>
            </a:r>
            <a:r>
              <a:rPr lang="zh-CN" altLang="en-US" sz="1800" dirty="0"/>
              <a:t>还应写成</a:t>
            </a:r>
            <a:r>
              <a:rPr lang="en-US" altLang="zh-CN" sz="1800" dirty="0"/>
              <a:t>TEACH(T, S, C)</a:t>
            </a:r>
          </a:p>
          <a:p>
            <a:pPr lvl="1" eaLnBrk="1" hangingPunct="1">
              <a:lnSpc>
                <a:spcPct val="150000"/>
              </a:lnSpc>
            </a:pPr>
            <a:endParaRPr lang="zh-CN" alt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pPr eaLnBrk="1" hangingPunct="1">
              <a:defRPr/>
            </a:pPr>
            <a:r>
              <a:rPr lang="zh-CN" altLang="en-US"/>
              <a:t>关系基本概念-关系的性质</a:t>
            </a:r>
          </a:p>
        </p:txBody>
      </p:sp>
      <p:sp>
        <p:nvSpPr>
          <p:cNvPr id="25604" name="Rectangle 3"/>
          <p:cNvSpPr>
            <a:spLocks noGrp="1" noChangeArrowheads="1"/>
          </p:cNvSpPr>
          <p:nvPr>
            <p:ph type="body" idx="1"/>
          </p:nvPr>
        </p:nvSpPr>
        <p:spPr>
          <a:xfrm>
            <a:off x="457200" y="1371600"/>
            <a:ext cx="8382000" cy="3124200"/>
          </a:xfrm>
        </p:spPr>
        <p:txBody>
          <a:bodyPr/>
          <a:lstStyle/>
          <a:p>
            <a:pPr lvl="1" eaLnBrk="1" hangingPunct="1">
              <a:lnSpc>
                <a:spcPct val="150000"/>
              </a:lnSpc>
              <a:buFont typeface="Wingdings" panose="05000000000000000000" pitchFamily="2" charset="2"/>
              <a:buChar char="n"/>
            </a:pPr>
            <a:r>
              <a:rPr lang="zh-CN" altLang="en-US" sz="2000">
                <a:latin typeface="华文新魏" panose="02010800040101010101" pitchFamily="2" charset="-122"/>
              </a:rPr>
              <a:t>列的次序可以任意交换</a:t>
            </a:r>
            <a:endParaRPr lang="en-US" altLang="zh-CN" sz="2000">
              <a:latin typeface="华文新魏" panose="02010800040101010101" pitchFamily="2" charset="-122"/>
            </a:endParaRPr>
          </a:p>
          <a:p>
            <a:pPr lvl="2" eaLnBrk="1" hangingPunct="1">
              <a:lnSpc>
                <a:spcPct val="150000"/>
              </a:lnSpc>
              <a:buFont typeface="Wingdings" panose="05000000000000000000" pitchFamily="2" charset="2"/>
              <a:buChar char="n"/>
            </a:pPr>
            <a:r>
              <a:rPr lang="zh-CN" altLang="en-US" sz="1800">
                <a:latin typeface="华文新魏" panose="02010800040101010101" pitchFamily="2" charset="-122"/>
              </a:rPr>
              <a:t>遵循这一性质的数据库产品(如</a:t>
            </a:r>
            <a:r>
              <a:rPr lang="en-US" altLang="zh-CN" sz="1800"/>
              <a:t>ORACLE</a:t>
            </a:r>
            <a:r>
              <a:rPr lang="en-US" altLang="zh-CN" sz="1800">
                <a:latin typeface="华文新魏" panose="02010800040101010101" pitchFamily="2" charset="-122"/>
              </a:rPr>
              <a:t>)，</a:t>
            </a:r>
            <a:r>
              <a:rPr lang="zh-CN" altLang="en-US" sz="1800">
                <a:latin typeface="华文新魏" panose="02010800040101010101" pitchFamily="2" charset="-122"/>
              </a:rPr>
              <a:t>增加新属性时，永远是插至最后一列</a:t>
            </a:r>
            <a:endParaRPr lang="en-US" altLang="zh-CN" sz="1800">
              <a:latin typeface="华文新魏" panose="02010800040101010101" pitchFamily="2" charset="-122"/>
            </a:endParaRPr>
          </a:p>
          <a:p>
            <a:pPr lvl="2" eaLnBrk="1" hangingPunct="1">
              <a:lnSpc>
                <a:spcPct val="150000"/>
              </a:lnSpc>
              <a:buFont typeface="Wingdings" panose="05000000000000000000" pitchFamily="2" charset="2"/>
              <a:buChar char="n"/>
            </a:pPr>
            <a:r>
              <a:rPr lang="zh-CN" altLang="en-US" sz="1800">
                <a:latin typeface="华文新魏" panose="02010800040101010101" pitchFamily="2" charset="-122"/>
              </a:rPr>
              <a:t>但也有数据库产品没有遵循这一性质，例如</a:t>
            </a:r>
            <a:r>
              <a:rPr lang="en-US" altLang="zh-CN" sz="1800">
                <a:latin typeface="华文新魏" panose="02010800040101010101" pitchFamily="2" charset="-122"/>
              </a:rPr>
              <a:t>FoxPro</a:t>
            </a:r>
            <a:r>
              <a:rPr lang="zh-CN" altLang="en-US" sz="1800">
                <a:latin typeface="华文新魏" panose="02010800040101010101" pitchFamily="2" charset="-122"/>
              </a:rPr>
              <a:t>仍然区分了属性顺序</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pPr eaLnBrk="1" hangingPunct="1">
              <a:defRPr/>
            </a:pPr>
            <a:r>
              <a:rPr lang="zh-CN" altLang="en-US"/>
              <a:t>关系基本概念-关系的性质</a:t>
            </a:r>
          </a:p>
        </p:txBody>
      </p:sp>
      <p:sp>
        <p:nvSpPr>
          <p:cNvPr id="26628" name="Rectangle 3"/>
          <p:cNvSpPr>
            <a:spLocks noGrp="1" noChangeArrowheads="1"/>
          </p:cNvSpPr>
          <p:nvPr>
            <p:ph type="body" idx="1"/>
          </p:nvPr>
        </p:nvSpPr>
        <p:spPr>
          <a:xfrm>
            <a:off x="814388" y="1408670"/>
            <a:ext cx="7661275" cy="4588905"/>
          </a:xfrm>
        </p:spPr>
        <p:txBody>
          <a:bodyPr/>
          <a:lstStyle/>
          <a:p>
            <a:pPr lvl="1" algn="just" eaLnBrk="1" hangingPunct="1">
              <a:lnSpc>
                <a:spcPct val="150000"/>
              </a:lnSpc>
              <a:buFont typeface="Wingdings" panose="05000000000000000000" pitchFamily="2" charset="2"/>
              <a:buChar char="n"/>
            </a:pPr>
            <a:r>
              <a:rPr lang="zh-CN" altLang="en-US" sz="2000" dirty="0">
                <a:latin typeface="华文新魏" panose="02010800040101010101" pitchFamily="2" charset="-122"/>
              </a:rPr>
              <a:t>任意两个元组不能完全相同</a:t>
            </a:r>
            <a:endParaRPr lang="en-US" altLang="zh-CN" sz="2000" dirty="0">
              <a:latin typeface="华文新魏" panose="02010800040101010101" pitchFamily="2" charset="-122"/>
            </a:endParaRPr>
          </a:p>
          <a:p>
            <a:pPr lvl="2" algn="just" eaLnBrk="1" hangingPunct="1">
              <a:lnSpc>
                <a:spcPct val="150000"/>
              </a:lnSpc>
              <a:buFont typeface="Wingdings" panose="05000000000000000000" pitchFamily="2" charset="2"/>
              <a:buChar char="n"/>
            </a:pPr>
            <a:r>
              <a:rPr lang="zh-CN" altLang="en-US" sz="1600" dirty="0">
                <a:latin typeface="华文新魏" panose="02010800040101010101" pitchFamily="2" charset="-122"/>
              </a:rPr>
              <a:t>由笛卡尔积的性质决定</a:t>
            </a:r>
            <a:endParaRPr lang="en-US" altLang="zh-CN" sz="1600" dirty="0">
              <a:latin typeface="华文新魏" panose="02010800040101010101" pitchFamily="2" charset="-122"/>
            </a:endParaRPr>
          </a:p>
          <a:p>
            <a:pPr lvl="2" algn="just" eaLnBrk="1" hangingPunct="1">
              <a:lnSpc>
                <a:spcPct val="150000"/>
              </a:lnSpc>
              <a:buFont typeface="Wingdings" panose="05000000000000000000" pitchFamily="2" charset="2"/>
              <a:buChar char="n"/>
            </a:pPr>
            <a:r>
              <a:rPr lang="zh-CN" altLang="en-US" sz="1600" dirty="0">
                <a:latin typeface="华文新魏" panose="02010800040101010101" pitchFamily="2" charset="-122"/>
              </a:rPr>
              <a:t>但许多关系数据库产品没有遵循这一性质</a:t>
            </a:r>
          </a:p>
          <a:p>
            <a:pPr algn="just" eaLnBrk="1" hangingPunct="1">
              <a:lnSpc>
                <a:spcPct val="150000"/>
              </a:lnSpc>
              <a:buFont typeface="Wingdings" panose="05000000000000000000" pitchFamily="2" charset="2"/>
              <a:buNone/>
            </a:pPr>
            <a:endParaRPr lang="en-US" altLang="zh-CN" sz="2000" dirty="0">
              <a:latin typeface="华文新魏" panose="02010800040101010101" pitchFamily="2" charset="-122"/>
            </a:endParaRPr>
          </a:p>
          <a:p>
            <a:pPr algn="just" eaLnBrk="1" hangingPunct="1">
              <a:lnSpc>
                <a:spcPct val="150000"/>
              </a:lnSpc>
              <a:buFont typeface="Wingdings" panose="05000000000000000000" pitchFamily="2" charset="2"/>
              <a:buNone/>
            </a:pPr>
            <a:r>
              <a:rPr lang="zh-CN" altLang="en-US" sz="2000" dirty="0">
                <a:latin typeface="华文新魏" panose="02010800040101010101" pitchFamily="2" charset="-122"/>
              </a:rPr>
              <a:t>例如:</a:t>
            </a:r>
          </a:p>
          <a:p>
            <a:pPr algn="just" eaLnBrk="1" hangingPunct="1">
              <a:lnSpc>
                <a:spcPct val="150000"/>
              </a:lnSpc>
              <a:buFont typeface="Wingdings" panose="05000000000000000000" pitchFamily="2" charset="2"/>
              <a:buNone/>
            </a:pPr>
            <a:r>
              <a:rPr lang="en-US" altLang="zh-CN" sz="2000" dirty="0"/>
              <a:t>   Oracle，DB2</a:t>
            </a:r>
            <a:r>
              <a:rPr lang="zh-CN" altLang="en-US" sz="2000" dirty="0">
                <a:latin typeface="华文新魏" panose="02010800040101010101" pitchFamily="2" charset="-122"/>
              </a:rPr>
              <a:t>等都允许关系表中存在两个完全相同的元组，除非用户特别定义了相应的约束条件</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pPr eaLnBrk="1" hangingPunct="1">
              <a:defRPr/>
            </a:pPr>
            <a:r>
              <a:rPr lang="zh-CN" altLang="en-US"/>
              <a:t>关系基本概念-关系的性质</a:t>
            </a:r>
          </a:p>
        </p:txBody>
      </p:sp>
      <p:graphicFrame>
        <p:nvGraphicFramePr>
          <p:cNvPr id="27653" name="Object 4"/>
          <p:cNvGraphicFramePr>
            <a:graphicFrameLocks noGrp="1" noChangeAspect="1"/>
          </p:cNvGraphicFramePr>
          <p:nvPr>
            <p:ph type="body" idx="1"/>
          </p:nvPr>
        </p:nvGraphicFramePr>
        <p:xfrm>
          <a:off x="463550" y="3128963"/>
          <a:ext cx="8331200" cy="2200275"/>
        </p:xfrm>
        <a:graphic>
          <a:graphicData uri="http://schemas.openxmlformats.org/presentationml/2006/ole">
            <mc:AlternateContent xmlns:mc="http://schemas.openxmlformats.org/markup-compatibility/2006">
              <mc:Choice xmlns:v="urn:schemas-microsoft-com:vml" Requires="v">
                <p:oleObj name="文档" r:id="rId2" imgW="3636545" imgH="960209" progId="Word.Document.8">
                  <p:embed/>
                </p:oleObj>
              </mc:Choice>
              <mc:Fallback>
                <p:oleObj name="文档" r:id="rId2" imgW="3636545" imgH="960209" progId="Word.Document.8">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550" y="3128963"/>
                        <a:ext cx="8331200" cy="220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54" name="Text Box 5"/>
          <p:cNvSpPr txBox="1">
            <a:spLocks noChangeArrowheads="1"/>
          </p:cNvSpPr>
          <p:nvPr/>
        </p:nvSpPr>
        <p:spPr bwMode="auto">
          <a:xfrm>
            <a:off x="228600" y="1600200"/>
            <a:ext cx="8610600"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lvl="1" eaLnBrk="1" hangingPunct="1">
              <a:lnSpc>
                <a:spcPct val="90000"/>
              </a:lnSpc>
              <a:spcBef>
                <a:spcPct val="20000"/>
              </a:spcBef>
              <a:buSzTx/>
              <a:buFontTx/>
              <a:buChar char="–"/>
            </a:pPr>
            <a:r>
              <a:rPr lang="zh-CN" altLang="en-US">
                <a:solidFill>
                  <a:schemeClr val="bg2"/>
                </a:solidFill>
                <a:latin typeface="华文新魏" panose="02010800040101010101" pitchFamily="2" charset="-122"/>
                <a:ea typeface="华文新魏" panose="02010800040101010101" pitchFamily="2" charset="-122"/>
              </a:rPr>
              <a:t>每一分量必须是不可再分的数据。满足这一条件的关系称作满足第一范式（1</a:t>
            </a:r>
            <a:r>
              <a:rPr lang="en-US" altLang="zh-CN">
                <a:solidFill>
                  <a:schemeClr val="bg2"/>
                </a:solidFill>
                <a:latin typeface="华文新魏" panose="02010800040101010101" pitchFamily="2" charset="-122"/>
                <a:ea typeface="华文新魏" panose="02010800040101010101" pitchFamily="2" charset="-122"/>
              </a:rPr>
              <a:t>NF）</a:t>
            </a:r>
            <a:r>
              <a:rPr lang="zh-CN" altLang="en-US">
                <a:solidFill>
                  <a:schemeClr val="bg2"/>
                </a:solidFill>
                <a:latin typeface="华文新魏" panose="02010800040101010101" pitchFamily="2" charset="-122"/>
                <a:ea typeface="华文新魏" panose="02010800040101010101" pitchFamily="2" charset="-122"/>
              </a:rPr>
              <a:t>的</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lstStyle/>
          <a:p>
            <a:pPr>
              <a:defRPr/>
            </a:pPr>
            <a:r>
              <a:rPr lang="en-US" altLang="zh-CN" dirty="0">
                <a:ea typeface="+mj-ea"/>
              </a:rPr>
              <a:t>2.2 </a:t>
            </a:r>
            <a:r>
              <a:rPr lang="zh-CN" altLang="en-US" dirty="0">
                <a:ea typeface="+mj-ea"/>
              </a:rPr>
              <a:t>关系模式和实例</a:t>
            </a:r>
            <a:endParaRPr lang="en-US" dirty="0">
              <a:ea typeface="+mj-ea"/>
            </a:endParaRPr>
          </a:p>
        </p:txBody>
      </p:sp>
      <p:sp>
        <p:nvSpPr>
          <p:cNvPr id="28675" name="Rectangle 3"/>
          <p:cNvSpPr>
            <a:spLocks noGrp="1" noChangeArrowheads="1"/>
          </p:cNvSpPr>
          <p:nvPr>
            <p:ph type="body" idx="1"/>
          </p:nvPr>
        </p:nvSpPr>
        <p:spPr>
          <a:xfrm>
            <a:off x="798513" y="1077913"/>
            <a:ext cx="7848600" cy="4876800"/>
          </a:xfrm>
        </p:spPr>
        <p:txBody>
          <a:bodyPr/>
          <a:lstStyle/>
          <a:p>
            <a:r>
              <a:rPr lang="en-US" altLang="zh-CN" sz="2000" i="1"/>
              <a:t>A</a:t>
            </a:r>
            <a:r>
              <a:rPr lang="en-US" altLang="zh-CN" sz="2000" baseline="-25000"/>
              <a:t>1</a:t>
            </a:r>
            <a:r>
              <a:rPr lang="en-US" altLang="zh-CN" sz="2000"/>
              <a:t>, </a:t>
            </a:r>
            <a:r>
              <a:rPr lang="en-US" altLang="zh-CN" sz="2000" i="1"/>
              <a:t>A</a:t>
            </a:r>
            <a:r>
              <a:rPr lang="en-US" altLang="zh-CN" sz="2000" baseline="-25000"/>
              <a:t>2</a:t>
            </a:r>
            <a:r>
              <a:rPr lang="en-US" altLang="zh-CN" sz="2000"/>
              <a:t>, …, </a:t>
            </a:r>
            <a:r>
              <a:rPr lang="en-US" altLang="zh-CN" sz="2000" i="1"/>
              <a:t>A</a:t>
            </a:r>
            <a:r>
              <a:rPr lang="en-US" altLang="zh-CN" sz="2000" i="1" baseline="-25000"/>
              <a:t>n</a:t>
            </a:r>
            <a:r>
              <a:rPr lang="en-US" altLang="zh-CN" sz="2000" i="1"/>
              <a:t> </a:t>
            </a:r>
            <a:r>
              <a:rPr lang="zh-CN" altLang="en-US" sz="2000" i="1"/>
              <a:t>是属性</a:t>
            </a:r>
            <a:endParaRPr lang="en-US" altLang="zh-CN" sz="2000" i="1"/>
          </a:p>
          <a:p>
            <a:pPr>
              <a:buFont typeface="Monotype Sorts" pitchFamily="2" charset="2"/>
              <a:buNone/>
            </a:pPr>
            <a:endParaRPr lang="en-US" altLang="zh-CN" sz="2000"/>
          </a:p>
          <a:p>
            <a:r>
              <a:rPr lang="en-US" altLang="zh-CN" sz="2000" i="1"/>
              <a:t>R</a:t>
            </a:r>
            <a:r>
              <a:rPr lang="en-US" altLang="zh-CN" sz="2000"/>
              <a:t> = (</a:t>
            </a:r>
            <a:r>
              <a:rPr lang="en-US" altLang="zh-CN" sz="2000" i="1"/>
              <a:t>A</a:t>
            </a:r>
            <a:r>
              <a:rPr lang="en-US" altLang="zh-CN" sz="2000" baseline="-25000"/>
              <a:t>1</a:t>
            </a:r>
            <a:r>
              <a:rPr lang="en-US" altLang="zh-CN" sz="2000"/>
              <a:t>, </a:t>
            </a:r>
            <a:r>
              <a:rPr lang="en-US" altLang="zh-CN" sz="2000" i="1"/>
              <a:t>A</a:t>
            </a:r>
            <a:r>
              <a:rPr lang="en-US" altLang="zh-CN" sz="2000" baseline="-25000"/>
              <a:t>2</a:t>
            </a:r>
            <a:r>
              <a:rPr lang="en-US" altLang="zh-CN" sz="2000"/>
              <a:t>, …, </a:t>
            </a:r>
            <a:r>
              <a:rPr lang="en-US" altLang="zh-CN" sz="2000" i="1"/>
              <a:t>A</a:t>
            </a:r>
            <a:r>
              <a:rPr lang="en-US" altLang="zh-CN" sz="2000" i="1" baseline="-25000"/>
              <a:t>n</a:t>
            </a:r>
            <a:r>
              <a:rPr lang="en-US" altLang="zh-CN" sz="2000"/>
              <a:t> ) </a:t>
            </a:r>
            <a:r>
              <a:rPr lang="zh-CN" altLang="en-US" sz="2000"/>
              <a:t>是一个关系模式</a:t>
            </a:r>
            <a:endParaRPr lang="en-US" altLang="zh-CN" sz="2000" i="1"/>
          </a:p>
          <a:p>
            <a:pPr>
              <a:lnSpc>
                <a:spcPct val="120000"/>
              </a:lnSpc>
              <a:buFont typeface="Monotype Sorts" pitchFamily="2" charset="2"/>
              <a:buNone/>
            </a:pPr>
            <a:r>
              <a:rPr lang="en-US" altLang="zh-CN" sz="2000"/>
              <a:t>	</a:t>
            </a:r>
            <a:r>
              <a:rPr lang="zh-CN" altLang="en-US" sz="2000"/>
              <a:t>例</a:t>
            </a:r>
            <a:r>
              <a:rPr lang="en-US" altLang="zh-CN" sz="2000"/>
              <a:t>:</a:t>
            </a:r>
          </a:p>
          <a:p>
            <a:pPr>
              <a:lnSpc>
                <a:spcPct val="120000"/>
              </a:lnSpc>
              <a:buFont typeface="Monotype Sorts" pitchFamily="2" charset="2"/>
              <a:buNone/>
            </a:pPr>
            <a:r>
              <a:rPr lang="en-US" altLang="zh-CN" sz="2000"/>
              <a:t>	</a:t>
            </a:r>
            <a:r>
              <a:rPr lang="en-US" altLang="zh-CN" sz="2000" i="1"/>
              <a:t>     instructor </a:t>
            </a:r>
            <a:r>
              <a:rPr lang="en-US" altLang="zh-CN" sz="2000"/>
              <a:t> = (</a:t>
            </a:r>
            <a:r>
              <a:rPr lang="en-US" altLang="zh-CN" sz="2000" i="1"/>
              <a:t>ID,  name, dept_name, salary</a:t>
            </a:r>
            <a:r>
              <a:rPr lang="en-US" altLang="zh-CN" sz="2000"/>
              <a:t>)</a:t>
            </a:r>
          </a:p>
          <a:p>
            <a:pPr>
              <a:lnSpc>
                <a:spcPct val="120000"/>
              </a:lnSpc>
            </a:pPr>
            <a:r>
              <a:rPr lang="zh-CN" altLang="en-US" sz="2000"/>
              <a:t>形式上</a:t>
            </a:r>
            <a:r>
              <a:rPr lang="en-US" altLang="zh-CN" sz="2000"/>
              <a:t>, </a:t>
            </a:r>
            <a:r>
              <a:rPr lang="zh-CN" altLang="en-US" sz="2000"/>
              <a:t>给定集合</a:t>
            </a:r>
            <a:r>
              <a:rPr lang="en-US" altLang="zh-CN" sz="2000" i="1"/>
              <a:t>D</a:t>
            </a:r>
            <a:r>
              <a:rPr lang="en-US" altLang="zh-CN" sz="2000" baseline="-25000"/>
              <a:t>1</a:t>
            </a:r>
            <a:r>
              <a:rPr lang="en-US" altLang="zh-CN" sz="2000"/>
              <a:t>, </a:t>
            </a:r>
            <a:r>
              <a:rPr lang="en-US" altLang="zh-CN" sz="2000" i="1"/>
              <a:t>D</a:t>
            </a:r>
            <a:r>
              <a:rPr lang="en-US" altLang="zh-CN" sz="2000" baseline="-25000"/>
              <a:t>2</a:t>
            </a:r>
            <a:r>
              <a:rPr lang="en-US" altLang="zh-CN" sz="2000"/>
              <a:t>, …. </a:t>
            </a:r>
            <a:r>
              <a:rPr lang="en-US" altLang="zh-CN" sz="2000" i="1"/>
              <a:t>D</a:t>
            </a:r>
            <a:r>
              <a:rPr lang="en-US" altLang="zh-CN" sz="2000" i="1" baseline="-25000"/>
              <a:t>n</a:t>
            </a:r>
            <a:r>
              <a:rPr lang="en-US" altLang="zh-CN" sz="2000"/>
              <a:t> </a:t>
            </a:r>
            <a:r>
              <a:rPr lang="zh-CN" altLang="en-US" sz="2000"/>
              <a:t>，一个关系</a:t>
            </a:r>
            <a:r>
              <a:rPr lang="en-US" altLang="zh-CN" sz="2000"/>
              <a:t>r</a:t>
            </a:r>
            <a:r>
              <a:rPr lang="zh-CN" altLang="en-US" sz="2000"/>
              <a:t>是</a:t>
            </a:r>
            <a:r>
              <a:rPr lang="en-US" altLang="zh-CN" sz="2000"/>
              <a:t> </a:t>
            </a:r>
            <a:br>
              <a:rPr lang="en-US" altLang="zh-CN" sz="2000"/>
            </a:br>
            <a:r>
              <a:rPr lang="en-US" altLang="zh-CN" sz="2000"/>
              <a:t>        </a:t>
            </a:r>
            <a:r>
              <a:rPr lang="en-US" altLang="zh-CN" sz="2000" i="1"/>
              <a:t>D</a:t>
            </a:r>
            <a:r>
              <a:rPr lang="en-US" altLang="zh-CN" sz="2000" baseline="-25000"/>
              <a:t>1</a:t>
            </a:r>
            <a:r>
              <a:rPr lang="en-US" altLang="zh-CN" sz="2000"/>
              <a:t> x  </a:t>
            </a:r>
            <a:r>
              <a:rPr lang="en-US" altLang="zh-CN" sz="2000" i="1"/>
              <a:t>D</a:t>
            </a:r>
            <a:r>
              <a:rPr lang="en-US" altLang="zh-CN" sz="2000" baseline="-25000"/>
              <a:t>2 </a:t>
            </a:r>
            <a:r>
              <a:rPr lang="en-US" altLang="zh-CN" sz="2000"/>
              <a:t> x … x </a:t>
            </a:r>
            <a:r>
              <a:rPr lang="en-US" altLang="zh-CN" sz="2000" i="1"/>
              <a:t>D</a:t>
            </a:r>
            <a:r>
              <a:rPr lang="en-US" altLang="zh-CN" sz="2000" i="1" baseline="-25000"/>
              <a:t>n</a:t>
            </a:r>
            <a:r>
              <a:rPr lang="zh-CN" altLang="en-US" sz="2000"/>
              <a:t>的一个子集</a:t>
            </a:r>
            <a:br>
              <a:rPr lang="en-US" altLang="zh-CN" sz="2000"/>
            </a:br>
            <a:r>
              <a:rPr lang="zh-CN" altLang="en-US" sz="2000"/>
              <a:t>因此，一个关系是一组</a:t>
            </a:r>
            <a:r>
              <a:rPr lang="en-US" altLang="zh-CN" sz="2000"/>
              <a:t>n-</a:t>
            </a:r>
            <a:r>
              <a:rPr lang="zh-CN" altLang="en-US" sz="2000"/>
              <a:t>元组</a:t>
            </a:r>
            <a:r>
              <a:rPr lang="en-US" altLang="zh-CN" sz="2000"/>
              <a:t>(a</a:t>
            </a:r>
            <a:r>
              <a:rPr lang="en-US" altLang="zh-CN" sz="2000" baseline="-25000"/>
              <a:t>1</a:t>
            </a:r>
            <a:r>
              <a:rPr lang="en-US" altLang="zh-CN" sz="2000"/>
              <a:t>, a</a:t>
            </a:r>
            <a:r>
              <a:rPr lang="en-US" altLang="zh-CN" sz="2000" baseline="-25000"/>
              <a:t>2</a:t>
            </a:r>
            <a:r>
              <a:rPr lang="en-US" altLang="zh-CN" sz="2000"/>
              <a:t>, …, a</a:t>
            </a:r>
            <a:r>
              <a:rPr lang="en-US" altLang="zh-CN" sz="2000" baseline="-25000"/>
              <a:t>n</a:t>
            </a:r>
            <a:r>
              <a:rPr lang="en-US" altLang="zh-CN" sz="2000"/>
              <a:t>) </a:t>
            </a:r>
            <a:r>
              <a:rPr lang="zh-CN" altLang="en-US" sz="2000"/>
              <a:t>的集合，其中</a:t>
            </a:r>
            <a:r>
              <a:rPr lang="en-US" altLang="zh-CN" sz="2000" i="1"/>
              <a:t>a</a:t>
            </a:r>
            <a:r>
              <a:rPr lang="en-US" altLang="zh-CN" sz="2000" i="1" baseline="-25000"/>
              <a:t>i</a:t>
            </a:r>
            <a:r>
              <a:rPr lang="en-US" altLang="zh-CN" sz="2000"/>
              <a:t>  </a:t>
            </a:r>
            <a:r>
              <a:rPr lang="en-US" altLang="zh-CN" sz="2000">
                <a:sym typeface="Symbol" panose="05050102010706020507" pitchFamily="18" charset="2"/>
              </a:rPr>
              <a:t> </a:t>
            </a:r>
            <a:r>
              <a:rPr lang="en-US" altLang="zh-CN" sz="2000" i="1">
                <a:sym typeface="Symbol" panose="05050102010706020507" pitchFamily="18" charset="2"/>
              </a:rPr>
              <a:t>D</a:t>
            </a:r>
            <a:r>
              <a:rPr lang="en-US" altLang="zh-CN" sz="2000" i="1" baseline="-25000">
                <a:sym typeface="Symbol" panose="05050102010706020507" pitchFamily="18" charset="2"/>
              </a:rPr>
              <a:t>i</a:t>
            </a:r>
            <a:endParaRPr lang="en-US" altLang="zh-CN" sz="2000" i="1">
              <a:sym typeface="Symbol" panose="05050102010706020507" pitchFamily="18" charset="2"/>
            </a:endParaRPr>
          </a:p>
          <a:p>
            <a:pPr>
              <a:lnSpc>
                <a:spcPct val="120000"/>
              </a:lnSpc>
              <a:buFont typeface="Monotype Sorts" pitchFamily="2" charset="2"/>
              <a:buNone/>
            </a:pPr>
            <a:endParaRPr lang="en-US" altLang="zh-CN" sz="2000"/>
          </a:p>
          <a:p>
            <a:pPr>
              <a:lnSpc>
                <a:spcPct val="120000"/>
              </a:lnSpc>
              <a:buFont typeface="Monotype Sorts" pitchFamily="2" charset="2"/>
              <a:buNone/>
            </a:pPr>
            <a:endParaRPr lang="en-US" altLang="zh-CN" sz="2000"/>
          </a:p>
          <a:p>
            <a:pPr>
              <a:buFont typeface="Monotype Sorts" pitchFamily="2" charset="2"/>
              <a:buNone/>
            </a:pPr>
            <a:endParaRPr lang="en-US" altLang="zh-CN" sz="2000"/>
          </a:p>
        </p:txBody>
      </p:sp>
      <p:sp>
        <p:nvSpPr>
          <p:cNvPr id="28676" name="Rectangle 4"/>
          <p:cNvSpPr>
            <a:spLocks noChangeArrowheads="1"/>
          </p:cNvSpPr>
          <p:nvPr/>
        </p:nvSpPr>
        <p:spPr bwMode="auto">
          <a:xfrm>
            <a:off x="820738" y="4441825"/>
            <a:ext cx="7404100" cy="150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endParaRPr lang="en-US" altLang="zh-CN" sz="2000"/>
          </a:p>
          <a:p>
            <a:r>
              <a:rPr lang="zh-CN" altLang="en-US" sz="2000"/>
              <a:t>关系的当前值（关系实例）可用一个表指定</a:t>
            </a:r>
          </a:p>
          <a:p>
            <a:r>
              <a:rPr lang="zh-CN" altLang="en-US" sz="2000"/>
              <a:t>元素</a:t>
            </a:r>
            <a:r>
              <a:rPr lang="en-US" altLang="zh-CN" sz="2000"/>
              <a:t>t</a:t>
            </a:r>
            <a:r>
              <a:rPr lang="zh-CN" altLang="en-US" sz="2000"/>
              <a:t>是关系</a:t>
            </a:r>
            <a:r>
              <a:rPr lang="en-US" altLang="zh-CN" sz="2000"/>
              <a:t>r</a:t>
            </a:r>
            <a:r>
              <a:rPr lang="zh-CN" altLang="en-US" sz="2000"/>
              <a:t>中的一个元组，表中一行代表一个元组</a:t>
            </a:r>
            <a:endParaRPr lang="en-US" altLang="zh-CN" sz="2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lstStyle/>
          <a:p>
            <a:pPr>
              <a:defRPr/>
            </a:pPr>
            <a:r>
              <a:rPr lang="zh-CN" altLang="en-US" dirty="0">
                <a:ea typeface="+mj-ea"/>
              </a:rPr>
              <a:t>数据库</a:t>
            </a:r>
            <a:endParaRPr lang="en-US" dirty="0">
              <a:ea typeface="+mj-ea"/>
            </a:endParaRPr>
          </a:p>
        </p:txBody>
      </p:sp>
      <p:sp>
        <p:nvSpPr>
          <p:cNvPr id="30723" name="Rectangle 3"/>
          <p:cNvSpPr>
            <a:spLocks noGrp="1" noChangeArrowheads="1"/>
          </p:cNvSpPr>
          <p:nvPr>
            <p:ph type="body" idx="1"/>
          </p:nvPr>
        </p:nvSpPr>
        <p:spPr>
          <a:xfrm>
            <a:off x="798513" y="1077913"/>
            <a:ext cx="8077200" cy="5176837"/>
          </a:xfrm>
        </p:spPr>
        <p:txBody>
          <a:bodyPr/>
          <a:lstStyle/>
          <a:p>
            <a:pPr>
              <a:spcBef>
                <a:spcPct val="60000"/>
              </a:spcBef>
            </a:pPr>
            <a:r>
              <a:rPr lang="zh-CN" altLang="zh-CN" sz="2000"/>
              <a:t>数据库由多个关系</a:t>
            </a:r>
            <a:r>
              <a:rPr lang="zh-CN" altLang="en-US" sz="2000"/>
              <a:t>组成</a:t>
            </a:r>
            <a:endParaRPr lang="en-US" altLang="zh-CN" sz="2000"/>
          </a:p>
          <a:p>
            <a:pPr>
              <a:spcBef>
                <a:spcPct val="60000"/>
              </a:spcBef>
            </a:pPr>
            <a:r>
              <a:rPr lang="zh-CN" altLang="en-US" sz="2000"/>
              <a:t>一个关于学校的信息被分成多部分</a:t>
            </a:r>
            <a:endParaRPr lang="en-US" altLang="zh-CN" sz="2000"/>
          </a:p>
          <a:p>
            <a:pPr>
              <a:lnSpc>
                <a:spcPct val="110000"/>
              </a:lnSpc>
              <a:spcBef>
                <a:spcPct val="60000"/>
              </a:spcBef>
              <a:buFont typeface="Monotype Sorts" pitchFamily="2" charset="2"/>
              <a:buNone/>
            </a:pPr>
            <a:r>
              <a:rPr lang="en-US" altLang="zh-CN" sz="2000"/>
              <a:t>	</a:t>
            </a:r>
            <a:r>
              <a:rPr lang="en-US" altLang="zh-CN" sz="1800"/>
              <a:t>        instructor  </a:t>
            </a:r>
            <a:br>
              <a:rPr lang="en-US" altLang="zh-CN" sz="1800"/>
            </a:br>
            <a:r>
              <a:rPr lang="en-US" altLang="zh-CN" sz="1800"/>
              <a:t>        student     </a:t>
            </a:r>
            <a:br>
              <a:rPr lang="en-US" altLang="zh-CN" sz="1800"/>
            </a:br>
            <a:r>
              <a:rPr lang="en-US" altLang="zh-CN" sz="1800"/>
              <a:t>        advisor</a:t>
            </a:r>
          </a:p>
          <a:p>
            <a:pPr>
              <a:lnSpc>
                <a:spcPct val="110000"/>
              </a:lnSpc>
              <a:spcBef>
                <a:spcPct val="60000"/>
              </a:spcBef>
            </a:pPr>
            <a:r>
              <a:rPr lang="zh-CN" altLang="en-US" sz="2000"/>
              <a:t>不好的设计</a:t>
            </a:r>
            <a:r>
              <a:rPr lang="en-US" altLang="zh-CN" sz="2000"/>
              <a:t>: </a:t>
            </a:r>
            <a:br>
              <a:rPr lang="en-US" altLang="zh-CN" sz="2000"/>
            </a:br>
            <a:r>
              <a:rPr lang="en-US" altLang="zh-CN" sz="2000"/>
              <a:t>  </a:t>
            </a:r>
            <a:r>
              <a:rPr lang="en-US" altLang="zh-CN" sz="1800"/>
              <a:t>univ (instructor -ID, name, dept_name, salary, student_Id, ..)</a:t>
            </a:r>
            <a:br>
              <a:rPr lang="en-US" altLang="zh-CN" sz="1800"/>
            </a:br>
            <a:r>
              <a:rPr lang="zh-CN" altLang="en-US" sz="2000"/>
              <a:t>导致</a:t>
            </a:r>
            <a:endParaRPr lang="en-US" altLang="zh-CN" sz="2000"/>
          </a:p>
          <a:p>
            <a:pPr lvl="1">
              <a:spcBef>
                <a:spcPct val="60000"/>
              </a:spcBef>
            </a:pPr>
            <a:r>
              <a:rPr lang="zh-CN" altLang="zh-CN" sz="2000"/>
              <a:t>重复的信息</a:t>
            </a:r>
            <a:r>
              <a:rPr lang="en-US" altLang="zh-CN" sz="2000"/>
              <a:t>(</a:t>
            </a:r>
            <a:r>
              <a:rPr lang="zh-CN" altLang="en-US" sz="2000"/>
              <a:t>例</a:t>
            </a:r>
            <a:r>
              <a:rPr lang="en-US" altLang="zh-CN" sz="2000"/>
              <a:t>.</a:t>
            </a:r>
            <a:r>
              <a:rPr lang="zh-CN" altLang="en-US" sz="2000"/>
              <a:t>两个学生有相同的老师</a:t>
            </a:r>
            <a:r>
              <a:rPr lang="en-US" altLang="zh-CN" sz="2000"/>
              <a:t>)</a:t>
            </a:r>
          </a:p>
          <a:p>
            <a:pPr lvl="1">
              <a:spcBef>
                <a:spcPct val="60000"/>
              </a:spcBef>
            </a:pPr>
            <a:r>
              <a:rPr lang="zh-CN" altLang="en-US" sz="2000"/>
              <a:t>对</a:t>
            </a:r>
            <a:r>
              <a:rPr lang="en-US" altLang="zh-CN" sz="2000"/>
              <a:t>null</a:t>
            </a:r>
            <a:r>
              <a:rPr lang="zh-CN" altLang="en-US" sz="2000"/>
              <a:t>值的需要</a:t>
            </a:r>
            <a:r>
              <a:rPr lang="en-US" altLang="zh-CN" sz="2000"/>
              <a:t>(</a:t>
            </a:r>
            <a:r>
              <a:rPr lang="zh-CN" altLang="en-US" sz="2000"/>
              <a:t>例</a:t>
            </a:r>
            <a:r>
              <a:rPr lang="en-US" altLang="zh-CN" sz="2000"/>
              <a:t>.</a:t>
            </a:r>
            <a:r>
              <a:rPr lang="zh-CN" altLang="en-US" sz="2000"/>
              <a:t>一个没有指导老师的学生</a:t>
            </a:r>
            <a:r>
              <a:rPr lang="en-US" altLang="zh-CN" sz="2000"/>
              <a:t>)</a:t>
            </a:r>
          </a:p>
          <a:p>
            <a:pPr>
              <a:spcBef>
                <a:spcPct val="60000"/>
              </a:spcBef>
            </a:pPr>
            <a:r>
              <a:rPr lang="zh-CN" altLang="en-US" sz="2000"/>
              <a:t>范式理论</a:t>
            </a:r>
            <a:r>
              <a:rPr lang="en-US" altLang="zh-CN" sz="2000"/>
              <a:t>(</a:t>
            </a:r>
            <a:r>
              <a:rPr lang="zh-CN" altLang="en-US" sz="2000"/>
              <a:t>第</a:t>
            </a:r>
            <a:r>
              <a:rPr lang="en-US" altLang="zh-CN" sz="2000"/>
              <a:t>8</a:t>
            </a:r>
            <a:r>
              <a:rPr lang="zh-CN" altLang="en-US" sz="2000"/>
              <a:t>章</a:t>
            </a:r>
            <a:r>
              <a:rPr lang="en-US" altLang="zh-CN" sz="2000"/>
              <a:t>) </a:t>
            </a:r>
            <a:r>
              <a:rPr lang="zh-CN" altLang="en-US" sz="2000"/>
              <a:t>处理怎样设计一个“好”的关系模式的问题</a:t>
            </a:r>
            <a:endParaRPr lang="en-US" altLang="zh-CN" sz="2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Rectangle 2"/>
          <p:cNvSpPr>
            <a:spLocks noGrp="1" noChangeArrowheads="1"/>
          </p:cNvSpPr>
          <p:nvPr>
            <p:ph type="title"/>
          </p:nvPr>
        </p:nvSpPr>
        <p:spPr/>
        <p:txBody>
          <a:bodyPr/>
          <a:lstStyle/>
          <a:p>
            <a:pPr eaLnBrk="1" hangingPunct="1">
              <a:defRPr/>
            </a:pPr>
            <a:r>
              <a:rPr lang="zh-CN" altLang="en-US" dirty="0"/>
              <a:t>模式构造问题</a:t>
            </a:r>
          </a:p>
        </p:txBody>
      </p:sp>
      <p:sp>
        <p:nvSpPr>
          <p:cNvPr id="32771" name="Rectangle 3"/>
          <p:cNvSpPr>
            <a:spLocks noGrp="1" noChangeArrowheads="1"/>
          </p:cNvSpPr>
          <p:nvPr>
            <p:ph type="body" sz="half" idx="1"/>
          </p:nvPr>
        </p:nvSpPr>
        <p:spPr>
          <a:xfrm>
            <a:off x="414338" y="1241425"/>
            <a:ext cx="8229600" cy="2489200"/>
          </a:xfrm>
        </p:spPr>
        <p:txBody>
          <a:bodyPr/>
          <a:lstStyle/>
          <a:p>
            <a:pPr eaLnBrk="1" hangingPunct="1"/>
            <a:r>
              <a:rPr lang="en-US" altLang="zh-CN" sz="2400"/>
              <a:t>S</a:t>
            </a:r>
            <a:r>
              <a:rPr lang="zh-CN" altLang="en-US" sz="2400"/>
              <a:t>同</a:t>
            </a:r>
            <a:r>
              <a:rPr lang="en-US" altLang="zh-CN" sz="2400"/>
              <a:t>SC</a:t>
            </a:r>
            <a:r>
              <a:rPr lang="zh-CN" altLang="en-US" sz="2400"/>
              <a:t>合并为一个表如何？</a:t>
            </a:r>
          </a:p>
          <a:p>
            <a:pPr lvl="1" eaLnBrk="1" hangingPunct="1"/>
            <a:r>
              <a:rPr lang="zh-CN" altLang="en-US" sz="2000"/>
              <a:t>优点：表的数量少</a:t>
            </a:r>
          </a:p>
          <a:p>
            <a:pPr lvl="1" eaLnBrk="1" hangingPunct="1"/>
            <a:r>
              <a:rPr lang="zh-CN" altLang="en-US" sz="2000"/>
              <a:t>缺点：数据冗余、被迫引入空值、插入异常、删除异常</a:t>
            </a:r>
            <a:r>
              <a:rPr lang="en-US" altLang="zh-CN" sz="2000">
                <a:latin typeface="Times New Roman" panose="02020603050405020304" pitchFamily="18" charset="0"/>
              </a:rPr>
              <a:t>…</a:t>
            </a:r>
            <a:endParaRPr lang="en-US" altLang="zh-CN" sz="2000"/>
          </a:p>
          <a:p>
            <a:pPr eaLnBrk="1" hangingPunct="1"/>
            <a:r>
              <a:rPr lang="zh-CN" altLang="en-US" sz="2400"/>
              <a:t>模式构造的方法和原则</a:t>
            </a:r>
          </a:p>
          <a:p>
            <a:pPr eaLnBrk="1" hangingPunct="1"/>
            <a:endParaRPr lang="zh-CN" altLang="en-US" sz="2400"/>
          </a:p>
        </p:txBody>
      </p:sp>
      <p:graphicFrame>
        <p:nvGraphicFramePr>
          <p:cNvPr id="212996" name="Group 4"/>
          <p:cNvGraphicFramePr>
            <a:graphicFrameLocks noGrp="1"/>
          </p:cNvGraphicFramePr>
          <p:nvPr>
            <p:ph sz="quarter" idx="2"/>
          </p:nvPr>
        </p:nvGraphicFramePr>
        <p:xfrm>
          <a:off x="2163763" y="3659188"/>
          <a:ext cx="2406650" cy="2433639"/>
        </p:xfrm>
        <a:graphic>
          <a:graphicData uri="http://schemas.openxmlformats.org/drawingml/2006/table">
            <a:tbl>
              <a:tblPr/>
              <a:tblGrid>
                <a:gridCol w="647700">
                  <a:extLst>
                    <a:ext uri="{9D8B030D-6E8A-4147-A177-3AD203B41FA5}">
                      <a16:colId xmlns:a16="http://schemas.microsoft.com/office/drawing/2014/main" val="20000"/>
                    </a:ext>
                  </a:extLst>
                </a:gridCol>
                <a:gridCol w="849312">
                  <a:extLst>
                    <a:ext uri="{9D8B030D-6E8A-4147-A177-3AD203B41FA5}">
                      <a16:colId xmlns:a16="http://schemas.microsoft.com/office/drawing/2014/main" val="20001"/>
                    </a:ext>
                  </a:extLst>
                </a:gridCol>
                <a:gridCol w="909638">
                  <a:extLst>
                    <a:ext uri="{9D8B030D-6E8A-4147-A177-3AD203B41FA5}">
                      <a16:colId xmlns:a16="http://schemas.microsoft.com/office/drawing/2014/main" val="20002"/>
                    </a:ext>
                  </a:extLst>
                </a:gridCol>
              </a:tblGrid>
              <a:tr h="487363">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SC</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cap="flat">
                      <a:noFill/>
                    </a:lnL>
                    <a:lnR>
                      <a:noFill/>
                    </a:lnR>
                    <a:lnT cap="flat">
                      <a:noFill/>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endParaRPr kumimoji="1" lang="zh-CN" altLang="en-US" sz="1800" b="0" i="0" u="none" strike="noStrike" cap="none" normalizeH="0" baseline="0">
                        <a:ln>
                          <a:noFill/>
                        </a:ln>
                        <a:solidFill>
                          <a:schemeClr val="bg2"/>
                        </a:solidFill>
                        <a:effectLst/>
                        <a:latin typeface="Tahoma" pitchFamily="34" charset="0"/>
                        <a:ea typeface="华文新魏" pitchFamily="2" charset="-122"/>
                      </a:endParaRPr>
                    </a:p>
                  </a:txBody>
                  <a:tcPr horzOverflow="overflow">
                    <a:lnL>
                      <a:noFill/>
                    </a:lnL>
                    <a:lnR>
                      <a:noFill/>
                    </a:lnR>
                    <a:lnT cap="flat">
                      <a:noFill/>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endParaRPr kumimoji="1" lang="zh-CN" altLang="en-US" sz="1800" b="0" i="0" u="none" strike="noStrike" cap="none" normalizeH="0" baseline="0">
                        <a:ln>
                          <a:noFill/>
                        </a:ln>
                        <a:solidFill>
                          <a:schemeClr val="bg2"/>
                        </a:solidFill>
                        <a:effectLst/>
                        <a:latin typeface="Tahoma" pitchFamily="34" charset="0"/>
                        <a:ea typeface="华文新魏" pitchFamily="2" charset="-122"/>
                      </a:endParaRPr>
                    </a:p>
                  </a:txBody>
                  <a:tcPr horzOverflow="overflow">
                    <a:lnL>
                      <a:noFill/>
                    </a:lnL>
                    <a:lnR cap="flat">
                      <a:noFill/>
                    </a:lnR>
                    <a:lnT cap="flat">
                      <a:noFill/>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57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Sno</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Cno</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Score</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73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S1</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C1</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80</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57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S1</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C2</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90</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73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S2</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C1</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70</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213024" name="Group 32"/>
          <p:cNvGraphicFramePr>
            <a:graphicFrameLocks noGrp="1"/>
          </p:cNvGraphicFramePr>
          <p:nvPr>
            <p:ph sz="quarter" idx="3"/>
          </p:nvPr>
        </p:nvGraphicFramePr>
        <p:xfrm>
          <a:off x="611188" y="3716338"/>
          <a:ext cx="1368425" cy="2376488"/>
        </p:xfrm>
        <a:graphic>
          <a:graphicData uri="http://schemas.openxmlformats.org/drawingml/2006/table">
            <a:tbl>
              <a:tblPr/>
              <a:tblGrid>
                <a:gridCol w="560387">
                  <a:extLst>
                    <a:ext uri="{9D8B030D-6E8A-4147-A177-3AD203B41FA5}">
                      <a16:colId xmlns:a16="http://schemas.microsoft.com/office/drawing/2014/main" val="20000"/>
                    </a:ext>
                  </a:extLst>
                </a:gridCol>
                <a:gridCol w="808038">
                  <a:extLst>
                    <a:ext uri="{9D8B030D-6E8A-4147-A177-3AD203B41FA5}">
                      <a16:colId xmlns:a16="http://schemas.microsoft.com/office/drawing/2014/main" val="20001"/>
                    </a:ext>
                  </a:extLst>
                </a:gridCol>
              </a:tblGrid>
              <a:tr h="43338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S</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cap="flat">
                      <a:noFill/>
                    </a:lnL>
                    <a:lnR>
                      <a:noFill/>
                    </a:lnR>
                    <a:lnT cap="flat">
                      <a:noFill/>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endParaRPr kumimoji="1" lang="zh-CN" altLang="en-US" sz="1800" b="0" i="0" u="none" strike="noStrike" cap="none" normalizeH="0" baseline="0">
                        <a:ln>
                          <a:noFill/>
                        </a:ln>
                        <a:solidFill>
                          <a:schemeClr val="bg2"/>
                        </a:solidFill>
                        <a:effectLst/>
                        <a:latin typeface="Tahoma" pitchFamily="34" charset="0"/>
                        <a:ea typeface="华文新魏" pitchFamily="2" charset="-122"/>
                      </a:endParaRPr>
                    </a:p>
                  </a:txBody>
                  <a:tcPr horzOverflow="overflow">
                    <a:lnL>
                      <a:noFill/>
                    </a:lnL>
                    <a:lnR cap="flat">
                      <a:noFill/>
                    </a:lnR>
                    <a:lnT cap="flat">
                      <a:noFill/>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39762">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Sno</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Sname</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4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S1</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甲</a:t>
                      </a:r>
                      <a:endPar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4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S2</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乙</a:t>
                      </a:r>
                      <a:endPar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3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bg2"/>
                          </a:solidFill>
                          <a:effectLst/>
                          <a:latin typeface="Times New Roman" pitchFamily="18" charset="0"/>
                          <a:ea typeface="宋体" pitchFamily="2" charset="-122"/>
                          <a:cs typeface="Times New Roman" pitchFamily="18" charset="0"/>
                        </a:rPr>
                        <a:t>S3</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bg2"/>
                          </a:solidFill>
                          <a:effectLst/>
                          <a:latin typeface="Times New Roman" pitchFamily="18" charset="0"/>
                          <a:ea typeface="宋体" pitchFamily="2" charset="-122"/>
                          <a:cs typeface="Times New Roman" pitchFamily="18" charset="0"/>
                        </a:rPr>
                        <a:t>丙</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213046" name="Group 54"/>
          <p:cNvGraphicFramePr>
            <a:graphicFrameLocks noGrp="1"/>
          </p:cNvGraphicFramePr>
          <p:nvPr/>
        </p:nvGraphicFramePr>
        <p:xfrm>
          <a:off x="5083175" y="3284538"/>
          <a:ext cx="3089275" cy="2951164"/>
        </p:xfrm>
        <a:graphic>
          <a:graphicData uri="http://schemas.openxmlformats.org/drawingml/2006/table">
            <a:tbl>
              <a:tblPr/>
              <a:tblGrid>
                <a:gridCol w="630238">
                  <a:extLst>
                    <a:ext uri="{9D8B030D-6E8A-4147-A177-3AD203B41FA5}">
                      <a16:colId xmlns:a16="http://schemas.microsoft.com/office/drawing/2014/main" val="20000"/>
                    </a:ext>
                  </a:extLst>
                </a:gridCol>
                <a:gridCol w="842962">
                  <a:extLst>
                    <a:ext uri="{9D8B030D-6E8A-4147-A177-3AD203B41FA5}">
                      <a16:colId xmlns:a16="http://schemas.microsoft.com/office/drawing/2014/main" val="20001"/>
                    </a:ext>
                  </a:extLst>
                </a:gridCol>
                <a:gridCol w="823913">
                  <a:extLst>
                    <a:ext uri="{9D8B030D-6E8A-4147-A177-3AD203B41FA5}">
                      <a16:colId xmlns:a16="http://schemas.microsoft.com/office/drawing/2014/main" val="20002"/>
                    </a:ext>
                  </a:extLst>
                </a:gridCol>
                <a:gridCol w="792162">
                  <a:extLst>
                    <a:ext uri="{9D8B030D-6E8A-4147-A177-3AD203B41FA5}">
                      <a16:colId xmlns:a16="http://schemas.microsoft.com/office/drawing/2014/main" val="20003"/>
                    </a:ext>
                  </a:extLst>
                </a:gridCol>
              </a:tblGrid>
              <a:tr h="528637">
                <a:tc gridSpan="2">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S-SC</a:t>
                      </a:r>
                      <a:endParaRPr kumimoji="1" lang="zh-CN" altLang="en-US"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horzOverflow="overflow">
                    <a:lnL cap="flat">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endParaRPr kumimoji="1" lang="zh-CN" altLang="en-US" sz="1800" b="0" i="0" u="none" strike="noStrike" cap="none" normalizeH="0" baseline="0">
                        <a:ln>
                          <a:noFill/>
                        </a:ln>
                        <a:solidFill>
                          <a:schemeClr val="bg2"/>
                        </a:solidFill>
                        <a:effectLst/>
                        <a:latin typeface="Tahoma" pitchFamily="34" charset="0"/>
                        <a:ea typeface="华文新魏" pitchFamily="2" charset="-122"/>
                      </a:endParaRPr>
                    </a:p>
                  </a:txBody>
                  <a:tcPr horzOverflow="overflow">
                    <a:lnL>
                      <a:noFill/>
                    </a:lnL>
                    <a:lnR>
                      <a:noFill/>
                    </a:lnR>
                    <a:lnT cap="flat">
                      <a:noFill/>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endParaRPr kumimoji="1" lang="zh-CN" altLang="en-US" sz="1800" b="0" i="0" u="none" strike="noStrike" cap="none" normalizeH="0" baseline="0">
                        <a:ln>
                          <a:noFill/>
                        </a:ln>
                        <a:solidFill>
                          <a:schemeClr val="bg2"/>
                        </a:solidFill>
                        <a:effectLst/>
                        <a:latin typeface="Tahoma" pitchFamily="34" charset="0"/>
                        <a:ea typeface="华文新魏" pitchFamily="2" charset="-122"/>
                      </a:endParaRPr>
                    </a:p>
                  </a:txBody>
                  <a:tcPr horzOverflow="overflow">
                    <a:lnL>
                      <a:noFill/>
                    </a:lnL>
                    <a:lnR cap="flat">
                      <a:noFill/>
                    </a:lnR>
                    <a:lnT cap="flat">
                      <a:noFill/>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41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Sno</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Sname</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err="1">
                          <a:ln>
                            <a:noFill/>
                          </a:ln>
                          <a:solidFill>
                            <a:srgbClr val="000000"/>
                          </a:solidFill>
                          <a:effectLst/>
                          <a:latin typeface="Times New Roman" pitchFamily="18" charset="0"/>
                          <a:ea typeface="宋体" pitchFamily="2" charset="-122"/>
                          <a:cs typeface="Times New Roman" pitchFamily="18" charset="0"/>
                        </a:rPr>
                        <a:t>Cno</a:t>
                      </a:r>
                      <a:endParaRPr kumimoji="1"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1800" b="0" i="0" u="none" strike="noStrike" kern="1200" cap="none" normalizeH="0" baseline="0" dirty="0">
                          <a:ln>
                            <a:noFill/>
                          </a:ln>
                          <a:solidFill>
                            <a:srgbClr val="000000"/>
                          </a:solidFill>
                          <a:effectLst/>
                          <a:latin typeface="Times New Roman" pitchFamily="18" charset="0"/>
                          <a:ea typeface="宋体" pitchFamily="2" charset="-122"/>
                          <a:cs typeface="Times New Roman" pitchFamily="18" charset="0"/>
                        </a:rPr>
                        <a:t>Score</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57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S1</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甲</a:t>
                      </a:r>
                      <a:endPar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C1</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80</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41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S1</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甲</a:t>
                      </a:r>
                      <a:endPar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C2</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90</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41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S2</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乙</a:t>
                      </a:r>
                      <a:endPar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C1</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70</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41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S3</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丙</a:t>
                      </a:r>
                      <a:endPar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1" lang="zh-CN" altLang="en-US"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endParaRPr kumimoji="1" lang="en-US" altLang="zh-CN" sz="1800" b="0" i="0" u="none" strike="noStrike" cap="none" normalizeH="0" baseline="0">
                        <a:ln>
                          <a:noFill/>
                        </a:ln>
                        <a:solidFill>
                          <a:schemeClr val="bg2"/>
                        </a:solidFill>
                        <a:effectLst/>
                        <a:latin typeface="Tahoma" pitchFamily="34" charset="0"/>
                        <a:ea typeface="华文新魏" pitchFamily="2" charset="-122"/>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32857" name="Object 98"/>
          <p:cNvGraphicFramePr>
            <a:graphicFrameLocks noChangeAspect="1"/>
          </p:cNvGraphicFramePr>
          <p:nvPr/>
        </p:nvGraphicFramePr>
        <p:xfrm>
          <a:off x="4572000" y="4868863"/>
          <a:ext cx="468313" cy="400050"/>
        </p:xfrm>
        <a:graphic>
          <a:graphicData uri="http://schemas.openxmlformats.org/presentationml/2006/ole">
            <mc:AlternateContent xmlns:mc="http://schemas.openxmlformats.org/markup-compatibility/2006">
              <mc:Choice xmlns:v="urn:schemas-microsoft-com:vml" Requires="v">
                <p:oleObj name="Equation" r:id="rId2" imgW="152202" imgH="126835" progId="Equation.DSMT4">
                  <p:embed/>
                </p:oleObj>
              </mc:Choice>
              <mc:Fallback>
                <p:oleObj name="Equation" r:id="rId2" imgW="152202" imgH="126835" progId="Equation.DSMT4">
                  <p:embed/>
                  <p:pic>
                    <p:nvPicPr>
                      <p:cNvPr id="0" name="Object 9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4868863"/>
                        <a:ext cx="4683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pPr>
              <a:defRPr/>
            </a:pPr>
            <a:r>
              <a:rPr lang="en-US" altLang="zh-CN" dirty="0"/>
              <a:t>2.3 </a:t>
            </a:r>
            <a:r>
              <a:rPr lang="zh-CN" altLang="en-US" dirty="0"/>
              <a:t>码</a:t>
            </a:r>
            <a:endParaRPr lang="en-US" dirty="0"/>
          </a:p>
        </p:txBody>
      </p:sp>
      <p:sp>
        <p:nvSpPr>
          <p:cNvPr id="33795" name="Rectangle 3"/>
          <p:cNvSpPr>
            <a:spLocks noGrp="1" noChangeArrowheads="1"/>
          </p:cNvSpPr>
          <p:nvPr>
            <p:ph type="body" idx="1"/>
          </p:nvPr>
        </p:nvSpPr>
        <p:spPr>
          <a:xfrm>
            <a:off x="860425" y="1077913"/>
            <a:ext cx="7978775" cy="5311775"/>
          </a:xfrm>
        </p:spPr>
        <p:txBody>
          <a:bodyPr/>
          <a:lstStyle/>
          <a:p>
            <a:pPr>
              <a:lnSpc>
                <a:spcPct val="150000"/>
              </a:lnSpc>
            </a:pPr>
            <a:r>
              <a:rPr lang="zh-CN" altLang="en-US" sz="2000" dirty="0"/>
              <a:t>码的作用：必须有一种能够区分给定关系中的不同元组的方法。我一般用元组中的属性来表明，即一个元组的属性值必须是能够唯一区分元组的，一个关系中没有两个元组在所有属性上的取值都相同</a:t>
            </a:r>
            <a:endParaRPr lang="en-US" altLang="zh-CN" sz="2000" dirty="0"/>
          </a:p>
          <a:p>
            <a:pPr>
              <a:lnSpc>
                <a:spcPct val="150000"/>
              </a:lnSpc>
            </a:pPr>
            <a:r>
              <a:rPr lang="zh-CN" altLang="en-US" sz="2000" dirty="0">
                <a:sym typeface="Symbol" panose="05050102010706020507" pitchFamily="18" charset="2"/>
              </a:rPr>
              <a:t>超码：超码是一个或者多个属性的集合，这些属性的组合可以使我们在一个关系中唯一地标识一个元组</a:t>
            </a:r>
            <a:endParaRPr lang="en-US" altLang="zh-CN" sz="2000" dirty="0">
              <a:sym typeface="Symbol" panose="05050102010706020507" pitchFamily="18" charset="2"/>
            </a:endParaRPr>
          </a:p>
          <a:p>
            <a:pPr lvl="1">
              <a:lnSpc>
                <a:spcPct val="150000"/>
              </a:lnSpc>
            </a:pPr>
            <a:r>
              <a:rPr lang="zh-CN" altLang="en-US" sz="1600" dirty="0">
                <a:sym typeface="Symbol" panose="05050102010706020507" pitchFamily="18" charset="2"/>
              </a:rPr>
              <a:t>例</a:t>
            </a:r>
            <a:r>
              <a:rPr lang="en-US" altLang="zh-CN" sz="1600" dirty="0">
                <a:sym typeface="Symbol" panose="05050102010706020507" pitchFamily="18" charset="2"/>
              </a:rPr>
              <a:t>:  {ID}</a:t>
            </a:r>
            <a:r>
              <a:rPr lang="zh-CN" altLang="en-US" sz="1600" dirty="0">
                <a:sym typeface="Symbol" panose="05050102010706020507" pitchFamily="18" charset="2"/>
              </a:rPr>
              <a:t>和</a:t>
            </a:r>
            <a:r>
              <a:rPr lang="en-US" altLang="zh-CN" sz="1600" dirty="0">
                <a:sym typeface="Symbol" panose="05050102010706020507" pitchFamily="18" charset="2"/>
              </a:rPr>
              <a:t>{</a:t>
            </a:r>
            <a:r>
              <a:rPr lang="en-US" altLang="zh-CN" sz="1600" dirty="0" err="1">
                <a:sym typeface="Symbol" panose="05050102010706020507" pitchFamily="18" charset="2"/>
              </a:rPr>
              <a:t>ID,name</a:t>
            </a:r>
            <a:r>
              <a:rPr lang="en-US" altLang="zh-CN" sz="1600" dirty="0">
                <a:sym typeface="Symbol" panose="05050102010706020507" pitchFamily="18" charset="2"/>
              </a:rPr>
              <a:t>} </a:t>
            </a:r>
            <a:r>
              <a:rPr lang="zh-CN" altLang="en-US" sz="1600" dirty="0">
                <a:sym typeface="Symbol" panose="05050102010706020507" pitchFamily="18" charset="2"/>
              </a:rPr>
              <a:t>都是</a:t>
            </a:r>
            <a:r>
              <a:rPr lang="en-US" altLang="zh-CN" sz="1600" dirty="0">
                <a:sym typeface="Symbol" panose="05050102010706020507" pitchFamily="18" charset="2"/>
              </a:rPr>
              <a:t>instructor</a:t>
            </a:r>
            <a:r>
              <a:rPr lang="zh-CN" altLang="en-US" sz="1600" dirty="0">
                <a:sym typeface="Symbol" panose="05050102010706020507" pitchFamily="18" charset="2"/>
              </a:rPr>
              <a:t>的超码</a:t>
            </a:r>
            <a:endParaRPr lang="en-US" altLang="zh-CN" sz="1600" dirty="0">
              <a:sym typeface="Symbol" panose="05050102010706020507" pitchFamily="18" charset="2"/>
            </a:endParaRPr>
          </a:p>
          <a:p>
            <a:pPr>
              <a:lnSpc>
                <a:spcPct val="150000"/>
              </a:lnSpc>
            </a:pPr>
            <a:r>
              <a:rPr lang="zh-CN" altLang="en-US" sz="2000" dirty="0">
                <a:sym typeface="Symbol" panose="05050102010706020507" pitchFamily="18" charset="2"/>
              </a:rPr>
              <a:t>候选码：最小的超码称为候选码，即超码的任意真子集都不能成为超码</a:t>
            </a:r>
            <a:endParaRPr lang="en-US" altLang="zh-CN" sz="2000" dirty="0">
              <a:sym typeface="Symbol" panose="05050102010706020507" pitchFamily="18" charset="2"/>
            </a:endParaRPr>
          </a:p>
          <a:p>
            <a:pPr lvl="1">
              <a:lnSpc>
                <a:spcPct val="150000"/>
              </a:lnSpc>
            </a:pPr>
            <a:r>
              <a:rPr lang="zh-CN" altLang="en-US" sz="1600" dirty="0">
                <a:sym typeface="Symbol" panose="05050102010706020507" pitchFamily="18" charset="2"/>
              </a:rPr>
              <a:t>例</a:t>
            </a:r>
            <a:r>
              <a:rPr lang="en-US" altLang="zh-CN" sz="1600" dirty="0">
                <a:sym typeface="Symbol" panose="05050102010706020507" pitchFamily="18" charset="2"/>
              </a:rPr>
              <a:t>:  {ID} </a:t>
            </a:r>
            <a:r>
              <a:rPr lang="zh-CN" altLang="en-US" sz="1600" dirty="0">
                <a:sym typeface="Symbol" panose="05050102010706020507" pitchFamily="18" charset="2"/>
              </a:rPr>
              <a:t>是</a:t>
            </a:r>
            <a:r>
              <a:rPr lang="en-US" altLang="zh-CN" sz="1600" dirty="0">
                <a:sym typeface="Symbol" panose="05050102010706020507" pitchFamily="18" charset="2"/>
              </a:rPr>
              <a:t>Instructor</a:t>
            </a:r>
            <a:r>
              <a:rPr lang="zh-CN" altLang="en-US" sz="1600" dirty="0">
                <a:sym typeface="Symbol" panose="05050102010706020507" pitchFamily="18" charset="2"/>
              </a:rPr>
              <a:t>的一个候选码</a:t>
            </a:r>
            <a:endParaRPr lang="en-US" altLang="zh-CN" sz="1600" dirty="0">
              <a:sym typeface="Symbol" panose="05050102010706020507" pitchFamily="18" charset="2"/>
            </a:endParaRPr>
          </a:p>
          <a:p>
            <a:pPr>
              <a:lnSpc>
                <a:spcPct val="150000"/>
              </a:lnSpc>
            </a:pPr>
            <a:r>
              <a:rPr lang="zh-CN" altLang="en-US" sz="2000" dirty="0">
                <a:sym typeface="Symbol" panose="05050102010706020507" pitchFamily="18" charset="2"/>
              </a:rPr>
              <a:t>主码：从一个关系的多个候选码中选定一个作为主码</a:t>
            </a:r>
            <a:endParaRPr lang="en-US" altLang="zh-CN" sz="2000" dirty="0">
              <a:sym typeface="Symbol" panose="05050102010706020507" pitchFamily="18" charset="2"/>
            </a:endParaRPr>
          </a:p>
          <a:p>
            <a:pPr lvl="1">
              <a:lnSpc>
                <a:spcPct val="150000"/>
              </a:lnSpc>
            </a:pPr>
            <a:r>
              <a:rPr lang="zh-CN" altLang="en-US" sz="1600" dirty="0">
                <a:sym typeface="Symbol" panose="05050102010706020507" pitchFamily="18" charset="2"/>
              </a:rPr>
              <a:t>习惯上把主码属性放在其他属性前面，并且加下划线</a:t>
            </a:r>
            <a:endParaRPr lang="en-US" altLang="zh-CN" sz="1600" dirty="0">
              <a:sym typeface="Symbol" panose="05050102010706020507" pitchFamily="18" charset="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2"/>
          <p:cNvSpPr>
            <a:spLocks noGrp="1" noChangeArrowheads="1"/>
          </p:cNvSpPr>
          <p:nvPr>
            <p:ph type="title"/>
          </p:nvPr>
        </p:nvSpPr>
        <p:spPr>
          <a:xfrm>
            <a:off x="665163" y="0"/>
            <a:ext cx="7793037" cy="784225"/>
          </a:xfrm>
        </p:spPr>
        <p:txBody>
          <a:bodyPr/>
          <a:lstStyle/>
          <a:p>
            <a:pPr eaLnBrk="1" hangingPunct="1">
              <a:defRPr/>
            </a:pPr>
            <a:r>
              <a:rPr lang="zh-CN" altLang="en-US" dirty="0"/>
              <a:t>提纲</a:t>
            </a:r>
          </a:p>
        </p:txBody>
      </p:sp>
      <p:sp>
        <p:nvSpPr>
          <p:cNvPr id="8195" name="Rectangle 3"/>
          <p:cNvSpPr>
            <a:spLocks noGrp="1" noChangeArrowheads="1"/>
          </p:cNvSpPr>
          <p:nvPr>
            <p:ph type="body" idx="1"/>
          </p:nvPr>
        </p:nvSpPr>
        <p:spPr>
          <a:xfrm>
            <a:off x="1066800" y="1104900"/>
            <a:ext cx="7391400" cy="4572000"/>
          </a:xfrm>
        </p:spPr>
        <p:txBody>
          <a:bodyPr/>
          <a:lstStyle/>
          <a:p>
            <a:pPr eaLnBrk="1" hangingPunct="1">
              <a:lnSpc>
                <a:spcPct val="150000"/>
              </a:lnSpc>
            </a:pPr>
            <a:r>
              <a:rPr lang="zh-CN" altLang="en-US" sz="2400" dirty="0"/>
              <a:t>关系数据结构</a:t>
            </a:r>
          </a:p>
          <a:p>
            <a:pPr eaLnBrk="1" hangingPunct="1">
              <a:lnSpc>
                <a:spcPct val="150000"/>
              </a:lnSpc>
            </a:pPr>
            <a:r>
              <a:rPr lang="zh-CN" altLang="en-US" sz="2400" dirty="0"/>
              <a:t>数据库模式</a:t>
            </a:r>
          </a:p>
          <a:p>
            <a:pPr eaLnBrk="1" hangingPunct="1">
              <a:lnSpc>
                <a:spcPct val="150000"/>
              </a:lnSpc>
            </a:pPr>
            <a:r>
              <a:rPr lang="zh-CN" altLang="en-US" sz="2400" dirty="0"/>
              <a:t>码</a:t>
            </a:r>
          </a:p>
          <a:p>
            <a:pPr eaLnBrk="1" hangingPunct="1">
              <a:lnSpc>
                <a:spcPct val="150000"/>
              </a:lnSpc>
            </a:pPr>
            <a:r>
              <a:rPr lang="zh-CN" altLang="en-US" sz="2400" dirty="0"/>
              <a:t>模式图</a:t>
            </a:r>
          </a:p>
          <a:p>
            <a:pPr eaLnBrk="1" hangingPunct="1">
              <a:lnSpc>
                <a:spcPct val="150000"/>
              </a:lnSpc>
            </a:pPr>
            <a:r>
              <a:rPr lang="zh-CN" altLang="en-US" sz="2400" dirty="0"/>
              <a:t>关系查询语言</a:t>
            </a:r>
            <a:endParaRPr lang="en-US" altLang="zh-CN" sz="2400" dirty="0"/>
          </a:p>
          <a:p>
            <a:pPr eaLnBrk="1" hangingPunct="1">
              <a:lnSpc>
                <a:spcPct val="150000"/>
              </a:lnSpc>
            </a:pPr>
            <a:r>
              <a:rPr lang="zh-CN" altLang="en-US" sz="2400" dirty="0"/>
              <a:t>关系代数</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页脚占位符 5"/>
          <p:cNvSpPr>
            <a:spLocks noGrp="1"/>
          </p:cNvSpPr>
          <p:nvPr>
            <p:ph type="ftr"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endParaRPr kumimoji="0" lang="en-US" altLang="zh-CN" sz="1600">
              <a:latin typeface="Helvetica" panose="020B0604020202020204" pitchFamily="34" charset="0"/>
              <a:ea typeface="ＭＳ Ｐゴシック" panose="020B0600070205080204" pitchFamily="34" charset="-128"/>
            </a:endParaRPr>
          </a:p>
        </p:txBody>
      </p:sp>
      <p:sp>
        <p:nvSpPr>
          <p:cNvPr id="31748" name="Rectangle 2"/>
          <p:cNvSpPr>
            <a:spLocks noGrp="1" noChangeArrowheads="1"/>
          </p:cNvSpPr>
          <p:nvPr>
            <p:ph type="title"/>
          </p:nvPr>
        </p:nvSpPr>
        <p:spPr/>
        <p:txBody>
          <a:bodyPr/>
          <a:lstStyle/>
          <a:p>
            <a:pPr eaLnBrk="1" hangingPunct="1">
              <a:defRPr/>
            </a:pPr>
            <a:r>
              <a:rPr lang="zh-CN" altLang="en-US" sz="4000" dirty="0"/>
              <a:t>码</a:t>
            </a:r>
          </a:p>
        </p:txBody>
      </p:sp>
      <p:sp>
        <p:nvSpPr>
          <p:cNvPr id="35844" name="Rectangle 3"/>
          <p:cNvSpPr>
            <a:spLocks noGrp="1" noChangeArrowheads="1"/>
          </p:cNvSpPr>
          <p:nvPr>
            <p:ph type="body" idx="1"/>
          </p:nvPr>
        </p:nvSpPr>
        <p:spPr>
          <a:xfrm>
            <a:off x="457200" y="1371600"/>
            <a:ext cx="8382000" cy="1697038"/>
          </a:xfrm>
        </p:spPr>
        <p:txBody>
          <a:bodyPr/>
          <a:lstStyle/>
          <a:p>
            <a:pPr eaLnBrk="1" hangingPunct="1">
              <a:lnSpc>
                <a:spcPct val="150000"/>
              </a:lnSpc>
            </a:pPr>
            <a:r>
              <a:rPr lang="zh-CN" altLang="en-US" sz="2400"/>
              <a:t>如何确定超码</a:t>
            </a:r>
            <a:endParaRPr lang="en-US" altLang="zh-CN" sz="2400"/>
          </a:p>
          <a:p>
            <a:pPr lvl="1" eaLnBrk="1" hangingPunct="1">
              <a:lnSpc>
                <a:spcPct val="150000"/>
              </a:lnSpc>
            </a:pPr>
            <a:r>
              <a:rPr lang="zh-CN" altLang="en-US" sz="2000"/>
              <a:t>按照现实世界语义约束定义</a:t>
            </a:r>
          </a:p>
          <a:p>
            <a:pPr lvl="1" eaLnBrk="1" hangingPunct="1">
              <a:lnSpc>
                <a:spcPct val="150000"/>
              </a:lnSpc>
            </a:pPr>
            <a:r>
              <a:rPr lang="zh-CN" altLang="en-US" sz="2000"/>
              <a:t>不能依据对数据的归纳总结定义</a:t>
            </a:r>
          </a:p>
          <a:p>
            <a:pPr lvl="2" eaLnBrk="1" hangingPunct="1">
              <a:lnSpc>
                <a:spcPct val="150000"/>
              </a:lnSpc>
            </a:pPr>
            <a:endParaRPr lang="zh-CN" altLang="en-US" sz="1800"/>
          </a:p>
        </p:txBody>
      </p:sp>
      <p:sp>
        <p:nvSpPr>
          <p:cNvPr id="256004" name="Text Box 4"/>
          <p:cNvSpPr txBox="1">
            <a:spLocks noChangeArrowheads="1"/>
          </p:cNvSpPr>
          <p:nvPr/>
        </p:nvSpPr>
        <p:spPr bwMode="auto">
          <a:xfrm>
            <a:off x="1476375" y="3449638"/>
            <a:ext cx="5572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800">
                <a:solidFill>
                  <a:srgbClr val="FF3300"/>
                </a:solidFill>
                <a:latin typeface="Tahoma" panose="020B0604030504040204" pitchFamily="34" charset="0"/>
                <a:ea typeface="华文新魏" panose="02010800040101010101" pitchFamily="2" charset="-122"/>
              </a:rPr>
              <a:t>比如学生姓名是否能够作为超码？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6004"/>
                                        </p:tgtEl>
                                        <p:attrNameLst>
                                          <p:attrName>style.visibility</p:attrName>
                                        </p:attrNameLst>
                                      </p:cBhvr>
                                      <p:to>
                                        <p:strVal val="visible"/>
                                      </p:to>
                                    </p:set>
                                    <p:anim calcmode="lin" valueType="num">
                                      <p:cBhvr additive="base">
                                        <p:cTn id="7" dur="500" fill="hold"/>
                                        <p:tgtEl>
                                          <p:spTgt spid="256004"/>
                                        </p:tgtEl>
                                        <p:attrNameLst>
                                          <p:attrName>ppt_x</p:attrName>
                                        </p:attrNameLst>
                                      </p:cBhvr>
                                      <p:tavLst>
                                        <p:tav tm="0">
                                          <p:val>
                                            <p:strVal val="#ppt_x"/>
                                          </p:val>
                                        </p:tav>
                                        <p:tav tm="100000">
                                          <p:val>
                                            <p:strVal val="#ppt_x"/>
                                          </p:val>
                                        </p:tav>
                                      </p:tavLst>
                                    </p:anim>
                                    <p:anim calcmode="lin" valueType="num">
                                      <p:cBhvr additive="base">
                                        <p:cTn id="8" dur="500" fill="hold"/>
                                        <p:tgtEl>
                                          <p:spTgt spid="2560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pPr>
              <a:defRPr/>
            </a:pPr>
            <a:r>
              <a:rPr lang="zh-CN" altLang="en-US" dirty="0">
                <a:ea typeface="+mj-ea"/>
              </a:rPr>
              <a:t>码</a:t>
            </a:r>
            <a:endParaRPr lang="en-US" dirty="0">
              <a:ea typeface="+mj-ea"/>
            </a:endParaRPr>
          </a:p>
        </p:txBody>
      </p:sp>
      <p:sp>
        <p:nvSpPr>
          <p:cNvPr id="36867" name="Rectangle 3"/>
          <p:cNvSpPr>
            <a:spLocks noGrp="1" noChangeArrowheads="1"/>
          </p:cNvSpPr>
          <p:nvPr>
            <p:ph type="body" idx="1"/>
          </p:nvPr>
        </p:nvSpPr>
        <p:spPr>
          <a:xfrm>
            <a:off x="860425" y="1077913"/>
            <a:ext cx="7978775" cy="5311775"/>
          </a:xfrm>
        </p:spPr>
        <p:txBody>
          <a:bodyPr/>
          <a:lstStyle/>
          <a:p>
            <a:pPr>
              <a:lnSpc>
                <a:spcPct val="150000"/>
              </a:lnSpc>
            </a:pPr>
            <a:r>
              <a:rPr lang="zh-CN" altLang="en-US" sz="2000" dirty="0">
                <a:sym typeface="Symbol" panose="05050102010706020507" pitchFamily="18" charset="2"/>
              </a:rPr>
              <a:t>外码：一个关系模式</a:t>
            </a:r>
            <a:r>
              <a:rPr lang="en-US" altLang="zh-CN" sz="2000" dirty="0">
                <a:sym typeface="Symbol" panose="05050102010706020507" pitchFamily="18" charset="2"/>
              </a:rPr>
              <a:t>R</a:t>
            </a:r>
            <a:r>
              <a:rPr lang="en-US" altLang="zh-CN" sz="2000" baseline="-25000" dirty="0">
                <a:sym typeface="Symbol" panose="05050102010706020507" pitchFamily="18" charset="2"/>
              </a:rPr>
              <a:t>1</a:t>
            </a:r>
            <a:r>
              <a:rPr lang="zh-CN" altLang="en-US" sz="2000" dirty="0">
                <a:sym typeface="Symbol" panose="05050102010706020507" pitchFamily="18" charset="2"/>
              </a:rPr>
              <a:t>可能在它的属性中包含另一个关系模式</a:t>
            </a:r>
            <a:r>
              <a:rPr lang="en-US" altLang="zh-CN" sz="2000" dirty="0">
                <a:sym typeface="Symbol" panose="05050102010706020507" pitchFamily="18" charset="2"/>
              </a:rPr>
              <a:t>R</a:t>
            </a:r>
            <a:r>
              <a:rPr lang="en-US" altLang="zh-CN" sz="2000" baseline="-25000" dirty="0">
                <a:sym typeface="Symbol" panose="05050102010706020507" pitchFamily="18" charset="2"/>
              </a:rPr>
              <a:t>2</a:t>
            </a:r>
            <a:r>
              <a:rPr lang="zh-CN" altLang="en-US" sz="2000" dirty="0">
                <a:sym typeface="Symbol" panose="05050102010706020507" pitchFamily="18" charset="2"/>
              </a:rPr>
              <a:t>的主码，这个属性在上称作在</a:t>
            </a:r>
            <a:r>
              <a:rPr lang="en-US" altLang="zh-CN" sz="2000" dirty="0">
                <a:sym typeface="Symbol" panose="05050102010706020507" pitchFamily="18" charset="2"/>
              </a:rPr>
              <a:t>R</a:t>
            </a:r>
            <a:r>
              <a:rPr lang="en-US" altLang="zh-CN" sz="2000" baseline="-25000" dirty="0">
                <a:sym typeface="Symbol" panose="05050102010706020507" pitchFamily="18" charset="2"/>
              </a:rPr>
              <a:t>1</a:t>
            </a:r>
            <a:r>
              <a:rPr lang="zh-CN" altLang="en-US" sz="2000" dirty="0">
                <a:sym typeface="Symbol" panose="05050102010706020507" pitchFamily="18" charset="2"/>
              </a:rPr>
              <a:t>上参照</a:t>
            </a:r>
            <a:r>
              <a:rPr lang="en-US" altLang="zh-CN" sz="2000" dirty="0">
                <a:sym typeface="Symbol" panose="05050102010706020507" pitchFamily="18" charset="2"/>
              </a:rPr>
              <a:t>R</a:t>
            </a:r>
            <a:r>
              <a:rPr lang="en-US" altLang="zh-CN" sz="2000" baseline="-25000" dirty="0">
                <a:sym typeface="Symbol" panose="05050102010706020507" pitchFamily="18" charset="2"/>
              </a:rPr>
              <a:t>2</a:t>
            </a:r>
            <a:r>
              <a:rPr lang="zh-CN" altLang="en-US" sz="2000" dirty="0">
                <a:sym typeface="Symbol" panose="05050102010706020507" pitchFamily="18" charset="2"/>
              </a:rPr>
              <a:t>的外码（</a:t>
            </a:r>
            <a:r>
              <a:rPr lang="en-US" altLang="zh-CN" sz="2000" dirty="0">
                <a:sym typeface="Symbol" panose="05050102010706020507" pitchFamily="18" charset="2"/>
              </a:rPr>
              <a:t> R</a:t>
            </a:r>
            <a:r>
              <a:rPr lang="en-US" altLang="zh-CN" sz="2000" baseline="-25000" dirty="0">
                <a:sym typeface="Symbol" panose="05050102010706020507" pitchFamily="18" charset="2"/>
              </a:rPr>
              <a:t>1</a:t>
            </a:r>
            <a:r>
              <a:rPr lang="zh-CN" altLang="en-US" sz="2000" dirty="0">
                <a:sym typeface="Symbol" panose="05050102010706020507" pitchFamily="18" charset="2"/>
              </a:rPr>
              <a:t>和</a:t>
            </a:r>
            <a:r>
              <a:rPr lang="en-US" altLang="zh-CN" sz="2000" dirty="0">
                <a:sym typeface="Symbol" panose="05050102010706020507" pitchFamily="18" charset="2"/>
              </a:rPr>
              <a:t>R</a:t>
            </a:r>
            <a:r>
              <a:rPr lang="en-US" altLang="zh-CN" sz="2000" baseline="-25000" dirty="0">
                <a:sym typeface="Symbol" panose="05050102010706020507" pitchFamily="18" charset="2"/>
              </a:rPr>
              <a:t>2</a:t>
            </a:r>
            <a:r>
              <a:rPr lang="zh-CN" altLang="en-US" sz="2000" dirty="0">
                <a:sym typeface="Symbol" panose="05050102010706020507" pitchFamily="18" charset="2"/>
              </a:rPr>
              <a:t>可以是同一个关系）。</a:t>
            </a:r>
            <a:endParaRPr lang="en-US" altLang="zh-CN" sz="2000" dirty="0">
              <a:sym typeface="Symbol" panose="05050102010706020507" pitchFamily="18" charset="2"/>
            </a:endParaRPr>
          </a:p>
          <a:p>
            <a:pPr>
              <a:lnSpc>
                <a:spcPct val="150000"/>
              </a:lnSpc>
            </a:pPr>
            <a:r>
              <a:rPr lang="zh-CN" altLang="en-US" sz="2000" dirty="0">
                <a:sym typeface="Symbol" panose="05050102010706020507" pitchFamily="18" charset="2"/>
              </a:rPr>
              <a:t>关系</a:t>
            </a:r>
            <a:r>
              <a:rPr lang="en-US" altLang="zh-CN" sz="2000" dirty="0">
                <a:sym typeface="Symbol" panose="05050102010706020507" pitchFamily="18" charset="2"/>
              </a:rPr>
              <a:t>R</a:t>
            </a:r>
            <a:r>
              <a:rPr lang="en-US" altLang="zh-CN" sz="2000" baseline="-25000" dirty="0">
                <a:sym typeface="Symbol" panose="05050102010706020507" pitchFamily="18" charset="2"/>
              </a:rPr>
              <a:t>1</a:t>
            </a:r>
            <a:r>
              <a:rPr lang="zh-CN" altLang="en-US" sz="2000" dirty="0">
                <a:sym typeface="Symbol" panose="05050102010706020507" pitchFamily="18" charset="2"/>
              </a:rPr>
              <a:t>称作外码依赖的参照关系</a:t>
            </a:r>
            <a:endParaRPr lang="en-US" altLang="zh-CN" sz="2000" dirty="0">
              <a:sym typeface="Symbol" panose="05050102010706020507" pitchFamily="18" charset="2"/>
            </a:endParaRPr>
          </a:p>
          <a:p>
            <a:pPr>
              <a:lnSpc>
                <a:spcPct val="150000"/>
              </a:lnSpc>
            </a:pPr>
            <a:r>
              <a:rPr lang="zh-CN" altLang="en-US" sz="2000" dirty="0">
                <a:sym typeface="Symbol" panose="05050102010706020507" pitchFamily="18" charset="2"/>
              </a:rPr>
              <a:t>关系</a:t>
            </a:r>
            <a:r>
              <a:rPr lang="en-US" altLang="zh-CN" sz="2000" dirty="0">
                <a:sym typeface="Symbol" panose="05050102010706020507" pitchFamily="18" charset="2"/>
              </a:rPr>
              <a:t>R</a:t>
            </a:r>
            <a:r>
              <a:rPr lang="en-US" altLang="zh-CN" sz="2000" baseline="-25000" dirty="0">
                <a:sym typeface="Symbol" panose="05050102010706020507" pitchFamily="18" charset="2"/>
              </a:rPr>
              <a:t>2</a:t>
            </a:r>
            <a:r>
              <a:rPr lang="zh-CN" altLang="en-US" sz="2000" dirty="0">
                <a:sym typeface="Symbol" panose="05050102010706020507" pitchFamily="18" charset="2"/>
              </a:rPr>
              <a:t>称作外码的被参照关系</a:t>
            </a:r>
            <a:endParaRPr lang="en-US" altLang="zh-CN" sz="2000" dirty="0">
              <a:sym typeface="Symbol" panose="05050102010706020507" pitchFamily="18" charset="2"/>
            </a:endParaRPr>
          </a:p>
          <a:p>
            <a:pPr>
              <a:lnSpc>
                <a:spcPct val="150000"/>
              </a:lnSpc>
            </a:pPr>
            <a:r>
              <a:rPr lang="zh-CN" altLang="en-US" sz="2000" dirty="0">
                <a:sym typeface="Symbol" panose="05050102010706020507" pitchFamily="18" charset="2"/>
              </a:rPr>
              <a:t>例如：从</a:t>
            </a:r>
            <a:r>
              <a:rPr lang="en-US" altLang="zh-CN" sz="2000" dirty="0">
                <a:sym typeface="Symbol" panose="05050102010706020507" pitchFamily="18" charset="2"/>
              </a:rPr>
              <a:t>section</a:t>
            </a:r>
            <a:r>
              <a:rPr lang="zh-CN" altLang="en-US" sz="2000" dirty="0">
                <a:sym typeface="Symbol" panose="05050102010706020507" pitchFamily="18" charset="2"/>
              </a:rPr>
              <a:t>到</a:t>
            </a:r>
            <a:r>
              <a:rPr lang="en-US" altLang="zh-CN" sz="2000" dirty="0">
                <a:sym typeface="Symbol" panose="05050102010706020507" pitchFamily="18" charset="2"/>
              </a:rPr>
              <a:t>teaches</a:t>
            </a:r>
            <a:r>
              <a:rPr lang="zh-CN" altLang="en-US" sz="2000" dirty="0">
                <a:sym typeface="Symbol" panose="05050102010706020507" pitchFamily="18" charset="2"/>
              </a:rPr>
              <a:t>的参照完整性约束</a:t>
            </a:r>
            <a:endParaRPr lang="en-US" altLang="zh-CN" sz="2000" dirty="0">
              <a:sym typeface="Symbol" panose="05050102010706020507" pitchFamily="18" charset="2"/>
            </a:endParaRPr>
          </a:p>
          <a:p>
            <a:pPr>
              <a:lnSpc>
                <a:spcPct val="150000"/>
              </a:lnSpc>
            </a:pPr>
            <a:endParaRPr lang="en-US" altLang="zh-CN" sz="2000" dirty="0">
              <a:sym typeface="Symbol" panose="05050102010706020507" pitchFamily="18" charset="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页脚占位符 5"/>
          <p:cNvSpPr>
            <a:spLocks noGrp="1"/>
          </p:cNvSpPr>
          <p:nvPr>
            <p:ph type="ftr"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endParaRPr kumimoji="0" lang="zh-CN" altLang="zh-CN" sz="1600">
              <a:latin typeface="Helvetica" panose="020B0604020202020204" pitchFamily="34" charset="0"/>
              <a:ea typeface="ＭＳ Ｐゴシック" panose="020B0600070205080204" pitchFamily="34" charset="-128"/>
            </a:endParaRPr>
          </a:p>
        </p:txBody>
      </p:sp>
      <p:sp>
        <p:nvSpPr>
          <p:cNvPr id="28677" name="Rectangle 2"/>
          <p:cNvSpPr>
            <a:spLocks noGrp="1" noChangeArrowheads="1"/>
          </p:cNvSpPr>
          <p:nvPr>
            <p:ph type="title"/>
          </p:nvPr>
        </p:nvSpPr>
        <p:spPr>
          <a:xfrm>
            <a:off x="706438" y="228600"/>
            <a:ext cx="7772400" cy="763588"/>
          </a:xfrm>
        </p:spPr>
        <p:txBody>
          <a:bodyPr/>
          <a:lstStyle/>
          <a:p>
            <a:pPr eaLnBrk="1" hangingPunct="1">
              <a:defRPr/>
            </a:pPr>
            <a:r>
              <a:rPr lang="zh-CN" altLang="en-US" dirty="0"/>
              <a:t>关系模式的完整性约束 </a:t>
            </a:r>
          </a:p>
        </p:txBody>
      </p:sp>
      <p:sp>
        <p:nvSpPr>
          <p:cNvPr id="38916" name="Rectangle 3"/>
          <p:cNvSpPr>
            <a:spLocks noGrp="1" noChangeArrowheads="1"/>
          </p:cNvSpPr>
          <p:nvPr>
            <p:ph type="body" idx="1"/>
          </p:nvPr>
        </p:nvSpPr>
        <p:spPr>
          <a:xfrm>
            <a:off x="1271588" y="1524000"/>
            <a:ext cx="7643812" cy="4800600"/>
          </a:xfrm>
        </p:spPr>
        <p:txBody>
          <a:bodyPr/>
          <a:lstStyle/>
          <a:p>
            <a:pPr eaLnBrk="1" hangingPunct="1">
              <a:lnSpc>
                <a:spcPct val="150000"/>
              </a:lnSpc>
            </a:pPr>
            <a:r>
              <a:rPr lang="zh-CN" altLang="en-US" sz="2400"/>
              <a:t>实体完整性约束</a:t>
            </a:r>
            <a:endParaRPr lang="en-US" altLang="zh-CN" sz="2400"/>
          </a:p>
          <a:p>
            <a:pPr eaLnBrk="1" hangingPunct="1">
              <a:lnSpc>
                <a:spcPct val="150000"/>
              </a:lnSpc>
            </a:pPr>
            <a:r>
              <a:rPr lang="zh-CN" altLang="en-US" sz="2400"/>
              <a:t>参照完整性约束</a:t>
            </a:r>
            <a:endParaRPr lang="en-US" altLang="zh-CN" sz="2400"/>
          </a:p>
          <a:p>
            <a:pPr eaLnBrk="1" hangingPunct="1">
              <a:lnSpc>
                <a:spcPct val="150000"/>
              </a:lnSpc>
            </a:pPr>
            <a:r>
              <a:rPr lang="zh-CN" altLang="en-US" sz="2400"/>
              <a:t>用户定义的完整性约束</a:t>
            </a:r>
            <a:endParaRPr lang="en-US" altLang="zh-CN" sz="2400"/>
          </a:p>
          <a:p>
            <a:pPr eaLnBrk="1" hangingPunct="1">
              <a:lnSpc>
                <a:spcPct val="150000"/>
              </a:lnSpc>
            </a:pPr>
            <a:endParaRPr lang="zh-CN" altLang="en-US" sz="2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2"/>
          <p:cNvSpPr>
            <a:spLocks noGrp="1" noChangeArrowheads="1"/>
          </p:cNvSpPr>
          <p:nvPr>
            <p:ph type="title"/>
          </p:nvPr>
        </p:nvSpPr>
        <p:spPr>
          <a:xfrm>
            <a:off x="706438" y="228600"/>
            <a:ext cx="7772400" cy="763588"/>
          </a:xfrm>
        </p:spPr>
        <p:txBody>
          <a:bodyPr/>
          <a:lstStyle/>
          <a:p>
            <a:pPr eaLnBrk="1" hangingPunct="1">
              <a:defRPr/>
            </a:pPr>
            <a:r>
              <a:rPr lang="zh-CN" altLang="en-US"/>
              <a:t>关系模式的完整性</a:t>
            </a:r>
          </a:p>
        </p:txBody>
      </p:sp>
      <p:sp>
        <p:nvSpPr>
          <p:cNvPr id="39939" name="Rectangle 3"/>
          <p:cNvSpPr>
            <a:spLocks noGrp="1" noChangeArrowheads="1"/>
          </p:cNvSpPr>
          <p:nvPr>
            <p:ph type="body" idx="1"/>
          </p:nvPr>
        </p:nvSpPr>
        <p:spPr>
          <a:xfrm>
            <a:off x="228600" y="1524000"/>
            <a:ext cx="8686800" cy="4800600"/>
          </a:xfrm>
        </p:spPr>
        <p:txBody>
          <a:bodyPr/>
          <a:lstStyle/>
          <a:p>
            <a:pPr eaLnBrk="1" hangingPunct="1">
              <a:lnSpc>
                <a:spcPct val="150000"/>
              </a:lnSpc>
            </a:pPr>
            <a:r>
              <a:rPr lang="zh-CN" altLang="en-US" sz="2400"/>
              <a:t>实体完整性</a:t>
            </a:r>
          </a:p>
          <a:p>
            <a:pPr lvl="1" eaLnBrk="1" hangingPunct="1">
              <a:lnSpc>
                <a:spcPct val="150000"/>
              </a:lnSpc>
            </a:pPr>
            <a:r>
              <a:rPr lang="zh-CN" altLang="en-US" sz="2000"/>
              <a:t>关系的主码中的属性值不能为空值</a:t>
            </a:r>
          </a:p>
          <a:p>
            <a:pPr lvl="1" eaLnBrk="1" hangingPunct="1">
              <a:lnSpc>
                <a:spcPct val="150000"/>
              </a:lnSpc>
            </a:pPr>
            <a:r>
              <a:rPr lang="zh-CN" altLang="en-US" sz="2000"/>
              <a:t>空值：不知道或无意义</a:t>
            </a:r>
          </a:p>
          <a:p>
            <a:pPr lvl="1" eaLnBrk="1" hangingPunct="1">
              <a:lnSpc>
                <a:spcPct val="150000"/>
              </a:lnSpc>
            </a:pPr>
            <a:r>
              <a:rPr lang="zh-CN" altLang="en-US" sz="2000"/>
              <a:t>意义：关系对应到现实世界中的实体集，元组对应到实体，实体是相互可区分的，通过主码来唯一标识，若主码为空，则出现不可标识的实体，这是不容许的</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2"/>
          <p:cNvSpPr>
            <a:spLocks noGrp="1" noChangeArrowheads="1"/>
          </p:cNvSpPr>
          <p:nvPr>
            <p:ph type="title"/>
          </p:nvPr>
        </p:nvSpPr>
        <p:spPr/>
        <p:txBody>
          <a:bodyPr/>
          <a:lstStyle/>
          <a:p>
            <a:pPr eaLnBrk="1" hangingPunct="1">
              <a:defRPr/>
            </a:pPr>
            <a:r>
              <a:rPr lang="zh-CN" altLang="en-US"/>
              <a:t>关系模式的完整性</a:t>
            </a:r>
          </a:p>
        </p:txBody>
      </p:sp>
      <p:sp>
        <p:nvSpPr>
          <p:cNvPr id="40964" name="Rectangle 3"/>
          <p:cNvSpPr>
            <a:spLocks noGrp="1" noChangeArrowheads="1"/>
          </p:cNvSpPr>
          <p:nvPr>
            <p:ph type="body" idx="1"/>
          </p:nvPr>
        </p:nvSpPr>
        <p:spPr>
          <a:xfrm>
            <a:off x="457200" y="1431925"/>
            <a:ext cx="8382000" cy="4876800"/>
          </a:xfrm>
        </p:spPr>
        <p:txBody>
          <a:bodyPr/>
          <a:lstStyle/>
          <a:p>
            <a:pPr eaLnBrk="1" hangingPunct="1">
              <a:lnSpc>
                <a:spcPct val="90000"/>
              </a:lnSpc>
              <a:spcAft>
                <a:spcPct val="20000"/>
              </a:spcAft>
            </a:pPr>
            <a:r>
              <a:rPr lang="zh-CN" altLang="en-US" sz="2400" dirty="0"/>
              <a:t>关系模型必须遵守实体完整性规则的原因</a:t>
            </a:r>
          </a:p>
          <a:p>
            <a:pPr lvl="1" eaLnBrk="1" hangingPunct="1">
              <a:lnSpc>
                <a:spcPct val="90000"/>
              </a:lnSpc>
              <a:spcAft>
                <a:spcPct val="20000"/>
              </a:spcAft>
            </a:pPr>
            <a:r>
              <a:rPr lang="zh-CN" altLang="en-US" sz="2000" dirty="0"/>
              <a:t>实体完整性规则是针对基本关系而言的。一个基本表通常对应现实世界的一个实体集或多对多联系</a:t>
            </a:r>
          </a:p>
          <a:p>
            <a:pPr lvl="1" eaLnBrk="1" hangingPunct="1">
              <a:lnSpc>
                <a:spcPct val="90000"/>
              </a:lnSpc>
              <a:spcAft>
                <a:spcPct val="20000"/>
              </a:spcAft>
            </a:pPr>
            <a:r>
              <a:rPr lang="zh-CN" altLang="en-US" sz="2000" dirty="0"/>
              <a:t>现实世界中的实体和实体间的联系都是可区分的，即它们具有某种唯一性标识</a:t>
            </a:r>
          </a:p>
          <a:p>
            <a:pPr lvl="1" eaLnBrk="1" hangingPunct="1">
              <a:lnSpc>
                <a:spcPct val="90000"/>
              </a:lnSpc>
              <a:spcAft>
                <a:spcPct val="20000"/>
              </a:spcAft>
            </a:pPr>
            <a:r>
              <a:rPr lang="zh-CN" altLang="en-US" sz="2000" dirty="0"/>
              <a:t>相应地，关系模型中以主码作为唯一性标识</a:t>
            </a:r>
          </a:p>
          <a:p>
            <a:pPr lvl="1" eaLnBrk="1" hangingPunct="1">
              <a:lnSpc>
                <a:spcPct val="90000"/>
              </a:lnSpc>
              <a:spcAft>
                <a:spcPct val="30000"/>
              </a:spcAft>
            </a:pPr>
            <a:r>
              <a:rPr lang="zh-CN" altLang="en-US" sz="2000" dirty="0"/>
              <a:t>主码中的属性即主属性不能取空值</a:t>
            </a:r>
          </a:p>
          <a:p>
            <a:pPr lvl="2" eaLnBrk="1" hangingPunct="1">
              <a:lnSpc>
                <a:spcPct val="90000"/>
              </a:lnSpc>
              <a:spcAft>
                <a:spcPct val="30000"/>
              </a:spcAft>
            </a:pPr>
            <a:r>
              <a:rPr lang="zh-CN" altLang="en-US" sz="1800" dirty="0"/>
              <a:t>空值就是</a:t>
            </a:r>
            <a:r>
              <a:rPr lang="zh-CN" altLang="en-US" sz="1800" dirty="0">
                <a:latin typeface="Times New Roman" panose="02020603050405020304" pitchFamily="18" charset="0"/>
              </a:rPr>
              <a:t>“</a:t>
            </a:r>
            <a:r>
              <a:rPr lang="zh-CN" altLang="en-US" sz="1800" dirty="0"/>
              <a:t>不知道</a:t>
            </a:r>
            <a:r>
              <a:rPr lang="zh-CN" altLang="en-US" sz="1800" dirty="0">
                <a:latin typeface="Times New Roman" panose="02020603050405020304" pitchFamily="18" charset="0"/>
              </a:rPr>
              <a:t>”</a:t>
            </a:r>
            <a:r>
              <a:rPr lang="zh-CN" altLang="en-US" sz="1800" dirty="0"/>
              <a:t>或</a:t>
            </a:r>
            <a:r>
              <a:rPr lang="zh-CN" altLang="en-US" sz="1800" dirty="0">
                <a:latin typeface="Times New Roman" panose="02020603050405020304" pitchFamily="18" charset="0"/>
              </a:rPr>
              <a:t>“</a:t>
            </a:r>
            <a:r>
              <a:rPr lang="zh-CN" altLang="en-US" sz="1800" dirty="0"/>
              <a:t>无意义</a:t>
            </a:r>
            <a:r>
              <a:rPr lang="zh-CN" altLang="en-US" sz="1800" dirty="0">
                <a:latin typeface="Times New Roman" panose="02020603050405020304" pitchFamily="18" charset="0"/>
              </a:rPr>
              <a:t>”</a:t>
            </a:r>
            <a:r>
              <a:rPr lang="zh-CN" altLang="en-US" sz="1800" dirty="0"/>
              <a:t>的值</a:t>
            </a:r>
          </a:p>
          <a:p>
            <a:pPr lvl="2" eaLnBrk="1" hangingPunct="1">
              <a:lnSpc>
                <a:spcPct val="90000"/>
              </a:lnSpc>
              <a:spcAft>
                <a:spcPct val="30000"/>
              </a:spcAft>
            </a:pPr>
            <a:r>
              <a:rPr lang="zh-CN" altLang="en-US" sz="1800" dirty="0"/>
              <a:t>主属性取空值，就说明存在某个不可标识的实体，即存在不可区分的实体，这与实体的可区分性相矛盾，因此这个规则称为实体完整性</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2"/>
          <p:cNvSpPr>
            <a:spLocks noGrp="1" noChangeArrowheads="1"/>
          </p:cNvSpPr>
          <p:nvPr>
            <p:ph type="title"/>
          </p:nvPr>
        </p:nvSpPr>
        <p:spPr/>
        <p:txBody>
          <a:bodyPr/>
          <a:lstStyle/>
          <a:p>
            <a:pPr eaLnBrk="1" hangingPunct="1">
              <a:defRPr/>
            </a:pPr>
            <a:r>
              <a:rPr lang="zh-CN" altLang="en-US"/>
              <a:t>关系模式的完整性</a:t>
            </a:r>
          </a:p>
        </p:txBody>
      </p:sp>
      <p:sp>
        <p:nvSpPr>
          <p:cNvPr id="41988" name="Rectangle 3"/>
          <p:cNvSpPr>
            <a:spLocks noGrp="1" noChangeArrowheads="1"/>
          </p:cNvSpPr>
          <p:nvPr>
            <p:ph type="body" idx="1"/>
          </p:nvPr>
        </p:nvSpPr>
        <p:spPr/>
        <p:txBody>
          <a:bodyPr/>
          <a:lstStyle/>
          <a:p>
            <a:pPr eaLnBrk="1" hangingPunct="1">
              <a:lnSpc>
                <a:spcPct val="150000"/>
              </a:lnSpc>
            </a:pPr>
            <a:r>
              <a:rPr lang="zh-CN" altLang="en-US" sz="2800"/>
              <a:t>注意</a:t>
            </a:r>
          </a:p>
          <a:p>
            <a:pPr lvl="1" eaLnBrk="1" hangingPunct="1">
              <a:lnSpc>
                <a:spcPct val="150000"/>
              </a:lnSpc>
            </a:pPr>
            <a:r>
              <a:rPr lang="zh-CN" altLang="en-US" sz="2400"/>
              <a:t>实体完整性规则规定基本关系的所有主属性都不能取空值</a:t>
            </a:r>
          </a:p>
          <a:p>
            <a:pPr lvl="1" eaLnBrk="1" hangingPunct="1">
              <a:lnSpc>
                <a:spcPct val="150000"/>
              </a:lnSpc>
            </a:pPr>
            <a:r>
              <a:rPr lang="zh-CN" altLang="en-US" sz="2400"/>
              <a:t>例</a:t>
            </a:r>
          </a:p>
          <a:p>
            <a:pPr lvl="2" eaLnBrk="1" hangingPunct="1">
              <a:lnSpc>
                <a:spcPct val="150000"/>
              </a:lnSpc>
            </a:pPr>
            <a:r>
              <a:rPr lang="zh-CN" altLang="en-US" sz="2000"/>
              <a:t>选修（学号，课程号，成绩）</a:t>
            </a:r>
          </a:p>
          <a:p>
            <a:pPr lvl="2" eaLnBrk="1" hangingPunct="1">
              <a:lnSpc>
                <a:spcPct val="150000"/>
              </a:lnSpc>
            </a:pPr>
            <a:r>
              <a:rPr lang="zh-CN" altLang="en-US" sz="2000">
                <a:latin typeface="Times New Roman" panose="02020603050405020304" pitchFamily="18" charset="0"/>
              </a:rPr>
              <a:t>“</a:t>
            </a:r>
            <a:r>
              <a:rPr lang="zh-CN" altLang="en-US" sz="2000"/>
              <a:t>学号、课程号</a:t>
            </a:r>
            <a:r>
              <a:rPr lang="zh-CN" altLang="en-US" sz="2000">
                <a:latin typeface="Times New Roman" panose="02020603050405020304" pitchFamily="18" charset="0"/>
              </a:rPr>
              <a:t>”</a:t>
            </a:r>
            <a:r>
              <a:rPr lang="zh-CN" altLang="en-US" sz="2000"/>
              <a:t>为主码，则两个属性都不能取空值。</a:t>
            </a:r>
          </a:p>
          <a:p>
            <a:pPr eaLnBrk="1" hangingPunct="1">
              <a:lnSpc>
                <a:spcPct val="150000"/>
              </a:lnSpc>
            </a:pPr>
            <a:endParaRPr lang="zh-CN" altLang="en-US" sz="2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2"/>
          <p:cNvSpPr>
            <a:spLocks noGrp="1" noChangeArrowheads="1"/>
          </p:cNvSpPr>
          <p:nvPr>
            <p:ph type="title"/>
          </p:nvPr>
        </p:nvSpPr>
        <p:spPr/>
        <p:txBody>
          <a:bodyPr/>
          <a:lstStyle/>
          <a:p>
            <a:pPr eaLnBrk="1" hangingPunct="1">
              <a:defRPr/>
            </a:pPr>
            <a:r>
              <a:rPr lang="zh-CN" altLang="en-US"/>
              <a:t>关系模式的完整性</a:t>
            </a:r>
          </a:p>
        </p:txBody>
      </p:sp>
      <p:sp>
        <p:nvSpPr>
          <p:cNvPr id="43012" name="Rectangle 3"/>
          <p:cNvSpPr>
            <a:spLocks noGrp="1" noChangeArrowheads="1"/>
          </p:cNvSpPr>
          <p:nvPr>
            <p:ph type="body" idx="1"/>
          </p:nvPr>
        </p:nvSpPr>
        <p:spPr/>
        <p:txBody>
          <a:bodyPr/>
          <a:lstStyle/>
          <a:p>
            <a:pPr eaLnBrk="1" hangingPunct="1">
              <a:lnSpc>
                <a:spcPct val="150000"/>
              </a:lnSpc>
            </a:pPr>
            <a:r>
              <a:rPr lang="zh-CN" altLang="en-US" sz="2400">
                <a:latin typeface="华文新魏" panose="02010800040101010101" pitchFamily="2" charset="-122"/>
              </a:rPr>
              <a:t>参照完整性（</a:t>
            </a:r>
            <a:r>
              <a:rPr lang="en-US" altLang="zh-CN" sz="2400">
                <a:latin typeface="华文新魏" panose="02010800040101010101" pitchFamily="2" charset="-122"/>
              </a:rPr>
              <a:t>Referential Integrity）</a:t>
            </a:r>
          </a:p>
          <a:p>
            <a:pPr eaLnBrk="1" hangingPunct="1">
              <a:lnSpc>
                <a:spcPct val="150000"/>
              </a:lnSpc>
              <a:buFont typeface="Wingdings" panose="05000000000000000000" pitchFamily="2" charset="2"/>
              <a:buNone/>
            </a:pPr>
            <a:r>
              <a:rPr lang="zh-CN" altLang="en-US" sz="2400">
                <a:latin typeface="华文新魏" panose="02010800040101010101" pitchFamily="2" charset="-122"/>
              </a:rPr>
              <a:t>         在关系模型中实体及实体间的联系都是用关系来描述的，因此可能存在着关系与关系间的引用</a:t>
            </a:r>
          </a:p>
          <a:p>
            <a:pPr lvl="1" eaLnBrk="1" hangingPunct="1">
              <a:lnSpc>
                <a:spcPct val="150000"/>
              </a:lnSpc>
            </a:pPr>
            <a:r>
              <a:rPr kumimoji="0" lang="zh-CN" altLang="en-US" sz="2000">
                <a:latin typeface="华文新魏" panose="02010800040101010101" pitchFamily="2" charset="-122"/>
              </a:rPr>
              <a:t>例</a:t>
            </a:r>
            <a:r>
              <a:rPr lang="zh-CN" altLang="en-US" sz="2000">
                <a:latin typeface="华文新魏" panose="02010800040101010101" pitchFamily="2" charset="-122"/>
              </a:rPr>
              <a:t>1  学生实体、专业实体以及专业与学生间的一对多联系</a:t>
            </a:r>
          </a:p>
          <a:p>
            <a:pPr lvl="1" eaLnBrk="1" hangingPunct="1">
              <a:lnSpc>
                <a:spcPct val="150000"/>
              </a:lnSpc>
              <a:buFontTx/>
              <a:buNone/>
            </a:pPr>
            <a:r>
              <a:rPr lang="zh-CN" altLang="en-US" sz="2000">
                <a:latin typeface="华文新魏" panose="02010800040101010101" pitchFamily="2" charset="-122"/>
              </a:rPr>
              <a:t>  　学生（</a:t>
            </a:r>
            <a:r>
              <a:rPr lang="zh-CN" altLang="en-US" sz="2000" u="sng">
                <a:latin typeface="华文新魏" panose="02010800040101010101" pitchFamily="2" charset="-122"/>
              </a:rPr>
              <a:t>学号</a:t>
            </a:r>
            <a:r>
              <a:rPr lang="zh-CN" altLang="en-US" sz="2000">
                <a:latin typeface="华文新魏" panose="02010800040101010101" pitchFamily="2" charset="-122"/>
              </a:rPr>
              <a:t>，姓名，性别，</a:t>
            </a:r>
            <a:r>
              <a:rPr lang="zh-CN" altLang="en-US" sz="2000">
                <a:solidFill>
                  <a:srgbClr val="FF3300"/>
                </a:solidFill>
                <a:latin typeface="华文新魏" panose="02010800040101010101" pitchFamily="2" charset="-122"/>
              </a:rPr>
              <a:t>院系编号</a:t>
            </a:r>
            <a:r>
              <a:rPr lang="en-US" altLang="zh-CN" sz="2000">
                <a:latin typeface="华文新魏" panose="02010800040101010101" pitchFamily="2" charset="-122"/>
              </a:rPr>
              <a:t>，</a:t>
            </a:r>
            <a:r>
              <a:rPr lang="zh-CN" altLang="en-US" sz="2000">
                <a:latin typeface="华文新魏" panose="02010800040101010101" pitchFamily="2" charset="-122"/>
              </a:rPr>
              <a:t>年龄）</a:t>
            </a:r>
          </a:p>
          <a:p>
            <a:pPr lvl="1" eaLnBrk="1" hangingPunct="1">
              <a:lnSpc>
                <a:spcPct val="150000"/>
              </a:lnSpc>
              <a:buFontTx/>
              <a:buNone/>
            </a:pPr>
            <a:r>
              <a:rPr lang="zh-CN" altLang="en-US" sz="2000">
                <a:latin typeface="华文新魏" panose="02010800040101010101" pitchFamily="2" charset="-122"/>
              </a:rPr>
              <a:t>　  专业（</a:t>
            </a:r>
            <a:r>
              <a:rPr lang="zh-CN" altLang="en-US" sz="2000">
                <a:solidFill>
                  <a:srgbClr val="FF3300"/>
                </a:solidFill>
                <a:latin typeface="华文新魏" panose="02010800040101010101" pitchFamily="2" charset="-122"/>
              </a:rPr>
              <a:t>院系编号</a:t>
            </a:r>
            <a:r>
              <a:rPr lang="zh-CN" altLang="en-US" sz="2000">
                <a:latin typeface="华文新魏" panose="02010800040101010101" pitchFamily="2" charset="-122"/>
              </a:rPr>
              <a:t>，专业名）</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2"/>
          <p:cNvSpPr>
            <a:spLocks noGrp="1" noChangeArrowheads="1"/>
          </p:cNvSpPr>
          <p:nvPr>
            <p:ph type="title"/>
          </p:nvPr>
        </p:nvSpPr>
        <p:spPr>
          <a:xfrm>
            <a:off x="685800" y="228600"/>
            <a:ext cx="7793038" cy="784225"/>
          </a:xfrm>
        </p:spPr>
        <p:txBody>
          <a:bodyPr/>
          <a:lstStyle/>
          <a:p>
            <a:pPr eaLnBrk="1" hangingPunct="1">
              <a:defRPr/>
            </a:pPr>
            <a:r>
              <a:rPr lang="zh-CN" altLang="en-US"/>
              <a:t>关系模式的完整性</a:t>
            </a:r>
          </a:p>
        </p:txBody>
      </p:sp>
      <p:sp>
        <p:nvSpPr>
          <p:cNvPr id="44036" name="Rectangle 3"/>
          <p:cNvSpPr>
            <a:spLocks noGrp="1" noChangeArrowheads="1"/>
          </p:cNvSpPr>
          <p:nvPr>
            <p:ph type="body" idx="1"/>
          </p:nvPr>
        </p:nvSpPr>
        <p:spPr>
          <a:xfrm>
            <a:off x="304800" y="1447800"/>
            <a:ext cx="8650288" cy="4724400"/>
          </a:xfrm>
        </p:spPr>
        <p:txBody>
          <a:bodyPr/>
          <a:lstStyle/>
          <a:p>
            <a:pPr lvl="1" eaLnBrk="1" hangingPunct="1">
              <a:lnSpc>
                <a:spcPct val="150000"/>
              </a:lnSpc>
            </a:pPr>
            <a:r>
              <a:rPr lang="zh-CN" altLang="en-US" sz="2400"/>
              <a:t>参照完整性</a:t>
            </a:r>
          </a:p>
          <a:p>
            <a:pPr lvl="2" eaLnBrk="1" hangingPunct="1">
              <a:lnSpc>
                <a:spcPct val="150000"/>
              </a:lnSpc>
            </a:pPr>
            <a:r>
              <a:rPr lang="zh-CN" altLang="en-US" sz="2000"/>
              <a:t>如果关系</a:t>
            </a:r>
            <a:r>
              <a:rPr lang="en-US" altLang="zh-CN" sz="2000"/>
              <a:t>R</a:t>
            </a:r>
            <a:r>
              <a:rPr lang="en-US" altLang="zh-CN" sz="2000" baseline="-14000"/>
              <a:t>2</a:t>
            </a:r>
            <a:r>
              <a:rPr lang="zh-CN" altLang="en-US" sz="2000"/>
              <a:t>的外部码</a:t>
            </a:r>
            <a:r>
              <a:rPr lang="en-US" altLang="zh-CN" sz="2000"/>
              <a:t>F</a:t>
            </a:r>
            <a:r>
              <a:rPr lang="en-US" altLang="zh-CN" sz="2000" baseline="-14000"/>
              <a:t>k</a:t>
            </a:r>
            <a:r>
              <a:rPr lang="zh-CN" altLang="en-US" sz="2000"/>
              <a:t>与关系</a:t>
            </a:r>
            <a:r>
              <a:rPr lang="en-US" altLang="zh-CN" sz="2000"/>
              <a:t>R</a:t>
            </a:r>
            <a:r>
              <a:rPr lang="en-US" altLang="zh-CN" sz="2000" baseline="-14000"/>
              <a:t>1</a:t>
            </a:r>
            <a:r>
              <a:rPr lang="zh-CN" altLang="en-US" sz="2000"/>
              <a:t>的主码</a:t>
            </a:r>
            <a:r>
              <a:rPr lang="en-US" altLang="zh-CN" sz="2000"/>
              <a:t>P</a:t>
            </a:r>
            <a:r>
              <a:rPr lang="en-US" altLang="zh-CN" sz="2000" baseline="-14000"/>
              <a:t>k</a:t>
            </a:r>
            <a:r>
              <a:rPr lang="zh-CN" altLang="en-US" sz="2000"/>
              <a:t>相对应，则</a:t>
            </a:r>
            <a:r>
              <a:rPr lang="en-US" altLang="zh-CN" sz="2000"/>
              <a:t>R</a:t>
            </a:r>
            <a:r>
              <a:rPr lang="en-US" altLang="zh-CN" sz="2000" baseline="-14000"/>
              <a:t>2</a:t>
            </a:r>
            <a:r>
              <a:rPr lang="zh-CN" altLang="en-US" sz="2000"/>
              <a:t>中的每一个元组的</a:t>
            </a:r>
            <a:r>
              <a:rPr lang="en-US" altLang="zh-CN" sz="2000"/>
              <a:t>F</a:t>
            </a:r>
            <a:r>
              <a:rPr lang="en-US" altLang="zh-CN" sz="2000" baseline="-14000"/>
              <a:t>k</a:t>
            </a:r>
            <a:r>
              <a:rPr lang="zh-CN" altLang="en-US" sz="2000"/>
              <a:t>值或者等于</a:t>
            </a:r>
            <a:r>
              <a:rPr lang="en-US" altLang="zh-CN" sz="2000"/>
              <a:t>R</a:t>
            </a:r>
            <a:r>
              <a:rPr lang="en-US" altLang="zh-CN" sz="2000" baseline="-14000"/>
              <a:t>1 </a:t>
            </a:r>
            <a:r>
              <a:rPr lang="zh-CN" altLang="en-US" sz="2000"/>
              <a:t>中某个元组的</a:t>
            </a:r>
            <a:r>
              <a:rPr lang="en-US" altLang="zh-CN" sz="2000"/>
              <a:t>P</a:t>
            </a:r>
            <a:r>
              <a:rPr lang="en-US" altLang="zh-CN" sz="2000" baseline="-14000"/>
              <a:t>k </a:t>
            </a:r>
            <a:r>
              <a:rPr lang="zh-CN" altLang="en-US" sz="2000"/>
              <a:t>值，或者为空值</a:t>
            </a:r>
          </a:p>
          <a:p>
            <a:pPr lvl="2" eaLnBrk="1" hangingPunct="1">
              <a:lnSpc>
                <a:spcPct val="150000"/>
              </a:lnSpc>
            </a:pPr>
            <a:r>
              <a:rPr lang="zh-CN" altLang="en-US" sz="2000"/>
              <a:t>意义：如果关系</a:t>
            </a:r>
            <a:r>
              <a:rPr lang="en-US" altLang="zh-CN" sz="2000"/>
              <a:t>R</a:t>
            </a:r>
            <a:r>
              <a:rPr lang="en-US" altLang="zh-CN" sz="2000" baseline="-14000"/>
              <a:t>2</a:t>
            </a:r>
            <a:r>
              <a:rPr lang="zh-CN" altLang="en-US" sz="2000"/>
              <a:t>的某个元组</a:t>
            </a:r>
            <a:r>
              <a:rPr lang="en-US" altLang="zh-CN" sz="2000"/>
              <a:t>t</a:t>
            </a:r>
            <a:r>
              <a:rPr lang="en-US" altLang="zh-CN" sz="2000" baseline="-14000"/>
              <a:t>2</a:t>
            </a:r>
            <a:r>
              <a:rPr lang="zh-CN" altLang="en-US" sz="2000"/>
              <a:t>参照了关系</a:t>
            </a:r>
            <a:r>
              <a:rPr lang="en-US" altLang="zh-CN" sz="2000"/>
              <a:t>R</a:t>
            </a:r>
            <a:r>
              <a:rPr lang="en-US" altLang="zh-CN" sz="2000" baseline="-14000"/>
              <a:t>1</a:t>
            </a:r>
            <a:r>
              <a:rPr lang="zh-CN" altLang="en-US" sz="2000"/>
              <a:t>的某个元组</a:t>
            </a:r>
            <a:r>
              <a:rPr lang="en-US" altLang="zh-CN" sz="2000"/>
              <a:t>t</a:t>
            </a:r>
            <a:r>
              <a:rPr lang="en-US" altLang="zh-CN" sz="2000" baseline="-14000"/>
              <a:t>1</a:t>
            </a:r>
            <a:r>
              <a:rPr lang="en-US" altLang="zh-CN" sz="2000"/>
              <a:t>，</a:t>
            </a:r>
            <a:r>
              <a:rPr lang="zh-CN" altLang="en-US" sz="2000"/>
              <a:t>则</a:t>
            </a:r>
            <a:r>
              <a:rPr lang="en-US" altLang="zh-CN" sz="2000"/>
              <a:t>t</a:t>
            </a:r>
            <a:r>
              <a:rPr lang="en-US" altLang="zh-CN" sz="2000" baseline="-14000"/>
              <a:t>1</a:t>
            </a:r>
            <a:r>
              <a:rPr lang="zh-CN" altLang="en-US" sz="2000"/>
              <a:t>必须存在</a:t>
            </a:r>
          </a:p>
          <a:p>
            <a:pPr lvl="2" eaLnBrk="1" hangingPunct="1">
              <a:lnSpc>
                <a:spcPct val="150000"/>
              </a:lnSpc>
            </a:pPr>
            <a:r>
              <a:rPr lang="zh-CN" altLang="en-US" sz="2000"/>
              <a:t>例如关系</a:t>
            </a:r>
            <a:r>
              <a:rPr lang="en-US" altLang="zh-CN" sz="2000"/>
              <a:t>S</a:t>
            </a:r>
            <a:r>
              <a:rPr lang="zh-CN" altLang="en-US" sz="2000"/>
              <a:t>在</a:t>
            </a:r>
            <a:r>
              <a:rPr lang="en-US" altLang="zh-CN" sz="2000"/>
              <a:t>D#</a:t>
            </a:r>
            <a:r>
              <a:rPr lang="zh-CN" altLang="en-US" sz="2000"/>
              <a:t>上的取值有两种可能</a:t>
            </a:r>
          </a:p>
          <a:p>
            <a:pPr lvl="3" eaLnBrk="1" hangingPunct="1">
              <a:lnSpc>
                <a:spcPct val="150000"/>
              </a:lnSpc>
            </a:pPr>
            <a:r>
              <a:rPr lang="zh-CN" altLang="en-US" sz="1800"/>
              <a:t>空值，表示该学生尚未分到任何系中</a:t>
            </a:r>
          </a:p>
          <a:p>
            <a:pPr lvl="3" eaLnBrk="1" hangingPunct="1">
              <a:lnSpc>
                <a:spcPct val="150000"/>
              </a:lnSpc>
            </a:pPr>
            <a:r>
              <a:rPr lang="zh-CN" altLang="en-US" sz="1800"/>
              <a:t>若非空值，则必须是</a:t>
            </a:r>
            <a:r>
              <a:rPr lang="en-US" altLang="zh-CN" sz="1800"/>
              <a:t>DEPT</a:t>
            </a:r>
            <a:r>
              <a:rPr lang="zh-CN" altLang="en-US" sz="1800"/>
              <a:t>关系中某个元组的</a:t>
            </a:r>
            <a:r>
              <a:rPr lang="en-US" altLang="zh-CN" sz="1800"/>
              <a:t>D#</a:t>
            </a:r>
            <a:r>
              <a:rPr lang="zh-CN" altLang="en-US" sz="1800"/>
              <a:t>值，表示该学生不可能分到一个不存在的系中</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2"/>
          <p:cNvSpPr>
            <a:spLocks noGrp="1" noChangeArrowheads="1"/>
          </p:cNvSpPr>
          <p:nvPr>
            <p:ph type="title"/>
          </p:nvPr>
        </p:nvSpPr>
        <p:spPr/>
        <p:txBody>
          <a:bodyPr/>
          <a:lstStyle/>
          <a:p>
            <a:pPr eaLnBrk="1" hangingPunct="1">
              <a:defRPr/>
            </a:pPr>
            <a:r>
              <a:rPr lang="zh-CN" altLang="en-US"/>
              <a:t>关系模式的完整性</a:t>
            </a:r>
          </a:p>
        </p:txBody>
      </p:sp>
      <p:graphicFrame>
        <p:nvGraphicFramePr>
          <p:cNvPr id="45060" name="Object 3"/>
          <p:cNvGraphicFramePr>
            <a:graphicFrameLocks noGrp="1" noChangeAspect="1"/>
          </p:cNvGraphicFramePr>
          <p:nvPr>
            <p:ph type="body" idx="1"/>
          </p:nvPr>
        </p:nvGraphicFramePr>
        <p:xfrm>
          <a:off x="1187450" y="1628775"/>
          <a:ext cx="6156325" cy="2520950"/>
        </p:xfrm>
        <a:graphic>
          <a:graphicData uri="http://schemas.openxmlformats.org/presentationml/2006/ole">
            <mc:AlternateContent xmlns:mc="http://schemas.openxmlformats.org/markup-compatibility/2006">
              <mc:Choice xmlns:v="urn:schemas-microsoft-com:vml" Requires="v">
                <p:oleObj name="文档" r:id="rId2" imgW="7764756" imgH="5603961" progId="Word.Document.8">
                  <p:embed/>
                </p:oleObj>
              </mc:Choice>
              <mc:Fallback>
                <p:oleObj name="文档" r:id="rId2" imgW="7764756" imgH="5603961" progId="Word.Document.8">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1628775"/>
                        <a:ext cx="6156325" cy="252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061" name="Object 4"/>
          <p:cNvGraphicFramePr>
            <a:graphicFrameLocks noChangeAspect="1"/>
          </p:cNvGraphicFramePr>
          <p:nvPr/>
        </p:nvGraphicFramePr>
        <p:xfrm>
          <a:off x="1524000" y="3933825"/>
          <a:ext cx="5624513" cy="1960563"/>
        </p:xfrm>
        <a:graphic>
          <a:graphicData uri="http://schemas.openxmlformats.org/presentationml/2006/ole">
            <mc:AlternateContent xmlns:mc="http://schemas.openxmlformats.org/markup-compatibility/2006">
              <mc:Choice xmlns:v="urn:schemas-microsoft-com:vml" Requires="v">
                <p:oleObj name="文档" r:id="rId4" imgW="7901784" imgH="4536163" progId="Word.Document.8">
                  <p:embed/>
                </p:oleObj>
              </mc:Choice>
              <mc:Fallback>
                <p:oleObj name="文档" r:id="rId4" imgW="7901784" imgH="4536163"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3933825"/>
                        <a:ext cx="5624513" cy="1960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p:cNvSpPr>
            <a:spLocks noGrp="1" noChangeArrowheads="1"/>
          </p:cNvSpPr>
          <p:nvPr>
            <p:ph type="title"/>
          </p:nvPr>
        </p:nvSpPr>
        <p:spPr/>
        <p:txBody>
          <a:bodyPr/>
          <a:lstStyle/>
          <a:p>
            <a:pPr eaLnBrk="1" hangingPunct="1">
              <a:defRPr/>
            </a:pPr>
            <a:r>
              <a:rPr lang="zh-CN" altLang="en-US"/>
              <a:t>关系模式的完整性</a:t>
            </a:r>
          </a:p>
        </p:txBody>
      </p:sp>
      <p:sp>
        <p:nvSpPr>
          <p:cNvPr id="46084" name="Rectangle 3"/>
          <p:cNvSpPr>
            <a:spLocks noGrp="1" noChangeArrowheads="1"/>
          </p:cNvSpPr>
          <p:nvPr>
            <p:ph type="body" idx="1"/>
          </p:nvPr>
        </p:nvSpPr>
        <p:spPr/>
        <p:txBody>
          <a:bodyPr/>
          <a:lstStyle/>
          <a:p>
            <a:pPr eaLnBrk="1" hangingPunct="1">
              <a:lnSpc>
                <a:spcPct val="150000"/>
              </a:lnSpc>
              <a:buFont typeface="Wingdings" panose="05000000000000000000" pitchFamily="2" charset="2"/>
              <a:buNone/>
            </a:pPr>
            <a:r>
              <a:rPr lang="zh-CN" altLang="en-US" sz="2800"/>
              <a:t>学生、课程、学生与课程之间的多对多联系</a:t>
            </a:r>
            <a:endParaRPr lang="zh-CN" altLang="en-US" sz="2400"/>
          </a:p>
          <a:p>
            <a:pPr lvl="1" eaLnBrk="1" hangingPunct="1">
              <a:lnSpc>
                <a:spcPct val="150000"/>
              </a:lnSpc>
              <a:buFontTx/>
              <a:buNone/>
            </a:pPr>
            <a:r>
              <a:rPr lang="zh-CN" altLang="en-US" sz="2400"/>
              <a:t>     学生（</a:t>
            </a:r>
            <a:r>
              <a:rPr lang="zh-CN" altLang="en-US" sz="2400" u="sng">
                <a:solidFill>
                  <a:srgbClr val="FF3300"/>
                </a:solidFill>
              </a:rPr>
              <a:t>学号</a:t>
            </a:r>
            <a:r>
              <a:rPr lang="zh-CN" altLang="en-US" sz="2400">
                <a:solidFill>
                  <a:schemeClr val="accent2"/>
                </a:solidFill>
              </a:rPr>
              <a:t>，</a:t>
            </a:r>
            <a:r>
              <a:rPr lang="zh-CN" altLang="en-US" sz="2400"/>
              <a:t>姓名，性别，专业号，年龄）</a:t>
            </a:r>
          </a:p>
          <a:p>
            <a:pPr lvl="1" eaLnBrk="1" hangingPunct="1">
              <a:lnSpc>
                <a:spcPct val="150000"/>
              </a:lnSpc>
              <a:buFontTx/>
              <a:buNone/>
            </a:pPr>
            <a:r>
              <a:rPr lang="zh-CN" altLang="en-US" sz="2400"/>
              <a:t>     课程（</a:t>
            </a:r>
            <a:r>
              <a:rPr lang="zh-CN" altLang="en-US" sz="2400" u="sng">
                <a:solidFill>
                  <a:srgbClr val="3333FF"/>
                </a:solidFill>
              </a:rPr>
              <a:t>课程号</a:t>
            </a:r>
            <a:r>
              <a:rPr lang="zh-CN" altLang="en-US" sz="2400"/>
              <a:t>，课程名，学分）</a:t>
            </a:r>
          </a:p>
          <a:p>
            <a:pPr lvl="1" eaLnBrk="1" hangingPunct="1">
              <a:lnSpc>
                <a:spcPct val="150000"/>
              </a:lnSpc>
              <a:buFontTx/>
              <a:buNone/>
            </a:pPr>
            <a:r>
              <a:rPr lang="zh-CN" altLang="en-US" sz="2400"/>
              <a:t>     选修（</a:t>
            </a:r>
            <a:r>
              <a:rPr lang="zh-CN" altLang="en-US" sz="2400" u="sng">
                <a:solidFill>
                  <a:srgbClr val="FF3300"/>
                </a:solidFill>
              </a:rPr>
              <a:t>学号</a:t>
            </a:r>
            <a:r>
              <a:rPr lang="zh-CN" altLang="en-US" sz="2400"/>
              <a:t>，</a:t>
            </a:r>
            <a:r>
              <a:rPr lang="zh-CN" altLang="en-US" sz="2400" u="sng">
                <a:solidFill>
                  <a:srgbClr val="3333FF"/>
                </a:solidFill>
              </a:rPr>
              <a:t>课程号</a:t>
            </a:r>
            <a:r>
              <a:rPr lang="zh-CN" altLang="en-US" sz="2400"/>
              <a:t>，成绩）</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2"/>
          <p:cNvSpPr>
            <a:spLocks noGrp="1" noChangeArrowheads="1"/>
          </p:cNvSpPr>
          <p:nvPr>
            <p:ph type="title"/>
          </p:nvPr>
        </p:nvSpPr>
        <p:spPr>
          <a:xfrm>
            <a:off x="674688" y="0"/>
            <a:ext cx="7794625" cy="784225"/>
          </a:xfrm>
        </p:spPr>
        <p:txBody>
          <a:bodyPr/>
          <a:lstStyle/>
          <a:p>
            <a:pPr eaLnBrk="1" hangingPunct="1">
              <a:defRPr/>
            </a:pPr>
            <a:r>
              <a:rPr lang="zh-CN" altLang="en-US" dirty="0"/>
              <a:t>关系模型回顾</a:t>
            </a:r>
          </a:p>
        </p:txBody>
      </p:sp>
      <p:sp>
        <p:nvSpPr>
          <p:cNvPr id="10243" name="Rectangle 3"/>
          <p:cNvSpPr>
            <a:spLocks noGrp="1" noChangeArrowheads="1"/>
          </p:cNvSpPr>
          <p:nvPr>
            <p:ph type="body" idx="1"/>
          </p:nvPr>
        </p:nvSpPr>
        <p:spPr>
          <a:xfrm>
            <a:off x="152400" y="1055688"/>
            <a:ext cx="8839200" cy="5410200"/>
          </a:xfrm>
        </p:spPr>
        <p:txBody>
          <a:bodyPr/>
          <a:lstStyle/>
          <a:p>
            <a:pPr eaLnBrk="1" hangingPunct="1">
              <a:lnSpc>
                <a:spcPct val="150000"/>
              </a:lnSpc>
            </a:pPr>
            <a:r>
              <a:rPr lang="en-US" altLang="zh-CN" sz="2000" dirty="0"/>
              <a:t>1970</a:t>
            </a:r>
            <a:r>
              <a:rPr lang="zh-CN" altLang="en-US" sz="2000" dirty="0"/>
              <a:t>年，</a:t>
            </a:r>
            <a:r>
              <a:rPr lang="en-US" altLang="zh-CN" sz="2000" dirty="0"/>
              <a:t>IBM</a:t>
            </a:r>
            <a:r>
              <a:rPr lang="zh-CN" altLang="en-US" sz="2000" dirty="0"/>
              <a:t>的研究员</a:t>
            </a:r>
            <a:r>
              <a:rPr lang="en-US" altLang="zh-CN" sz="2000" dirty="0" err="1"/>
              <a:t>E.F.Codd</a:t>
            </a:r>
            <a:r>
              <a:rPr lang="zh-CN" altLang="en-US" sz="2000" dirty="0"/>
              <a:t>博士在刊物</a:t>
            </a:r>
            <a:r>
              <a:rPr lang="en-US" altLang="zh-CN" sz="2000" dirty="0"/>
              <a:t>《Communication of the ACM》</a:t>
            </a:r>
            <a:r>
              <a:rPr lang="zh-CN" altLang="en-US" sz="2000" dirty="0"/>
              <a:t>上发表名为</a:t>
            </a:r>
            <a:r>
              <a:rPr lang="zh-CN" altLang="en-US" sz="2000" dirty="0">
                <a:latin typeface="Times New Roman" panose="02020603050405020304" pitchFamily="18" charset="0"/>
              </a:rPr>
              <a:t>“</a:t>
            </a:r>
            <a:r>
              <a:rPr lang="en-US" altLang="zh-CN" sz="2000" dirty="0"/>
              <a:t>A Relational Model of Data for Large Shared Data Banks</a:t>
            </a:r>
            <a:r>
              <a:rPr lang="en-US" altLang="zh-CN" sz="2000" dirty="0">
                <a:latin typeface="Times New Roman" panose="02020603050405020304" pitchFamily="18" charset="0"/>
              </a:rPr>
              <a:t>”</a:t>
            </a:r>
            <a:r>
              <a:rPr lang="zh-CN" altLang="en-US" sz="2000" dirty="0"/>
              <a:t>的论文，提出了关系模型的概念。他因此获得1981年的</a:t>
            </a:r>
            <a:r>
              <a:rPr lang="en-US" altLang="zh-CN" sz="2000" dirty="0"/>
              <a:t>ACM</a:t>
            </a:r>
            <a:r>
              <a:rPr lang="zh-CN" altLang="en-US" sz="2000" dirty="0"/>
              <a:t>图灵奖</a:t>
            </a:r>
          </a:p>
          <a:p>
            <a:pPr eaLnBrk="1" hangingPunct="1">
              <a:lnSpc>
                <a:spcPct val="150000"/>
              </a:lnSpc>
            </a:pPr>
            <a:r>
              <a:rPr lang="zh-CN" altLang="en-US" sz="2000" dirty="0">
                <a:latin typeface="华文新魏" panose="02010800040101010101" pitchFamily="2" charset="-122"/>
              </a:rPr>
              <a:t>关系理论是建立在集合代数理论基础上的，有着坚实的数学基础</a:t>
            </a:r>
          </a:p>
          <a:p>
            <a:pPr eaLnBrk="1" hangingPunct="1">
              <a:lnSpc>
                <a:spcPct val="150000"/>
              </a:lnSpc>
            </a:pPr>
            <a:r>
              <a:rPr lang="zh-CN" altLang="en-US" sz="2000" dirty="0">
                <a:latin typeface="华文新魏" panose="02010800040101010101" pitchFamily="2" charset="-122"/>
              </a:rPr>
              <a:t>早期代表系统</a:t>
            </a:r>
            <a:endParaRPr lang="zh-CN" altLang="en-US" sz="2400" dirty="0">
              <a:latin typeface="华文新魏" panose="02010800040101010101" pitchFamily="2" charset="-122"/>
            </a:endParaRPr>
          </a:p>
          <a:p>
            <a:pPr lvl="1" eaLnBrk="1" hangingPunct="1">
              <a:lnSpc>
                <a:spcPct val="150000"/>
              </a:lnSpc>
            </a:pPr>
            <a:r>
              <a:rPr lang="en-US" altLang="zh-CN" sz="1600" dirty="0">
                <a:latin typeface="华文新魏" panose="02010800040101010101" pitchFamily="2" charset="-122"/>
              </a:rPr>
              <a:t>System</a:t>
            </a:r>
            <a:r>
              <a:rPr lang="zh-CN" altLang="en-US" sz="1600" dirty="0">
                <a:latin typeface="华文新魏" panose="02010800040101010101" pitchFamily="2" charset="-122"/>
              </a:rPr>
              <a:t>Ｒ：由</a:t>
            </a:r>
            <a:r>
              <a:rPr lang="en-US" altLang="zh-CN" sz="1600" dirty="0">
                <a:latin typeface="华文新魏" panose="02010800040101010101" pitchFamily="2" charset="-122"/>
              </a:rPr>
              <a:t>IBM</a:t>
            </a:r>
            <a:r>
              <a:rPr lang="zh-CN" altLang="en-US" sz="1600" dirty="0">
                <a:latin typeface="华文新魏" panose="02010800040101010101" pitchFamily="2" charset="-122"/>
              </a:rPr>
              <a:t>研制</a:t>
            </a:r>
          </a:p>
          <a:p>
            <a:pPr lvl="1" eaLnBrk="1" hangingPunct="1">
              <a:lnSpc>
                <a:spcPct val="150000"/>
              </a:lnSpc>
            </a:pPr>
            <a:r>
              <a:rPr lang="en-US" altLang="zh-CN" sz="1600" dirty="0">
                <a:latin typeface="华文新魏" panose="02010800040101010101" pitchFamily="2" charset="-122"/>
              </a:rPr>
              <a:t>INGRES：</a:t>
            </a:r>
            <a:r>
              <a:rPr lang="zh-CN" altLang="en-US" sz="1600" dirty="0">
                <a:latin typeface="华文新魏" panose="02010800040101010101" pitchFamily="2" charset="-122"/>
              </a:rPr>
              <a:t>由加州</a:t>
            </a:r>
            <a:r>
              <a:rPr lang="en-US" altLang="zh-CN" sz="1600" dirty="0">
                <a:latin typeface="华文新魏" panose="02010800040101010101" pitchFamily="2" charset="-122"/>
              </a:rPr>
              <a:t>Berkeley</a:t>
            </a:r>
            <a:r>
              <a:rPr lang="zh-CN" altLang="en-US" sz="1600" dirty="0">
                <a:latin typeface="华文新魏" panose="02010800040101010101" pitchFamily="2" charset="-122"/>
              </a:rPr>
              <a:t>分校研制</a:t>
            </a:r>
            <a:endParaRPr lang="zh-CN" altLang="en-US" sz="1800" dirty="0">
              <a:latin typeface="华文新魏" panose="02010800040101010101" pitchFamily="2" charset="-122"/>
            </a:endParaRPr>
          </a:p>
          <a:p>
            <a:pPr eaLnBrk="1" hangingPunct="1">
              <a:lnSpc>
                <a:spcPct val="150000"/>
              </a:lnSpc>
            </a:pPr>
            <a:r>
              <a:rPr lang="zh-CN" altLang="en-US" sz="2000" dirty="0">
                <a:latin typeface="华文新魏" panose="02010800040101010101" pitchFamily="2" charset="-122"/>
              </a:rPr>
              <a:t>目前主流的商业数据库系统</a:t>
            </a:r>
            <a:endParaRPr lang="zh-CN" altLang="en-US" sz="2400" dirty="0">
              <a:latin typeface="华文新魏" panose="02010800040101010101" pitchFamily="2" charset="-122"/>
            </a:endParaRPr>
          </a:p>
          <a:p>
            <a:pPr lvl="1" eaLnBrk="1" hangingPunct="1">
              <a:lnSpc>
                <a:spcPct val="150000"/>
              </a:lnSpc>
            </a:pPr>
            <a:r>
              <a:rPr lang="en-US" altLang="zh-CN" sz="1600" dirty="0" err="1"/>
              <a:t>Oracle，SQL</a:t>
            </a:r>
            <a:r>
              <a:rPr lang="en-US" altLang="zh-CN" sz="1600" dirty="0"/>
              <a:t> Server，DB2</a:t>
            </a:r>
            <a:r>
              <a:rPr lang="zh-CN" altLang="en-US" sz="1600" dirty="0"/>
              <a:t>，</a:t>
            </a:r>
            <a:r>
              <a:rPr lang="en-US" altLang="zh-CN" sz="1600" dirty="0"/>
              <a:t>MySQL…</a:t>
            </a:r>
          </a:p>
          <a:p>
            <a:pPr lvl="1" eaLnBrk="1" hangingPunct="1">
              <a:lnSpc>
                <a:spcPct val="150000"/>
              </a:lnSpc>
            </a:pPr>
            <a:r>
              <a:rPr lang="en-US" altLang="zh-CN" sz="1600" dirty="0" err="1"/>
              <a:t>Access，Fox</a:t>
            </a:r>
            <a:endParaRPr lang="en-US" altLang="zh-CN" sz="1600" dirty="0"/>
          </a:p>
        </p:txBody>
      </p:sp>
      <p:pic>
        <p:nvPicPr>
          <p:cNvPr id="4" name="Picture 4" descr="Edgar_F_Codd.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42063" y="3187700"/>
            <a:ext cx="212725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2"/>
          <p:cNvSpPr>
            <a:spLocks noGrp="1" noChangeArrowheads="1"/>
          </p:cNvSpPr>
          <p:nvPr>
            <p:ph type="title"/>
          </p:nvPr>
        </p:nvSpPr>
        <p:spPr/>
        <p:txBody>
          <a:bodyPr/>
          <a:lstStyle/>
          <a:p>
            <a:pPr eaLnBrk="1" hangingPunct="1">
              <a:defRPr/>
            </a:pPr>
            <a:r>
              <a:rPr lang="zh-CN" altLang="en-US"/>
              <a:t>关系模式的完整性</a:t>
            </a:r>
          </a:p>
        </p:txBody>
      </p:sp>
      <p:sp>
        <p:nvSpPr>
          <p:cNvPr id="47108" name="Rectangle 3"/>
          <p:cNvSpPr>
            <a:spLocks noGrp="1" noChangeArrowheads="1"/>
          </p:cNvSpPr>
          <p:nvPr>
            <p:ph type="body" idx="1"/>
          </p:nvPr>
        </p:nvSpPr>
        <p:spPr>
          <a:xfrm>
            <a:off x="457200" y="1371600"/>
            <a:ext cx="8382000" cy="762000"/>
          </a:xfrm>
        </p:spPr>
        <p:txBody>
          <a:bodyPr/>
          <a:lstStyle/>
          <a:p>
            <a:pPr eaLnBrk="1" hangingPunct="1"/>
            <a:r>
              <a:rPr lang="zh-CN" altLang="en-US" sz="2400"/>
              <a:t>学生实体及其内部的班长联系(一对多)</a:t>
            </a:r>
          </a:p>
        </p:txBody>
      </p:sp>
      <p:graphicFrame>
        <p:nvGraphicFramePr>
          <p:cNvPr id="47109" name="Object 4"/>
          <p:cNvGraphicFramePr>
            <a:graphicFrameLocks noChangeAspect="1"/>
          </p:cNvGraphicFramePr>
          <p:nvPr/>
        </p:nvGraphicFramePr>
        <p:xfrm>
          <a:off x="914400" y="2133600"/>
          <a:ext cx="6275388" cy="3190875"/>
        </p:xfrm>
        <a:graphic>
          <a:graphicData uri="http://schemas.openxmlformats.org/presentationml/2006/ole">
            <mc:AlternateContent xmlns:mc="http://schemas.openxmlformats.org/markup-compatibility/2006">
              <mc:Choice xmlns:v="urn:schemas-microsoft-com:vml" Requires="v">
                <p:oleObj name="文档" r:id="rId2" imgW="9300639" imgH="5533039" progId="Word.Document.8">
                  <p:embed/>
                </p:oleObj>
              </mc:Choice>
              <mc:Fallback>
                <p:oleObj name="文档" r:id="rId2" imgW="9300639" imgH="5533039" progId="Word.Document.8">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133600"/>
                        <a:ext cx="6275388" cy="3190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2"/>
          <p:cNvSpPr>
            <a:spLocks noGrp="1" noChangeArrowheads="1"/>
          </p:cNvSpPr>
          <p:nvPr>
            <p:ph type="title"/>
          </p:nvPr>
        </p:nvSpPr>
        <p:spPr>
          <a:xfrm>
            <a:off x="685800" y="228600"/>
            <a:ext cx="7793038" cy="784225"/>
          </a:xfrm>
        </p:spPr>
        <p:txBody>
          <a:bodyPr/>
          <a:lstStyle/>
          <a:p>
            <a:pPr eaLnBrk="1" hangingPunct="1">
              <a:defRPr/>
            </a:pPr>
            <a:r>
              <a:rPr lang="zh-CN" altLang="en-US" dirty="0"/>
              <a:t>关系模式的完整性</a:t>
            </a:r>
          </a:p>
        </p:txBody>
      </p:sp>
      <p:sp>
        <p:nvSpPr>
          <p:cNvPr id="48132" name="Rectangle 3"/>
          <p:cNvSpPr>
            <a:spLocks noGrp="1" noChangeArrowheads="1"/>
          </p:cNvSpPr>
          <p:nvPr>
            <p:ph type="body" idx="1"/>
          </p:nvPr>
        </p:nvSpPr>
        <p:spPr>
          <a:xfrm>
            <a:off x="228600" y="1371600"/>
            <a:ext cx="8650288" cy="4800600"/>
          </a:xfrm>
        </p:spPr>
        <p:txBody>
          <a:bodyPr/>
          <a:lstStyle/>
          <a:p>
            <a:pPr lvl="1" eaLnBrk="1" hangingPunct="1">
              <a:lnSpc>
                <a:spcPct val="150000"/>
              </a:lnSpc>
            </a:pPr>
            <a:r>
              <a:rPr lang="zh-CN" altLang="en-US" sz="2400"/>
              <a:t>用户定义的完整性</a:t>
            </a:r>
          </a:p>
          <a:p>
            <a:pPr lvl="2" eaLnBrk="1" hangingPunct="1">
              <a:lnSpc>
                <a:spcPct val="150000"/>
              </a:lnSpc>
            </a:pPr>
            <a:r>
              <a:rPr lang="zh-CN" altLang="en-US" sz="2000"/>
              <a:t>用户针对具体的应用环境定义的完整性约束条件</a:t>
            </a:r>
          </a:p>
          <a:p>
            <a:pPr lvl="2" eaLnBrk="1" hangingPunct="1">
              <a:lnSpc>
                <a:spcPct val="150000"/>
              </a:lnSpc>
            </a:pPr>
            <a:r>
              <a:rPr lang="zh-CN" altLang="en-US" sz="2000"/>
              <a:t>如</a:t>
            </a:r>
            <a:r>
              <a:rPr lang="en-US" altLang="zh-CN" sz="2000"/>
              <a:t>S#</a:t>
            </a:r>
            <a:r>
              <a:rPr lang="zh-CN" altLang="en-US" sz="2000"/>
              <a:t>要求是8位整数，</a:t>
            </a:r>
            <a:r>
              <a:rPr lang="en-US" altLang="zh-CN" sz="2000"/>
              <a:t>SEX</a:t>
            </a:r>
            <a:r>
              <a:rPr lang="zh-CN" altLang="en-US" sz="2000"/>
              <a:t>要求取值为“男”或“女”</a:t>
            </a:r>
          </a:p>
          <a:p>
            <a:pPr lvl="1" eaLnBrk="1" hangingPunct="1">
              <a:lnSpc>
                <a:spcPct val="150000"/>
              </a:lnSpc>
            </a:pPr>
            <a:r>
              <a:rPr lang="zh-CN" altLang="en-US" sz="2400"/>
              <a:t>系统支持</a:t>
            </a:r>
          </a:p>
          <a:p>
            <a:pPr lvl="2" eaLnBrk="1" hangingPunct="1">
              <a:lnSpc>
                <a:spcPct val="150000"/>
              </a:lnSpc>
            </a:pPr>
            <a:r>
              <a:rPr lang="zh-CN" altLang="en-US" sz="2000"/>
              <a:t>实体完整性和参照完整性由系统自动支持</a:t>
            </a:r>
          </a:p>
          <a:p>
            <a:pPr lvl="2" eaLnBrk="1" hangingPunct="1">
              <a:lnSpc>
                <a:spcPct val="150000"/>
              </a:lnSpc>
            </a:pPr>
            <a:r>
              <a:rPr lang="zh-CN" altLang="en-US" sz="2000"/>
              <a:t>系统应提供定义和检验用户定义的完整性的机制</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2"/>
          <p:cNvSpPr>
            <a:spLocks noGrp="1" noChangeArrowheads="1"/>
          </p:cNvSpPr>
          <p:nvPr>
            <p:ph type="title"/>
          </p:nvPr>
        </p:nvSpPr>
        <p:spPr/>
        <p:txBody>
          <a:bodyPr/>
          <a:lstStyle/>
          <a:p>
            <a:pPr eaLnBrk="1" hangingPunct="1">
              <a:defRPr/>
            </a:pPr>
            <a:r>
              <a:rPr lang="zh-CN" altLang="en-US"/>
              <a:t>关系模式的完整性</a:t>
            </a:r>
          </a:p>
        </p:txBody>
      </p:sp>
      <p:sp>
        <p:nvSpPr>
          <p:cNvPr id="49155" name="Rectangle 3"/>
          <p:cNvSpPr>
            <a:spLocks noGrp="1" noChangeArrowheads="1"/>
          </p:cNvSpPr>
          <p:nvPr>
            <p:ph type="body" idx="1"/>
          </p:nvPr>
        </p:nvSpPr>
        <p:spPr/>
        <p:txBody>
          <a:bodyPr/>
          <a:lstStyle/>
          <a:p>
            <a:pPr eaLnBrk="1" hangingPunct="1">
              <a:lnSpc>
                <a:spcPct val="150000"/>
              </a:lnSpc>
              <a:buFont typeface="Wingdings" panose="05000000000000000000" pitchFamily="2" charset="2"/>
              <a:buNone/>
            </a:pPr>
            <a:r>
              <a:rPr lang="zh-CN" altLang="en-US" sz="2800"/>
              <a:t>课程(</a:t>
            </a:r>
            <a:r>
              <a:rPr lang="zh-CN" altLang="en-US" sz="2800" u="sng"/>
              <a:t>课程号</a:t>
            </a:r>
            <a:r>
              <a:rPr lang="zh-CN" altLang="en-US" sz="2800"/>
              <a:t>，课程名，学分)</a:t>
            </a:r>
          </a:p>
          <a:p>
            <a:pPr lvl="1" eaLnBrk="1" hangingPunct="1">
              <a:lnSpc>
                <a:spcPct val="150000"/>
              </a:lnSpc>
            </a:pPr>
            <a:r>
              <a:rPr lang="zh-CN" altLang="en-US" sz="2400">
                <a:latin typeface="Times New Roman" panose="02020603050405020304" pitchFamily="18" charset="0"/>
              </a:rPr>
              <a:t>“</a:t>
            </a:r>
            <a:r>
              <a:rPr lang="zh-CN" altLang="en-US" sz="2400"/>
              <a:t>课程名</a:t>
            </a:r>
            <a:r>
              <a:rPr lang="zh-CN" altLang="en-US" sz="2400">
                <a:latin typeface="Times New Roman" panose="02020603050405020304" pitchFamily="18" charset="0"/>
              </a:rPr>
              <a:t>”</a:t>
            </a:r>
            <a:r>
              <a:rPr lang="zh-CN" altLang="en-US" sz="2400"/>
              <a:t>属性必须取唯一值</a:t>
            </a:r>
          </a:p>
          <a:p>
            <a:pPr lvl="1" eaLnBrk="1" hangingPunct="1">
              <a:lnSpc>
                <a:spcPct val="150000"/>
              </a:lnSpc>
            </a:pPr>
            <a:r>
              <a:rPr lang="zh-CN" altLang="en-US" sz="2400"/>
              <a:t>非主属性</a:t>
            </a:r>
            <a:r>
              <a:rPr lang="zh-CN" altLang="en-US" sz="2400">
                <a:latin typeface="Times New Roman" panose="02020603050405020304" pitchFamily="18" charset="0"/>
              </a:rPr>
              <a:t>“</a:t>
            </a:r>
            <a:r>
              <a:rPr lang="zh-CN" altLang="en-US" sz="2400"/>
              <a:t>课程名</a:t>
            </a:r>
            <a:r>
              <a:rPr lang="zh-CN" altLang="en-US" sz="2400">
                <a:latin typeface="Times New Roman" panose="02020603050405020304" pitchFamily="18" charset="0"/>
              </a:rPr>
              <a:t>”</a:t>
            </a:r>
            <a:r>
              <a:rPr lang="zh-CN" altLang="en-US" sz="2400"/>
              <a:t>也不能取空值</a:t>
            </a:r>
          </a:p>
          <a:p>
            <a:pPr lvl="1" eaLnBrk="1" hangingPunct="1">
              <a:lnSpc>
                <a:spcPct val="150000"/>
              </a:lnSpc>
            </a:pPr>
            <a:r>
              <a:rPr lang="zh-CN" altLang="en-US" sz="2400">
                <a:latin typeface="Times New Roman" panose="02020603050405020304" pitchFamily="18" charset="0"/>
              </a:rPr>
              <a:t>“</a:t>
            </a:r>
            <a:r>
              <a:rPr lang="zh-CN" altLang="en-US" sz="2400"/>
              <a:t>学分</a:t>
            </a:r>
            <a:r>
              <a:rPr lang="zh-CN" altLang="en-US" sz="2400">
                <a:latin typeface="Times New Roman" panose="02020603050405020304" pitchFamily="18" charset="0"/>
              </a:rPr>
              <a:t>”</a:t>
            </a:r>
            <a:r>
              <a:rPr lang="zh-CN" altLang="en-US" sz="2400"/>
              <a:t>属性只能取值{1，2，3，4}</a:t>
            </a:r>
          </a:p>
          <a:p>
            <a:pPr eaLnBrk="1" hangingPunct="1">
              <a:lnSpc>
                <a:spcPct val="150000"/>
              </a:lnSpc>
            </a:pPr>
            <a:endParaRPr lang="zh-CN" altLang="en-US" sz="28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pPr>
              <a:defRPr/>
            </a:pPr>
            <a:r>
              <a:rPr lang="en-US" altLang="zh-CN" sz="2800" dirty="0">
                <a:ea typeface="+mj-ea"/>
              </a:rPr>
              <a:t>2.4 </a:t>
            </a:r>
            <a:r>
              <a:rPr lang="zh-CN" altLang="en-US" sz="2800" dirty="0">
                <a:ea typeface="+mj-ea"/>
              </a:rPr>
              <a:t>大学数据库模式图</a:t>
            </a:r>
            <a:endParaRPr lang="en-US" sz="2800" dirty="0">
              <a:ea typeface="+mj-ea"/>
            </a:endParaRPr>
          </a:p>
        </p:txBody>
      </p:sp>
      <p:pic>
        <p:nvPicPr>
          <p:cNvPr id="50179" name="Picture 3" descr="allFigures.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3988" y="1049338"/>
            <a:ext cx="8858250" cy="531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大学数据库模式</a:t>
            </a:r>
          </a:p>
        </p:txBody>
      </p:sp>
      <p:sp>
        <p:nvSpPr>
          <p:cNvPr id="3" name="Rectangle 3"/>
          <p:cNvSpPr txBox="1">
            <a:spLocks noChangeArrowheads="1"/>
          </p:cNvSpPr>
          <p:nvPr/>
        </p:nvSpPr>
        <p:spPr>
          <a:xfrm>
            <a:off x="860425" y="1077913"/>
            <a:ext cx="7978775" cy="5311775"/>
          </a:xfrm>
          <a:prstGeom prst="rect">
            <a:avLst/>
          </a:prstGeom>
        </p:spPr>
        <p:txBody>
          <a:bodyPr/>
          <a:lstStyle/>
          <a:p>
            <a:pPr marL="342900" indent="-342900">
              <a:spcBef>
                <a:spcPct val="35000"/>
              </a:spcBef>
              <a:buClr>
                <a:schemeClr val="tx2"/>
              </a:buClr>
              <a:buSzPct val="90000"/>
              <a:buFont typeface="Monotype Sorts" charset="2"/>
              <a:buChar char="n"/>
              <a:defRPr/>
            </a:pPr>
            <a:r>
              <a:rPr kumimoji="1" lang="en-US" altLang="zh-CN" sz="1800" kern="0" dirty="0">
                <a:latin typeface="宋体" pitchFamily="2" charset="-122"/>
                <a:ea typeface="宋体" pitchFamily="2" charset="-122"/>
                <a:sym typeface="Symbol" charset="2"/>
              </a:rPr>
              <a:t>classroom(</a:t>
            </a:r>
            <a:r>
              <a:rPr kumimoji="1" lang="en-US" altLang="zh-CN" sz="1800" u="sng" kern="0" dirty="0" err="1">
                <a:latin typeface="宋体" pitchFamily="2" charset="-122"/>
                <a:ea typeface="宋体" pitchFamily="2" charset="-122"/>
                <a:sym typeface="Symbol" charset="2"/>
              </a:rPr>
              <a:t>building</a:t>
            </a:r>
            <a:r>
              <a:rPr kumimoji="1" lang="en-US" altLang="zh-CN" sz="1800" kern="0" dirty="0" err="1">
                <a:latin typeface="宋体" pitchFamily="2" charset="-122"/>
                <a:ea typeface="宋体" pitchFamily="2" charset="-122"/>
                <a:sym typeface="Symbol" charset="2"/>
              </a:rPr>
              <a:t>,</a:t>
            </a:r>
            <a:r>
              <a:rPr kumimoji="1" lang="en-US" altLang="zh-CN" sz="1800" u="sng" kern="0" dirty="0" err="1">
                <a:latin typeface="宋体" pitchFamily="2" charset="-122"/>
                <a:ea typeface="宋体" pitchFamily="2" charset="-122"/>
                <a:sym typeface="Symbol" charset="2"/>
              </a:rPr>
              <a:t>room_no</a:t>
            </a:r>
            <a:r>
              <a:rPr kumimoji="1" lang="en-US" altLang="zh-CN" sz="1800" kern="0" dirty="0" err="1">
                <a:latin typeface="宋体" pitchFamily="2" charset="-122"/>
                <a:ea typeface="宋体" pitchFamily="2" charset="-122"/>
                <a:sym typeface="Symbol" charset="2"/>
              </a:rPr>
              <a:t>,capacity</a:t>
            </a:r>
            <a:r>
              <a:rPr kumimoji="1" lang="en-US" altLang="zh-CN" sz="1800" kern="0" dirty="0">
                <a:latin typeface="宋体" pitchFamily="2" charset="-122"/>
                <a:ea typeface="宋体" pitchFamily="2" charset="-122"/>
                <a:sym typeface="Symbol" charset="2"/>
              </a:rPr>
              <a:t>)</a:t>
            </a:r>
          </a:p>
          <a:p>
            <a:pPr marL="342900" indent="-342900">
              <a:spcBef>
                <a:spcPct val="35000"/>
              </a:spcBef>
              <a:buClr>
                <a:schemeClr val="tx2"/>
              </a:buClr>
              <a:buSzPct val="90000"/>
              <a:buFont typeface="Monotype Sorts" charset="2"/>
              <a:buChar char="n"/>
              <a:defRPr/>
            </a:pPr>
            <a:r>
              <a:rPr kumimoji="1" lang="en-US" altLang="zh-CN" sz="1800" kern="0" dirty="0">
                <a:latin typeface="宋体" pitchFamily="2" charset="-122"/>
                <a:ea typeface="宋体" pitchFamily="2" charset="-122"/>
                <a:sym typeface="Symbol" charset="2"/>
              </a:rPr>
              <a:t>department(</a:t>
            </a:r>
            <a:r>
              <a:rPr kumimoji="1" lang="en-US" altLang="zh-CN" sz="1800" u="sng" kern="0" dirty="0" err="1">
                <a:latin typeface="宋体" pitchFamily="2" charset="-122"/>
                <a:ea typeface="宋体" pitchFamily="2" charset="-122"/>
                <a:sym typeface="Symbol" charset="2"/>
              </a:rPr>
              <a:t>dept_name</a:t>
            </a:r>
            <a:r>
              <a:rPr kumimoji="1" lang="en-US" altLang="zh-CN" sz="1800" kern="0" dirty="0" err="1">
                <a:latin typeface="宋体" pitchFamily="2" charset="-122"/>
                <a:ea typeface="宋体" pitchFamily="2" charset="-122"/>
                <a:sym typeface="Symbol" charset="2"/>
              </a:rPr>
              <a:t>,building,budget</a:t>
            </a:r>
            <a:r>
              <a:rPr kumimoji="1" lang="en-US" altLang="zh-CN" sz="1800" kern="0" dirty="0">
                <a:latin typeface="宋体" pitchFamily="2" charset="-122"/>
                <a:ea typeface="宋体" pitchFamily="2" charset="-122"/>
                <a:sym typeface="Symbol" charset="2"/>
              </a:rPr>
              <a:t>)</a:t>
            </a:r>
          </a:p>
          <a:p>
            <a:pPr marL="342900" indent="-342900">
              <a:spcBef>
                <a:spcPct val="35000"/>
              </a:spcBef>
              <a:buClr>
                <a:schemeClr val="tx2"/>
              </a:buClr>
              <a:buSzPct val="90000"/>
              <a:buFont typeface="Monotype Sorts" charset="2"/>
              <a:buChar char="n"/>
              <a:defRPr/>
            </a:pPr>
            <a:r>
              <a:rPr kumimoji="1" lang="en-US" altLang="zh-CN" sz="1800" kern="0" dirty="0">
                <a:latin typeface="宋体" pitchFamily="2" charset="-122"/>
                <a:ea typeface="宋体" pitchFamily="2" charset="-122"/>
                <a:sym typeface="Symbol" charset="2"/>
              </a:rPr>
              <a:t>course(</a:t>
            </a:r>
            <a:r>
              <a:rPr kumimoji="1" lang="en-US" altLang="zh-CN" sz="1800" u="sng" kern="0" dirty="0" err="1">
                <a:latin typeface="宋体" pitchFamily="2" charset="-122"/>
                <a:ea typeface="宋体" pitchFamily="2" charset="-122"/>
                <a:sym typeface="Symbol" charset="2"/>
              </a:rPr>
              <a:t>course_id</a:t>
            </a:r>
            <a:r>
              <a:rPr kumimoji="1" lang="en-US" altLang="zh-CN" sz="1800" kern="0" dirty="0" err="1">
                <a:latin typeface="宋体" pitchFamily="2" charset="-122"/>
                <a:ea typeface="宋体" pitchFamily="2" charset="-122"/>
                <a:sym typeface="Symbol" charset="2"/>
              </a:rPr>
              <a:t>,title,dept_name,credits</a:t>
            </a:r>
            <a:r>
              <a:rPr kumimoji="1" lang="en-US" altLang="zh-CN" sz="1800" kern="0" dirty="0">
                <a:latin typeface="宋体" pitchFamily="2" charset="-122"/>
                <a:ea typeface="宋体" pitchFamily="2" charset="-122"/>
                <a:sym typeface="Symbol" charset="2"/>
              </a:rPr>
              <a:t>)</a:t>
            </a:r>
          </a:p>
          <a:p>
            <a:pPr marL="342900" indent="-342900">
              <a:spcBef>
                <a:spcPct val="35000"/>
              </a:spcBef>
              <a:buClr>
                <a:schemeClr val="tx2"/>
              </a:buClr>
              <a:buSzPct val="90000"/>
              <a:buFont typeface="Monotype Sorts" charset="2"/>
              <a:buChar char="n"/>
              <a:defRPr/>
            </a:pPr>
            <a:r>
              <a:rPr kumimoji="1" lang="en-US" altLang="zh-CN" sz="1800" kern="0" dirty="0">
                <a:latin typeface="宋体" pitchFamily="2" charset="-122"/>
                <a:ea typeface="宋体" pitchFamily="2" charset="-122"/>
                <a:sym typeface="Symbol" charset="2"/>
              </a:rPr>
              <a:t>instructor(</a:t>
            </a:r>
            <a:r>
              <a:rPr kumimoji="1" lang="en-US" altLang="zh-CN" sz="1800" u="sng" kern="0" dirty="0" err="1">
                <a:latin typeface="宋体" pitchFamily="2" charset="-122"/>
                <a:ea typeface="宋体" pitchFamily="2" charset="-122"/>
                <a:sym typeface="Symbol" charset="2"/>
              </a:rPr>
              <a:t>ID</a:t>
            </a:r>
            <a:r>
              <a:rPr kumimoji="1" lang="en-US" altLang="zh-CN" sz="1800" kern="0" dirty="0" err="1">
                <a:latin typeface="宋体" pitchFamily="2" charset="-122"/>
                <a:ea typeface="宋体" pitchFamily="2" charset="-122"/>
                <a:sym typeface="Symbol" charset="2"/>
              </a:rPr>
              <a:t>,name,dept_name,salary</a:t>
            </a:r>
            <a:r>
              <a:rPr kumimoji="1" lang="en-US" altLang="zh-CN" sz="1800" kern="0" dirty="0">
                <a:latin typeface="宋体" pitchFamily="2" charset="-122"/>
                <a:ea typeface="宋体" pitchFamily="2" charset="-122"/>
                <a:sym typeface="Symbol" charset="2"/>
              </a:rPr>
              <a:t>)</a:t>
            </a:r>
          </a:p>
          <a:p>
            <a:pPr marL="342900" indent="-342900">
              <a:spcBef>
                <a:spcPct val="35000"/>
              </a:spcBef>
              <a:buClr>
                <a:schemeClr val="tx2"/>
              </a:buClr>
              <a:buSzPct val="90000"/>
              <a:buFont typeface="Monotype Sorts" charset="2"/>
              <a:buChar char="n"/>
              <a:defRPr/>
            </a:pPr>
            <a:r>
              <a:rPr kumimoji="1" lang="en-US" altLang="zh-CN" sz="1800" kern="0" dirty="0">
                <a:latin typeface="宋体" pitchFamily="2" charset="-122"/>
                <a:ea typeface="宋体" pitchFamily="2" charset="-122"/>
                <a:sym typeface="Symbol" charset="2"/>
              </a:rPr>
              <a:t>section(</a:t>
            </a:r>
            <a:r>
              <a:rPr kumimoji="1" lang="en-US" altLang="zh-CN" sz="1800" u="sng" kern="0" dirty="0" err="1">
                <a:latin typeface="宋体" pitchFamily="2" charset="-122"/>
                <a:ea typeface="宋体" pitchFamily="2" charset="-122"/>
                <a:sym typeface="Symbol" charset="2"/>
              </a:rPr>
              <a:t>course_id</a:t>
            </a:r>
            <a:r>
              <a:rPr kumimoji="1" lang="en-US" altLang="zh-CN" sz="1800" kern="0" dirty="0" err="1">
                <a:latin typeface="宋体" pitchFamily="2" charset="-122"/>
                <a:ea typeface="宋体" pitchFamily="2" charset="-122"/>
                <a:sym typeface="Symbol" charset="2"/>
              </a:rPr>
              <a:t>,</a:t>
            </a:r>
            <a:r>
              <a:rPr kumimoji="1" lang="en-US" altLang="zh-CN" sz="1800" u="sng" kern="0" dirty="0" err="1">
                <a:latin typeface="宋体" pitchFamily="2" charset="-122"/>
                <a:ea typeface="宋体" pitchFamily="2" charset="-122"/>
                <a:sym typeface="Symbol" charset="2"/>
              </a:rPr>
              <a:t>sec_id</a:t>
            </a:r>
            <a:r>
              <a:rPr kumimoji="1" lang="en-US" altLang="zh-CN" sz="1800" kern="0" dirty="0" err="1">
                <a:latin typeface="宋体" pitchFamily="2" charset="-122"/>
                <a:ea typeface="宋体" pitchFamily="2" charset="-122"/>
                <a:sym typeface="Symbol" charset="2"/>
              </a:rPr>
              <a:t>,</a:t>
            </a:r>
            <a:r>
              <a:rPr kumimoji="1" lang="en-US" altLang="zh-CN" sz="1800" u="sng" kern="0" dirty="0" err="1">
                <a:latin typeface="宋体" pitchFamily="2" charset="-122"/>
                <a:ea typeface="宋体" pitchFamily="2" charset="-122"/>
                <a:sym typeface="Symbol" charset="2"/>
              </a:rPr>
              <a:t>semester</a:t>
            </a:r>
            <a:r>
              <a:rPr kumimoji="1" lang="en-US" altLang="zh-CN" sz="1800" kern="0" dirty="0" err="1">
                <a:latin typeface="宋体" pitchFamily="2" charset="-122"/>
                <a:ea typeface="宋体" pitchFamily="2" charset="-122"/>
                <a:sym typeface="Symbol" charset="2"/>
              </a:rPr>
              <a:t>,</a:t>
            </a:r>
            <a:r>
              <a:rPr kumimoji="1" lang="en-US" altLang="zh-CN" sz="1800" u="sng" kern="0" dirty="0" err="1">
                <a:latin typeface="宋体" pitchFamily="2" charset="-122"/>
                <a:ea typeface="宋体" pitchFamily="2" charset="-122"/>
                <a:sym typeface="Symbol" charset="2"/>
              </a:rPr>
              <a:t>year</a:t>
            </a:r>
            <a:r>
              <a:rPr kumimoji="1" lang="en-US" altLang="zh-CN" sz="1800" kern="0" dirty="0" err="1">
                <a:latin typeface="宋体" pitchFamily="2" charset="-122"/>
                <a:ea typeface="宋体" pitchFamily="2" charset="-122"/>
                <a:sym typeface="Symbol" charset="2"/>
              </a:rPr>
              <a:t>,building,room_no,time_slot_id</a:t>
            </a:r>
            <a:r>
              <a:rPr kumimoji="1" lang="en-US" altLang="zh-CN" sz="1800" kern="0" dirty="0">
                <a:latin typeface="宋体" pitchFamily="2" charset="-122"/>
                <a:ea typeface="宋体" pitchFamily="2" charset="-122"/>
                <a:sym typeface="Symbol" charset="2"/>
              </a:rPr>
              <a:t>)</a:t>
            </a:r>
          </a:p>
          <a:p>
            <a:pPr marL="342900" indent="-342900">
              <a:spcBef>
                <a:spcPct val="35000"/>
              </a:spcBef>
              <a:buClr>
                <a:schemeClr val="tx2"/>
              </a:buClr>
              <a:buSzPct val="90000"/>
              <a:buFont typeface="Monotype Sorts" charset="2"/>
              <a:buChar char="n"/>
              <a:defRPr/>
            </a:pPr>
            <a:r>
              <a:rPr kumimoji="1" lang="en-US" altLang="zh-CN" sz="1800" kern="0" dirty="0">
                <a:latin typeface="宋体" pitchFamily="2" charset="-122"/>
                <a:ea typeface="宋体" pitchFamily="2" charset="-122"/>
                <a:sym typeface="Symbol" charset="2"/>
              </a:rPr>
              <a:t>teaches(</a:t>
            </a:r>
            <a:r>
              <a:rPr kumimoji="1" lang="en-US" altLang="zh-CN" sz="1800" u="sng" kern="0" dirty="0">
                <a:latin typeface="宋体" pitchFamily="2" charset="-122"/>
                <a:ea typeface="宋体" pitchFamily="2" charset="-122"/>
                <a:sym typeface="Symbol" charset="2"/>
              </a:rPr>
              <a:t>ID</a:t>
            </a:r>
            <a:r>
              <a:rPr kumimoji="1" lang="en-US" altLang="zh-CN" sz="1800" kern="0" dirty="0">
                <a:latin typeface="宋体" pitchFamily="2" charset="-122"/>
                <a:ea typeface="宋体" pitchFamily="2" charset="-122"/>
                <a:sym typeface="Symbol" charset="2"/>
              </a:rPr>
              <a:t>,</a:t>
            </a:r>
            <a:r>
              <a:rPr kumimoji="1" lang="en-US" altLang="zh-CN" sz="1800" u="sng" kern="0" dirty="0" err="1">
                <a:latin typeface="宋体" pitchFamily="2" charset="-122"/>
                <a:ea typeface="宋体" pitchFamily="2" charset="-122"/>
                <a:sym typeface="Symbol" charset="2"/>
              </a:rPr>
              <a:t>course_id</a:t>
            </a:r>
            <a:r>
              <a:rPr kumimoji="1" lang="en-US" altLang="zh-CN" sz="1800" kern="0" dirty="0">
                <a:latin typeface="宋体" pitchFamily="2" charset="-122"/>
                <a:ea typeface="宋体" pitchFamily="2" charset="-122"/>
                <a:sym typeface="Symbol" charset="2"/>
              </a:rPr>
              <a:t>,</a:t>
            </a:r>
            <a:r>
              <a:rPr kumimoji="1" lang="en-US" altLang="zh-CN" sz="1800" u="sng" kern="0" dirty="0" err="1">
                <a:latin typeface="宋体" pitchFamily="2" charset="-122"/>
                <a:ea typeface="宋体" pitchFamily="2" charset="-122"/>
                <a:sym typeface="Symbol" charset="2"/>
              </a:rPr>
              <a:t>sec_id</a:t>
            </a:r>
            <a:r>
              <a:rPr kumimoji="1" lang="en-US" altLang="zh-CN" sz="1800" kern="0" dirty="0">
                <a:latin typeface="宋体" pitchFamily="2" charset="-122"/>
                <a:ea typeface="宋体" pitchFamily="2" charset="-122"/>
                <a:sym typeface="Symbol" charset="2"/>
              </a:rPr>
              <a:t>,</a:t>
            </a:r>
            <a:r>
              <a:rPr kumimoji="1" lang="en-US" altLang="zh-CN" sz="1800" u="sng" kern="0" dirty="0">
                <a:latin typeface="宋体" pitchFamily="2" charset="-122"/>
                <a:ea typeface="宋体" pitchFamily="2" charset="-122"/>
                <a:sym typeface="Symbol" charset="2"/>
              </a:rPr>
              <a:t>semester</a:t>
            </a:r>
            <a:r>
              <a:rPr kumimoji="1" lang="en-US" altLang="zh-CN" sz="1800" kern="0" dirty="0">
                <a:latin typeface="宋体" pitchFamily="2" charset="-122"/>
                <a:ea typeface="宋体" pitchFamily="2" charset="-122"/>
                <a:sym typeface="Symbol" charset="2"/>
              </a:rPr>
              <a:t>,</a:t>
            </a:r>
            <a:r>
              <a:rPr kumimoji="1" lang="en-US" altLang="zh-CN" sz="1800" u="sng" kern="0" dirty="0">
                <a:latin typeface="宋体" pitchFamily="2" charset="-122"/>
                <a:ea typeface="宋体" pitchFamily="2" charset="-122"/>
                <a:sym typeface="Symbol" charset="2"/>
              </a:rPr>
              <a:t>year</a:t>
            </a:r>
            <a:r>
              <a:rPr kumimoji="1" lang="en-US" altLang="zh-CN" sz="1800" kern="0" dirty="0">
                <a:latin typeface="宋体" pitchFamily="2" charset="-122"/>
                <a:ea typeface="宋体" pitchFamily="2" charset="-122"/>
                <a:sym typeface="Symbol" charset="2"/>
              </a:rPr>
              <a:t>)</a:t>
            </a:r>
          </a:p>
          <a:p>
            <a:pPr marL="342900" indent="-342900">
              <a:spcBef>
                <a:spcPct val="35000"/>
              </a:spcBef>
              <a:buClr>
                <a:schemeClr val="tx2"/>
              </a:buClr>
              <a:buSzPct val="90000"/>
              <a:buFont typeface="Monotype Sorts" charset="2"/>
              <a:buChar char="n"/>
              <a:defRPr/>
            </a:pPr>
            <a:r>
              <a:rPr kumimoji="1" lang="en-US" altLang="zh-CN" sz="1800" kern="0" dirty="0">
                <a:latin typeface="宋体" pitchFamily="2" charset="-122"/>
                <a:ea typeface="宋体" pitchFamily="2" charset="-122"/>
                <a:sym typeface="Symbol" charset="2"/>
              </a:rPr>
              <a:t>students(</a:t>
            </a:r>
            <a:r>
              <a:rPr kumimoji="1" lang="en-US" altLang="zh-CN" sz="1800" kern="0" dirty="0" err="1">
                <a:latin typeface="宋体" pitchFamily="2" charset="-122"/>
                <a:ea typeface="宋体" pitchFamily="2" charset="-122"/>
                <a:sym typeface="Symbol" charset="2"/>
              </a:rPr>
              <a:t>ID,name,dept_name,tot_card</a:t>
            </a:r>
            <a:r>
              <a:rPr kumimoji="1" lang="en-US" altLang="zh-CN" sz="1800" kern="0" dirty="0">
                <a:latin typeface="宋体" pitchFamily="2" charset="-122"/>
                <a:ea typeface="宋体" pitchFamily="2" charset="-122"/>
                <a:sym typeface="Symbol" charset="2"/>
              </a:rPr>
              <a:t>)</a:t>
            </a:r>
          </a:p>
          <a:p>
            <a:pPr marL="342900" indent="-342900">
              <a:spcBef>
                <a:spcPct val="35000"/>
              </a:spcBef>
              <a:buClr>
                <a:schemeClr val="tx2"/>
              </a:buClr>
              <a:buSzPct val="90000"/>
              <a:buFont typeface="Monotype Sorts" charset="2"/>
              <a:buChar char="n"/>
              <a:defRPr/>
            </a:pPr>
            <a:r>
              <a:rPr kumimoji="1" lang="en-US" altLang="zh-CN" sz="1800" kern="0" dirty="0">
                <a:latin typeface="宋体" pitchFamily="2" charset="-122"/>
                <a:ea typeface="宋体" pitchFamily="2" charset="-122"/>
                <a:sym typeface="Symbol" charset="2"/>
              </a:rPr>
              <a:t>takes(</a:t>
            </a:r>
            <a:r>
              <a:rPr kumimoji="1" lang="en-US" altLang="zh-CN" sz="1800" u="sng" kern="0" dirty="0">
                <a:latin typeface="宋体" pitchFamily="2" charset="-122"/>
                <a:ea typeface="宋体" pitchFamily="2" charset="-122"/>
                <a:sym typeface="Symbol" charset="2"/>
              </a:rPr>
              <a:t>ID</a:t>
            </a:r>
            <a:r>
              <a:rPr kumimoji="1" lang="en-US" altLang="zh-CN" sz="1800" kern="0" dirty="0">
                <a:latin typeface="宋体" pitchFamily="2" charset="-122"/>
                <a:ea typeface="宋体" pitchFamily="2" charset="-122"/>
                <a:sym typeface="Symbol" charset="2"/>
              </a:rPr>
              <a:t>,</a:t>
            </a:r>
            <a:r>
              <a:rPr kumimoji="1" lang="en-US" altLang="zh-CN" sz="1800" u="sng" kern="0" dirty="0">
                <a:latin typeface="宋体" pitchFamily="2" charset="-122"/>
                <a:ea typeface="宋体" pitchFamily="2" charset="-122"/>
                <a:sym typeface="Symbol" charset="2"/>
              </a:rPr>
              <a:t> </a:t>
            </a:r>
            <a:r>
              <a:rPr kumimoji="1" lang="en-US" altLang="zh-CN" sz="1800" u="sng" kern="0" dirty="0" err="1">
                <a:latin typeface="宋体" pitchFamily="2" charset="-122"/>
                <a:ea typeface="宋体" pitchFamily="2" charset="-122"/>
                <a:sym typeface="Symbol" charset="2"/>
              </a:rPr>
              <a:t>course_id</a:t>
            </a:r>
            <a:r>
              <a:rPr kumimoji="1" lang="en-US" altLang="zh-CN" sz="1800" kern="0" dirty="0" err="1">
                <a:latin typeface="宋体" pitchFamily="2" charset="-122"/>
                <a:ea typeface="宋体" pitchFamily="2" charset="-122"/>
                <a:sym typeface="Symbol" charset="2"/>
              </a:rPr>
              <a:t>,</a:t>
            </a:r>
            <a:r>
              <a:rPr kumimoji="1" lang="en-US" altLang="zh-CN" sz="1800" u="sng" kern="0" dirty="0" err="1">
                <a:latin typeface="宋体" pitchFamily="2" charset="-122"/>
                <a:ea typeface="宋体" pitchFamily="2" charset="-122"/>
                <a:sym typeface="Symbol" charset="2"/>
              </a:rPr>
              <a:t>sec_id</a:t>
            </a:r>
            <a:r>
              <a:rPr kumimoji="1" lang="en-US" altLang="zh-CN" sz="1800" kern="0" dirty="0" err="1">
                <a:latin typeface="宋体" pitchFamily="2" charset="-122"/>
                <a:ea typeface="宋体" pitchFamily="2" charset="-122"/>
                <a:sym typeface="Symbol" charset="2"/>
              </a:rPr>
              <a:t>,</a:t>
            </a:r>
            <a:r>
              <a:rPr kumimoji="1" lang="en-US" altLang="zh-CN" sz="1800" u="sng" kern="0" dirty="0" err="1">
                <a:latin typeface="宋体" pitchFamily="2" charset="-122"/>
                <a:ea typeface="宋体" pitchFamily="2" charset="-122"/>
                <a:sym typeface="Symbol" charset="2"/>
              </a:rPr>
              <a:t>semester</a:t>
            </a:r>
            <a:r>
              <a:rPr kumimoji="1" lang="en-US" altLang="zh-CN" sz="1800" kern="0" dirty="0" err="1">
                <a:latin typeface="宋体" pitchFamily="2" charset="-122"/>
                <a:ea typeface="宋体" pitchFamily="2" charset="-122"/>
                <a:sym typeface="Symbol" charset="2"/>
              </a:rPr>
              <a:t>,</a:t>
            </a:r>
            <a:r>
              <a:rPr kumimoji="1" lang="en-US" altLang="zh-CN" sz="1800" u="sng" kern="0" dirty="0" err="1">
                <a:latin typeface="宋体" pitchFamily="2" charset="-122"/>
                <a:ea typeface="宋体" pitchFamily="2" charset="-122"/>
                <a:sym typeface="Symbol" charset="2"/>
              </a:rPr>
              <a:t>year</a:t>
            </a:r>
            <a:r>
              <a:rPr kumimoji="1" lang="en-US" altLang="zh-CN" sz="1800" kern="0" dirty="0" err="1">
                <a:latin typeface="宋体" pitchFamily="2" charset="-122"/>
                <a:ea typeface="宋体" pitchFamily="2" charset="-122"/>
                <a:sym typeface="Symbol" charset="2"/>
              </a:rPr>
              <a:t>,grade</a:t>
            </a:r>
            <a:r>
              <a:rPr kumimoji="1" lang="en-US" altLang="zh-CN" sz="1800" kern="0" dirty="0">
                <a:latin typeface="宋体" pitchFamily="2" charset="-122"/>
                <a:ea typeface="宋体" pitchFamily="2" charset="-122"/>
                <a:sym typeface="Symbol" charset="2"/>
              </a:rPr>
              <a:t>)</a:t>
            </a:r>
          </a:p>
          <a:p>
            <a:pPr marL="342900" indent="-342900">
              <a:spcBef>
                <a:spcPct val="35000"/>
              </a:spcBef>
              <a:buClr>
                <a:schemeClr val="tx2"/>
              </a:buClr>
              <a:buSzPct val="90000"/>
              <a:buFont typeface="Monotype Sorts" charset="2"/>
              <a:buChar char="n"/>
              <a:defRPr/>
            </a:pPr>
            <a:r>
              <a:rPr kumimoji="1" lang="en-US" altLang="zh-CN" sz="1800" kern="0" dirty="0">
                <a:latin typeface="宋体" pitchFamily="2" charset="-122"/>
                <a:ea typeface="宋体" pitchFamily="2" charset="-122"/>
                <a:sym typeface="Symbol" charset="2"/>
              </a:rPr>
              <a:t>advisor(</a:t>
            </a:r>
            <a:r>
              <a:rPr kumimoji="1" lang="en-US" altLang="zh-CN" sz="1800" u="sng" kern="0" dirty="0" err="1">
                <a:latin typeface="宋体" pitchFamily="2" charset="-122"/>
                <a:ea typeface="宋体" pitchFamily="2" charset="-122"/>
                <a:sym typeface="Symbol" charset="2"/>
              </a:rPr>
              <a:t>s_id</a:t>
            </a:r>
            <a:r>
              <a:rPr kumimoji="1" lang="en-US" altLang="zh-CN" sz="1800" kern="0" dirty="0" err="1">
                <a:latin typeface="宋体" pitchFamily="2" charset="-122"/>
                <a:ea typeface="宋体" pitchFamily="2" charset="-122"/>
                <a:sym typeface="Symbol" charset="2"/>
              </a:rPr>
              <a:t>,i_id</a:t>
            </a:r>
            <a:r>
              <a:rPr kumimoji="1" lang="en-US" altLang="zh-CN" sz="1800" kern="0" dirty="0">
                <a:latin typeface="宋体" pitchFamily="2" charset="-122"/>
                <a:ea typeface="宋体" pitchFamily="2" charset="-122"/>
                <a:sym typeface="Symbol" charset="2"/>
              </a:rPr>
              <a:t>)</a:t>
            </a:r>
          </a:p>
          <a:p>
            <a:pPr marL="342900" indent="-342900">
              <a:spcBef>
                <a:spcPct val="35000"/>
              </a:spcBef>
              <a:buClr>
                <a:schemeClr val="tx2"/>
              </a:buClr>
              <a:buSzPct val="90000"/>
              <a:buFont typeface="Monotype Sorts" charset="2"/>
              <a:buChar char="n"/>
              <a:defRPr/>
            </a:pPr>
            <a:r>
              <a:rPr kumimoji="1" lang="en-US" altLang="zh-CN" sz="1800" kern="0" dirty="0" err="1">
                <a:latin typeface="宋体" pitchFamily="2" charset="-122"/>
                <a:ea typeface="宋体" pitchFamily="2" charset="-122"/>
                <a:sym typeface="Symbol" charset="2"/>
              </a:rPr>
              <a:t>time_slot</a:t>
            </a:r>
            <a:r>
              <a:rPr kumimoji="1" lang="en-US" altLang="zh-CN" sz="1800" kern="0" dirty="0">
                <a:latin typeface="宋体" pitchFamily="2" charset="-122"/>
                <a:ea typeface="宋体" pitchFamily="2" charset="-122"/>
                <a:sym typeface="Symbol" charset="2"/>
              </a:rPr>
              <a:t>(</a:t>
            </a:r>
            <a:r>
              <a:rPr kumimoji="1" lang="en-US" altLang="zh-CN" sz="1800" u="sng" kern="0" dirty="0" err="1">
                <a:latin typeface="宋体" pitchFamily="2" charset="-122"/>
                <a:ea typeface="宋体" pitchFamily="2" charset="-122"/>
                <a:sym typeface="Symbol" charset="2"/>
              </a:rPr>
              <a:t>time_slot_id</a:t>
            </a:r>
            <a:r>
              <a:rPr kumimoji="1" lang="en-US" altLang="zh-CN" sz="1800" kern="0" dirty="0" err="1">
                <a:latin typeface="宋体" pitchFamily="2" charset="-122"/>
                <a:ea typeface="宋体" pitchFamily="2" charset="-122"/>
                <a:sym typeface="Symbol" charset="2"/>
              </a:rPr>
              <a:t>,</a:t>
            </a:r>
            <a:r>
              <a:rPr kumimoji="1" lang="en-US" altLang="zh-CN" sz="1800" u="sng" kern="0" dirty="0" err="1">
                <a:latin typeface="宋体" pitchFamily="2" charset="-122"/>
                <a:ea typeface="宋体" pitchFamily="2" charset="-122"/>
                <a:sym typeface="Symbol" charset="2"/>
              </a:rPr>
              <a:t>day</a:t>
            </a:r>
            <a:r>
              <a:rPr kumimoji="1" lang="en-US" altLang="zh-CN" sz="1800" kern="0" dirty="0" err="1">
                <a:latin typeface="宋体" pitchFamily="2" charset="-122"/>
                <a:ea typeface="宋体" pitchFamily="2" charset="-122"/>
                <a:sym typeface="Symbol" charset="2"/>
              </a:rPr>
              <a:t>,</a:t>
            </a:r>
            <a:r>
              <a:rPr kumimoji="1" lang="en-US" altLang="zh-CN" sz="1800" u="sng" kern="0" dirty="0" err="1">
                <a:latin typeface="宋体" pitchFamily="2" charset="-122"/>
                <a:ea typeface="宋体" pitchFamily="2" charset="-122"/>
                <a:sym typeface="Symbol" charset="2"/>
              </a:rPr>
              <a:t>start_time</a:t>
            </a:r>
            <a:r>
              <a:rPr kumimoji="1" lang="en-US" altLang="zh-CN" sz="1800" kern="0" dirty="0" err="1">
                <a:latin typeface="宋体" pitchFamily="2" charset="-122"/>
                <a:ea typeface="宋体" pitchFamily="2" charset="-122"/>
                <a:sym typeface="Symbol" charset="2"/>
              </a:rPr>
              <a:t>,end_time</a:t>
            </a:r>
            <a:r>
              <a:rPr kumimoji="1" lang="en-US" altLang="zh-CN" sz="1800" kern="0" dirty="0">
                <a:latin typeface="宋体" pitchFamily="2" charset="-122"/>
                <a:ea typeface="宋体" pitchFamily="2" charset="-122"/>
                <a:sym typeface="Symbol" charset="2"/>
              </a:rPr>
              <a:t>)</a:t>
            </a:r>
          </a:p>
          <a:p>
            <a:pPr marL="342900" indent="-342900">
              <a:spcBef>
                <a:spcPct val="35000"/>
              </a:spcBef>
              <a:buClr>
                <a:schemeClr val="tx2"/>
              </a:buClr>
              <a:buSzPct val="90000"/>
              <a:buFont typeface="Monotype Sorts" charset="2"/>
              <a:buChar char="n"/>
              <a:defRPr/>
            </a:pPr>
            <a:r>
              <a:rPr kumimoji="1" lang="en-US" altLang="zh-CN" sz="1800" kern="0" dirty="0" err="1">
                <a:latin typeface="宋体" pitchFamily="2" charset="-122"/>
                <a:ea typeface="宋体" pitchFamily="2" charset="-122"/>
                <a:sym typeface="Symbol" charset="2"/>
              </a:rPr>
              <a:t>prereq</a:t>
            </a:r>
            <a:r>
              <a:rPr kumimoji="1" lang="en-US" altLang="zh-CN" sz="1800" kern="0" dirty="0">
                <a:latin typeface="宋体" pitchFamily="2" charset="-122"/>
                <a:ea typeface="宋体" pitchFamily="2" charset="-122"/>
                <a:sym typeface="Symbol" charset="2"/>
              </a:rPr>
              <a:t>(</a:t>
            </a:r>
            <a:r>
              <a:rPr kumimoji="1" lang="en-US" altLang="zh-CN" sz="1800" u="sng" kern="0" dirty="0" err="1">
                <a:latin typeface="宋体" pitchFamily="2" charset="-122"/>
                <a:ea typeface="宋体" pitchFamily="2" charset="-122"/>
                <a:sym typeface="Symbol" charset="2"/>
              </a:rPr>
              <a:t>course_id</a:t>
            </a:r>
            <a:r>
              <a:rPr kumimoji="1" lang="en-US" altLang="zh-CN" sz="1800" kern="0" dirty="0" err="1">
                <a:latin typeface="宋体" pitchFamily="2" charset="-122"/>
                <a:ea typeface="宋体" pitchFamily="2" charset="-122"/>
                <a:sym typeface="Symbol" charset="2"/>
              </a:rPr>
              <a:t>,</a:t>
            </a:r>
            <a:r>
              <a:rPr kumimoji="1" lang="en-US" altLang="zh-CN" sz="1800" u="sng" kern="0" dirty="0" err="1">
                <a:latin typeface="宋体" pitchFamily="2" charset="-122"/>
                <a:ea typeface="宋体" pitchFamily="2" charset="-122"/>
                <a:sym typeface="Symbol" charset="2"/>
              </a:rPr>
              <a:t>prereq_id</a:t>
            </a:r>
            <a:r>
              <a:rPr kumimoji="1" lang="en-US" altLang="zh-CN" sz="1800" kern="0" dirty="0">
                <a:latin typeface="宋体" pitchFamily="2" charset="-122"/>
                <a:ea typeface="宋体" pitchFamily="2" charset="-122"/>
                <a:sym typeface="Symbol" charset="2"/>
              </a:rPr>
              <a:t>)</a:t>
            </a:r>
          </a:p>
          <a:p>
            <a:pPr marL="342900" indent="-342900">
              <a:spcBef>
                <a:spcPct val="35000"/>
              </a:spcBef>
              <a:buClr>
                <a:schemeClr val="tx2"/>
              </a:buClr>
              <a:buSzPct val="90000"/>
              <a:buFont typeface="Monotype Sorts" charset="2"/>
              <a:buChar char="n"/>
              <a:defRPr/>
            </a:pPr>
            <a:endParaRPr kumimoji="1" lang="en-US" altLang="zh-CN" sz="1800" kern="0" dirty="0">
              <a:latin typeface="宋体" pitchFamily="2" charset="-122"/>
              <a:ea typeface="宋体" pitchFamily="2" charset="-122"/>
              <a:sym typeface="Symbol" charset="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2"/>
          <p:cNvSpPr>
            <a:spLocks noGrp="1" noChangeArrowheads="1"/>
          </p:cNvSpPr>
          <p:nvPr>
            <p:ph type="title"/>
          </p:nvPr>
        </p:nvSpPr>
        <p:spPr>
          <a:xfrm>
            <a:off x="685800" y="304800"/>
            <a:ext cx="7772400" cy="536575"/>
          </a:xfrm>
        </p:spPr>
        <p:txBody>
          <a:bodyPr/>
          <a:lstStyle/>
          <a:p>
            <a:pPr eaLnBrk="1" hangingPunct="1">
              <a:defRPr/>
            </a:pPr>
            <a:r>
              <a:rPr lang="zh-CN" altLang="en-US" dirty="0"/>
              <a:t>我们常用的例子</a:t>
            </a:r>
          </a:p>
        </p:txBody>
      </p:sp>
      <p:sp>
        <p:nvSpPr>
          <p:cNvPr id="52227" name="Rectangle 3"/>
          <p:cNvSpPr>
            <a:spLocks noGrp="1" noChangeArrowheads="1"/>
          </p:cNvSpPr>
          <p:nvPr>
            <p:ph type="body" idx="1"/>
          </p:nvPr>
        </p:nvSpPr>
        <p:spPr>
          <a:xfrm>
            <a:off x="152400" y="1371600"/>
            <a:ext cx="8839200" cy="1524000"/>
          </a:xfrm>
        </p:spPr>
        <p:txBody>
          <a:bodyPr/>
          <a:lstStyle/>
          <a:p>
            <a:pPr eaLnBrk="1" hangingPunct="1">
              <a:lnSpc>
                <a:spcPct val="90000"/>
              </a:lnSpc>
            </a:pPr>
            <a:r>
              <a:rPr lang="zh-CN" altLang="en-US" sz="2400"/>
              <a:t>数据结构</a:t>
            </a:r>
          </a:p>
          <a:p>
            <a:pPr lvl="1" eaLnBrk="1" hangingPunct="1">
              <a:lnSpc>
                <a:spcPct val="90000"/>
              </a:lnSpc>
            </a:pPr>
            <a:r>
              <a:rPr lang="zh-CN" altLang="en-US" sz="2000"/>
              <a:t>单一的数据结构</a:t>
            </a:r>
            <a:r>
              <a:rPr lang="zh-CN" altLang="en-US" sz="2000">
                <a:latin typeface="Times New Roman" panose="02020603050405020304" pitchFamily="18" charset="0"/>
              </a:rPr>
              <a:t>——</a:t>
            </a:r>
            <a:r>
              <a:rPr lang="zh-CN" altLang="en-US" sz="2000"/>
              <a:t>关系</a:t>
            </a:r>
          </a:p>
          <a:p>
            <a:pPr lvl="1" eaLnBrk="1" hangingPunct="1">
              <a:lnSpc>
                <a:spcPct val="90000"/>
              </a:lnSpc>
            </a:pPr>
            <a:r>
              <a:rPr lang="zh-CN" altLang="en-US" sz="2000"/>
              <a:t>实体集、联系都表示成关系</a:t>
            </a:r>
            <a:endParaRPr lang="zh-CN" altLang="en-US" sz="2000" b="1"/>
          </a:p>
        </p:txBody>
      </p:sp>
      <p:sp>
        <p:nvSpPr>
          <p:cNvPr id="52228" name="AutoShape 4"/>
          <p:cNvSpPr>
            <a:spLocks noChangeArrowheads="1"/>
          </p:cNvSpPr>
          <p:nvPr/>
        </p:nvSpPr>
        <p:spPr bwMode="auto">
          <a:xfrm>
            <a:off x="3657600" y="4708525"/>
            <a:ext cx="990600" cy="304800"/>
          </a:xfrm>
          <a:prstGeom prst="rightArrow">
            <a:avLst>
              <a:gd name="adj1" fmla="val 50000"/>
              <a:gd name="adj2" fmla="val 81250"/>
            </a:avLst>
          </a:prstGeom>
          <a:solidFill>
            <a:srgbClr val="FF6600"/>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400" b="1">
              <a:latin typeface="Tahoma" panose="020B0604030504040204" pitchFamily="34" charset="0"/>
            </a:endParaRPr>
          </a:p>
        </p:txBody>
      </p:sp>
      <p:sp>
        <p:nvSpPr>
          <p:cNvPr id="247813" name="Text Box 5"/>
          <p:cNvSpPr txBox="1">
            <a:spLocks noChangeArrowheads="1"/>
          </p:cNvSpPr>
          <p:nvPr/>
        </p:nvSpPr>
        <p:spPr bwMode="auto">
          <a:xfrm>
            <a:off x="4787900" y="3508375"/>
            <a:ext cx="4114800" cy="2678113"/>
          </a:xfrm>
          <a:prstGeom prst="rect">
            <a:avLst/>
          </a:prstGeom>
          <a:solidFill>
            <a:srgbClr val="F8F8F8"/>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8F8F8"/>
            </a:extrusionClr>
          </a:sp3d>
        </p:spPr>
        <p:txBody>
          <a:bodyPr>
            <a:spAutoFit/>
            <a:flatTx/>
          </a:bodyPr>
          <a:lstStyle/>
          <a:p>
            <a:pPr>
              <a:spcBef>
                <a:spcPct val="50000"/>
              </a:spcBef>
              <a:defRPr/>
            </a:pPr>
            <a:r>
              <a:rPr lang="en-US" altLang="zh-CN" sz="2400">
                <a:solidFill>
                  <a:srgbClr val="FF3300"/>
                </a:solidFill>
                <a:effectLst>
                  <a:outerShdw blurRad="38100" dist="38100" dir="2700000" algn="tl">
                    <a:srgbClr val="C0C0C0"/>
                  </a:outerShdw>
                </a:effectLst>
                <a:latin typeface="Times New Roman" pitchFamily="18" charset="0"/>
                <a:ea typeface="楷体_GB2312" pitchFamily="49" charset="-122"/>
              </a:rPr>
              <a:t>DEPT(</a:t>
            </a:r>
            <a:r>
              <a:rPr lang="en-US" altLang="zh-CN" sz="2400" u="sng">
                <a:solidFill>
                  <a:srgbClr val="FF3300"/>
                </a:solidFill>
                <a:effectLst>
                  <a:outerShdw blurRad="38100" dist="38100" dir="2700000" algn="tl">
                    <a:srgbClr val="C0C0C0"/>
                  </a:outerShdw>
                </a:effectLst>
                <a:latin typeface="Times New Roman" pitchFamily="18" charset="0"/>
                <a:ea typeface="楷体_GB2312" pitchFamily="49" charset="-122"/>
              </a:rPr>
              <a:t>D#</a:t>
            </a:r>
            <a:r>
              <a:rPr lang="en-US" altLang="zh-CN" sz="2400">
                <a:solidFill>
                  <a:srgbClr val="FF3300"/>
                </a:solidFill>
                <a:effectLst>
                  <a:outerShdw blurRad="38100" dist="38100" dir="2700000" algn="tl">
                    <a:srgbClr val="C0C0C0"/>
                  </a:outerShdw>
                </a:effectLst>
                <a:latin typeface="Times New Roman" pitchFamily="18" charset="0"/>
                <a:ea typeface="楷体_GB2312" pitchFamily="49" charset="-122"/>
              </a:rPr>
              <a:t> , DN , </a:t>
            </a:r>
            <a:r>
              <a:rPr lang="en-US" altLang="zh-CN" sz="2400">
                <a:solidFill>
                  <a:schemeClr val="folHlink"/>
                </a:solidFill>
                <a:effectLst>
                  <a:outerShdw blurRad="38100" dist="38100" dir="2700000" algn="tl">
                    <a:srgbClr val="C0C0C0"/>
                  </a:outerShdw>
                </a:effectLst>
                <a:latin typeface="Times New Roman" pitchFamily="18" charset="0"/>
                <a:ea typeface="楷体_GB2312" pitchFamily="49" charset="-122"/>
              </a:rPr>
              <a:t>DEAN</a:t>
            </a:r>
            <a:r>
              <a:rPr lang="en-US" altLang="zh-CN" sz="2400">
                <a:solidFill>
                  <a:srgbClr val="FF3300"/>
                </a:solidFill>
                <a:effectLst>
                  <a:outerShdw blurRad="38100" dist="38100" dir="2700000" algn="tl">
                    <a:srgbClr val="C0C0C0"/>
                  </a:outerShdw>
                </a:effectLst>
                <a:latin typeface="Times New Roman" pitchFamily="18" charset="0"/>
                <a:ea typeface="楷体_GB2312" pitchFamily="49" charset="-122"/>
              </a:rPr>
              <a:t>)</a:t>
            </a:r>
          </a:p>
          <a:p>
            <a:pPr>
              <a:spcBef>
                <a:spcPct val="50000"/>
              </a:spcBef>
              <a:defRPr/>
            </a:pPr>
            <a:r>
              <a:rPr lang="en-US" altLang="zh-CN" sz="2400">
                <a:solidFill>
                  <a:srgbClr val="FF3300"/>
                </a:solidFill>
                <a:effectLst>
                  <a:outerShdw blurRad="38100" dist="38100" dir="2700000" algn="tl">
                    <a:srgbClr val="C0C0C0"/>
                  </a:outerShdw>
                </a:effectLst>
                <a:latin typeface="Times New Roman" pitchFamily="18" charset="0"/>
                <a:ea typeface="楷体_GB2312" pitchFamily="49" charset="-122"/>
              </a:rPr>
              <a:t>S(</a:t>
            </a:r>
            <a:r>
              <a:rPr lang="en-US" altLang="zh-CN" sz="2400" u="sng">
                <a:solidFill>
                  <a:srgbClr val="FF3300"/>
                </a:solidFill>
                <a:effectLst>
                  <a:outerShdw blurRad="38100" dist="38100" dir="2700000" algn="tl">
                    <a:srgbClr val="C0C0C0"/>
                  </a:outerShdw>
                </a:effectLst>
                <a:latin typeface="Times New Roman" pitchFamily="18" charset="0"/>
                <a:ea typeface="楷体_GB2312" pitchFamily="49" charset="-122"/>
              </a:rPr>
              <a:t>S#</a:t>
            </a:r>
            <a:r>
              <a:rPr lang="en-US" altLang="zh-CN" sz="2400">
                <a:solidFill>
                  <a:srgbClr val="FF3300"/>
                </a:solidFill>
                <a:effectLst>
                  <a:outerShdw blurRad="38100" dist="38100" dir="2700000" algn="tl">
                    <a:srgbClr val="C0C0C0"/>
                  </a:outerShdw>
                </a:effectLst>
                <a:latin typeface="Times New Roman" pitchFamily="18" charset="0"/>
                <a:ea typeface="楷体_GB2312" pitchFamily="49" charset="-122"/>
              </a:rPr>
              <a:t> , SN , SEX , AGE , </a:t>
            </a:r>
            <a:r>
              <a:rPr lang="en-US" altLang="zh-CN" sz="2400">
                <a:solidFill>
                  <a:schemeClr val="folHlink"/>
                </a:solidFill>
                <a:effectLst>
                  <a:outerShdw blurRad="38100" dist="38100" dir="2700000" algn="tl">
                    <a:srgbClr val="C0C0C0"/>
                  </a:outerShdw>
                </a:effectLst>
                <a:latin typeface="Times New Roman" pitchFamily="18" charset="0"/>
                <a:ea typeface="楷体_GB2312" pitchFamily="49" charset="-122"/>
              </a:rPr>
              <a:t>D#</a:t>
            </a:r>
            <a:r>
              <a:rPr lang="en-US" altLang="zh-CN" sz="2400">
                <a:solidFill>
                  <a:srgbClr val="FF3300"/>
                </a:solidFill>
                <a:effectLst>
                  <a:outerShdw blurRad="38100" dist="38100" dir="2700000" algn="tl">
                    <a:srgbClr val="C0C0C0"/>
                  </a:outerShdw>
                </a:effectLst>
                <a:latin typeface="Times New Roman" pitchFamily="18" charset="0"/>
                <a:ea typeface="楷体_GB2312" pitchFamily="49" charset="-122"/>
              </a:rPr>
              <a:t>)</a:t>
            </a:r>
          </a:p>
          <a:p>
            <a:pPr>
              <a:spcBef>
                <a:spcPct val="50000"/>
              </a:spcBef>
              <a:defRPr/>
            </a:pPr>
            <a:r>
              <a:rPr lang="en-US" altLang="zh-CN" sz="2400">
                <a:solidFill>
                  <a:srgbClr val="FF3300"/>
                </a:solidFill>
                <a:effectLst>
                  <a:outerShdw blurRad="38100" dist="38100" dir="2700000" algn="tl">
                    <a:srgbClr val="C0C0C0"/>
                  </a:outerShdw>
                </a:effectLst>
                <a:latin typeface="Times New Roman" pitchFamily="18" charset="0"/>
                <a:ea typeface="楷体_GB2312" pitchFamily="49" charset="-122"/>
              </a:rPr>
              <a:t>C(</a:t>
            </a:r>
            <a:r>
              <a:rPr lang="en-US" altLang="zh-CN" sz="2400" u="sng">
                <a:solidFill>
                  <a:srgbClr val="FF3300"/>
                </a:solidFill>
                <a:effectLst>
                  <a:outerShdw blurRad="38100" dist="38100" dir="2700000" algn="tl">
                    <a:srgbClr val="C0C0C0"/>
                  </a:outerShdw>
                </a:effectLst>
                <a:latin typeface="Times New Roman" pitchFamily="18" charset="0"/>
                <a:ea typeface="楷体_GB2312" pitchFamily="49" charset="-122"/>
              </a:rPr>
              <a:t>C#</a:t>
            </a:r>
            <a:r>
              <a:rPr lang="en-US" altLang="zh-CN" sz="2400">
                <a:solidFill>
                  <a:srgbClr val="FF3300"/>
                </a:solidFill>
                <a:effectLst>
                  <a:outerShdw blurRad="38100" dist="38100" dir="2700000" algn="tl">
                    <a:srgbClr val="C0C0C0"/>
                  </a:outerShdw>
                </a:effectLst>
                <a:latin typeface="Times New Roman" pitchFamily="18" charset="0"/>
                <a:ea typeface="楷体_GB2312" pitchFamily="49" charset="-122"/>
              </a:rPr>
              <a:t> , CN , </a:t>
            </a:r>
            <a:r>
              <a:rPr lang="en-US" altLang="zh-CN" sz="2400">
                <a:solidFill>
                  <a:schemeClr val="folHlink"/>
                </a:solidFill>
                <a:effectLst>
                  <a:outerShdw blurRad="38100" dist="38100" dir="2700000" algn="tl">
                    <a:srgbClr val="C0C0C0"/>
                  </a:outerShdw>
                </a:effectLst>
                <a:latin typeface="Times New Roman" pitchFamily="18" charset="0"/>
                <a:ea typeface="楷体_GB2312" pitchFamily="49" charset="-122"/>
              </a:rPr>
              <a:t>PC#</a:t>
            </a:r>
            <a:r>
              <a:rPr lang="en-US" altLang="zh-CN" sz="2400">
                <a:solidFill>
                  <a:srgbClr val="FF3300"/>
                </a:solidFill>
                <a:effectLst>
                  <a:outerShdw blurRad="38100" dist="38100" dir="2700000" algn="tl">
                    <a:srgbClr val="C0C0C0"/>
                  </a:outerShdw>
                </a:effectLst>
                <a:latin typeface="Times New Roman" pitchFamily="18" charset="0"/>
                <a:ea typeface="楷体_GB2312" pitchFamily="49" charset="-122"/>
              </a:rPr>
              <a:t> , CREDIT)</a:t>
            </a:r>
          </a:p>
          <a:p>
            <a:pPr>
              <a:spcBef>
                <a:spcPct val="50000"/>
              </a:spcBef>
              <a:defRPr/>
            </a:pPr>
            <a:r>
              <a:rPr lang="en-US" altLang="zh-CN" sz="2400">
                <a:solidFill>
                  <a:srgbClr val="FF3300"/>
                </a:solidFill>
                <a:effectLst>
                  <a:outerShdw blurRad="38100" dist="38100" dir="2700000" algn="tl">
                    <a:srgbClr val="C0C0C0"/>
                  </a:outerShdw>
                </a:effectLst>
                <a:latin typeface="Times New Roman" pitchFamily="18" charset="0"/>
                <a:ea typeface="楷体_GB2312" pitchFamily="49" charset="-122"/>
              </a:rPr>
              <a:t>SC(</a:t>
            </a:r>
            <a:r>
              <a:rPr lang="en-US" altLang="zh-CN" sz="2400" u="sng">
                <a:solidFill>
                  <a:srgbClr val="FF3300"/>
                </a:solidFill>
                <a:effectLst>
                  <a:outerShdw blurRad="38100" dist="38100" dir="2700000" algn="tl">
                    <a:srgbClr val="C0C0C0"/>
                  </a:outerShdw>
                </a:effectLst>
                <a:latin typeface="Times New Roman" pitchFamily="18" charset="0"/>
                <a:ea typeface="楷体_GB2312" pitchFamily="49" charset="-122"/>
              </a:rPr>
              <a:t>S# , C# </a:t>
            </a:r>
            <a:r>
              <a:rPr lang="en-US" altLang="zh-CN" sz="2400">
                <a:solidFill>
                  <a:srgbClr val="FF3300"/>
                </a:solidFill>
                <a:effectLst>
                  <a:outerShdw blurRad="38100" dist="38100" dir="2700000" algn="tl">
                    <a:srgbClr val="C0C0C0"/>
                  </a:outerShdw>
                </a:effectLst>
                <a:latin typeface="Times New Roman" pitchFamily="18" charset="0"/>
                <a:ea typeface="楷体_GB2312" pitchFamily="49" charset="-122"/>
              </a:rPr>
              <a:t>, SCORE)</a:t>
            </a:r>
          </a:p>
          <a:p>
            <a:pPr>
              <a:spcBef>
                <a:spcPct val="50000"/>
              </a:spcBef>
              <a:defRPr/>
            </a:pPr>
            <a:r>
              <a:rPr lang="en-US" altLang="zh-CN" sz="2400">
                <a:solidFill>
                  <a:srgbClr val="FF3300"/>
                </a:solidFill>
                <a:effectLst>
                  <a:outerShdw blurRad="38100" dist="38100" dir="2700000" algn="tl">
                    <a:srgbClr val="C0C0C0"/>
                  </a:outerShdw>
                </a:effectLst>
                <a:latin typeface="Times New Roman" pitchFamily="18" charset="0"/>
                <a:ea typeface="楷体_GB2312" pitchFamily="49" charset="-122"/>
              </a:rPr>
              <a:t>PROF(</a:t>
            </a:r>
            <a:r>
              <a:rPr lang="en-US" altLang="zh-CN" sz="2400" u="sng">
                <a:solidFill>
                  <a:srgbClr val="FF3300"/>
                </a:solidFill>
                <a:effectLst>
                  <a:outerShdw blurRad="38100" dist="38100" dir="2700000" algn="tl">
                    <a:srgbClr val="C0C0C0"/>
                  </a:outerShdw>
                </a:effectLst>
                <a:latin typeface="Times New Roman" pitchFamily="18" charset="0"/>
                <a:ea typeface="楷体_GB2312" pitchFamily="49" charset="-122"/>
              </a:rPr>
              <a:t>P#</a:t>
            </a:r>
            <a:r>
              <a:rPr lang="en-US" altLang="zh-CN" sz="2400">
                <a:solidFill>
                  <a:srgbClr val="FF3300"/>
                </a:solidFill>
                <a:effectLst>
                  <a:outerShdw blurRad="38100" dist="38100" dir="2700000" algn="tl">
                    <a:srgbClr val="C0C0C0"/>
                  </a:outerShdw>
                </a:effectLst>
                <a:latin typeface="Times New Roman" pitchFamily="18" charset="0"/>
                <a:ea typeface="楷体_GB2312" pitchFamily="49" charset="-122"/>
              </a:rPr>
              <a:t> , PN, </a:t>
            </a:r>
            <a:r>
              <a:rPr lang="en-US" altLang="zh-CN" sz="2400">
                <a:solidFill>
                  <a:schemeClr val="folHlink"/>
                </a:solidFill>
                <a:effectLst>
                  <a:outerShdw blurRad="38100" dist="38100" dir="2700000" algn="tl">
                    <a:srgbClr val="C0C0C0"/>
                  </a:outerShdw>
                </a:effectLst>
                <a:latin typeface="Times New Roman" pitchFamily="18" charset="0"/>
                <a:ea typeface="楷体_GB2312" pitchFamily="49" charset="-122"/>
              </a:rPr>
              <a:t>D#</a:t>
            </a:r>
            <a:r>
              <a:rPr lang="en-US" altLang="zh-CN" sz="2400">
                <a:solidFill>
                  <a:srgbClr val="FF3300"/>
                </a:solidFill>
                <a:effectLst>
                  <a:outerShdw blurRad="38100" dist="38100" dir="2700000" algn="tl">
                    <a:srgbClr val="C0C0C0"/>
                  </a:outerShdw>
                </a:effectLst>
                <a:latin typeface="Times New Roman" pitchFamily="18" charset="0"/>
                <a:ea typeface="楷体_GB2312" pitchFamily="49" charset="-122"/>
              </a:rPr>
              <a:t> , SAL)</a:t>
            </a:r>
          </a:p>
        </p:txBody>
      </p:sp>
      <p:grpSp>
        <p:nvGrpSpPr>
          <p:cNvPr id="52230" name="Group 6"/>
          <p:cNvGrpSpPr>
            <a:grpSpLocks/>
          </p:cNvGrpSpPr>
          <p:nvPr/>
        </p:nvGrpSpPr>
        <p:grpSpPr bwMode="auto">
          <a:xfrm>
            <a:off x="223838" y="2852738"/>
            <a:ext cx="4203700" cy="3529012"/>
            <a:chOff x="141" y="1661"/>
            <a:chExt cx="2648" cy="2223"/>
          </a:xfrm>
        </p:grpSpPr>
        <p:sp>
          <p:nvSpPr>
            <p:cNvPr id="52231" name="Text Box 7"/>
            <p:cNvSpPr txBox="1">
              <a:spLocks noChangeArrowheads="1"/>
            </p:cNvSpPr>
            <p:nvPr/>
          </p:nvSpPr>
          <p:spPr bwMode="auto">
            <a:xfrm>
              <a:off x="262" y="2926"/>
              <a:ext cx="576" cy="294"/>
            </a:xfrm>
            <a:prstGeom prst="rect">
              <a:avLst/>
            </a:prstGeom>
            <a:solidFill>
              <a:srgbClr val="33CCCC"/>
            </a:solidFill>
            <a:ln w="9525">
              <a:solidFill>
                <a:schemeClr val="bg2"/>
              </a:solidFill>
              <a:miter lim="800000"/>
              <a:headEnd/>
              <a:tailEnd/>
            </a:ln>
          </p:spPr>
          <p:txBody>
            <a:bodyPr>
              <a:spAutoFit/>
            </a:bodyPr>
            <a:lstStyle>
              <a:lvl1pPr>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eaLnBrk="1" hangingPunct="1">
                <a:spcBef>
                  <a:spcPct val="50000"/>
                </a:spcBef>
                <a:buClrTx/>
                <a:buSzTx/>
                <a:buFontTx/>
                <a:buNone/>
              </a:pPr>
              <a:r>
                <a:rPr lang="zh-CN" altLang="en-US" sz="2400" b="1">
                  <a:solidFill>
                    <a:schemeClr val="bg2"/>
                  </a:solidFill>
                  <a:latin typeface="Times New Roman" panose="02020603050405020304" pitchFamily="18" charset="0"/>
                  <a:ea typeface="楷体_GB2312" pitchFamily="49" charset="-122"/>
                </a:rPr>
                <a:t>学生</a:t>
              </a:r>
              <a:endParaRPr lang="zh-CN" altLang="en-US" sz="2400">
                <a:solidFill>
                  <a:schemeClr val="bg2"/>
                </a:solidFill>
                <a:latin typeface="Times New Roman" panose="02020603050405020304" pitchFamily="18" charset="0"/>
              </a:endParaRPr>
            </a:p>
          </p:txBody>
        </p:sp>
        <p:sp>
          <p:nvSpPr>
            <p:cNvPr id="52232" name="AutoShape 8"/>
            <p:cNvSpPr>
              <a:spLocks noChangeArrowheads="1"/>
            </p:cNvSpPr>
            <p:nvPr/>
          </p:nvSpPr>
          <p:spPr bwMode="auto">
            <a:xfrm>
              <a:off x="187" y="3430"/>
              <a:ext cx="743" cy="454"/>
            </a:xfrm>
            <a:prstGeom prst="diamond">
              <a:avLst/>
            </a:prstGeom>
            <a:solidFill>
              <a:srgbClr val="33CCCC"/>
            </a:solidFill>
            <a:ln w="9525">
              <a:solidFill>
                <a:schemeClr val="bg2"/>
              </a:solidFill>
              <a:miter lim="800000"/>
              <a:headEnd/>
              <a:tailEnd/>
            </a:ln>
          </p:spPr>
          <p:txBody>
            <a:bodyPr wrap="none" anchor="ctr"/>
            <a:lstStyle>
              <a:lvl1pPr>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buFontTx/>
                <a:buNone/>
              </a:pPr>
              <a:r>
                <a:rPr lang="zh-CN" altLang="en-US" sz="2400" b="1">
                  <a:solidFill>
                    <a:schemeClr val="bg2"/>
                  </a:solidFill>
                  <a:latin typeface="Times New Roman" panose="02020603050405020304" pitchFamily="18" charset="0"/>
                  <a:ea typeface="楷体_GB2312" pitchFamily="49" charset="-122"/>
                </a:rPr>
                <a:t>选修</a:t>
              </a:r>
            </a:p>
          </p:txBody>
        </p:sp>
        <p:sp>
          <p:nvSpPr>
            <p:cNvPr id="52233" name="AutoShape 9"/>
            <p:cNvSpPr>
              <a:spLocks noChangeArrowheads="1"/>
            </p:cNvSpPr>
            <p:nvPr/>
          </p:nvSpPr>
          <p:spPr bwMode="auto">
            <a:xfrm>
              <a:off x="141" y="2191"/>
              <a:ext cx="816" cy="454"/>
            </a:xfrm>
            <a:prstGeom prst="diamond">
              <a:avLst/>
            </a:prstGeom>
            <a:solidFill>
              <a:srgbClr val="33CCCC"/>
            </a:solidFill>
            <a:ln w="9525">
              <a:solidFill>
                <a:schemeClr val="bg2"/>
              </a:solidFill>
              <a:miter lim="800000"/>
              <a:headEnd/>
              <a:tailEnd/>
            </a:ln>
          </p:spPr>
          <p:txBody>
            <a:bodyPr wrap="none" anchor="ctr"/>
            <a:lstStyle>
              <a:lvl1pPr>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buFontTx/>
                <a:buNone/>
              </a:pPr>
              <a:r>
                <a:rPr lang="zh-CN" altLang="en-US" sz="2400" b="1">
                  <a:solidFill>
                    <a:schemeClr val="bg2"/>
                  </a:solidFill>
                  <a:latin typeface="Times New Roman" panose="02020603050405020304" pitchFamily="18" charset="0"/>
                  <a:ea typeface="楷体_GB2312" pitchFamily="49" charset="-122"/>
                </a:rPr>
                <a:t>属于</a:t>
              </a:r>
            </a:p>
          </p:txBody>
        </p:sp>
        <p:sp>
          <p:nvSpPr>
            <p:cNvPr id="52234" name="Text Box 10"/>
            <p:cNvSpPr txBox="1">
              <a:spLocks noChangeArrowheads="1"/>
            </p:cNvSpPr>
            <p:nvPr/>
          </p:nvSpPr>
          <p:spPr bwMode="auto">
            <a:xfrm>
              <a:off x="1156" y="1661"/>
              <a:ext cx="576" cy="294"/>
            </a:xfrm>
            <a:prstGeom prst="rect">
              <a:avLst/>
            </a:prstGeom>
            <a:solidFill>
              <a:srgbClr val="33CCCC"/>
            </a:solidFill>
            <a:ln w="9525">
              <a:solidFill>
                <a:schemeClr val="bg2"/>
              </a:solidFill>
              <a:miter lim="800000"/>
              <a:headEnd/>
              <a:tailEnd/>
            </a:ln>
          </p:spPr>
          <p:txBody>
            <a:bodyPr>
              <a:spAutoFit/>
            </a:bodyPr>
            <a:lstStyle>
              <a:lvl1pPr>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eaLnBrk="1" hangingPunct="1">
                <a:spcBef>
                  <a:spcPct val="50000"/>
                </a:spcBef>
                <a:buClrTx/>
                <a:buSzTx/>
                <a:buFontTx/>
                <a:buNone/>
              </a:pPr>
              <a:r>
                <a:rPr lang="zh-CN" altLang="en-US" sz="2400" b="1">
                  <a:solidFill>
                    <a:schemeClr val="bg2"/>
                  </a:solidFill>
                  <a:latin typeface="Times New Roman" panose="02020603050405020304" pitchFamily="18" charset="0"/>
                  <a:ea typeface="楷体_GB2312" pitchFamily="49" charset="-122"/>
                </a:rPr>
                <a:t>系</a:t>
              </a:r>
            </a:p>
          </p:txBody>
        </p:sp>
        <p:sp>
          <p:nvSpPr>
            <p:cNvPr id="52235" name="Text Box 11"/>
            <p:cNvSpPr txBox="1">
              <a:spLocks noChangeArrowheads="1"/>
            </p:cNvSpPr>
            <p:nvPr/>
          </p:nvSpPr>
          <p:spPr bwMode="auto">
            <a:xfrm>
              <a:off x="1610" y="2955"/>
              <a:ext cx="576" cy="294"/>
            </a:xfrm>
            <a:prstGeom prst="rect">
              <a:avLst/>
            </a:prstGeom>
            <a:solidFill>
              <a:srgbClr val="33CCCC"/>
            </a:solidFill>
            <a:ln w="9525">
              <a:solidFill>
                <a:schemeClr val="bg2"/>
              </a:solidFill>
              <a:miter lim="800000"/>
              <a:headEnd/>
              <a:tailEnd/>
            </a:ln>
          </p:spPr>
          <p:txBody>
            <a:bodyPr>
              <a:spAutoFit/>
            </a:bodyPr>
            <a:lstStyle>
              <a:lvl1pPr>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eaLnBrk="1" hangingPunct="1">
                <a:spcBef>
                  <a:spcPct val="50000"/>
                </a:spcBef>
                <a:buClrTx/>
                <a:buSzTx/>
                <a:buFontTx/>
                <a:buNone/>
              </a:pPr>
              <a:r>
                <a:rPr lang="zh-CN" altLang="en-US" sz="2400" b="1">
                  <a:solidFill>
                    <a:schemeClr val="bg2"/>
                  </a:solidFill>
                  <a:latin typeface="Times New Roman" panose="02020603050405020304" pitchFamily="18" charset="0"/>
                  <a:ea typeface="楷体_GB2312" pitchFamily="49" charset="-122"/>
                </a:rPr>
                <a:t>教师</a:t>
              </a:r>
              <a:endParaRPr lang="zh-CN" altLang="en-US" sz="2400">
                <a:solidFill>
                  <a:schemeClr val="bg2"/>
                </a:solidFill>
                <a:latin typeface="Times New Roman" panose="02020603050405020304" pitchFamily="18" charset="0"/>
              </a:endParaRPr>
            </a:p>
          </p:txBody>
        </p:sp>
        <p:sp>
          <p:nvSpPr>
            <p:cNvPr id="52236" name="AutoShape 12"/>
            <p:cNvSpPr>
              <a:spLocks noChangeArrowheads="1"/>
            </p:cNvSpPr>
            <p:nvPr/>
          </p:nvSpPr>
          <p:spPr bwMode="auto">
            <a:xfrm>
              <a:off x="1111" y="2182"/>
              <a:ext cx="665" cy="455"/>
            </a:xfrm>
            <a:prstGeom prst="diamond">
              <a:avLst/>
            </a:prstGeom>
            <a:solidFill>
              <a:srgbClr val="33CCCC"/>
            </a:solidFill>
            <a:ln w="9525">
              <a:solidFill>
                <a:schemeClr val="bg2"/>
              </a:solidFill>
              <a:miter lim="800000"/>
              <a:headEnd/>
              <a:tailEnd/>
            </a:ln>
          </p:spPr>
          <p:txBody>
            <a:bodyPr wrap="none" anchor="ctr"/>
            <a:lstStyle>
              <a:lvl1pPr>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buFontTx/>
                <a:buNone/>
              </a:pPr>
              <a:r>
                <a:rPr lang="zh-CN" altLang="en-US" sz="2400" b="1">
                  <a:solidFill>
                    <a:schemeClr val="bg2"/>
                  </a:solidFill>
                  <a:latin typeface="Times New Roman" panose="02020603050405020304" pitchFamily="18" charset="0"/>
                  <a:ea typeface="楷体_GB2312" pitchFamily="49" charset="-122"/>
                </a:rPr>
                <a:t>工作</a:t>
              </a:r>
            </a:p>
          </p:txBody>
        </p:sp>
        <p:sp>
          <p:nvSpPr>
            <p:cNvPr id="52237" name="AutoShape 13"/>
            <p:cNvSpPr>
              <a:spLocks noChangeArrowheads="1"/>
            </p:cNvSpPr>
            <p:nvPr/>
          </p:nvSpPr>
          <p:spPr bwMode="auto">
            <a:xfrm>
              <a:off x="1917" y="2182"/>
              <a:ext cx="645" cy="455"/>
            </a:xfrm>
            <a:prstGeom prst="diamond">
              <a:avLst/>
            </a:prstGeom>
            <a:solidFill>
              <a:srgbClr val="33CCCC"/>
            </a:solidFill>
            <a:ln w="9525">
              <a:solidFill>
                <a:schemeClr val="bg2"/>
              </a:solidFill>
              <a:miter lim="800000"/>
              <a:headEnd/>
              <a:tailEnd/>
            </a:ln>
          </p:spPr>
          <p:txBody>
            <a:bodyPr wrap="none" anchor="ctr"/>
            <a:lstStyle>
              <a:lvl1pPr>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buFontTx/>
                <a:buNone/>
              </a:pPr>
              <a:r>
                <a:rPr lang="zh-CN" altLang="en-US" sz="2400" b="1">
                  <a:solidFill>
                    <a:schemeClr val="bg2"/>
                  </a:solidFill>
                  <a:latin typeface="Times New Roman" panose="02020603050405020304" pitchFamily="18" charset="0"/>
                  <a:ea typeface="楷体_GB2312" pitchFamily="49" charset="-122"/>
                </a:rPr>
                <a:t>管理</a:t>
              </a:r>
            </a:p>
          </p:txBody>
        </p:sp>
        <p:cxnSp>
          <p:nvCxnSpPr>
            <p:cNvPr id="52238" name="AutoShape 14"/>
            <p:cNvCxnSpPr>
              <a:cxnSpLocks noChangeShapeType="1"/>
              <a:stCxn id="52231" idx="0"/>
              <a:endCxn id="52233" idx="2"/>
            </p:cNvCxnSpPr>
            <p:nvPr/>
          </p:nvCxnSpPr>
          <p:spPr bwMode="auto">
            <a:xfrm flipH="1" flipV="1">
              <a:off x="549" y="2645"/>
              <a:ext cx="1" cy="281"/>
            </a:xfrm>
            <a:prstGeom prst="straightConnector1">
              <a:avLst/>
            </a:prstGeom>
            <a:noFill/>
            <a:ln w="9525">
              <a:solidFill>
                <a:schemeClr val="bg2"/>
              </a:solidFill>
              <a:miter lim="800000"/>
              <a:headEnd/>
              <a:tailEnd/>
            </a:ln>
            <a:extLst>
              <a:ext uri="{909E8E84-426E-40DD-AFC4-6F175D3DCCD1}">
                <a14:hiddenFill xmlns:a14="http://schemas.microsoft.com/office/drawing/2010/main">
                  <a:noFill/>
                </a14:hiddenFill>
              </a:ext>
            </a:extLst>
          </p:spPr>
        </p:cxnSp>
        <p:cxnSp>
          <p:nvCxnSpPr>
            <p:cNvPr id="52239" name="AutoShape 15"/>
            <p:cNvCxnSpPr>
              <a:cxnSpLocks noChangeShapeType="1"/>
              <a:stCxn id="52231" idx="2"/>
              <a:endCxn id="52232" idx="0"/>
            </p:cNvCxnSpPr>
            <p:nvPr/>
          </p:nvCxnSpPr>
          <p:spPr bwMode="auto">
            <a:xfrm>
              <a:off x="550" y="3220"/>
              <a:ext cx="9" cy="210"/>
            </a:xfrm>
            <a:prstGeom prst="straightConnector1">
              <a:avLst/>
            </a:prstGeom>
            <a:noFill/>
            <a:ln w="9525">
              <a:solidFill>
                <a:schemeClr val="bg2"/>
              </a:solidFill>
              <a:miter lim="800000"/>
              <a:headEnd/>
              <a:tailEnd/>
            </a:ln>
            <a:extLst>
              <a:ext uri="{909E8E84-426E-40DD-AFC4-6F175D3DCCD1}">
                <a14:hiddenFill xmlns:a14="http://schemas.microsoft.com/office/drawing/2010/main">
                  <a:noFill/>
                </a14:hiddenFill>
              </a:ext>
            </a:extLst>
          </p:spPr>
        </p:cxnSp>
        <p:cxnSp>
          <p:nvCxnSpPr>
            <p:cNvPr id="52240" name="AutoShape 16"/>
            <p:cNvCxnSpPr>
              <a:cxnSpLocks noChangeShapeType="1"/>
              <a:stCxn id="52236" idx="2"/>
              <a:endCxn id="52235" idx="0"/>
            </p:cNvCxnSpPr>
            <p:nvPr/>
          </p:nvCxnSpPr>
          <p:spPr bwMode="auto">
            <a:xfrm>
              <a:off x="1444" y="2637"/>
              <a:ext cx="454" cy="318"/>
            </a:xfrm>
            <a:prstGeom prst="straightConnector1">
              <a:avLst/>
            </a:prstGeom>
            <a:noFill/>
            <a:ln w="9525">
              <a:solidFill>
                <a:schemeClr val="bg2"/>
              </a:solidFill>
              <a:miter lim="800000"/>
              <a:headEnd/>
              <a:tailEnd/>
            </a:ln>
            <a:extLst>
              <a:ext uri="{909E8E84-426E-40DD-AFC4-6F175D3DCCD1}">
                <a14:hiddenFill xmlns:a14="http://schemas.microsoft.com/office/drawing/2010/main">
                  <a:noFill/>
                </a14:hiddenFill>
              </a:ext>
            </a:extLst>
          </p:spPr>
        </p:cxnSp>
        <p:cxnSp>
          <p:nvCxnSpPr>
            <p:cNvPr id="52241" name="AutoShape 17"/>
            <p:cNvCxnSpPr>
              <a:cxnSpLocks noChangeShapeType="1"/>
              <a:stCxn id="52237" idx="2"/>
              <a:endCxn id="52235" idx="0"/>
            </p:cNvCxnSpPr>
            <p:nvPr/>
          </p:nvCxnSpPr>
          <p:spPr bwMode="auto">
            <a:xfrm flipH="1">
              <a:off x="1898" y="2637"/>
              <a:ext cx="342" cy="318"/>
            </a:xfrm>
            <a:prstGeom prst="straightConnector1">
              <a:avLst/>
            </a:prstGeom>
            <a:noFill/>
            <a:ln w="9525">
              <a:solidFill>
                <a:schemeClr val="bg2"/>
              </a:solidFill>
              <a:miter lim="800000"/>
              <a:headEnd/>
              <a:tailEnd type="triangle" w="med" len="med"/>
            </a:ln>
            <a:extLst>
              <a:ext uri="{909E8E84-426E-40DD-AFC4-6F175D3DCCD1}">
                <a14:hiddenFill xmlns:a14="http://schemas.microsoft.com/office/drawing/2010/main">
                  <a:noFill/>
                </a14:hiddenFill>
              </a:ext>
            </a:extLst>
          </p:spPr>
        </p:cxnSp>
        <p:cxnSp>
          <p:nvCxnSpPr>
            <p:cNvPr id="52242" name="AutoShape 18"/>
            <p:cNvCxnSpPr>
              <a:cxnSpLocks noChangeShapeType="1"/>
              <a:stCxn id="52233" idx="0"/>
              <a:endCxn id="52234" idx="1"/>
            </p:cNvCxnSpPr>
            <p:nvPr/>
          </p:nvCxnSpPr>
          <p:spPr bwMode="auto">
            <a:xfrm flipV="1">
              <a:off x="549" y="1808"/>
              <a:ext cx="607" cy="383"/>
            </a:xfrm>
            <a:prstGeom prst="straightConnector1">
              <a:avLst/>
            </a:prstGeom>
            <a:noFill/>
            <a:ln w="9525">
              <a:solidFill>
                <a:schemeClr val="bg2"/>
              </a:solidFill>
              <a:miter lim="800000"/>
              <a:headEnd/>
              <a:tailEnd type="triangle" w="med" len="med"/>
            </a:ln>
            <a:extLst>
              <a:ext uri="{909E8E84-426E-40DD-AFC4-6F175D3DCCD1}">
                <a14:hiddenFill xmlns:a14="http://schemas.microsoft.com/office/drawing/2010/main">
                  <a:noFill/>
                </a14:hiddenFill>
              </a:ext>
            </a:extLst>
          </p:spPr>
        </p:cxnSp>
        <p:cxnSp>
          <p:nvCxnSpPr>
            <p:cNvPr id="52243" name="AutoShape 19"/>
            <p:cNvCxnSpPr>
              <a:cxnSpLocks noChangeShapeType="1"/>
              <a:stCxn id="52236" idx="0"/>
              <a:endCxn id="52234" idx="2"/>
            </p:cNvCxnSpPr>
            <p:nvPr/>
          </p:nvCxnSpPr>
          <p:spPr bwMode="auto">
            <a:xfrm flipV="1">
              <a:off x="1444" y="1955"/>
              <a:ext cx="0" cy="227"/>
            </a:xfrm>
            <a:prstGeom prst="straightConnector1">
              <a:avLst/>
            </a:prstGeom>
            <a:noFill/>
            <a:ln w="9525">
              <a:solidFill>
                <a:schemeClr val="bg2"/>
              </a:solidFill>
              <a:miter lim="800000"/>
              <a:headEnd/>
              <a:tailEnd type="triangle" w="med" len="med"/>
            </a:ln>
            <a:extLst>
              <a:ext uri="{909E8E84-426E-40DD-AFC4-6F175D3DCCD1}">
                <a14:hiddenFill xmlns:a14="http://schemas.microsoft.com/office/drawing/2010/main">
                  <a:noFill/>
                </a14:hiddenFill>
              </a:ext>
            </a:extLst>
          </p:spPr>
        </p:cxnSp>
        <p:cxnSp>
          <p:nvCxnSpPr>
            <p:cNvPr id="52244" name="AutoShape 20"/>
            <p:cNvCxnSpPr>
              <a:cxnSpLocks noChangeShapeType="1"/>
              <a:stCxn id="52237" idx="0"/>
              <a:endCxn id="52234" idx="3"/>
            </p:cNvCxnSpPr>
            <p:nvPr/>
          </p:nvCxnSpPr>
          <p:spPr bwMode="auto">
            <a:xfrm flipH="1" flipV="1">
              <a:off x="1732" y="1808"/>
              <a:ext cx="508" cy="374"/>
            </a:xfrm>
            <a:prstGeom prst="straightConnector1">
              <a:avLst/>
            </a:prstGeom>
            <a:noFill/>
            <a:ln w="9525">
              <a:solidFill>
                <a:schemeClr val="bg2"/>
              </a:solidFill>
              <a:miter lim="800000"/>
              <a:headEnd/>
              <a:tailEnd type="triangle" w="med" len="med"/>
            </a:ln>
            <a:extLst>
              <a:ext uri="{909E8E84-426E-40DD-AFC4-6F175D3DCCD1}">
                <a14:hiddenFill xmlns:a14="http://schemas.microsoft.com/office/drawing/2010/main">
                  <a:noFill/>
                </a14:hiddenFill>
              </a:ext>
            </a:extLst>
          </p:spPr>
        </p:cxnSp>
        <p:grpSp>
          <p:nvGrpSpPr>
            <p:cNvPr id="52245" name="Group 21"/>
            <p:cNvGrpSpPr>
              <a:grpSpLocks/>
            </p:cNvGrpSpPr>
            <p:nvPr/>
          </p:nvGrpSpPr>
          <p:grpSpPr bwMode="auto">
            <a:xfrm>
              <a:off x="1226" y="3502"/>
              <a:ext cx="1563" cy="336"/>
              <a:chOff x="1226" y="3502"/>
              <a:chExt cx="1563" cy="336"/>
            </a:xfrm>
          </p:grpSpPr>
          <p:sp>
            <p:nvSpPr>
              <p:cNvPr id="52247" name="Text Box 22"/>
              <p:cNvSpPr txBox="1">
                <a:spLocks noChangeArrowheads="1"/>
              </p:cNvSpPr>
              <p:nvPr/>
            </p:nvSpPr>
            <p:spPr bwMode="auto">
              <a:xfrm>
                <a:off x="1226" y="3526"/>
                <a:ext cx="576" cy="294"/>
              </a:xfrm>
              <a:prstGeom prst="rect">
                <a:avLst/>
              </a:prstGeom>
              <a:solidFill>
                <a:srgbClr val="33CCCC"/>
              </a:solidFill>
              <a:ln w="9525">
                <a:solidFill>
                  <a:schemeClr val="bg2"/>
                </a:solidFill>
                <a:miter lim="800000"/>
                <a:headEnd/>
                <a:tailEnd/>
              </a:ln>
            </p:spPr>
            <p:txBody>
              <a:bodyPr>
                <a:spAutoFit/>
              </a:bodyPr>
              <a:lstStyle>
                <a:lvl1pPr>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eaLnBrk="1" hangingPunct="1">
                  <a:spcBef>
                    <a:spcPct val="50000"/>
                  </a:spcBef>
                  <a:buClrTx/>
                  <a:buSzTx/>
                  <a:buFontTx/>
                  <a:buNone/>
                </a:pPr>
                <a:r>
                  <a:rPr lang="zh-CN" altLang="en-US" sz="2400" b="1">
                    <a:solidFill>
                      <a:schemeClr val="bg2"/>
                    </a:solidFill>
                    <a:latin typeface="Times New Roman" panose="02020603050405020304" pitchFamily="18" charset="0"/>
                    <a:ea typeface="楷体_GB2312" pitchFamily="49" charset="-122"/>
                  </a:rPr>
                  <a:t>课程</a:t>
                </a:r>
                <a:endParaRPr lang="zh-CN" altLang="en-US" sz="2400">
                  <a:solidFill>
                    <a:schemeClr val="bg2"/>
                  </a:solidFill>
                  <a:latin typeface="Times New Roman" panose="02020603050405020304" pitchFamily="18" charset="0"/>
                </a:endParaRPr>
              </a:p>
            </p:txBody>
          </p:sp>
          <p:sp>
            <p:nvSpPr>
              <p:cNvPr id="52248" name="AutoShape 23"/>
              <p:cNvSpPr>
                <a:spLocks noChangeArrowheads="1"/>
              </p:cNvSpPr>
              <p:nvPr/>
            </p:nvSpPr>
            <p:spPr bwMode="auto">
              <a:xfrm>
                <a:off x="2063" y="3502"/>
                <a:ext cx="726" cy="336"/>
              </a:xfrm>
              <a:prstGeom prst="diamond">
                <a:avLst/>
              </a:prstGeom>
              <a:solidFill>
                <a:srgbClr val="33CCCC"/>
              </a:solidFill>
              <a:ln w="9525">
                <a:solidFill>
                  <a:schemeClr val="bg2"/>
                </a:solidFill>
                <a:miter lim="800000"/>
                <a:headEnd/>
                <a:tailEnd/>
              </a:ln>
            </p:spPr>
            <p:txBody>
              <a:bodyPr wrap="none" anchor="ctr"/>
              <a:lstStyle>
                <a:lvl1pPr>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buFontTx/>
                  <a:buNone/>
                </a:pPr>
                <a:r>
                  <a:rPr lang="zh-CN" altLang="en-US" sz="2400" b="1">
                    <a:solidFill>
                      <a:schemeClr val="bg2"/>
                    </a:solidFill>
                    <a:latin typeface="Times New Roman" panose="02020603050405020304" pitchFamily="18" charset="0"/>
                    <a:ea typeface="楷体_GB2312" pitchFamily="49" charset="-122"/>
                  </a:rPr>
                  <a:t>先修</a:t>
                </a:r>
              </a:p>
            </p:txBody>
          </p:sp>
          <p:sp>
            <p:nvSpPr>
              <p:cNvPr id="52249" name="Line 24"/>
              <p:cNvSpPr>
                <a:spLocks noChangeShapeType="1"/>
              </p:cNvSpPr>
              <p:nvPr/>
            </p:nvSpPr>
            <p:spPr bwMode="auto">
              <a:xfrm>
                <a:off x="1799" y="3747"/>
                <a:ext cx="408" cy="0"/>
              </a:xfrm>
              <a:prstGeom prst="line">
                <a:avLst/>
              </a:prstGeom>
              <a:noFill/>
              <a:ln w="952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2250" name="Line 25"/>
              <p:cNvSpPr>
                <a:spLocks noChangeShapeType="1"/>
              </p:cNvSpPr>
              <p:nvPr/>
            </p:nvSpPr>
            <p:spPr bwMode="auto">
              <a:xfrm flipH="1">
                <a:off x="1791" y="3611"/>
                <a:ext cx="408" cy="0"/>
              </a:xfrm>
              <a:prstGeom prst="line">
                <a:avLst/>
              </a:prstGeom>
              <a:noFill/>
              <a:ln w="9525">
                <a:solidFill>
                  <a:schemeClr val="bg2"/>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cxnSp>
          <p:nvCxnSpPr>
            <p:cNvPr id="52246" name="AutoShape 26"/>
            <p:cNvCxnSpPr>
              <a:cxnSpLocks noChangeShapeType="1"/>
              <a:stCxn id="52232" idx="3"/>
              <a:endCxn id="52247" idx="1"/>
            </p:cNvCxnSpPr>
            <p:nvPr/>
          </p:nvCxnSpPr>
          <p:spPr bwMode="auto">
            <a:xfrm>
              <a:off x="930" y="3657"/>
              <a:ext cx="296" cy="16"/>
            </a:xfrm>
            <a:prstGeom prst="straightConnector1">
              <a:avLst/>
            </a:prstGeom>
            <a:noFill/>
            <a:ln w="9525">
              <a:solidFill>
                <a:schemeClr val="bg2"/>
              </a:solidFill>
              <a:miter lim="800000"/>
              <a:headEnd/>
              <a:tailEnd/>
            </a:ln>
            <a:extLst>
              <a:ext uri="{909E8E84-426E-40DD-AFC4-6F175D3DCCD1}">
                <a14:hiddenFill xmlns:a14="http://schemas.microsoft.com/office/drawing/2010/main">
                  <a:noFill/>
                </a14:hiddenFill>
              </a:ext>
            </a:extLst>
          </p:spPr>
        </p:cxn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2"/>
          <p:cNvSpPr>
            <a:spLocks noGrp="1" noChangeArrowheads="1"/>
          </p:cNvSpPr>
          <p:nvPr>
            <p:ph type="title"/>
          </p:nvPr>
        </p:nvSpPr>
        <p:spPr/>
        <p:txBody>
          <a:bodyPr/>
          <a:lstStyle/>
          <a:p>
            <a:pPr eaLnBrk="1" hangingPunct="1">
              <a:defRPr/>
            </a:pPr>
            <a:r>
              <a:rPr lang="zh-CN" altLang="en-US"/>
              <a:t>关系模型</a:t>
            </a:r>
          </a:p>
        </p:txBody>
      </p:sp>
      <p:grpSp>
        <p:nvGrpSpPr>
          <p:cNvPr id="53251" name="Group 3"/>
          <p:cNvGrpSpPr>
            <a:grpSpLocks/>
          </p:cNvGrpSpPr>
          <p:nvPr/>
        </p:nvGrpSpPr>
        <p:grpSpPr bwMode="auto">
          <a:xfrm>
            <a:off x="392113" y="1268413"/>
            <a:ext cx="8356600" cy="4859337"/>
            <a:chOff x="247" y="799"/>
            <a:chExt cx="5264" cy="3061"/>
          </a:xfrm>
        </p:grpSpPr>
        <p:sp>
          <p:nvSpPr>
            <p:cNvPr id="53252" name="Rectangle 4"/>
            <p:cNvSpPr>
              <a:spLocks noChangeArrowheads="1"/>
            </p:cNvSpPr>
            <p:nvPr/>
          </p:nvSpPr>
          <p:spPr bwMode="auto">
            <a:xfrm>
              <a:off x="3168" y="1104"/>
              <a:ext cx="574" cy="305"/>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Tahoma" panose="020B0604030504040204" pitchFamily="34" charset="0"/>
                  <a:ea typeface="华文新魏" panose="02010800040101010101" pitchFamily="2" charset="-122"/>
                </a:rPr>
                <a:t>DEAN</a:t>
              </a:r>
            </a:p>
          </p:txBody>
        </p:sp>
        <p:sp>
          <p:nvSpPr>
            <p:cNvPr id="53253" name="Rectangle 5"/>
            <p:cNvSpPr>
              <a:spLocks noChangeArrowheads="1"/>
            </p:cNvSpPr>
            <p:nvPr/>
          </p:nvSpPr>
          <p:spPr bwMode="auto">
            <a:xfrm>
              <a:off x="2592" y="1104"/>
              <a:ext cx="576" cy="305"/>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Tahoma" panose="020B0604030504040204" pitchFamily="34" charset="0"/>
                  <a:ea typeface="华文新魏" panose="02010800040101010101" pitchFamily="2" charset="-122"/>
                </a:rPr>
                <a:t>DN</a:t>
              </a:r>
            </a:p>
          </p:txBody>
        </p:sp>
        <p:sp>
          <p:nvSpPr>
            <p:cNvPr id="248838" name="Rectangle 6"/>
            <p:cNvSpPr>
              <a:spLocks noChangeArrowheads="1"/>
            </p:cNvSpPr>
            <p:nvPr/>
          </p:nvSpPr>
          <p:spPr bwMode="auto">
            <a:xfrm>
              <a:off x="2018" y="1104"/>
              <a:ext cx="574" cy="305"/>
            </a:xfrm>
            <a:prstGeom prst="rect">
              <a:avLst/>
            </a:prstGeom>
            <a:noFill/>
            <a:ln w="9525">
              <a:solidFill>
                <a:schemeClr val="bg2"/>
              </a:solidFill>
              <a:miter lim="800000"/>
              <a:headEnd/>
              <a:tailEnd/>
            </a:ln>
            <a:effectLst/>
          </p:spPr>
          <p:txBody>
            <a:bodyPr lIns="90000" tIns="46800" rIns="90000" bIns="46800"/>
            <a:lstStyle/>
            <a:p>
              <a:pPr algn="ctr">
                <a:spcBef>
                  <a:spcPct val="20000"/>
                </a:spcBef>
                <a:buClr>
                  <a:schemeClr val="folHlink"/>
                </a:buClr>
                <a:buSzPct val="80000"/>
                <a:buFont typeface="Wingdings" pitchFamily="2" charset="2"/>
                <a:buNone/>
                <a:defRPr/>
              </a:pPr>
              <a:r>
                <a:rPr lang="en-US" altLang="zh-CN" sz="2000" u="sng" dirty="0">
                  <a:solidFill>
                    <a:schemeClr val="folHlink"/>
                  </a:solidFill>
                  <a:effectLst>
                    <a:outerShdw blurRad="38100" dist="38100" dir="2700000" algn="tl">
                      <a:srgbClr val="C0C0C0"/>
                    </a:outerShdw>
                  </a:effectLst>
                  <a:ea typeface="华文新魏" pitchFamily="2" charset="-122"/>
                </a:rPr>
                <a:t>D#</a:t>
              </a:r>
            </a:p>
          </p:txBody>
        </p:sp>
        <p:sp>
          <p:nvSpPr>
            <p:cNvPr id="53255" name="Rectangle 7"/>
            <p:cNvSpPr>
              <a:spLocks noChangeArrowheads="1"/>
            </p:cNvSpPr>
            <p:nvPr/>
          </p:nvSpPr>
          <p:spPr bwMode="auto">
            <a:xfrm>
              <a:off x="2018" y="799"/>
              <a:ext cx="1724" cy="305"/>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lang="en-US" altLang="zh-CN" sz="2000">
                  <a:latin typeface="Tahoma" panose="020B0604030504040204" pitchFamily="34" charset="0"/>
                  <a:ea typeface="华文新魏" panose="02010800040101010101" pitchFamily="2" charset="-122"/>
                </a:rPr>
                <a:t>DEPT</a:t>
              </a:r>
              <a:endParaRPr lang="zh-CN" altLang="en-US" sz="2000">
                <a:latin typeface="Tahoma" panose="020B0604030504040204" pitchFamily="34" charset="0"/>
                <a:ea typeface="华文新魏" panose="02010800040101010101" pitchFamily="2" charset="-122"/>
              </a:endParaRPr>
            </a:p>
          </p:txBody>
        </p:sp>
        <p:sp>
          <p:nvSpPr>
            <p:cNvPr id="53256" name="Line 8"/>
            <p:cNvSpPr>
              <a:spLocks noChangeShapeType="1"/>
            </p:cNvSpPr>
            <p:nvPr/>
          </p:nvSpPr>
          <p:spPr bwMode="auto">
            <a:xfrm>
              <a:off x="2018" y="799"/>
              <a:ext cx="1724"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3257" name="Line 9"/>
            <p:cNvSpPr>
              <a:spLocks noChangeShapeType="1"/>
            </p:cNvSpPr>
            <p:nvPr/>
          </p:nvSpPr>
          <p:spPr bwMode="auto">
            <a:xfrm>
              <a:off x="2018" y="1104"/>
              <a:ext cx="1724"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3258" name="Line 10"/>
            <p:cNvSpPr>
              <a:spLocks noChangeShapeType="1"/>
            </p:cNvSpPr>
            <p:nvPr/>
          </p:nvSpPr>
          <p:spPr bwMode="auto">
            <a:xfrm>
              <a:off x="2018" y="1409"/>
              <a:ext cx="1724"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3259" name="Line 11"/>
            <p:cNvSpPr>
              <a:spLocks noChangeShapeType="1"/>
            </p:cNvSpPr>
            <p:nvPr/>
          </p:nvSpPr>
          <p:spPr bwMode="auto">
            <a:xfrm>
              <a:off x="2018" y="799"/>
              <a:ext cx="0" cy="61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3260" name="Line 12"/>
            <p:cNvSpPr>
              <a:spLocks noChangeShapeType="1"/>
            </p:cNvSpPr>
            <p:nvPr/>
          </p:nvSpPr>
          <p:spPr bwMode="auto">
            <a:xfrm>
              <a:off x="3742" y="799"/>
              <a:ext cx="0" cy="61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3261" name="Line 13"/>
            <p:cNvSpPr>
              <a:spLocks noChangeShapeType="1"/>
            </p:cNvSpPr>
            <p:nvPr/>
          </p:nvSpPr>
          <p:spPr bwMode="auto">
            <a:xfrm>
              <a:off x="2592" y="1104"/>
              <a:ext cx="0" cy="305"/>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3262" name="Line 14"/>
            <p:cNvSpPr>
              <a:spLocks noChangeShapeType="1"/>
            </p:cNvSpPr>
            <p:nvPr/>
          </p:nvSpPr>
          <p:spPr bwMode="auto">
            <a:xfrm>
              <a:off x="3168" y="1104"/>
              <a:ext cx="0" cy="305"/>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3263" name="Rectangle 15"/>
            <p:cNvSpPr>
              <a:spLocks noChangeArrowheads="1"/>
            </p:cNvSpPr>
            <p:nvPr/>
          </p:nvSpPr>
          <p:spPr bwMode="auto">
            <a:xfrm>
              <a:off x="2064" y="1966"/>
              <a:ext cx="453" cy="305"/>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Tahoma" panose="020B0604030504040204" pitchFamily="34" charset="0"/>
                  <a:ea typeface="华文新魏" panose="02010800040101010101" pitchFamily="2" charset="-122"/>
                </a:rPr>
                <a:t>D#</a:t>
              </a:r>
            </a:p>
          </p:txBody>
        </p:sp>
        <p:sp>
          <p:nvSpPr>
            <p:cNvPr id="53264" name="Rectangle 16"/>
            <p:cNvSpPr>
              <a:spLocks noChangeArrowheads="1"/>
            </p:cNvSpPr>
            <p:nvPr/>
          </p:nvSpPr>
          <p:spPr bwMode="auto">
            <a:xfrm>
              <a:off x="1611" y="1966"/>
              <a:ext cx="453" cy="305"/>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Tahoma" panose="020B0604030504040204" pitchFamily="34" charset="0"/>
                  <a:ea typeface="华文新魏" panose="02010800040101010101" pitchFamily="2" charset="-122"/>
                </a:rPr>
                <a:t>AGE</a:t>
              </a:r>
            </a:p>
          </p:txBody>
        </p:sp>
        <p:sp>
          <p:nvSpPr>
            <p:cNvPr id="53265" name="Rectangle 17"/>
            <p:cNvSpPr>
              <a:spLocks noChangeArrowheads="1"/>
            </p:cNvSpPr>
            <p:nvPr/>
          </p:nvSpPr>
          <p:spPr bwMode="auto">
            <a:xfrm>
              <a:off x="1157" y="1966"/>
              <a:ext cx="454" cy="305"/>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Tahoma" panose="020B0604030504040204" pitchFamily="34" charset="0"/>
                  <a:ea typeface="华文新魏" panose="02010800040101010101" pitchFamily="2" charset="-122"/>
                </a:rPr>
                <a:t>SEX</a:t>
              </a:r>
            </a:p>
          </p:txBody>
        </p:sp>
        <p:sp>
          <p:nvSpPr>
            <p:cNvPr id="53266" name="Rectangle 18"/>
            <p:cNvSpPr>
              <a:spLocks noChangeArrowheads="1"/>
            </p:cNvSpPr>
            <p:nvPr/>
          </p:nvSpPr>
          <p:spPr bwMode="auto">
            <a:xfrm>
              <a:off x="704" y="1966"/>
              <a:ext cx="453" cy="305"/>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Tahoma" panose="020B0604030504040204" pitchFamily="34" charset="0"/>
                  <a:ea typeface="华文新魏" panose="02010800040101010101" pitchFamily="2" charset="-122"/>
                </a:rPr>
                <a:t>SN</a:t>
              </a:r>
            </a:p>
          </p:txBody>
        </p:sp>
        <p:sp>
          <p:nvSpPr>
            <p:cNvPr id="248851" name="Rectangle 19"/>
            <p:cNvSpPr>
              <a:spLocks noChangeArrowheads="1"/>
            </p:cNvSpPr>
            <p:nvPr/>
          </p:nvSpPr>
          <p:spPr bwMode="auto">
            <a:xfrm>
              <a:off x="251" y="1966"/>
              <a:ext cx="453" cy="305"/>
            </a:xfrm>
            <a:prstGeom prst="rect">
              <a:avLst/>
            </a:prstGeom>
            <a:noFill/>
            <a:ln w="9525">
              <a:solidFill>
                <a:schemeClr val="bg2"/>
              </a:solidFill>
              <a:miter lim="800000"/>
              <a:headEnd/>
              <a:tailEnd/>
            </a:ln>
            <a:effectLst/>
          </p:spPr>
          <p:txBody>
            <a:bodyPr lIns="90000" tIns="46800" rIns="90000" bIns="46800"/>
            <a:lstStyle/>
            <a:p>
              <a:pPr algn="ctr">
                <a:spcBef>
                  <a:spcPct val="20000"/>
                </a:spcBef>
                <a:buClr>
                  <a:schemeClr val="folHlink"/>
                </a:buClr>
                <a:buSzPct val="80000"/>
                <a:buFont typeface="Wingdings" pitchFamily="2" charset="2"/>
                <a:buNone/>
                <a:defRPr/>
              </a:pPr>
              <a:r>
                <a:rPr lang="en-US" altLang="zh-CN" sz="2000" u="sng" dirty="0">
                  <a:solidFill>
                    <a:schemeClr val="folHlink"/>
                  </a:solidFill>
                  <a:effectLst>
                    <a:outerShdw blurRad="38100" dist="38100" dir="2700000" algn="tl">
                      <a:srgbClr val="C0C0C0"/>
                    </a:outerShdw>
                  </a:effectLst>
                  <a:ea typeface="华文新魏" pitchFamily="2" charset="-122"/>
                </a:rPr>
                <a:t>S#</a:t>
              </a:r>
            </a:p>
          </p:txBody>
        </p:sp>
        <p:sp>
          <p:nvSpPr>
            <p:cNvPr id="53268" name="Rectangle 20"/>
            <p:cNvSpPr>
              <a:spLocks noChangeArrowheads="1"/>
            </p:cNvSpPr>
            <p:nvPr/>
          </p:nvSpPr>
          <p:spPr bwMode="auto">
            <a:xfrm>
              <a:off x="247" y="1661"/>
              <a:ext cx="2266" cy="305"/>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lang="en-US" altLang="zh-CN" sz="2000">
                  <a:latin typeface="Tahoma" panose="020B0604030504040204" pitchFamily="34" charset="0"/>
                  <a:ea typeface="华文新魏" panose="02010800040101010101" pitchFamily="2" charset="-122"/>
                </a:rPr>
                <a:t>S</a:t>
              </a:r>
              <a:endParaRPr lang="zh-CN" altLang="en-US" sz="2000">
                <a:latin typeface="Tahoma" panose="020B0604030504040204" pitchFamily="34" charset="0"/>
                <a:ea typeface="华文新魏" panose="02010800040101010101" pitchFamily="2" charset="-122"/>
              </a:endParaRPr>
            </a:p>
          </p:txBody>
        </p:sp>
        <p:sp>
          <p:nvSpPr>
            <p:cNvPr id="53269" name="Line 21"/>
            <p:cNvSpPr>
              <a:spLocks noChangeShapeType="1"/>
            </p:cNvSpPr>
            <p:nvPr/>
          </p:nvSpPr>
          <p:spPr bwMode="auto">
            <a:xfrm>
              <a:off x="251" y="1661"/>
              <a:ext cx="2266"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3270" name="Line 22"/>
            <p:cNvSpPr>
              <a:spLocks noChangeShapeType="1"/>
            </p:cNvSpPr>
            <p:nvPr/>
          </p:nvSpPr>
          <p:spPr bwMode="auto">
            <a:xfrm>
              <a:off x="251" y="1966"/>
              <a:ext cx="2266"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3271" name="Line 23"/>
            <p:cNvSpPr>
              <a:spLocks noChangeShapeType="1"/>
            </p:cNvSpPr>
            <p:nvPr/>
          </p:nvSpPr>
          <p:spPr bwMode="auto">
            <a:xfrm>
              <a:off x="251" y="2271"/>
              <a:ext cx="2266"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3272" name="Line 24"/>
            <p:cNvSpPr>
              <a:spLocks noChangeShapeType="1"/>
            </p:cNvSpPr>
            <p:nvPr/>
          </p:nvSpPr>
          <p:spPr bwMode="auto">
            <a:xfrm>
              <a:off x="251" y="1661"/>
              <a:ext cx="0" cy="61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3273" name="Line 25"/>
            <p:cNvSpPr>
              <a:spLocks noChangeShapeType="1"/>
            </p:cNvSpPr>
            <p:nvPr/>
          </p:nvSpPr>
          <p:spPr bwMode="auto">
            <a:xfrm>
              <a:off x="2517" y="1661"/>
              <a:ext cx="0" cy="61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3274" name="Line 26"/>
            <p:cNvSpPr>
              <a:spLocks noChangeShapeType="1"/>
            </p:cNvSpPr>
            <p:nvPr/>
          </p:nvSpPr>
          <p:spPr bwMode="auto">
            <a:xfrm>
              <a:off x="704" y="1966"/>
              <a:ext cx="0" cy="305"/>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3275" name="Line 27"/>
            <p:cNvSpPr>
              <a:spLocks noChangeShapeType="1"/>
            </p:cNvSpPr>
            <p:nvPr/>
          </p:nvSpPr>
          <p:spPr bwMode="auto">
            <a:xfrm>
              <a:off x="1157" y="1966"/>
              <a:ext cx="0" cy="305"/>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3276" name="Line 28"/>
            <p:cNvSpPr>
              <a:spLocks noChangeShapeType="1"/>
            </p:cNvSpPr>
            <p:nvPr/>
          </p:nvSpPr>
          <p:spPr bwMode="auto">
            <a:xfrm>
              <a:off x="1611" y="1966"/>
              <a:ext cx="0" cy="305"/>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3277" name="Line 29"/>
            <p:cNvSpPr>
              <a:spLocks noChangeShapeType="1"/>
            </p:cNvSpPr>
            <p:nvPr/>
          </p:nvSpPr>
          <p:spPr bwMode="auto">
            <a:xfrm>
              <a:off x="2064" y="1966"/>
              <a:ext cx="0" cy="305"/>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3278" name="Rectangle 30"/>
            <p:cNvSpPr>
              <a:spLocks noChangeArrowheads="1"/>
            </p:cNvSpPr>
            <p:nvPr/>
          </p:nvSpPr>
          <p:spPr bwMode="auto">
            <a:xfrm>
              <a:off x="3743" y="3554"/>
              <a:ext cx="680" cy="305"/>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Tahoma" panose="020B0604030504040204" pitchFamily="34" charset="0"/>
                  <a:ea typeface="华文新魏" panose="02010800040101010101" pitchFamily="2" charset="-122"/>
                </a:rPr>
                <a:t>PC#</a:t>
              </a:r>
            </a:p>
          </p:txBody>
        </p:sp>
        <p:sp>
          <p:nvSpPr>
            <p:cNvPr id="53279" name="Rectangle 31"/>
            <p:cNvSpPr>
              <a:spLocks noChangeArrowheads="1"/>
            </p:cNvSpPr>
            <p:nvPr/>
          </p:nvSpPr>
          <p:spPr bwMode="auto">
            <a:xfrm>
              <a:off x="3062" y="3554"/>
              <a:ext cx="681" cy="305"/>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Tahoma" panose="020B0604030504040204" pitchFamily="34" charset="0"/>
                  <a:ea typeface="华文新魏" panose="02010800040101010101" pitchFamily="2" charset="-122"/>
                </a:rPr>
                <a:t>CREDIT</a:t>
              </a:r>
            </a:p>
          </p:txBody>
        </p:sp>
        <p:sp>
          <p:nvSpPr>
            <p:cNvPr id="53280" name="Rectangle 32"/>
            <p:cNvSpPr>
              <a:spLocks noChangeArrowheads="1"/>
            </p:cNvSpPr>
            <p:nvPr/>
          </p:nvSpPr>
          <p:spPr bwMode="auto">
            <a:xfrm>
              <a:off x="2382" y="3554"/>
              <a:ext cx="680" cy="305"/>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Tahoma" panose="020B0604030504040204" pitchFamily="34" charset="0"/>
                  <a:ea typeface="华文新魏" panose="02010800040101010101" pitchFamily="2" charset="-122"/>
                </a:rPr>
                <a:t>CN</a:t>
              </a:r>
            </a:p>
          </p:txBody>
        </p:sp>
        <p:sp>
          <p:nvSpPr>
            <p:cNvPr id="248865" name="Rectangle 33"/>
            <p:cNvSpPr>
              <a:spLocks noChangeArrowheads="1"/>
            </p:cNvSpPr>
            <p:nvPr/>
          </p:nvSpPr>
          <p:spPr bwMode="auto">
            <a:xfrm>
              <a:off x="1701" y="3554"/>
              <a:ext cx="681" cy="305"/>
            </a:xfrm>
            <a:prstGeom prst="rect">
              <a:avLst/>
            </a:prstGeom>
            <a:noFill/>
            <a:ln w="9525">
              <a:solidFill>
                <a:schemeClr val="bg2"/>
              </a:solidFill>
              <a:miter lim="800000"/>
              <a:headEnd/>
              <a:tailEnd/>
            </a:ln>
            <a:effectLst/>
          </p:spPr>
          <p:txBody>
            <a:bodyPr lIns="90000" tIns="46800" rIns="90000" bIns="46800"/>
            <a:lstStyle/>
            <a:p>
              <a:pPr algn="ctr">
                <a:spcBef>
                  <a:spcPct val="20000"/>
                </a:spcBef>
                <a:buClr>
                  <a:schemeClr val="folHlink"/>
                </a:buClr>
                <a:buSzPct val="80000"/>
                <a:buFont typeface="Wingdings" pitchFamily="2" charset="2"/>
                <a:buNone/>
                <a:defRPr/>
              </a:pPr>
              <a:r>
                <a:rPr lang="en-US" altLang="zh-CN" sz="2000" u="sng">
                  <a:solidFill>
                    <a:schemeClr val="folHlink"/>
                  </a:solidFill>
                  <a:effectLst>
                    <a:outerShdw blurRad="38100" dist="38100" dir="2700000" algn="tl">
                      <a:srgbClr val="C0C0C0"/>
                    </a:outerShdw>
                  </a:effectLst>
                  <a:ea typeface="华文新魏" pitchFamily="2" charset="-122"/>
                </a:rPr>
                <a:t>C#</a:t>
              </a:r>
            </a:p>
          </p:txBody>
        </p:sp>
        <p:sp>
          <p:nvSpPr>
            <p:cNvPr id="53282" name="Rectangle 34"/>
            <p:cNvSpPr>
              <a:spLocks noChangeArrowheads="1"/>
            </p:cNvSpPr>
            <p:nvPr/>
          </p:nvSpPr>
          <p:spPr bwMode="auto">
            <a:xfrm>
              <a:off x="1701" y="3249"/>
              <a:ext cx="2722" cy="305"/>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lang="en-US" altLang="zh-CN" sz="2000">
                  <a:latin typeface="Tahoma" panose="020B0604030504040204" pitchFamily="34" charset="0"/>
                  <a:ea typeface="华文新魏" panose="02010800040101010101" pitchFamily="2" charset="-122"/>
                </a:rPr>
                <a:t>C</a:t>
              </a:r>
              <a:endParaRPr lang="zh-CN" altLang="en-US" sz="2000">
                <a:latin typeface="Tahoma" panose="020B0604030504040204" pitchFamily="34" charset="0"/>
                <a:ea typeface="华文新魏" panose="02010800040101010101" pitchFamily="2" charset="-122"/>
              </a:endParaRPr>
            </a:p>
          </p:txBody>
        </p:sp>
        <p:sp>
          <p:nvSpPr>
            <p:cNvPr id="53283" name="Line 35"/>
            <p:cNvSpPr>
              <a:spLocks noChangeShapeType="1"/>
            </p:cNvSpPr>
            <p:nvPr/>
          </p:nvSpPr>
          <p:spPr bwMode="auto">
            <a:xfrm>
              <a:off x="1701" y="3249"/>
              <a:ext cx="2722"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3284" name="Line 36"/>
            <p:cNvSpPr>
              <a:spLocks noChangeShapeType="1"/>
            </p:cNvSpPr>
            <p:nvPr/>
          </p:nvSpPr>
          <p:spPr bwMode="auto">
            <a:xfrm>
              <a:off x="1701" y="3554"/>
              <a:ext cx="2722"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3285" name="Line 37"/>
            <p:cNvSpPr>
              <a:spLocks noChangeShapeType="1"/>
            </p:cNvSpPr>
            <p:nvPr/>
          </p:nvSpPr>
          <p:spPr bwMode="auto">
            <a:xfrm>
              <a:off x="1701" y="3859"/>
              <a:ext cx="2722"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3286" name="Line 38"/>
            <p:cNvSpPr>
              <a:spLocks noChangeShapeType="1"/>
            </p:cNvSpPr>
            <p:nvPr/>
          </p:nvSpPr>
          <p:spPr bwMode="auto">
            <a:xfrm>
              <a:off x="1701" y="3249"/>
              <a:ext cx="0" cy="61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3287" name="Line 39"/>
            <p:cNvSpPr>
              <a:spLocks noChangeShapeType="1"/>
            </p:cNvSpPr>
            <p:nvPr/>
          </p:nvSpPr>
          <p:spPr bwMode="auto">
            <a:xfrm>
              <a:off x="4423" y="3249"/>
              <a:ext cx="0" cy="61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3288" name="Line 40"/>
            <p:cNvSpPr>
              <a:spLocks noChangeShapeType="1"/>
            </p:cNvSpPr>
            <p:nvPr/>
          </p:nvSpPr>
          <p:spPr bwMode="auto">
            <a:xfrm>
              <a:off x="2382" y="3554"/>
              <a:ext cx="0" cy="305"/>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3289" name="Line 41"/>
            <p:cNvSpPr>
              <a:spLocks noChangeShapeType="1"/>
            </p:cNvSpPr>
            <p:nvPr/>
          </p:nvSpPr>
          <p:spPr bwMode="auto">
            <a:xfrm>
              <a:off x="3062" y="3554"/>
              <a:ext cx="0" cy="305"/>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3290" name="Line 42"/>
            <p:cNvSpPr>
              <a:spLocks noChangeShapeType="1"/>
            </p:cNvSpPr>
            <p:nvPr/>
          </p:nvSpPr>
          <p:spPr bwMode="auto">
            <a:xfrm>
              <a:off x="3743" y="3554"/>
              <a:ext cx="0" cy="305"/>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3291" name="Rectangle 43"/>
            <p:cNvSpPr>
              <a:spLocks noChangeArrowheads="1"/>
            </p:cNvSpPr>
            <p:nvPr/>
          </p:nvSpPr>
          <p:spPr bwMode="auto">
            <a:xfrm>
              <a:off x="4831" y="1946"/>
              <a:ext cx="680" cy="305"/>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Tahoma" panose="020B0604030504040204" pitchFamily="34" charset="0"/>
                  <a:ea typeface="华文新魏" panose="02010800040101010101" pitchFamily="2" charset="-122"/>
                </a:rPr>
                <a:t>D#</a:t>
              </a:r>
            </a:p>
          </p:txBody>
        </p:sp>
        <p:sp>
          <p:nvSpPr>
            <p:cNvPr id="53292" name="Rectangle 44"/>
            <p:cNvSpPr>
              <a:spLocks noChangeArrowheads="1"/>
            </p:cNvSpPr>
            <p:nvPr/>
          </p:nvSpPr>
          <p:spPr bwMode="auto">
            <a:xfrm>
              <a:off x="4150" y="1946"/>
              <a:ext cx="681" cy="305"/>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Tahoma" panose="020B0604030504040204" pitchFamily="34" charset="0"/>
                  <a:ea typeface="华文新魏" panose="02010800040101010101" pitchFamily="2" charset="-122"/>
                </a:rPr>
                <a:t>SAL</a:t>
              </a:r>
            </a:p>
          </p:txBody>
        </p:sp>
        <p:sp>
          <p:nvSpPr>
            <p:cNvPr id="53293" name="Rectangle 45"/>
            <p:cNvSpPr>
              <a:spLocks noChangeArrowheads="1"/>
            </p:cNvSpPr>
            <p:nvPr/>
          </p:nvSpPr>
          <p:spPr bwMode="auto">
            <a:xfrm>
              <a:off x="3470" y="1946"/>
              <a:ext cx="680" cy="305"/>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Tahoma" panose="020B0604030504040204" pitchFamily="34" charset="0"/>
                  <a:ea typeface="华文新魏" panose="02010800040101010101" pitchFamily="2" charset="-122"/>
                </a:rPr>
                <a:t>PN</a:t>
              </a:r>
            </a:p>
          </p:txBody>
        </p:sp>
        <p:sp>
          <p:nvSpPr>
            <p:cNvPr id="248878" name="Rectangle 46"/>
            <p:cNvSpPr>
              <a:spLocks noChangeArrowheads="1"/>
            </p:cNvSpPr>
            <p:nvPr/>
          </p:nvSpPr>
          <p:spPr bwMode="auto">
            <a:xfrm>
              <a:off x="2789" y="1946"/>
              <a:ext cx="681" cy="305"/>
            </a:xfrm>
            <a:prstGeom prst="rect">
              <a:avLst/>
            </a:prstGeom>
            <a:noFill/>
            <a:ln w="9525">
              <a:solidFill>
                <a:schemeClr val="bg2"/>
              </a:solidFill>
              <a:miter lim="800000"/>
              <a:headEnd/>
              <a:tailEnd/>
            </a:ln>
            <a:effectLst/>
          </p:spPr>
          <p:txBody>
            <a:bodyPr lIns="90000" tIns="46800" rIns="90000" bIns="46800"/>
            <a:lstStyle/>
            <a:p>
              <a:pPr algn="ctr">
                <a:spcBef>
                  <a:spcPct val="20000"/>
                </a:spcBef>
                <a:buClr>
                  <a:schemeClr val="folHlink"/>
                </a:buClr>
                <a:buSzPct val="80000"/>
                <a:buFont typeface="Wingdings" pitchFamily="2" charset="2"/>
                <a:buNone/>
                <a:defRPr/>
              </a:pPr>
              <a:r>
                <a:rPr lang="en-US" altLang="zh-CN" sz="2000" u="sng">
                  <a:solidFill>
                    <a:schemeClr val="folHlink"/>
                  </a:solidFill>
                  <a:effectLst>
                    <a:outerShdw blurRad="38100" dist="38100" dir="2700000" algn="tl">
                      <a:srgbClr val="C0C0C0"/>
                    </a:outerShdw>
                  </a:effectLst>
                  <a:ea typeface="华文新魏" pitchFamily="2" charset="-122"/>
                </a:rPr>
                <a:t>P#</a:t>
              </a:r>
            </a:p>
          </p:txBody>
        </p:sp>
        <p:sp>
          <p:nvSpPr>
            <p:cNvPr id="53295" name="Rectangle 47"/>
            <p:cNvSpPr>
              <a:spLocks noChangeArrowheads="1"/>
            </p:cNvSpPr>
            <p:nvPr/>
          </p:nvSpPr>
          <p:spPr bwMode="auto">
            <a:xfrm>
              <a:off x="2789" y="1628"/>
              <a:ext cx="2722" cy="318"/>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lang="en-US" altLang="zh-CN" sz="2000">
                  <a:latin typeface="Tahoma" panose="020B0604030504040204" pitchFamily="34" charset="0"/>
                  <a:ea typeface="华文新魏" panose="02010800040101010101" pitchFamily="2" charset="-122"/>
                </a:rPr>
                <a:t>PROF</a:t>
              </a:r>
            </a:p>
          </p:txBody>
        </p:sp>
        <p:sp>
          <p:nvSpPr>
            <p:cNvPr id="53296" name="Line 48"/>
            <p:cNvSpPr>
              <a:spLocks noChangeShapeType="1"/>
            </p:cNvSpPr>
            <p:nvPr/>
          </p:nvSpPr>
          <p:spPr bwMode="auto">
            <a:xfrm>
              <a:off x="2789" y="1628"/>
              <a:ext cx="2722"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3297" name="Line 49"/>
            <p:cNvSpPr>
              <a:spLocks noChangeShapeType="1"/>
            </p:cNvSpPr>
            <p:nvPr/>
          </p:nvSpPr>
          <p:spPr bwMode="auto">
            <a:xfrm>
              <a:off x="2789" y="1946"/>
              <a:ext cx="2722"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3298" name="Line 50"/>
            <p:cNvSpPr>
              <a:spLocks noChangeShapeType="1"/>
            </p:cNvSpPr>
            <p:nvPr/>
          </p:nvSpPr>
          <p:spPr bwMode="auto">
            <a:xfrm>
              <a:off x="2789" y="2251"/>
              <a:ext cx="2722"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3299" name="Line 51"/>
            <p:cNvSpPr>
              <a:spLocks noChangeShapeType="1"/>
            </p:cNvSpPr>
            <p:nvPr/>
          </p:nvSpPr>
          <p:spPr bwMode="auto">
            <a:xfrm>
              <a:off x="2789" y="1628"/>
              <a:ext cx="0" cy="623"/>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3300" name="Line 52"/>
            <p:cNvSpPr>
              <a:spLocks noChangeShapeType="1"/>
            </p:cNvSpPr>
            <p:nvPr/>
          </p:nvSpPr>
          <p:spPr bwMode="auto">
            <a:xfrm>
              <a:off x="5511" y="1628"/>
              <a:ext cx="0" cy="623"/>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3301" name="Line 53"/>
            <p:cNvSpPr>
              <a:spLocks noChangeShapeType="1"/>
            </p:cNvSpPr>
            <p:nvPr/>
          </p:nvSpPr>
          <p:spPr bwMode="auto">
            <a:xfrm>
              <a:off x="3470" y="1946"/>
              <a:ext cx="0" cy="305"/>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3302" name="Line 54"/>
            <p:cNvSpPr>
              <a:spLocks noChangeShapeType="1"/>
            </p:cNvSpPr>
            <p:nvPr/>
          </p:nvSpPr>
          <p:spPr bwMode="auto">
            <a:xfrm>
              <a:off x="4150" y="1946"/>
              <a:ext cx="0" cy="305"/>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3303" name="Line 55"/>
            <p:cNvSpPr>
              <a:spLocks noChangeShapeType="1"/>
            </p:cNvSpPr>
            <p:nvPr/>
          </p:nvSpPr>
          <p:spPr bwMode="auto">
            <a:xfrm>
              <a:off x="4831" y="1946"/>
              <a:ext cx="0" cy="305"/>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3304" name="Rectangle 56"/>
            <p:cNvSpPr>
              <a:spLocks noChangeArrowheads="1"/>
            </p:cNvSpPr>
            <p:nvPr/>
          </p:nvSpPr>
          <p:spPr bwMode="auto">
            <a:xfrm>
              <a:off x="3395" y="2783"/>
              <a:ext cx="619" cy="305"/>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Tahoma" panose="020B0604030504040204" pitchFamily="34" charset="0"/>
                  <a:ea typeface="华文新魏" panose="02010800040101010101" pitchFamily="2" charset="-122"/>
                </a:rPr>
                <a:t>SCORE</a:t>
              </a:r>
            </a:p>
          </p:txBody>
        </p:sp>
        <p:sp>
          <p:nvSpPr>
            <p:cNvPr id="248889" name="Rectangle 57"/>
            <p:cNvSpPr>
              <a:spLocks noChangeArrowheads="1"/>
            </p:cNvSpPr>
            <p:nvPr/>
          </p:nvSpPr>
          <p:spPr bwMode="auto">
            <a:xfrm>
              <a:off x="2773" y="2783"/>
              <a:ext cx="622" cy="305"/>
            </a:xfrm>
            <a:prstGeom prst="rect">
              <a:avLst/>
            </a:prstGeom>
            <a:noFill/>
            <a:ln w="9525">
              <a:solidFill>
                <a:schemeClr val="bg2"/>
              </a:solidFill>
              <a:miter lim="800000"/>
              <a:headEnd/>
              <a:tailEnd/>
            </a:ln>
            <a:effectLst/>
          </p:spPr>
          <p:txBody>
            <a:bodyPr lIns="90000" tIns="46800" rIns="90000" bIns="46800"/>
            <a:lstStyle/>
            <a:p>
              <a:pPr algn="ctr">
                <a:spcBef>
                  <a:spcPct val="20000"/>
                </a:spcBef>
                <a:buClr>
                  <a:schemeClr val="folHlink"/>
                </a:buClr>
                <a:buSzPct val="80000"/>
                <a:buFont typeface="Wingdings" pitchFamily="2" charset="2"/>
                <a:buNone/>
                <a:defRPr/>
              </a:pPr>
              <a:r>
                <a:rPr lang="en-US" altLang="zh-CN" sz="2000" u="sng">
                  <a:solidFill>
                    <a:schemeClr val="folHlink"/>
                  </a:solidFill>
                  <a:effectLst>
                    <a:outerShdw blurRad="38100" dist="38100" dir="2700000" algn="tl">
                      <a:srgbClr val="C0C0C0"/>
                    </a:outerShdw>
                  </a:effectLst>
                  <a:ea typeface="华文新魏" pitchFamily="2" charset="-122"/>
                </a:rPr>
                <a:t>C#</a:t>
              </a:r>
            </a:p>
          </p:txBody>
        </p:sp>
        <p:sp>
          <p:nvSpPr>
            <p:cNvPr id="248890" name="Rectangle 58"/>
            <p:cNvSpPr>
              <a:spLocks noChangeArrowheads="1"/>
            </p:cNvSpPr>
            <p:nvPr/>
          </p:nvSpPr>
          <p:spPr bwMode="auto">
            <a:xfrm>
              <a:off x="2154" y="2783"/>
              <a:ext cx="619" cy="305"/>
            </a:xfrm>
            <a:prstGeom prst="rect">
              <a:avLst/>
            </a:prstGeom>
            <a:noFill/>
            <a:ln w="9525">
              <a:solidFill>
                <a:schemeClr val="bg2"/>
              </a:solidFill>
              <a:miter lim="800000"/>
              <a:headEnd/>
              <a:tailEnd/>
            </a:ln>
            <a:effectLst/>
          </p:spPr>
          <p:txBody>
            <a:bodyPr lIns="90000" tIns="46800" rIns="90000" bIns="46800"/>
            <a:lstStyle/>
            <a:p>
              <a:pPr algn="ctr">
                <a:spcBef>
                  <a:spcPct val="20000"/>
                </a:spcBef>
                <a:buClr>
                  <a:schemeClr val="folHlink"/>
                </a:buClr>
                <a:buSzPct val="80000"/>
                <a:buFont typeface="Wingdings" pitchFamily="2" charset="2"/>
                <a:buNone/>
                <a:defRPr/>
              </a:pPr>
              <a:r>
                <a:rPr lang="en-US" altLang="zh-CN" sz="2000" u="sng">
                  <a:solidFill>
                    <a:schemeClr val="folHlink"/>
                  </a:solidFill>
                  <a:effectLst>
                    <a:outerShdw blurRad="38100" dist="38100" dir="2700000" algn="tl">
                      <a:srgbClr val="C0C0C0"/>
                    </a:outerShdw>
                  </a:effectLst>
                  <a:ea typeface="华文新魏" pitchFamily="2" charset="-122"/>
                </a:rPr>
                <a:t>S#</a:t>
              </a:r>
            </a:p>
          </p:txBody>
        </p:sp>
        <p:sp>
          <p:nvSpPr>
            <p:cNvPr id="53307" name="Rectangle 59"/>
            <p:cNvSpPr>
              <a:spLocks noChangeArrowheads="1"/>
            </p:cNvSpPr>
            <p:nvPr/>
          </p:nvSpPr>
          <p:spPr bwMode="auto">
            <a:xfrm>
              <a:off x="2154" y="2478"/>
              <a:ext cx="1860" cy="305"/>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lang="en-US" altLang="zh-CN" sz="2000">
                  <a:latin typeface="Tahoma" panose="020B0604030504040204" pitchFamily="34" charset="0"/>
                  <a:ea typeface="华文新魏" panose="02010800040101010101" pitchFamily="2" charset="-122"/>
                </a:rPr>
                <a:t>SC</a:t>
              </a:r>
              <a:endParaRPr lang="zh-CN" altLang="en-US" sz="2000">
                <a:latin typeface="Tahoma" panose="020B0604030504040204" pitchFamily="34" charset="0"/>
                <a:ea typeface="华文新魏" panose="02010800040101010101" pitchFamily="2" charset="-122"/>
              </a:endParaRPr>
            </a:p>
          </p:txBody>
        </p:sp>
        <p:sp>
          <p:nvSpPr>
            <p:cNvPr id="53308" name="Line 60"/>
            <p:cNvSpPr>
              <a:spLocks noChangeShapeType="1"/>
            </p:cNvSpPr>
            <p:nvPr/>
          </p:nvSpPr>
          <p:spPr bwMode="auto">
            <a:xfrm>
              <a:off x="2154" y="2478"/>
              <a:ext cx="1860"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3309" name="Line 61"/>
            <p:cNvSpPr>
              <a:spLocks noChangeShapeType="1"/>
            </p:cNvSpPr>
            <p:nvPr/>
          </p:nvSpPr>
          <p:spPr bwMode="auto">
            <a:xfrm>
              <a:off x="2154" y="2783"/>
              <a:ext cx="186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3310" name="Line 62"/>
            <p:cNvSpPr>
              <a:spLocks noChangeShapeType="1"/>
            </p:cNvSpPr>
            <p:nvPr/>
          </p:nvSpPr>
          <p:spPr bwMode="auto">
            <a:xfrm>
              <a:off x="2154" y="3088"/>
              <a:ext cx="1860"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3311" name="Line 63"/>
            <p:cNvSpPr>
              <a:spLocks noChangeShapeType="1"/>
            </p:cNvSpPr>
            <p:nvPr/>
          </p:nvSpPr>
          <p:spPr bwMode="auto">
            <a:xfrm>
              <a:off x="2154" y="2478"/>
              <a:ext cx="0" cy="61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3312" name="Line 64"/>
            <p:cNvSpPr>
              <a:spLocks noChangeShapeType="1"/>
            </p:cNvSpPr>
            <p:nvPr/>
          </p:nvSpPr>
          <p:spPr bwMode="auto">
            <a:xfrm>
              <a:off x="4014" y="2478"/>
              <a:ext cx="0" cy="61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3313" name="Line 65"/>
            <p:cNvSpPr>
              <a:spLocks noChangeShapeType="1"/>
            </p:cNvSpPr>
            <p:nvPr/>
          </p:nvSpPr>
          <p:spPr bwMode="auto">
            <a:xfrm>
              <a:off x="2773" y="2783"/>
              <a:ext cx="0" cy="305"/>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3314" name="Line 66"/>
            <p:cNvSpPr>
              <a:spLocks noChangeShapeType="1"/>
            </p:cNvSpPr>
            <p:nvPr/>
          </p:nvSpPr>
          <p:spPr bwMode="auto">
            <a:xfrm>
              <a:off x="3395" y="2783"/>
              <a:ext cx="0" cy="305"/>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cxnSp>
          <p:nvCxnSpPr>
            <p:cNvPr id="53315" name="AutoShape 67"/>
            <p:cNvCxnSpPr>
              <a:cxnSpLocks noChangeShapeType="1"/>
              <a:stCxn id="53263" idx="2"/>
              <a:endCxn id="248838" idx="2"/>
            </p:cNvCxnSpPr>
            <p:nvPr/>
          </p:nvCxnSpPr>
          <p:spPr bwMode="auto">
            <a:xfrm rot="5400000" flipH="1" flipV="1">
              <a:off x="1867" y="1833"/>
              <a:ext cx="862" cy="14"/>
            </a:xfrm>
            <a:prstGeom prst="curvedConnector5">
              <a:avLst>
                <a:gd name="adj1" fmla="val -16588"/>
                <a:gd name="adj2" fmla="val -2650000"/>
                <a:gd name="adj3" fmla="val 67750"/>
              </a:avLst>
            </a:prstGeom>
            <a:noFill/>
            <a:ln w="9525">
              <a:solidFill>
                <a:schemeClr val="bg2"/>
              </a:solidFill>
              <a:prstDash val="dashDot"/>
              <a:miter lim="800000"/>
              <a:headEnd/>
              <a:tailEnd type="triangle" w="med" len="med"/>
            </a:ln>
            <a:extLst>
              <a:ext uri="{909E8E84-426E-40DD-AFC4-6F175D3DCCD1}">
                <a14:hiddenFill xmlns:a14="http://schemas.microsoft.com/office/drawing/2010/main">
                  <a:noFill/>
                </a14:hiddenFill>
              </a:ext>
            </a:extLst>
          </p:spPr>
        </p:cxnSp>
        <p:cxnSp>
          <p:nvCxnSpPr>
            <p:cNvPr id="53316" name="AutoShape 68"/>
            <p:cNvCxnSpPr>
              <a:cxnSpLocks noChangeShapeType="1"/>
              <a:stCxn id="53291" idx="2"/>
              <a:endCxn id="248838" idx="2"/>
            </p:cNvCxnSpPr>
            <p:nvPr/>
          </p:nvCxnSpPr>
          <p:spPr bwMode="auto">
            <a:xfrm rot="16200000" flipV="1">
              <a:off x="3317" y="397"/>
              <a:ext cx="842" cy="2866"/>
            </a:xfrm>
            <a:prstGeom prst="curvedConnector3">
              <a:avLst>
                <a:gd name="adj1" fmla="val -16981"/>
              </a:avLst>
            </a:prstGeom>
            <a:noFill/>
            <a:ln w="9525">
              <a:solidFill>
                <a:schemeClr val="bg2"/>
              </a:solidFill>
              <a:prstDash val="dashDot"/>
              <a:miter lim="800000"/>
              <a:headEnd/>
              <a:tailEnd type="triangle" w="med" len="med"/>
            </a:ln>
            <a:extLst>
              <a:ext uri="{909E8E84-426E-40DD-AFC4-6F175D3DCCD1}">
                <a14:hiddenFill xmlns:a14="http://schemas.microsoft.com/office/drawing/2010/main">
                  <a:noFill/>
                </a14:hiddenFill>
              </a:ext>
            </a:extLst>
          </p:spPr>
        </p:cxnSp>
        <p:cxnSp>
          <p:nvCxnSpPr>
            <p:cNvPr id="53317" name="AutoShape 69"/>
            <p:cNvCxnSpPr>
              <a:cxnSpLocks noChangeShapeType="1"/>
              <a:stCxn id="53252" idx="2"/>
              <a:endCxn id="248878" idx="2"/>
            </p:cNvCxnSpPr>
            <p:nvPr/>
          </p:nvCxnSpPr>
          <p:spPr bwMode="auto">
            <a:xfrm rot="5400000">
              <a:off x="2872" y="1667"/>
              <a:ext cx="842" cy="325"/>
            </a:xfrm>
            <a:prstGeom prst="curvedConnector5">
              <a:avLst>
                <a:gd name="adj1" fmla="val 31829"/>
                <a:gd name="adj2" fmla="val 249231"/>
                <a:gd name="adj3" fmla="val 116981"/>
              </a:avLst>
            </a:prstGeom>
            <a:noFill/>
            <a:ln w="9525">
              <a:solidFill>
                <a:schemeClr val="bg2"/>
              </a:solidFill>
              <a:prstDash val="dashDot"/>
              <a:miter lim="800000"/>
              <a:headEnd/>
              <a:tailEnd type="triangle" w="med" len="med"/>
            </a:ln>
            <a:extLst>
              <a:ext uri="{909E8E84-426E-40DD-AFC4-6F175D3DCCD1}">
                <a14:hiddenFill xmlns:a14="http://schemas.microsoft.com/office/drawing/2010/main">
                  <a:noFill/>
                </a14:hiddenFill>
              </a:ext>
            </a:extLst>
          </p:spPr>
        </p:cxnSp>
        <p:cxnSp>
          <p:nvCxnSpPr>
            <p:cNvPr id="53318" name="AutoShape 70"/>
            <p:cNvCxnSpPr>
              <a:cxnSpLocks noChangeShapeType="1"/>
              <a:stCxn id="248890" idx="2"/>
              <a:endCxn id="248851" idx="2"/>
            </p:cNvCxnSpPr>
            <p:nvPr/>
          </p:nvCxnSpPr>
          <p:spPr bwMode="auto">
            <a:xfrm rot="16200000" flipV="1">
              <a:off x="1062" y="1687"/>
              <a:ext cx="817" cy="1986"/>
            </a:xfrm>
            <a:prstGeom prst="curvedConnector3">
              <a:avLst>
                <a:gd name="adj1" fmla="val -17505"/>
              </a:avLst>
            </a:prstGeom>
            <a:noFill/>
            <a:ln w="9525">
              <a:solidFill>
                <a:schemeClr val="bg2"/>
              </a:solidFill>
              <a:prstDash val="dashDot"/>
              <a:miter lim="800000"/>
              <a:headEnd/>
              <a:tailEnd type="triangle" w="med" len="med"/>
            </a:ln>
            <a:extLst>
              <a:ext uri="{909E8E84-426E-40DD-AFC4-6F175D3DCCD1}">
                <a14:hiddenFill xmlns:a14="http://schemas.microsoft.com/office/drawing/2010/main">
                  <a:noFill/>
                </a14:hiddenFill>
              </a:ext>
            </a:extLst>
          </p:spPr>
        </p:cxnSp>
        <p:cxnSp>
          <p:nvCxnSpPr>
            <p:cNvPr id="53319" name="AutoShape 71"/>
            <p:cNvCxnSpPr>
              <a:cxnSpLocks noChangeShapeType="1"/>
              <a:stCxn id="248889" idx="2"/>
              <a:endCxn id="248865" idx="2"/>
            </p:cNvCxnSpPr>
            <p:nvPr/>
          </p:nvCxnSpPr>
          <p:spPr bwMode="auto">
            <a:xfrm rot="5400000">
              <a:off x="2177" y="2953"/>
              <a:ext cx="771" cy="1042"/>
            </a:xfrm>
            <a:prstGeom prst="curvedConnector3">
              <a:avLst>
                <a:gd name="adj1" fmla="val 118546"/>
              </a:avLst>
            </a:prstGeom>
            <a:noFill/>
            <a:ln w="9525">
              <a:solidFill>
                <a:schemeClr val="bg2"/>
              </a:solidFill>
              <a:prstDash val="dashDot"/>
              <a:miter lim="800000"/>
              <a:headEnd/>
              <a:tailEnd type="triangle" w="med" len="med"/>
            </a:ln>
            <a:extLst>
              <a:ext uri="{909E8E84-426E-40DD-AFC4-6F175D3DCCD1}">
                <a14:hiddenFill xmlns:a14="http://schemas.microsoft.com/office/drawing/2010/main">
                  <a:noFill/>
                </a14:hiddenFill>
              </a:ext>
            </a:extLst>
          </p:spPr>
        </p:cxnSp>
        <p:cxnSp>
          <p:nvCxnSpPr>
            <p:cNvPr id="53320" name="AutoShape 72"/>
            <p:cNvCxnSpPr>
              <a:cxnSpLocks noChangeShapeType="1"/>
              <a:stCxn id="53278" idx="2"/>
              <a:endCxn id="248865" idx="2"/>
            </p:cNvCxnSpPr>
            <p:nvPr/>
          </p:nvCxnSpPr>
          <p:spPr bwMode="auto">
            <a:xfrm rot="5400000">
              <a:off x="3062" y="2839"/>
              <a:ext cx="1" cy="2041"/>
            </a:xfrm>
            <a:prstGeom prst="curvedConnector3">
              <a:avLst>
                <a:gd name="adj1" fmla="val 14300005"/>
              </a:avLst>
            </a:prstGeom>
            <a:noFill/>
            <a:ln w="9525">
              <a:solidFill>
                <a:schemeClr val="bg2"/>
              </a:solidFill>
              <a:prstDash val="dashDot"/>
              <a:miter lim="800000"/>
              <a:headEnd/>
              <a:tailEnd type="triangle" w="med" len="med"/>
            </a:ln>
            <a:extLst>
              <a:ext uri="{909E8E84-426E-40DD-AFC4-6F175D3DCCD1}">
                <a14:hiddenFill xmlns:a14="http://schemas.microsoft.com/office/drawing/2010/main">
                  <a:noFill/>
                </a14:hiddenFill>
              </a:ext>
            </a:extLst>
          </p:spPr>
        </p:cxn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2"/>
          <p:cNvSpPr>
            <a:spLocks noGrp="1" noChangeArrowheads="1"/>
          </p:cNvSpPr>
          <p:nvPr>
            <p:ph type="title"/>
          </p:nvPr>
        </p:nvSpPr>
        <p:spPr/>
        <p:txBody>
          <a:bodyPr/>
          <a:lstStyle/>
          <a:p>
            <a:pPr eaLnBrk="1" hangingPunct="1">
              <a:defRPr/>
            </a:pPr>
            <a:r>
              <a:rPr lang="zh-CN" altLang="en-US" sz="4000"/>
              <a:t>例子</a:t>
            </a:r>
          </a:p>
        </p:txBody>
      </p:sp>
      <p:grpSp>
        <p:nvGrpSpPr>
          <p:cNvPr id="54275" name="Group 3"/>
          <p:cNvGrpSpPr>
            <a:grpSpLocks/>
          </p:cNvGrpSpPr>
          <p:nvPr/>
        </p:nvGrpSpPr>
        <p:grpSpPr bwMode="auto">
          <a:xfrm>
            <a:off x="290513" y="2451100"/>
            <a:ext cx="8659812" cy="1752600"/>
            <a:chOff x="-3" y="-3"/>
            <a:chExt cx="3632" cy="1426"/>
          </a:xfrm>
        </p:grpSpPr>
        <p:grpSp>
          <p:nvGrpSpPr>
            <p:cNvPr id="54277" name="Group 4"/>
            <p:cNvGrpSpPr>
              <a:grpSpLocks/>
            </p:cNvGrpSpPr>
            <p:nvPr/>
          </p:nvGrpSpPr>
          <p:grpSpPr bwMode="auto">
            <a:xfrm>
              <a:off x="0" y="0"/>
              <a:ext cx="3626" cy="1420"/>
              <a:chOff x="0" y="0"/>
              <a:chExt cx="3626" cy="1420"/>
            </a:xfrm>
          </p:grpSpPr>
          <p:grpSp>
            <p:nvGrpSpPr>
              <p:cNvPr id="54279" name="Group 5"/>
              <p:cNvGrpSpPr>
                <a:grpSpLocks/>
              </p:cNvGrpSpPr>
              <p:nvPr/>
            </p:nvGrpSpPr>
            <p:grpSpPr bwMode="auto">
              <a:xfrm>
                <a:off x="0" y="0"/>
                <a:ext cx="479" cy="355"/>
                <a:chOff x="0" y="0"/>
                <a:chExt cx="479" cy="355"/>
              </a:xfrm>
            </p:grpSpPr>
            <p:sp>
              <p:nvSpPr>
                <p:cNvPr id="54358" name="Rectangle 6"/>
                <p:cNvSpPr>
                  <a:spLocks noChangeArrowheads="1"/>
                </p:cNvSpPr>
                <p:nvPr/>
              </p:nvSpPr>
              <p:spPr bwMode="auto">
                <a:xfrm>
                  <a:off x="43" y="0"/>
                  <a:ext cx="393"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buFontTx/>
                    <a:buNone/>
                  </a:pPr>
                  <a:r>
                    <a:rPr lang="en-US" altLang="zh-CN" sz="2000">
                      <a:latin typeface="华文新魏" panose="02010800040101010101" pitchFamily="2" charset="-122"/>
                      <a:ea typeface="华文新魏" panose="02010800040101010101" pitchFamily="2" charset="-122"/>
                    </a:rPr>
                    <a:t>S#</a:t>
                  </a:r>
                </a:p>
              </p:txBody>
            </p:sp>
            <p:sp>
              <p:nvSpPr>
                <p:cNvPr id="54359" name="Rectangle 7"/>
                <p:cNvSpPr>
                  <a:spLocks noChangeArrowheads="1"/>
                </p:cNvSpPr>
                <p:nvPr/>
              </p:nvSpPr>
              <p:spPr bwMode="auto">
                <a:xfrm>
                  <a:off x="0" y="0"/>
                  <a:ext cx="479" cy="35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400" b="1">
                    <a:latin typeface="Tahoma" panose="020B0604030504040204" pitchFamily="34" charset="0"/>
                  </a:endParaRPr>
                </a:p>
              </p:txBody>
            </p:sp>
          </p:grpSp>
          <p:grpSp>
            <p:nvGrpSpPr>
              <p:cNvPr id="54280" name="Group 8"/>
              <p:cNvGrpSpPr>
                <a:grpSpLocks/>
              </p:cNvGrpSpPr>
              <p:nvPr/>
            </p:nvGrpSpPr>
            <p:grpSpPr bwMode="auto">
              <a:xfrm>
                <a:off x="479" y="0"/>
                <a:ext cx="452" cy="355"/>
                <a:chOff x="479" y="0"/>
                <a:chExt cx="452" cy="355"/>
              </a:xfrm>
            </p:grpSpPr>
            <p:sp>
              <p:nvSpPr>
                <p:cNvPr id="54356" name="Rectangle 9"/>
                <p:cNvSpPr>
                  <a:spLocks noChangeArrowheads="1"/>
                </p:cNvSpPr>
                <p:nvPr/>
              </p:nvSpPr>
              <p:spPr bwMode="auto">
                <a:xfrm>
                  <a:off x="522" y="0"/>
                  <a:ext cx="366"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buFontTx/>
                    <a:buNone/>
                  </a:pPr>
                  <a:r>
                    <a:rPr lang="en-US" altLang="zh-CN" sz="2000">
                      <a:latin typeface="华文新魏" panose="02010800040101010101" pitchFamily="2" charset="-122"/>
                      <a:ea typeface="华文新魏" panose="02010800040101010101" pitchFamily="2" charset="-122"/>
                    </a:rPr>
                    <a:t>SN</a:t>
                  </a:r>
                </a:p>
              </p:txBody>
            </p:sp>
            <p:sp>
              <p:nvSpPr>
                <p:cNvPr id="54357" name="Rectangle 10"/>
                <p:cNvSpPr>
                  <a:spLocks noChangeArrowheads="1"/>
                </p:cNvSpPr>
                <p:nvPr/>
              </p:nvSpPr>
              <p:spPr bwMode="auto">
                <a:xfrm>
                  <a:off x="479" y="0"/>
                  <a:ext cx="452" cy="35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400" b="1">
                    <a:latin typeface="Tahoma" panose="020B0604030504040204" pitchFamily="34" charset="0"/>
                  </a:endParaRPr>
                </a:p>
              </p:txBody>
            </p:sp>
          </p:grpSp>
          <p:grpSp>
            <p:nvGrpSpPr>
              <p:cNvPr id="54281" name="Group 11"/>
              <p:cNvGrpSpPr>
                <a:grpSpLocks/>
              </p:cNvGrpSpPr>
              <p:nvPr/>
            </p:nvGrpSpPr>
            <p:grpSpPr bwMode="auto">
              <a:xfrm>
                <a:off x="931" y="0"/>
                <a:ext cx="397" cy="355"/>
                <a:chOff x="931" y="0"/>
                <a:chExt cx="397" cy="355"/>
              </a:xfrm>
            </p:grpSpPr>
            <p:sp>
              <p:nvSpPr>
                <p:cNvPr id="54354" name="Rectangle 12"/>
                <p:cNvSpPr>
                  <a:spLocks noChangeArrowheads="1"/>
                </p:cNvSpPr>
                <p:nvPr/>
              </p:nvSpPr>
              <p:spPr bwMode="auto">
                <a:xfrm>
                  <a:off x="974" y="0"/>
                  <a:ext cx="311"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buFontTx/>
                    <a:buNone/>
                  </a:pPr>
                  <a:r>
                    <a:rPr lang="en-US" altLang="zh-CN" sz="2000">
                      <a:latin typeface="华文新魏" panose="02010800040101010101" pitchFamily="2" charset="-122"/>
                      <a:ea typeface="华文新魏" panose="02010800040101010101" pitchFamily="2" charset="-122"/>
                    </a:rPr>
                    <a:t>AGE</a:t>
                  </a:r>
                </a:p>
              </p:txBody>
            </p:sp>
            <p:sp>
              <p:nvSpPr>
                <p:cNvPr id="54355" name="Rectangle 13"/>
                <p:cNvSpPr>
                  <a:spLocks noChangeArrowheads="1"/>
                </p:cNvSpPr>
                <p:nvPr/>
              </p:nvSpPr>
              <p:spPr bwMode="auto">
                <a:xfrm>
                  <a:off x="931" y="0"/>
                  <a:ext cx="397" cy="35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400" b="1">
                    <a:latin typeface="Tahoma" panose="020B0604030504040204" pitchFamily="34" charset="0"/>
                  </a:endParaRPr>
                </a:p>
              </p:txBody>
            </p:sp>
          </p:grpSp>
          <p:grpSp>
            <p:nvGrpSpPr>
              <p:cNvPr id="54282" name="Group 14"/>
              <p:cNvGrpSpPr>
                <a:grpSpLocks/>
              </p:cNvGrpSpPr>
              <p:nvPr/>
            </p:nvGrpSpPr>
            <p:grpSpPr bwMode="auto">
              <a:xfrm>
                <a:off x="1328" y="0"/>
                <a:ext cx="561" cy="355"/>
                <a:chOff x="1328" y="0"/>
                <a:chExt cx="561" cy="355"/>
              </a:xfrm>
            </p:grpSpPr>
            <p:sp>
              <p:nvSpPr>
                <p:cNvPr id="54352" name="Rectangle 15"/>
                <p:cNvSpPr>
                  <a:spLocks noChangeArrowheads="1"/>
                </p:cNvSpPr>
                <p:nvPr/>
              </p:nvSpPr>
              <p:spPr bwMode="auto">
                <a:xfrm>
                  <a:off x="1371" y="0"/>
                  <a:ext cx="475"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buFontTx/>
                    <a:buNone/>
                  </a:pPr>
                  <a:r>
                    <a:rPr lang="en-US" altLang="zh-CN" sz="2000">
                      <a:latin typeface="华文新魏" panose="02010800040101010101" pitchFamily="2" charset="-122"/>
                      <a:ea typeface="华文新魏" panose="02010800040101010101" pitchFamily="2" charset="-122"/>
                    </a:rPr>
                    <a:t>SD</a:t>
                  </a:r>
                </a:p>
              </p:txBody>
            </p:sp>
            <p:sp>
              <p:nvSpPr>
                <p:cNvPr id="54353" name="Rectangle 16"/>
                <p:cNvSpPr>
                  <a:spLocks noChangeArrowheads="1"/>
                </p:cNvSpPr>
                <p:nvPr/>
              </p:nvSpPr>
              <p:spPr bwMode="auto">
                <a:xfrm>
                  <a:off x="1328" y="0"/>
                  <a:ext cx="561" cy="35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400" b="1">
                    <a:latin typeface="Tahoma" panose="020B0604030504040204" pitchFamily="34" charset="0"/>
                  </a:endParaRPr>
                </a:p>
              </p:txBody>
            </p:sp>
          </p:grpSp>
          <p:grpSp>
            <p:nvGrpSpPr>
              <p:cNvPr id="54283" name="Group 17"/>
              <p:cNvGrpSpPr>
                <a:grpSpLocks/>
              </p:cNvGrpSpPr>
              <p:nvPr/>
            </p:nvGrpSpPr>
            <p:grpSpPr bwMode="auto">
              <a:xfrm>
                <a:off x="1889" y="0"/>
                <a:ext cx="336" cy="1420"/>
                <a:chOff x="1889" y="0"/>
                <a:chExt cx="336" cy="1420"/>
              </a:xfrm>
            </p:grpSpPr>
            <p:sp>
              <p:nvSpPr>
                <p:cNvPr id="54350" name="Rectangle 18"/>
                <p:cNvSpPr>
                  <a:spLocks noChangeArrowheads="1"/>
                </p:cNvSpPr>
                <p:nvPr/>
              </p:nvSpPr>
              <p:spPr bwMode="auto">
                <a:xfrm>
                  <a:off x="1932" y="0"/>
                  <a:ext cx="250" cy="1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buFontTx/>
                    <a:buNone/>
                  </a:pPr>
                  <a:r>
                    <a:rPr lang="zh-CN" altLang="en-US" sz="2000">
                      <a:latin typeface="Times New Roman" panose="02020603050405020304" pitchFamily="18" charset="0"/>
                      <a:ea typeface="华文新魏" panose="02010800040101010101" pitchFamily="2" charset="-122"/>
                    </a:rPr>
                    <a:t> </a:t>
                  </a:r>
                  <a:endParaRPr lang="zh-CN" altLang="en-US" sz="2000">
                    <a:latin typeface="华文新魏" panose="02010800040101010101" pitchFamily="2" charset="-122"/>
                    <a:ea typeface="华文新魏" panose="02010800040101010101" pitchFamily="2" charset="-122"/>
                  </a:endParaRPr>
                </a:p>
                <a:p>
                  <a:pPr algn="ctr">
                    <a:spcBef>
                      <a:spcPct val="0"/>
                    </a:spcBef>
                    <a:buClrTx/>
                    <a:buSzTx/>
                    <a:buFontTx/>
                    <a:buNone/>
                  </a:pPr>
                  <a:endParaRPr lang="zh-CN" altLang="en-US" sz="2000">
                    <a:latin typeface="华文新魏" panose="02010800040101010101" pitchFamily="2" charset="-122"/>
                    <a:ea typeface="华文新魏" panose="02010800040101010101" pitchFamily="2" charset="-122"/>
                  </a:endParaRPr>
                </a:p>
              </p:txBody>
            </p:sp>
            <p:sp>
              <p:nvSpPr>
                <p:cNvPr id="54351" name="Rectangle 19"/>
                <p:cNvSpPr>
                  <a:spLocks noChangeArrowheads="1"/>
                </p:cNvSpPr>
                <p:nvPr/>
              </p:nvSpPr>
              <p:spPr bwMode="auto">
                <a:xfrm>
                  <a:off x="1889" y="0"/>
                  <a:ext cx="336" cy="142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400" b="1">
                    <a:latin typeface="Tahoma" panose="020B0604030504040204" pitchFamily="34" charset="0"/>
                  </a:endParaRPr>
                </a:p>
              </p:txBody>
            </p:sp>
          </p:grpSp>
          <p:grpSp>
            <p:nvGrpSpPr>
              <p:cNvPr id="54284" name="Group 20"/>
              <p:cNvGrpSpPr>
                <a:grpSpLocks/>
              </p:cNvGrpSpPr>
              <p:nvPr/>
            </p:nvGrpSpPr>
            <p:grpSpPr bwMode="auto">
              <a:xfrm>
                <a:off x="2225" y="0"/>
                <a:ext cx="416" cy="355"/>
                <a:chOff x="2225" y="0"/>
                <a:chExt cx="416" cy="355"/>
              </a:xfrm>
            </p:grpSpPr>
            <p:sp>
              <p:nvSpPr>
                <p:cNvPr id="54348" name="Rectangle 21"/>
                <p:cNvSpPr>
                  <a:spLocks noChangeArrowheads="1"/>
                </p:cNvSpPr>
                <p:nvPr/>
              </p:nvSpPr>
              <p:spPr bwMode="auto">
                <a:xfrm>
                  <a:off x="2268" y="0"/>
                  <a:ext cx="330"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buFontTx/>
                    <a:buNone/>
                  </a:pPr>
                  <a:r>
                    <a:rPr lang="en-US" altLang="zh-CN" sz="2000">
                      <a:latin typeface="华文新魏" panose="02010800040101010101" pitchFamily="2" charset="-122"/>
                      <a:ea typeface="华文新魏" panose="02010800040101010101" pitchFamily="2" charset="-122"/>
                    </a:rPr>
                    <a:t>S#</a:t>
                  </a:r>
                </a:p>
              </p:txBody>
            </p:sp>
            <p:sp>
              <p:nvSpPr>
                <p:cNvPr id="54349" name="Rectangle 22"/>
                <p:cNvSpPr>
                  <a:spLocks noChangeArrowheads="1"/>
                </p:cNvSpPr>
                <p:nvPr/>
              </p:nvSpPr>
              <p:spPr bwMode="auto">
                <a:xfrm>
                  <a:off x="2225" y="0"/>
                  <a:ext cx="416" cy="35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400" b="1">
                    <a:latin typeface="Tahoma" panose="020B0604030504040204" pitchFamily="34" charset="0"/>
                  </a:endParaRPr>
                </a:p>
              </p:txBody>
            </p:sp>
          </p:grpSp>
          <p:grpSp>
            <p:nvGrpSpPr>
              <p:cNvPr id="54285" name="Group 23"/>
              <p:cNvGrpSpPr>
                <a:grpSpLocks/>
              </p:cNvGrpSpPr>
              <p:nvPr/>
            </p:nvGrpSpPr>
            <p:grpSpPr bwMode="auto">
              <a:xfrm>
                <a:off x="2641" y="0"/>
                <a:ext cx="547" cy="355"/>
                <a:chOff x="2641" y="0"/>
                <a:chExt cx="547" cy="355"/>
              </a:xfrm>
            </p:grpSpPr>
            <p:sp>
              <p:nvSpPr>
                <p:cNvPr id="54346" name="Rectangle 24"/>
                <p:cNvSpPr>
                  <a:spLocks noChangeArrowheads="1"/>
                </p:cNvSpPr>
                <p:nvPr/>
              </p:nvSpPr>
              <p:spPr bwMode="auto">
                <a:xfrm>
                  <a:off x="2684" y="0"/>
                  <a:ext cx="461"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buFontTx/>
                    <a:buNone/>
                  </a:pPr>
                  <a:r>
                    <a:rPr lang="en-US" altLang="zh-CN" sz="2000">
                      <a:latin typeface="华文新魏" panose="02010800040101010101" pitchFamily="2" charset="-122"/>
                      <a:ea typeface="华文新魏" panose="02010800040101010101" pitchFamily="2" charset="-122"/>
                    </a:rPr>
                    <a:t>C#</a:t>
                  </a:r>
                </a:p>
              </p:txBody>
            </p:sp>
            <p:sp>
              <p:nvSpPr>
                <p:cNvPr id="54347" name="Rectangle 25"/>
                <p:cNvSpPr>
                  <a:spLocks noChangeArrowheads="1"/>
                </p:cNvSpPr>
                <p:nvPr/>
              </p:nvSpPr>
              <p:spPr bwMode="auto">
                <a:xfrm>
                  <a:off x="2641" y="0"/>
                  <a:ext cx="547" cy="35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400" b="1">
                    <a:latin typeface="Tahoma" panose="020B0604030504040204" pitchFamily="34" charset="0"/>
                  </a:endParaRPr>
                </a:p>
              </p:txBody>
            </p:sp>
          </p:grpSp>
          <p:grpSp>
            <p:nvGrpSpPr>
              <p:cNvPr id="54286" name="Group 26"/>
              <p:cNvGrpSpPr>
                <a:grpSpLocks/>
              </p:cNvGrpSpPr>
              <p:nvPr/>
            </p:nvGrpSpPr>
            <p:grpSpPr bwMode="auto">
              <a:xfrm>
                <a:off x="3188" y="0"/>
                <a:ext cx="438" cy="355"/>
                <a:chOff x="3188" y="0"/>
                <a:chExt cx="438" cy="355"/>
              </a:xfrm>
            </p:grpSpPr>
            <p:sp>
              <p:nvSpPr>
                <p:cNvPr id="54344" name="Rectangle 27"/>
                <p:cNvSpPr>
                  <a:spLocks noChangeArrowheads="1"/>
                </p:cNvSpPr>
                <p:nvPr/>
              </p:nvSpPr>
              <p:spPr bwMode="auto">
                <a:xfrm>
                  <a:off x="3231" y="0"/>
                  <a:ext cx="352"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buFontTx/>
                    <a:buNone/>
                  </a:pPr>
                  <a:r>
                    <a:rPr lang="en-US" altLang="zh-CN" sz="2000">
                      <a:latin typeface="华文新魏" panose="02010800040101010101" pitchFamily="2" charset="-122"/>
                      <a:ea typeface="华文新魏" panose="02010800040101010101" pitchFamily="2" charset="-122"/>
                    </a:rPr>
                    <a:t>G</a:t>
                  </a:r>
                </a:p>
              </p:txBody>
            </p:sp>
            <p:sp>
              <p:nvSpPr>
                <p:cNvPr id="54345" name="Rectangle 28"/>
                <p:cNvSpPr>
                  <a:spLocks noChangeArrowheads="1"/>
                </p:cNvSpPr>
                <p:nvPr/>
              </p:nvSpPr>
              <p:spPr bwMode="auto">
                <a:xfrm>
                  <a:off x="3188" y="0"/>
                  <a:ext cx="438" cy="35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400" b="1">
                    <a:latin typeface="Tahoma" panose="020B0604030504040204" pitchFamily="34" charset="0"/>
                  </a:endParaRPr>
                </a:p>
              </p:txBody>
            </p:sp>
          </p:grpSp>
          <p:grpSp>
            <p:nvGrpSpPr>
              <p:cNvPr id="54287" name="Group 29"/>
              <p:cNvGrpSpPr>
                <a:grpSpLocks/>
              </p:cNvGrpSpPr>
              <p:nvPr/>
            </p:nvGrpSpPr>
            <p:grpSpPr bwMode="auto">
              <a:xfrm>
                <a:off x="0" y="355"/>
                <a:ext cx="479" cy="355"/>
                <a:chOff x="0" y="355"/>
                <a:chExt cx="479" cy="355"/>
              </a:xfrm>
            </p:grpSpPr>
            <p:sp>
              <p:nvSpPr>
                <p:cNvPr id="54342" name="Rectangle 30"/>
                <p:cNvSpPr>
                  <a:spLocks noChangeArrowheads="1"/>
                </p:cNvSpPr>
                <p:nvPr/>
              </p:nvSpPr>
              <p:spPr bwMode="auto">
                <a:xfrm>
                  <a:off x="43" y="355"/>
                  <a:ext cx="393"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buFontTx/>
                    <a:buNone/>
                  </a:pPr>
                  <a:r>
                    <a:rPr lang="en-US" altLang="zh-CN" sz="2000" dirty="0">
                      <a:solidFill>
                        <a:srgbClr val="0070C0"/>
                      </a:solidFill>
                      <a:latin typeface="华文新魏" panose="02010800040101010101" pitchFamily="2" charset="-122"/>
                      <a:ea typeface="华文新魏" panose="02010800040101010101" pitchFamily="2" charset="-122"/>
                    </a:rPr>
                    <a:t>1801</a:t>
                  </a:r>
                </a:p>
              </p:txBody>
            </p:sp>
            <p:sp>
              <p:nvSpPr>
                <p:cNvPr id="54343" name="Rectangle 31"/>
                <p:cNvSpPr>
                  <a:spLocks noChangeArrowheads="1"/>
                </p:cNvSpPr>
                <p:nvPr/>
              </p:nvSpPr>
              <p:spPr bwMode="auto">
                <a:xfrm>
                  <a:off x="0" y="355"/>
                  <a:ext cx="479" cy="35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400" b="1">
                    <a:latin typeface="Tahoma" panose="020B0604030504040204" pitchFamily="34" charset="0"/>
                  </a:endParaRPr>
                </a:p>
              </p:txBody>
            </p:sp>
          </p:grpSp>
          <p:grpSp>
            <p:nvGrpSpPr>
              <p:cNvPr id="54288" name="Group 32"/>
              <p:cNvGrpSpPr>
                <a:grpSpLocks/>
              </p:cNvGrpSpPr>
              <p:nvPr/>
            </p:nvGrpSpPr>
            <p:grpSpPr bwMode="auto">
              <a:xfrm>
                <a:off x="479" y="355"/>
                <a:ext cx="452" cy="355"/>
                <a:chOff x="479" y="355"/>
                <a:chExt cx="452" cy="355"/>
              </a:xfrm>
            </p:grpSpPr>
            <p:sp>
              <p:nvSpPr>
                <p:cNvPr id="54340" name="Rectangle 33"/>
                <p:cNvSpPr>
                  <a:spLocks noChangeArrowheads="1"/>
                </p:cNvSpPr>
                <p:nvPr/>
              </p:nvSpPr>
              <p:spPr bwMode="auto">
                <a:xfrm>
                  <a:off x="522" y="355"/>
                  <a:ext cx="366"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buFontTx/>
                    <a:buNone/>
                  </a:pPr>
                  <a:r>
                    <a:rPr lang="zh-CN" altLang="en-US" sz="2000">
                      <a:latin typeface="华文新魏" panose="02010800040101010101" pitchFamily="2" charset="-122"/>
                      <a:ea typeface="华文新魏" panose="02010800040101010101" pitchFamily="2" charset="-122"/>
                    </a:rPr>
                    <a:t>张三</a:t>
                  </a:r>
                </a:p>
              </p:txBody>
            </p:sp>
            <p:sp>
              <p:nvSpPr>
                <p:cNvPr id="54341" name="Rectangle 34"/>
                <p:cNvSpPr>
                  <a:spLocks noChangeArrowheads="1"/>
                </p:cNvSpPr>
                <p:nvPr/>
              </p:nvSpPr>
              <p:spPr bwMode="auto">
                <a:xfrm>
                  <a:off x="479" y="355"/>
                  <a:ext cx="452" cy="35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400" b="1">
                    <a:latin typeface="Tahoma" panose="020B0604030504040204" pitchFamily="34" charset="0"/>
                  </a:endParaRPr>
                </a:p>
              </p:txBody>
            </p:sp>
          </p:grpSp>
          <p:grpSp>
            <p:nvGrpSpPr>
              <p:cNvPr id="54289" name="Group 35"/>
              <p:cNvGrpSpPr>
                <a:grpSpLocks/>
              </p:cNvGrpSpPr>
              <p:nvPr/>
            </p:nvGrpSpPr>
            <p:grpSpPr bwMode="auto">
              <a:xfrm>
                <a:off x="931" y="355"/>
                <a:ext cx="397" cy="355"/>
                <a:chOff x="931" y="355"/>
                <a:chExt cx="397" cy="355"/>
              </a:xfrm>
            </p:grpSpPr>
            <p:sp>
              <p:nvSpPr>
                <p:cNvPr id="54338" name="Rectangle 36"/>
                <p:cNvSpPr>
                  <a:spLocks noChangeArrowheads="1"/>
                </p:cNvSpPr>
                <p:nvPr/>
              </p:nvSpPr>
              <p:spPr bwMode="auto">
                <a:xfrm>
                  <a:off x="974" y="355"/>
                  <a:ext cx="311"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buFontTx/>
                    <a:buNone/>
                  </a:pPr>
                  <a:r>
                    <a:rPr lang="en-US" altLang="zh-CN" sz="2000">
                      <a:latin typeface="华文新魏" panose="02010800040101010101" pitchFamily="2" charset="-122"/>
                      <a:ea typeface="华文新魏" panose="02010800040101010101" pitchFamily="2" charset="-122"/>
                    </a:rPr>
                    <a:t>20</a:t>
                  </a:r>
                </a:p>
              </p:txBody>
            </p:sp>
            <p:sp>
              <p:nvSpPr>
                <p:cNvPr id="54339" name="Rectangle 37"/>
                <p:cNvSpPr>
                  <a:spLocks noChangeArrowheads="1"/>
                </p:cNvSpPr>
                <p:nvPr/>
              </p:nvSpPr>
              <p:spPr bwMode="auto">
                <a:xfrm>
                  <a:off x="931" y="355"/>
                  <a:ext cx="397" cy="35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400" b="1">
                    <a:latin typeface="Tahoma" panose="020B0604030504040204" pitchFamily="34" charset="0"/>
                  </a:endParaRPr>
                </a:p>
              </p:txBody>
            </p:sp>
          </p:grpSp>
          <p:grpSp>
            <p:nvGrpSpPr>
              <p:cNvPr id="54290" name="Group 38"/>
              <p:cNvGrpSpPr>
                <a:grpSpLocks/>
              </p:cNvGrpSpPr>
              <p:nvPr/>
            </p:nvGrpSpPr>
            <p:grpSpPr bwMode="auto">
              <a:xfrm>
                <a:off x="1328" y="355"/>
                <a:ext cx="561" cy="355"/>
                <a:chOff x="1328" y="355"/>
                <a:chExt cx="561" cy="355"/>
              </a:xfrm>
            </p:grpSpPr>
            <p:sp>
              <p:nvSpPr>
                <p:cNvPr id="54336" name="Rectangle 39"/>
                <p:cNvSpPr>
                  <a:spLocks noChangeArrowheads="1"/>
                </p:cNvSpPr>
                <p:nvPr/>
              </p:nvSpPr>
              <p:spPr bwMode="auto">
                <a:xfrm>
                  <a:off x="1371" y="355"/>
                  <a:ext cx="475"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buFontTx/>
                    <a:buNone/>
                  </a:pPr>
                  <a:r>
                    <a:rPr lang="en-US" altLang="zh-CN" sz="2000">
                      <a:latin typeface="华文新魏" panose="02010800040101010101" pitchFamily="2" charset="-122"/>
                      <a:ea typeface="华文新魏" panose="02010800040101010101" pitchFamily="2" charset="-122"/>
                    </a:rPr>
                    <a:t>D1</a:t>
                  </a:r>
                </a:p>
              </p:txBody>
            </p:sp>
            <p:sp>
              <p:nvSpPr>
                <p:cNvPr id="54337" name="Rectangle 40"/>
                <p:cNvSpPr>
                  <a:spLocks noChangeArrowheads="1"/>
                </p:cNvSpPr>
                <p:nvPr/>
              </p:nvSpPr>
              <p:spPr bwMode="auto">
                <a:xfrm>
                  <a:off x="1328" y="355"/>
                  <a:ext cx="561" cy="35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400" b="1">
                    <a:latin typeface="Tahoma" panose="020B0604030504040204" pitchFamily="34" charset="0"/>
                  </a:endParaRPr>
                </a:p>
              </p:txBody>
            </p:sp>
          </p:grpSp>
          <p:grpSp>
            <p:nvGrpSpPr>
              <p:cNvPr id="54291" name="Group 41"/>
              <p:cNvGrpSpPr>
                <a:grpSpLocks/>
              </p:cNvGrpSpPr>
              <p:nvPr/>
            </p:nvGrpSpPr>
            <p:grpSpPr bwMode="auto">
              <a:xfrm>
                <a:off x="2225" y="355"/>
                <a:ext cx="416" cy="355"/>
                <a:chOff x="2225" y="355"/>
                <a:chExt cx="416" cy="355"/>
              </a:xfrm>
            </p:grpSpPr>
            <p:sp>
              <p:nvSpPr>
                <p:cNvPr id="54334" name="Rectangle 42"/>
                <p:cNvSpPr>
                  <a:spLocks noChangeArrowheads="1"/>
                </p:cNvSpPr>
                <p:nvPr/>
              </p:nvSpPr>
              <p:spPr bwMode="auto">
                <a:xfrm>
                  <a:off x="2268" y="355"/>
                  <a:ext cx="330"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buFontTx/>
                    <a:buNone/>
                  </a:pPr>
                  <a:r>
                    <a:rPr lang="en-US" altLang="zh-CN" sz="2000" dirty="0">
                      <a:solidFill>
                        <a:srgbClr val="0070C0"/>
                      </a:solidFill>
                      <a:latin typeface="华文新魏" panose="02010800040101010101" pitchFamily="2" charset="-122"/>
                      <a:ea typeface="华文新魏" panose="02010800040101010101" pitchFamily="2" charset="-122"/>
                    </a:rPr>
                    <a:t>1801</a:t>
                  </a:r>
                  <a:endParaRPr lang="zh-CN" altLang="en-US" sz="2000" dirty="0">
                    <a:solidFill>
                      <a:srgbClr val="0070C0"/>
                    </a:solidFill>
                    <a:latin typeface="华文新魏" panose="02010800040101010101" pitchFamily="2" charset="-122"/>
                    <a:ea typeface="华文新魏" panose="02010800040101010101" pitchFamily="2" charset="-122"/>
                  </a:endParaRPr>
                </a:p>
              </p:txBody>
            </p:sp>
            <p:sp>
              <p:nvSpPr>
                <p:cNvPr id="54335" name="Rectangle 43"/>
                <p:cNvSpPr>
                  <a:spLocks noChangeArrowheads="1"/>
                </p:cNvSpPr>
                <p:nvPr/>
              </p:nvSpPr>
              <p:spPr bwMode="auto">
                <a:xfrm>
                  <a:off x="2225" y="355"/>
                  <a:ext cx="416" cy="35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400" b="1">
                    <a:latin typeface="Tahoma" panose="020B0604030504040204" pitchFamily="34" charset="0"/>
                  </a:endParaRPr>
                </a:p>
              </p:txBody>
            </p:sp>
          </p:grpSp>
          <p:grpSp>
            <p:nvGrpSpPr>
              <p:cNvPr id="54292" name="Group 44"/>
              <p:cNvGrpSpPr>
                <a:grpSpLocks/>
              </p:cNvGrpSpPr>
              <p:nvPr/>
            </p:nvGrpSpPr>
            <p:grpSpPr bwMode="auto">
              <a:xfrm>
                <a:off x="2641" y="355"/>
                <a:ext cx="547" cy="355"/>
                <a:chOff x="2641" y="355"/>
                <a:chExt cx="547" cy="355"/>
              </a:xfrm>
            </p:grpSpPr>
            <p:sp>
              <p:nvSpPr>
                <p:cNvPr id="54332" name="Rectangle 45"/>
                <p:cNvSpPr>
                  <a:spLocks noChangeArrowheads="1"/>
                </p:cNvSpPr>
                <p:nvPr/>
              </p:nvSpPr>
              <p:spPr bwMode="auto">
                <a:xfrm>
                  <a:off x="2684" y="355"/>
                  <a:ext cx="461"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buFontTx/>
                    <a:buNone/>
                  </a:pPr>
                  <a:r>
                    <a:rPr lang="en-US" altLang="zh-CN" sz="2000">
                      <a:latin typeface="华文新魏" panose="02010800040101010101" pitchFamily="2" charset="-122"/>
                      <a:ea typeface="华文新魏" panose="02010800040101010101" pitchFamily="2" charset="-122"/>
                    </a:rPr>
                    <a:t>C1</a:t>
                  </a:r>
                </a:p>
              </p:txBody>
            </p:sp>
            <p:sp>
              <p:nvSpPr>
                <p:cNvPr id="54333" name="Rectangle 46"/>
                <p:cNvSpPr>
                  <a:spLocks noChangeArrowheads="1"/>
                </p:cNvSpPr>
                <p:nvPr/>
              </p:nvSpPr>
              <p:spPr bwMode="auto">
                <a:xfrm>
                  <a:off x="2641" y="355"/>
                  <a:ext cx="547" cy="35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400" b="1">
                    <a:latin typeface="Tahoma" panose="020B0604030504040204" pitchFamily="34" charset="0"/>
                  </a:endParaRPr>
                </a:p>
              </p:txBody>
            </p:sp>
          </p:grpSp>
          <p:grpSp>
            <p:nvGrpSpPr>
              <p:cNvPr id="54293" name="Group 47"/>
              <p:cNvGrpSpPr>
                <a:grpSpLocks/>
              </p:cNvGrpSpPr>
              <p:nvPr/>
            </p:nvGrpSpPr>
            <p:grpSpPr bwMode="auto">
              <a:xfrm>
                <a:off x="3188" y="355"/>
                <a:ext cx="438" cy="355"/>
                <a:chOff x="3188" y="355"/>
                <a:chExt cx="438" cy="355"/>
              </a:xfrm>
            </p:grpSpPr>
            <p:sp>
              <p:nvSpPr>
                <p:cNvPr id="54330" name="Rectangle 48"/>
                <p:cNvSpPr>
                  <a:spLocks noChangeArrowheads="1"/>
                </p:cNvSpPr>
                <p:nvPr/>
              </p:nvSpPr>
              <p:spPr bwMode="auto">
                <a:xfrm>
                  <a:off x="3231" y="355"/>
                  <a:ext cx="352"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buFontTx/>
                    <a:buNone/>
                  </a:pPr>
                  <a:r>
                    <a:rPr lang="en-US" altLang="zh-CN" sz="2000">
                      <a:latin typeface="华文新魏" panose="02010800040101010101" pitchFamily="2" charset="-122"/>
                      <a:ea typeface="华文新魏" panose="02010800040101010101" pitchFamily="2" charset="-122"/>
                    </a:rPr>
                    <a:t>62</a:t>
                  </a:r>
                </a:p>
              </p:txBody>
            </p:sp>
            <p:sp>
              <p:nvSpPr>
                <p:cNvPr id="54331" name="Rectangle 49"/>
                <p:cNvSpPr>
                  <a:spLocks noChangeArrowheads="1"/>
                </p:cNvSpPr>
                <p:nvPr/>
              </p:nvSpPr>
              <p:spPr bwMode="auto">
                <a:xfrm>
                  <a:off x="3188" y="355"/>
                  <a:ext cx="438" cy="35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400" b="1">
                    <a:latin typeface="Tahoma" panose="020B0604030504040204" pitchFamily="34" charset="0"/>
                  </a:endParaRPr>
                </a:p>
              </p:txBody>
            </p:sp>
          </p:grpSp>
          <p:grpSp>
            <p:nvGrpSpPr>
              <p:cNvPr id="54294" name="Group 50"/>
              <p:cNvGrpSpPr>
                <a:grpSpLocks/>
              </p:cNvGrpSpPr>
              <p:nvPr/>
            </p:nvGrpSpPr>
            <p:grpSpPr bwMode="auto">
              <a:xfrm>
                <a:off x="0" y="710"/>
                <a:ext cx="479" cy="355"/>
                <a:chOff x="0" y="710"/>
                <a:chExt cx="479" cy="355"/>
              </a:xfrm>
            </p:grpSpPr>
            <p:sp>
              <p:nvSpPr>
                <p:cNvPr id="54328" name="Rectangle 51"/>
                <p:cNvSpPr>
                  <a:spLocks noChangeArrowheads="1"/>
                </p:cNvSpPr>
                <p:nvPr/>
              </p:nvSpPr>
              <p:spPr bwMode="auto">
                <a:xfrm>
                  <a:off x="43" y="710"/>
                  <a:ext cx="393"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buFontTx/>
                    <a:buNone/>
                  </a:pPr>
                  <a:r>
                    <a:rPr lang="en-US" altLang="zh-CN" sz="2000" dirty="0">
                      <a:solidFill>
                        <a:srgbClr val="FF0000"/>
                      </a:solidFill>
                      <a:latin typeface="华文新魏" panose="02010800040101010101" pitchFamily="2" charset="-122"/>
                      <a:ea typeface="华文新魏" panose="02010800040101010101" pitchFamily="2" charset="-122"/>
                    </a:rPr>
                    <a:t>1805</a:t>
                  </a:r>
                </a:p>
              </p:txBody>
            </p:sp>
            <p:sp>
              <p:nvSpPr>
                <p:cNvPr id="54329" name="Rectangle 52"/>
                <p:cNvSpPr>
                  <a:spLocks noChangeArrowheads="1"/>
                </p:cNvSpPr>
                <p:nvPr/>
              </p:nvSpPr>
              <p:spPr bwMode="auto">
                <a:xfrm>
                  <a:off x="0" y="710"/>
                  <a:ext cx="479" cy="35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400" b="1">
                    <a:latin typeface="Tahoma" panose="020B0604030504040204" pitchFamily="34" charset="0"/>
                  </a:endParaRPr>
                </a:p>
              </p:txBody>
            </p:sp>
          </p:grpSp>
          <p:grpSp>
            <p:nvGrpSpPr>
              <p:cNvPr id="54295" name="Group 53"/>
              <p:cNvGrpSpPr>
                <a:grpSpLocks/>
              </p:cNvGrpSpPr>
              <p:nvPr/>
            </p:nvGrpSpPr>
            <p:grpSpPr bwMode="auto">
              <a:xfrm>
                <a:off x="479" y="710"/>
                <a:ext cx="452" cy="355"/>
                <a:chOff x="479" y="710"/>
                <a:chExt cx="452" cy="355"/>
              </a:xfrm>
            </p:grpSpPr>
            <p:sp>
              <p:nvSpPr>
                <p:cNvPr id="54326" name="Rectangle 54"/>
                <p:cNvSpPr>
                  <a:spLocks noChangeArrowheads="1"/>
                </p:cNvSpPr>
                <p:nvPr/>
              </p:nvSpPr>
              <p:spPr bwMode="auto">
                <a:xfrm>
                  <a:off x="522" y="710"/>
                  <a:ext cx="366"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buFontTx/>
                    <a:buNone/>
                  </a:pPr>
                  <a:r>
                    <a:rPr lang="zh-CN" altLang="en-US" sz="2000">
                      <a:latin typeface="华文新魏" panose="02010800040101010101" pitchFamily="2" charset="-122"/>
                      <a:ea typeface="华文新魏" panose="02010800040101010101" pitchFamily="2" charset="-122"/>
                    </a:rPr>
                    <a:t>李四</a:t>
                  </a:r>
                </a:p>
              </p:txBody>
            </p:sp>
            <p:sp>
              <p:nvSpPr>
                <p:cNvPr id="54327" name="Rectangle 55"/>
                <p:cNvSpPr>
                  <a:spLocks noChangeArrowheads="1"/>
                </p:cNvSpPr>
                <p:nvPr/>
              </p:nvSpPr>
              <p:spPr bwMode="auto">
                <a:xfrm>
                  <a:off x="479" y="710"/>
                  <a:ext cx="452" cy="35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400" b="1">
                    <a:latin typeface="Tahoma" panose="020B0604030504040204" pitchFamily="34" charset="0"/>
                  </a:endParaRPr>
                </a:p>
              </p:txBody>
            </p:sp>
          </p:grpSp>
          <p:grpSp>
            <p:nvGrpSpPr>
              <p:cNvPr id="54296" name="Group 56"/>
              <p:cNvGrpSpPr>
                <a:grpSpLocks/>
              </p:cNvGrpSpPr>
              <p:nvPr/>
            </p:nvGrpSpPr>
            <p:grpSpPr bwMode="auto">
              <a:xfrm>
                <a:off x="931" y="710"/>
                <a:ext cx="397" cy="355"/>
                <a:chOff x="931" y="710"/>
                <a:chExt cx="397" cy="355"/>
              </a:xfrm>
            </p:grpSpPr>
            <p:sp>
              <p:nvSpPr>
                <p:cNvPr id="54324" name="Rectangle 57"/>
                <p:cNvSpPr>
                  <a:spLocks noChangeArrowheads="1"/>
                </p:cNvSpPr>
                <p:nvPr/>
              </p:nvSpPr>
              <p:spPr bwMode="auto">
                <a:xfrm>
                  <a:off x="974" y="710"/>
                  <a:ext cx="311"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buFontTx/>
                    <a:buNone/>
                  </a:pPr>
                  <a:r>
                    <a:rPr lang="en-US" altLang="zh-CN" sz="2000">
                      <a:latin typeface="华文新魏" panose="02010800040101010101" pitchFamily="2" charset="-122"/>
                      <a:ea typeface="华文新魏" panose="02010800040101010101" pitchFamily="2" charset="-122"/>
                    </a:rPr>
                    <a:t>21</a:t>
                  </a:r>
                </a:p>
              </p:txBody>
            </p:sp>
            <p:sp>
              <p:nvSpPr>
                <p:cNvPr id="54325" name="Rectangle 58"/>
                <p:cNvSpPr>
                  <a:spLocks noChangeArrowheads="1"/>
                </p:cNvSpPr>
                <p:nvPr/>
              </p:nvSpPr>
              <p:spPr bwMode="auto">
                <a:xfrm>
                  <a:off x="931" y="710"/>
                  <a:ext cx="397" cy="35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400" b="1">
                    <a:latin typeface="Tahoma" panose="020B0604030504040204" pitchFamily="34" charset="0"/>
                  </a:endParaRPr>
                </a:p>
              </p:txBody>
            </p:sp>
          </p:grpSp>
          <p:grpSp>
            <p:nvGrpSpPr>
              <p:cNvPr id="54297" name="Group 59"/>
              <p:cNvGrpSpPr>
                <a:grpSpLocks/>
              </p:cNvGrpSpPr>
              <p:nvPr/>
            </p:nvGrpSpPr>
            <p:grpSpPr bwMode="auto">
              <a:xfrm>
                <a:off x="1328" y="710"/>
                <a:ext cx="561" cy="355"/>
                <a:chOff x="1328" y="710"/>
                <a:chExt cx="561" cy="355"/>
              </a:xfrm>
            </p:grpSpPr>
            <p:sp>
              <p:nvSpPr>
                <p:cNvPr id="54322" name="Rectangle 60"/>
                <p:cNvSpPr>
                  <a:spLocks noChangeArrowheads="1"/>
                </p:cNvSpPr>
                <p:nvPr/>
              </p:nvSpPr>
              <p:spPr bwMode="auto">
                <a:xfrm>
                  <a:off x="1371" y="710"/>
                  <a:ext cx="475"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buFontTx/>
                    <a:buNone/>
                  </a:pPr>
                  <a:r>
                    <a:rPr lang="en-US" altLang="zh-CN" sz="2000">
                      <a:latin typeface="华文新魏" panose="02010800040101010101" pitchFamily="2" charset="-122"/>
                      <a:ea typeface="华文新魏" panose="02010800040101010101" pitchFamily="2" charset="-122"/>
                    </a:rPr>
                    <a:t>D2</a:t>
                  </a:r>
                </a:p>
              </p:txBody>
            </p:sp>
            <p:sp>
              <p:nvSpPr>
                <p:cNvPr id="54323" name="Rectangle 61"/>
                <p:cNvSpPr>
                  <a:spLocks noChangeArrowheads="1"/>
                </p:cNvSpPr>
                <p:nvPr/>
              </p:nvSpPr>
              <p:spPr bwMode="auto">
                <a:xfrm>
                  <a:off x="1328" y="710"/>
                  <a:ext cx="561" cy="35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400" b="1">
                    <a:latin typeface="Tahoma" panose="020B0604030504040204" pitchFamily="34" charset="0"/>
                  </a:endParaRPr>
                </a:p>
              </p:txBody>
            </p:sp>
          </p:grpSp>
          <p:grpSp>
            <p:nvGrpSpPr>
              <p:cNvPr id="54298" name="Group 62"/>
              <p:cNvGrpSpPr>
                <a:grpSpLocks/>
              </p:cNvGrpSpPr>
              <p:nvPr/>
            </p:nvGrpSpPr>
            <p:grpSpPr bwMode="auto">
              <a:xfrm>
                <a:off x="2225" y="710"/>
                <a:ext cx="416" cy="355"/>
                <a:chOff x="2225" y="710"/>
                <a:chExt cx="416" cy="355"/>
              </a:xfrm>
            </p:grpSpPr>
            <p:sp>
              <p:nvSpPr>
                <p:cNvPr id="54320" name="Rectangle 63"/>
                <p:cNvSpPr>
                  <a:spLocks noChangeArrowheads="1"/>
                </p:cNvSpPr>
                <p:nvPr/>
              </p:nvSpPr>
              <p:spPr bwMode="auto">
                <a:xfrm>
                  <a:off x="2268" y="710"/>
                  <a:ext cx="330"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buFontTx/>
                    <a:buNone/>
                  </a:pPr>
                  <a:r>
                    <a:rPr lang="en-US" altLang="zh-CN" sz="2000" dirty="0">
                      <a:solidFill>
                        <a:srgbClr val="0070C0"/>
                      </a:solidFill>
                      <a:latin typeface="华文新魏" panose="02010800040101010101" pitchFamily="2" charset="-122"/>
                      <a:ea typeface="华文新魏" panose="02010800040101010101" pitchFamily="2" charset="-122"/>
                    </a:rPr>
                    <a:t>1801</a:t>
                  </a:r>
                </a:p>
              </p:txBody>
            </p:sp>
            <p:sp>
              <p:nvSpPr>
                <p:cNvPr id="54321" name="Rectangle 64"/>
                <p:cNvSpPr>
                  <a:spLocks noChangeArrowheads="1"/>
                </p:cNvSpPr>
                <p:nvPr/>
              </p:nvSpPr>
              <p:spPr bwMode="auto">
                <a:xfrm>
                  <a:off x="2225" y="710"/>
                  <a:ext cx="416" cy="35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400" b="1">
                    <a:latin typeface="Tahoma" panose="020B0604030504040204" pitchFamily="34" charset="0"/>
                  </a:endParaRPr>
                </a:p>
              </p:txBody>
            </p:sp>
          </p:grpSp>
          <p:grpSp>
            <p:nvGrpSpPr>
              <p:cNvPr id="54299" name="Group 65"/>
              <p:cNvGrpSpPr>
                <a:grpSpLocks/>
              </p:cNvGrpSpPr>
              <p:nvPr/>
            </p:nvGrpSpPr>
            <p:grpSpPr bwMode="auto">
              <a:xfrm>
                <a:off x="2641" y="710"/>
                <a:ext cx="547" cy="355"/>
                <a:chOff x="2641" y="710"/>
                <a:chExt cx="547" cy="355"/>
              </a:xfrm>
            </p:grpSpPr>
            <p:sp>
              <p:nvSpPr>
                <p:cNvPr id="54318" name="Rectangle 66"/>
                <p:cNvSpPr>
                  <a:spLocks noChangeArrowheads="1"/>
                </p:cNvSpPr>
                <p:nvPr/>
              </p:nvSpPr>
              <p:spPr bwMode="auto">
                <a:xfrm>
                  <a:off x="2684" y="710"/>
                  <a:ext cx="461"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buFontTx/>
                    <a:buNone/>
                  </a:pPr>
                  <a:r>
                    <a:rPr lang="en-US" altLang="zh-CN" sz="2000">
                      <a:latin typeface="华文新魏" panose="02010800040101010101" pitchFamily="2" charset="-122"/>
                      <a:ea typeface="华文新魏" panose="02010800040101010101" pitchFamily="2" charset="-122"/>
                    </a:rPr>
                    <a:t>C2</a:t>
                  </a:r>
                </a:p>
              </p:txBody>
            </p:sp>
            <p:sp>
              <p:nvSpPr>
                <p:cNvPr id="54319" name="Rectangle 67"/>
                <p:cNvSpPr>
                  <a:spLocks noChangeArrowheads="1"/>
                </p:cNvSpPr>
                <p:nvPr/>
              </p:nvSpPr>
              <p:spPr bwMode="auto">
                <a:xfrm>
                  <a:off x="2641" y="710"/>
                  <a:ext cx="547" cy="35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400" b="1">
                    <a:latin typeface="Tahoma" panose="020B0604030504040204" pitchFamily="34" charset="0"/>
                  </a:endParaRPr>
                </a:p>
              </p:txBody>
            </p:sp>
          </p:grpSp>
          <p:grpSp>
            <p:nvGrpSpPr>
              <p:cNvPr id="54300" name="Group 68"/>
              <p:cNvGrpSpPr>
                <a:grpSpLocks/>
              </p:cNvGrpSpPr>
              <p:nvPr/>
            </p:nvGrpSpPr>
            <p:grpSpPr bwMode="auto">
              <a:xfrm>
                <a:off x="3188" y="710"/>
                <a:ext cx="438" cy="355"/>
                <a:chOff x="3188" y="710"/>
                <a:chExt cx="438" cy="355"/>
              </a:xfrm>
            </p:grpSpPr>
            <p:sp>
              <p:nvSpPr>
                <p:cNvPr id="54316" name="Rectangle 69"/>
                <p:cNvSpPr>
                  <a:spLocks noChangeArrowheads="1"/>
                </p:cNvSpPr>
                <p:nvPr/>
              </p:nvSpPr>
              <p:spPr bwMode="auto">
                <a:xfrm>
                  <a:off x="3231" y="710"/>
                  <a:ext cx="352"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buFontTx/>
                    <a:buNone/>
                  </a:pPr>
                  <a:r>
                    <a:rPr lang="en-US" altLang="zh-CN" sz="2000">
                      <a:latin typeface="华文新魏" panose="02010800040101010101" pitchFamily="2" charset="-122"/>
                      <a:ea typeface="华文新魏" panose="02010800040101010101" pitchFamily="2" charset="-122"/>
                    </a:rPr>
                    <a:t>73</a:t>
                  </a:r>
                </a:p>
              </p:txBody>
            </p:sp>
            <p:sp>
              <p:nvSpPr>
                <p:cNvPr id="54317" name="Rectangle 70"/>
                <p:cNvSpPr>
                  <a:spLocks noChangeArrowheads="1"/>
                </p:cNvSpPr>
                <p:nvPr/>
              </p:nvSpPr>
              <p:spPr bwMode="auto">
                <a:xfrm>
                  <a:off x="3188" y="710"/>
                  <a:ext cx="438" cy="35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400" b="1">
                    <a:latin typeface="Tahoma" panose="020B0604030504040204" pitchFamily="34" charset="0"/>
                  </a:endParaRPr>
                </a:p>
              </p:txBody>
            </p:sp>
          </p:grpSp>
          <p:grpSp>
            <p:nvGrpSpPr>
              <p:cNvPr id="54301" name="Group 71"/>
              <p:cNvGrpSpPr>
                <a:grpSpLocks/>
              </p:cNvGrpSpPr>
              <p:nvPr/>
            </p:nvGrpSpPr>
            <p:grpSpPr bwMode="auto">
              <a:xfrm>
                <a:off x="0" y="1065"/>
                <a:ext cx="479" cy="355"/>
                <a:chOff x="0" y="1065"/>
                <a:chExt cx="479" cy="355"/>
              </a:xfrm>
            </p:grpSpPr>
            <p:sp>
              <p:nvSpPr>
                <p:cNvPr id="54314" name="Rectangle 72"/>
                <p:cNvSpPr>
                  <a:spLocks noChangeArrowheads="1"/>
                </p:cNvSpPr>
                <p:nvPr/>
              </p:nvSpPr>
              <p:spPr bwMode="auto">
                <a:xfrm>
                  <a:off x="43" y="1065"/>
                  <a:ext cx="393"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buFontTx/>
                    <a:buNone/>
                  </a:pPr>
                  <a:r>
                    <a:rPr lang="zh-CN" altLang="en-US" sz="2000">
                      <a:latin typeface="Times New Roman" panose="02020603050405020304" pitchFamily="18" charset="0"/>
                      <a:ea typeface="华文新魏" panose="02010800040101010101" pitchFamily="2" charset="-122"/>
                    </a:rPr>
                    <a:t> </a:t>
                  </a:r>
                  <a:endParaRPr lang="zh-CN" altLang="en-US" sz="2000">
                    <a:latin typeface="华文新魏" panose="02010800040101010101" pitchFamily="2" charset="-122"/>
                    <a:ea typeface="华文新魏" panose="02010800040101010101" pitchFamily="2" charset="-122"/>
                  </a:endParaRPr>
                </a:p>
                <a:p>
                  <a:pPr algn="ctr">
                    <a:spcBef>
                      <a:spcPct val="0"/>
                    </a:spcBef>
                    <a:buClrTx/>
                    <a:buSzTx/>
                    <a:buFontTx/>
                    <a:buNone/>
                  </a:pPr>
                  <a:endParaRPr lang="zh-CN" altLang="en-US" sz="2000">
                    <a:latin typeface="华文新魏" panose="02010800040101010101" pitchFamily="2" charset="-122"/>
                    <a:ea typeface="华文新魏" panose="02010800040101010101" pitchFamily="2" charset="-122"/>
                  </a:endParaRPr>
                </a:p>
              </p:txBody>
            </p:sp>
            <p:sp>
              <p:nvSpPr>
                <p:cNvPr id="54315" name="Rectangle 73"/>
                <p:cNvSpPr>
                  <a:spLocks noChangeArrowheads="1"/>
                </p:cNvSpPr>
                <p:nvPr/>
              </p:nvSpPr>
              <p:spPr bwMode="auto">
                <a:xfrm>
                  <a:off x="0" y="1065"/>
                  <a:ext cx="479" cy="35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400" b="1">
                    <a:latin typeface="Tahoma" panose="020B0604030504040204" pitchFamily="34" charset="0"/>
                  </a:endParaRPr>
                </a:p>
              </p:txBody>
            </p:sp>
          </p:grpSp>
          <p:grpSp>
            <p:nvGrpSpPr>
              <p:cNvPr id="54302" name="Group 74"/>
              <p:cNvGrpSpPr>
                <a:grpSpLocks/>
              </p:cNvGrpSpPr>
              <p:nvPr/>
            </p:nvGrpSpPr>
            <p:grpSpPr bwMode="auto">
              <a:xfrm>
                <a:off x="479" y="1065"/>
                <a:ext cx="1410" cy="355"/>
                <a:chOff x="479" y="1065"/>
                <a:chExt cx="1410" cy="355"/>
              </a:xfrm>
            </p:grpSpPr>
            <p:sp>
              <p:nvSpPr>
                <p:cNvPr id="54312" name="Rectangle 75"/>
                <p:cNvSpPr>
                  <a:spLocks noChangeArrowheads="1"/>
                </p:cNvSpPr>
                <p:nvPr/>
              </p:nvSpPr>
              <p:spPr bwMode="auto">
                <a:xfrm>
                  <a:off x="522" y="1065"/>
                  <a:ext cx="1324"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buFontTx/>
                    <a:buNone/>
                  </a:pPr>
                  <a:r>
                    <a:rPr lang="zh-CN" altLang="en-US" sz="2000">
                      <a:latin typeface="Times New Roman" panose="02020603050405020304" pitchFamily="18" charset="0"/>
                      <a:ea typeface="华文新魏" panose="02010800040101010101" pitchFamily="2" charset="-122"/>
                    </a:rPr>
                    <a:t> </a:t>
                  </a:r>
                  <a:endParaRPr lang="zh-CN" altLang="en-US" sz="2000">
                    <a:latin typeface="华文新魏" panose="02010800040101010101" pitchFamily="2" charset="-122"/>
                    <a:ea typeface="华文新魏" panose="02010800040101010101" pitchFamily="2" charset="-122"/>
                  </a:endParaRPr>
                </a:p>
                <a:p>
                  <a:pPr algn="ctr">
                    <a:spcBef>
                      <a:spcPct val="0"/>
                    </a:spcBef>
                    <a:buClrTx/>
                    <a:buSzTx/>
                    <a:buFontTx/>
                    <a:buNone/>
                  </a:pPr>
                  <a:endParaRPr lang="zh-CN" altLang="en-US" sz="2000">
                    <a:latin typeface="华文新魏" panose="02010800040101010101" pitchFamily="2" charset="-122"/>
                    <a:ea typeface="华文新魏" panose="02010800040101010101" pitchFamily="2" charset="-122"/>
                  </a:endParaRPr>
                </a:p>
              </p:txBody>
            </p:sp>
            <p:sp>
              <p:nvSpPr>
                <p:cNvPr id="54313" name="Rectangle 76"/>
                <p:cNvSpPr>
                  <a:spLocks noChangeArrowheads="1"/>
                </p:cNvSpPr>
                <p:nvPr/>
              </p:nvSpPr>
              <p:spPr bwMode="auto">
                <a:xfrm>
                  <a:off x="479" y="1065"/>
                  <a:ext cx="1410" cy="35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400" b="1">
                    <a:latin typeface="Tahoma" panose="020B0604030504040204" pitchFamily="34" charset="0"/>
                  </a:endParaRPr>
                </a:p>
              </p:txBody>
            </p:sp>
          </p:grpSp>
          <p:grpSp>
            <p:nvGrpSpPr>
              <p:cNvPr id="54303" name="Group 77"/>
              <p:cNvGrpSpPr>
                <a:grpSpLocks/>
              </p:cNvGrpSpPr>
              <p:nvPr/>
            </p:nvGrpSpPr>
            <p:grpSpPr bwMode="auto">
              <a:xfrm>
                <a:off x="2225" y="1065"/>
                <a:ext cx="416" cy="355"/>
                <a:chOff x="2225" y="1065"/>
                <a:chExt cx="416" cy="355"/>
              </a:xfrm>
            </p:grpSpPr>
            <p:sp>
              <p:nvSpPr>
                <p:cNvPr id="54310" name="Rectangle 78"/>
                <p:cNvSpPr>
                  <a:spLocks noChangeArrowheads="1"/>
                </p:cNvSpPr>
                <p:nvPr/>
              </p:nvSpPr>
              <p:spPr bwMode="auto">
                <a:xfrm>
                  <a:off x="2268" y="1065"/>
                  <a:ext cx="330"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buFontTx/>
                    <a:buNone/>
                  </a:pPr>
                  <a:r>
                    <a:rPr lang="en-US" altLang="zh-CN" sz="2000" dirty="0">
                      <a:solidFill>
                        <a:srgbClr val="FF0000"/>
                      </a:solidFill>
                      <a:latin typeface="华文新魏" panose="02010800040101010101" pitchFamily="2" charset="-122"/>
                      <a:ea typeface="华文新魏" panose="02010800040101010101" pitchFamily="2" charset="-122"/>
                    </a:rPr>
                    <a:t>1805</a:t>
                  </a:r>
                </a:p>
              </p:txBody>
            </p:sp>
            <p:sp>
              <p:nvSpPr>
                <p:cNvPr id="54311" name="Rectangle 79"/>
                <p:cNvSpPr>
                  <a:spLocks noChangeArrowheads="1"/>
                </p:cNvSpPr>
                <p:nvPr/>
              </p:nvSpPr>
              <p:spPr bwMode="auto">
                <a:xfrm>
                  <a:off x="2225" y="1065"/>
                  <a:ext cx="416" cy="35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400" b="1">
                    <a:latin typeface="Tahoma" panose="020B0604030504040204" pitchFamily="34" charset="0"/>
                  </a:endParaRPr>
                </a:p>
              </p:txBody>
            </p:sp>
          </p:grpSp>
          <p:grpSp>
            <p:nvGrpSpPr>
              <p:cNvPr id="54304" name="Group 80"/>
              <p:cNvGrpSpPr>
                <a:grpSpLocks/>
              </p:cNvGrpSpPr>
              <p:nvPr/>
            </p:nvGrpSpPr>
            <p:grpSpPr bwMode="auto">
              <a:xfrm>
                <a:off x="2641" y="1065"/>
                <a:ext cx="547" cy="355"/>
                <a:chOff x="2641" y="1065"/>
                <a:chExt cx="547" cy="355"/>
              </a:xfrm>
            </p:grpSpPr>
            <p:sp>
              <p:nvSpPr>
                <p:cNvPr id="54308" name="Rectangle 81"/>
                <p:cNvSpPr>
                  <a:spLocks noChangeArrowheads="1"/>
                </p:cNvSpPr>
                <p:nvPr/>
              </p:nvSpPr>
              <p:spPr bwMode="auto">
                <a:xfrm>
                  <a:off x="2684" y="1065"/>
                  <a:ext cx="461"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buFontTx/>
                    <a:buNone/>
                  </a:pPr>
                  <a:r>
                    <a:rPr lang="en-US" altLang="zh-CN" sz="2000">
                      <a:latin typeface="华文新魏" panose="02010800040101010101" pitchFamily="2" charset="-122"/>
                      <a:ea typeface="华文新魏" panose="02010800040101010101" pitchFamily="2" charset="-122"/>
                    </a:rPr>
                    <a:t>C3</a:t>
                  </a:r>
                </a:p>
              </p:txBody>
            </p:sp>
            <p:sp>
              <p:nvSpPr>
                <p:cNvPr id="54309" name="Rectangle 82"/>
                <p:cNvSpPr>
                  <a:spLocks noChangeArrowheads="1"/>
                </p:cNvSpPr>
                <p:nvPr/>
              </p:nvSpPr>
              <p:spPr bwMode="auto">
                <a:xfrm>
                  <a:off x="2641" y="1065"/>
                  <a:ext cx="547" cy="35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400" b="1">
                    <a:latin typeface="Tahoma" panose="020B0604030504040204" pitchFamily="34" charset="0"/>
                  </a:endParaRPr>
                </a:p>
              </p:txBody>
            </p:sp>
          </p:grpSp>
          <p:grpSp>
            <p:nvGrpSpPr>
              <p:cNvPr id="54305" name="Group 83"/>
              <p:cNvGrpSpPr>
                <a:grpSpLocks/>
              </p:cNvGrpSpPr>
              <p:nvPr/>
            </p:nvGrpSpPr>
            <p:grpSpPr bwMode="auto">
              <a:xfrm>
                <a:off x="3188" y="1065"/>
                <a:ext cx="438" cy="355"/>
                <a:chOff x="3188" y="1065"/>
                <a:chExt cx="438" cy="355"/>
              </a:xfrm>
            </p:grpSpPr>
            <p:sp>
              <p:nvSpPr>
                <p:cNvPr id="54306" name="Rectangle 84"/>
                <p:cNvSpPr>
                  <a:spLocks noChangeArrowheads="1"/>
                </p:cNvSpPr>
                <p:nvPr/>
              </p:nvSpPr>
              <p:spPr bwMode="auto">
                <a:xfrm>
                  <a:off x="3231" y="1065"/>
                  <a:ext cx="352"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buFontTx/>
                    <a:buNone/>
                  </a:pPr>
                  <a:r>
                    <a:rPr lang="en-US" altLang="zh-CN" sz="2000">
                      <a:latin typeface="华文新魏" panose="02010800040101010101" pitchFamily="2" charset="-122"/>
                      <a:ea typeface="华文新魏" panose="02010800040101010101" pitchFamily="2" charset="-122"/>
                    </a:rPr>
                    <a:t>80</a:t>
                  </a:r>
                </a:p>
              </p:txBody>
            </p:sp>
            <p:sp>
              <p:nvSpPr>
                <p:cNvPr id="54307" name="Rectangle 85"/>
                <p:cNvSpPr>
                  <a:spLocks noChangeArrowheads="1"/>
                </p:cNvSpPr>
                <p:nvPr/>
              </p:nvSpPr>
              <p:spPr bwMode="auto">
                <a:xfrm>
                  <a:off x="3188" y="1065"/>
                  <a:ext cx="438" cy="35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400" b="1">
                    <a:latin typeface="Tahoma" panose="020B0604030504040204" pitchFamily="34" charset="0"/>
                  </a:endParaRPr>
                </a:p>
              </p:txBody>
            </p:sp>
          </p:grpSp>
        </p:grpSp>
        <p:sp>
          <p:nvSpPr>
            <p:cNvPr id="54278" name="Rectangle 86"/>
            <p:cNvSpPr>
              <a:spLocks noChangeArrowheads="1"/>
            </p:cNvSpPr>
            <p:nvPr/>
          </p:nvSpPr>
          <p:spPr bwMode="auto">
            <a:xfrm>
              <a:off x="-3" y="-3"/>
              <a:ext cx="3632" cy="1426"/>
            </a:xfrm>
            <a:prstGeom prst="rect">
              <a:avLst/>
            </a:prstGeom>
            <a:noFill/>
            <a:ln w="11112">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400" b="1">
                <a:latin typeface="Tahoma" panose="020B0604030504040204" pitchFamily="34" charset="0"/>
              </a:endParaRPr>
            </a:p>
          </p:txBody>
        </p:sp>
      </p:grpSp>
      <p:sp>
        <p:nvSpPr>
          <p:cNvPr id="54276" name="Text Box 87"/>
          <p:cNvSpPr txBox="1">
            <a:spLocks noChangeArrowheads="1"/>
          </p:cNvSpPr>
          <p:nvPr/>
        </p:nvSpPr>
        <p:spPr bwMode="auto">
          <a:xfrm>
            <a:off x="2087563" y="2060575"/>
            <a:ext cx="5854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400">
                <a:latin typeface="华文新魏" panose="02010800040101010101" pitchFamily="2" charset="-122"/>
                <a:ea typeface="华文新魏" panose="02010800040101010101" pitchFamily="2" charset="-122"/>
              </a:rPr>
              <a:t>S                                                                     SC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p:txBody>
          <a:bodyPr/>
          <a:lstStyle/>
          <a:p>
            <a:pPr>
              <a:defRPr/>
            </a:pPr>
            <a:r>
              <a:rPr lang="en-US" altLang="zh-CN" dirty="0">
                <a:ea typeface="+mj-ea"/>
              </a:rPr>
              <a:t>2.5 </a:t>
            </a:r>
            <a:r>
              <a:rPr lang="zh-CN" altLang="en-US" dirty="0">
                <a:ea typeface="+mj-ea"/>
              </a:rPr>
              <a:t>关系查询语言</a:t>
            </a:r>
            <a:endParaRPr lang="en-US" dirty="0">
              <a:ea typeface="+mj-ea"/>
            </a:endParaRPr>
          </a:p>
        </p:txBody>
      </p:sp>
      <p:sp>
        <p:nvSpPr>
          <p:cNvPr id="55299" name="Rectangle 3"/>
          <p:cNvSpPr>
            <a:spLocks noGrp="1" noChangeArrowheads="1"/>
          </p:cNvSpPr>
          <p:nvPr>
            <p:ph type="body" idx="1"/>
          </p:nvPr>
        </p:nvSpPr>
        <p:spPr>
          <a:xfrm>
            <a:off x="838200" y="1077913"/>
            <a:ext cx="7848600" cy="4876800"/>
          </a:xfrm>
        </p:spPr>
        <p:txBody>
          <a:bodyPr/>
          <a:lstStyle/>
          <a:p>
            <a:pPr>
              <a:lnSpc>
                <a:spcPct val="150000"/>
              </a:lnSpc>
            </a:pPr>
            <a:r>
              <a:rPr lang="zh-CN" altLang="en-US" sz="2000" dirty="0"/>
              <a:t>查询语言使用户用来从数据库中请求获取信息的语言</a:t>
            </a:r>
            <a:endParaRPr lang="en-US" altLang="zh-CN" sz="2000" dirty="0"/>
          </a:p>
          <a:p>
            <a:pPr>
              <a:lnSpc>
                <a:spcPct val="150000"/>
              </a:lnSpc>
            </a:pPr>
            <a:r>
              <a:rPr lang="zh-CN" altLang="en-US" sz="2000" dirty="0"/>
              <a:t>过程化语言</a:t>
            </a:r>
            <a:r>
              <a:rPr lang="en-US" altLang="zh-CN" sz="2000" dirty="0"/>
              <a:t> vs </a:t>
            </a:r>
            <a:r>
              <a:rPr lang="zh-CN" altLang="en-US" sz="2000" dirty="0"/>
              <a:t>非过程化语言</a:t>
            </a:r>
            <a:r>
              <a:rPr lang="en-US" altLang="zh-CN" sz="2000" dirty="0"/>
              <a:t>/</a:t>
            </a:r>
            <a:r>
              <a:rPr lang="zh-CN" altLang="en-US" sz="2000" dirty="0"/>
              <a:t>声明式语言</a:t>
            </a:r>
            <a:endParaRPr lang="en-US" altLang="zh-CN" sz="2000" dirty="0"/>
          </a:p>
          <a:p>
            <a:pPr>
              <a:lnSpc>
                <a:spcPct val="150000"/>
              </a:lnSpc>
            </a:pPr>
            <a:r>
              <a:rPr lang="zh-CN" altLang="en-US" sz="2000" dirty="0"/>
              <a:t>广泛应用的查询语言（第</a:t>
            </a:r>
            <a:r>
              <a:rPr lang="en-US" altLang="zh-CN" sz="2000" dirty="0"/>
              <a:t>3-5</a:t>
            </a:r>
            <a:r>
              <a:rPr lang="zh-CN" altLang="en-US" sz="2000" dirty="0"/>
              <a:t>章）</a:t>
            </a:r>
            <a:endParaRPr lang="en-US" altLang="zh-CN" sz="2000" dirty="0"/>
          </a:p>
          <a:p>
            <a:pPr lvl="1">
              <a:lnSpc>
                <a:spcPct val="150000"/>
              </a:lnSpc>
            </a:pPr>
            <a:r>
              <a:rPr lang="en-US" altLang="zh-CN" sz="1600" dirty="0"/>
              <a:t>SQL</a:t>
            </a:r>
            <a:r>
              <a:rPr lang="zh-CN" altLang="en-US" sz="1600" dirty="0"/>
              <a:t> （非过程化）</a:t>
            </a:r>
            <a:endParaRPr lang="en-US" altLang="zh-CN" sz="1600" dirty="0"/>
          </a:p>
          <a:p>
            <a:pPr>
              <a:lnSpc>
                <a:spcPct val="150000"/>
              </a:lnSpc>
            </a:pPr>
            <a:r>
              <a:rPr lang="zh-CN" altLang="en-US" sz="2000" dirty="0"/>
              <a:t>“纯”查询语言</a:t>
            </a:r>
            <a:endParaRPr lang="en-US" altLang="zh-CN" sz="2000" dirty="0"/>
          </a:p>
          <a:p>
            <a:pPr lvl="1">
              <a:lnSpc>
                <a:spcPct val="150000"/>
              </a:lnSpc>
            </a:pPr>
            <a:r>
              <a:rPr lang="zh-CN" altLang="en-US" sz="1600" dirty="0"/>
              <a:t>关系代数（过程化）</a:t>
            </a:r>
            <a:endParaRPr lang="en-US" altLang="zh-CN" sz="1600" dirty="0"/>
          </a:p>
          <a:p>
            <a:pPr lvl="1">
              <a:lnSpc>
                <a:spcPct val="150000"/>
              </a:lnSpc>
            </a:pPr>
            <a:r>
              <a:rPr lang="zh-CN" altLang="zh-CN" sz="1600" dirty="0"/>
              <a:t>元组关系演算</a:t>
            </a:r>
            <a:r>
              <a:rPr lang="zh-CN" altLang="en-US" sz="1600" dirty="0"/>
              <a:t>（非过程化）</a:t>
            </a:r>
            <a:endParaRPr lang="en-US" altLang="zh-CN" sz="1600" dirty="0"/>
          </a:p>
          <a:p>
            <a:pPr lvl="1">
              <a:lnSpc>
                <a:spcPct val="150000"/>
              </a:lnSpc>
            </a:pPr>
            <a:r>
              <a:rPr lang="zh-CN" altLang="zh-CN" sz="1600" dirty="0"/>
              <a:t>域关系演算</a:t>
            </a:r>
            <a:r>
              <a:rPr lang="zh-CN" altLang="en-US" sz="1600" dirty="0"/>
              <a:t>（非过程化）</a:t>
            </a:r>
            <a:endParaRPr lang="en-US" altLang="zh-CN" sz="16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Rectangle 2"/>
          <p:cNvSpPr>
            <a:spLocks noGrp="1" noChangeArrowheads="1"/>
          </p:cNvSpPr>
          <p:nvPr>
            <p:ph type="title"/>
          </p:nvPr>
        </p:nvSpPr>
        <p:spPr>
          <a:xfrm>
            <a:off x="685800" y="298450"/>
            <a:ext cx="7793038" cy="706438"/>
          </a:xfrm>
        </p:spPr>
        <p:txBody>
          <a:bodyPr/>
          <a:lstStyle/>
          <a:p>
            <a:pPr eaLnBrk="1" hangingPunct="1">
              <a:defRPr/>
            </a:pPr>
            <a:r>
              <a:rPr lang="en-US" altLang="zh-CN" dirty="0"/>
              <a:t>2.6 </a:t>
            </a:r>
            <a:r>
              <a:rPr lang="zh-CN" altLang="en-US" dirty="0"/>
              <a:t>关系代数</a:t>
            </a:r>
          </a:p>
        </p:txBody>
      </p:sp>
      <p:sp>
        <p:nvSpPr>
          <p:cNvPr id="57347" name="Rectangle 3"/>
          <p:cNvSpPr>
            <a:spLocks noGrp="1" noChangeArrowheads="1"/>
          </p:cNvSpPr>
          <p:nvPr>
            <p:ph type="body" idx="1"/>
          </p:nvPr>
        </p:nvSpPr>
        <p:spPr>
          <a:xfrm>
            <a:off x="1241425" y="1389063"/>
            <a:ext cx="7264400" cy="4648200"/>
          </a:xfrm>
        </p:spPr>
        <p:txBody>
          <a:bodyPr/>
          <a:lstStyle/>
          <a:p>
            <a:pPr eaLnBrk="1" hangingPunct="1">
              <a:lnSpc>
                <a:spcPct val="150000"/>
              </a:lnSpc>
            </a:pPr>
            <a:r>
              <a:rPr lang="zh-CN" altLang="en-US" sz="2400"/>
              <a:t>基本运算</a:t>
            </a:r>
          </a:p>
          <a:p>
            <a:pPr lvl="1" eaLnBrk="1" hangingPunct="1">
              <a:lnSpc>
                <a:spcPct val="150000"/>
              </a:lnSpc>
            </a:pPr>
            <a:r>
              <a:rPr lang="zh-CN" altLang="en-US" sz="2000"/>
              <a:t>一元运算</a:t>
            </a:r>
          </a:p>
          <a:p>
            <a:pPr lvl="2" eaLnBrk="1" hangingPunct="1">
              <a:lnSpc>
                <a:spcPct val="150000"/>
              </a:lnSpc>
            </a:pPr>
            <a:r>
              <a:rPr lang="zh-CN" altLang="en-US" sz="1800"/>
              <a:t>选择、投影、更名</a:t>
            </a:r>
          </a:p>
          <a:p>
            <a:pPr lvl="1" eaLnBrk="1" hangingPunct="1">
              <a:lnSpc>
                <a:spcPct val="150000"/>
              </a:lnSpc>
            </a:pPr>
            <a:r>
              <a:rPr lang="zh-CN" altLang="en-US" sz="2000"/>
              <a:t>多元运算</a:t>
            </a:r>
          </a:p>
          <a:p>
            <a:pPr lvl="2" eaLnBrk="1" hangingPunct="1">
              <a:lnSpc>
                <a:spcPct val="150000"/>
              </a:lnSpc>
            </a:pPr>
            <a:r>
              <a:rPr lang="zh-CN" altLang="en-US" sz="1800"/>
              <a:t>笛卡儿积、并、集合差</a:t>
            </a:r>
          </a:p>
          <a:p>
            <a:pPr eaLnBrk="1" hangingPunct="1">
              <a:lnSpc>
                <a:spcPct val="150000"/>
              </a:lnSpc>
            </a:pPr>
            <a:r>
              <a:rPr lang="zh-CN" altLang="en-US" sz="2400"/>
              <a:t>其它运算</a:t>
            </a:r>
          </a:p>
          <a:p>
            <a:pPr lvl="1" eaLnBrk="1" hangingPunct="1">
              <a:lnSpc>
                <a:spcPct val="150000"/>
              </a:lnSpc>
            </a:pPr>
            <a:r>
              <a:rPr lang="zh-CN" altLang="en-US" sz="2000"/>
              <a:t>集合交、</a:t>
            </a:r>
            <a:r>
              <a:rPr lang="en-US" altLang="zh-CN" sz="2000"/>
              <a:t>θ</a:t>
            </a:r>
            <a:r>
              <a:rPr lang="zh-CN" altLang="en-US" sz="2000"/>
              <a:t>连接、自然连接、除、赋值</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页脚占位符 5"/>
          <p:cNvSpPr>
            <a:spLocks noGrp="1"/>
          </p:cNvSpPr>
          <p:nvPr>
            <p:ph type="ftr"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endParaRPr kumimoji="0" lang="en-US" altLang="zh-CN" sz="1600">
              <a:latin typeface="Helvetica" panose="020B0604020202020204" pitchFamily="34" charset="0"/>
              <a:ea typeface="ＭＳ Ｐゴシック" panose="020B0600070205080204" pitchFamily="34" charset="-128"/>
            </a:endParaRPr>
          </a:p>
        </p:txBody>
      </p:sp>
      <p:sp>
        <p:nvSpPr>
          <p:cNvPr id="11268" name="Rectangle 2"/>
          <p:cNvSpPr>
            <a:spLocks noGrp="1" noChangeArrowheads="1"/>
          </p:cNvSpPr>
          <p:nvPr>
            <p:ph type="title"/>
          </p:nvPr>
        </p:nvSpPr>
        <p:spPr/>
        <p:txBody>
          <a:bodyPr/>
          <a:lstStyle/>
          <a:p>
            <a:pPr eaLnBrk="1" hangingPunct="1">
              <a:defRPr/>
            </a:pPr>
            <a:r>
              <a:rPr lang="zh-CN" altLang="en-US" dirty="0"/>
              <a:t>关系模型概述</a:t>
            </a:r>
          </a:p>
        </p:txBody>
      </p:sp>
      <p:sp>
        <p:nvSpPr>
          <p:cNvPr id="12292" name="Rectangle 3"/>
          <p:cNvSpPr>
            <a:spLocks noGrp="1" noChangeArrowheads="1"/>
          </p:cNvSpPr>
          <p:nvPr>
            <p:ph type="body" idx="1"/>
          </p:nvPr>
        </p:nvSpPr>
        <p:spPr/>
        <p:txBody>
          <a:bodyPr/>
          <a:lstStyle/>
          <a:p>
            <a:pPr eaLnBrk="1" hangingPunct="1">
              <a:lnSpc>
                <a:spcPct val="150000"/>
              </a:lnSpc>
            </a:pPr>
            <a:r>
              <a:rPr lang="zh-CN" altLang="en-US" sz="2400" dirty="0"/>
              <a:t>关系数据库系统</a:t>
            </a:r>
          </a:p>
          <a:p>
            <a:pPr lvl="1" eaLnBrk="1" hangingPunct="1">
              <a:lnSpc>
                <a:spcPct val="150000"/>
              </a:lnSpc>
            </a:pPr>
            <a:r>
              <a:rPr lang="zh-CN" altLang="en-US" sz="2000" dirty="0"/>
              <a:t>是支持关系模型的数据库系统</a:t>
            </a:r>
          </a:p>
          <a:p>
            <a:pPr eaLnBrk="1" hangingPunct="1">
              <a:lnSpc>
                <a:spcPct val="150000"/>
              </a:lnSpc>
            </a:pPr>
            <a:r>
              <a:rPr lang="zh-CN" altLang="en-US" sz="2400" dirty="0"/>
              <a:t>关系模型的组成</a:t>
            </a:r>
          </a:p>
          <a:p>
            <a:pPr lvl="1" eaLnBrk="1" hangingPunct="1">
              <a:lnSpc>
                <a:spcPct val="150000"/>
              </a:lnSpc>
            </a:pPr>
            <a:r>
              <a:rPr lang="zh-CN" altLang="en-US" sz="2000" dirty="0"/>
              <a:t>关系数据结构</a:t>
            </a:r>
          </a:p>
          <a:p>
            <a:pPr lvl="1" eaLnBrk="1" hangingPunct="1">
              <a:lnSpc>
                <a:spcPct val="150000"/>
              </a:lnSpc>
            </a:pPr>
            <a:r>
              <a:rPr lang="zh-CN" altLang="en-US" sz="2000" dirty="0"/>
              <a:t>关系操作集合</a:t>
            </a:r>
          </a:p>
          <a:p>
            <a:pPr lvl="1" eaLnBrk="1" hangingPunct="1">
              <a:lnSpc>
                <a:spcPct val="150000"/>
              </a:lnSpc>
            </a:pPr>
            <a:r>
              <a:rPr lang="zh-CN" altLang="en-US" sz="2000" dirty="0"/>
              <a:t>关系完整性约束</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zh-CN" altLang="en-US">
                <a:ea typeface="宋体" panose="02010600030101010101" pitchFamily="2" charset="-122"/>
              </a:rPr>
              <a:t>关系代数</a:t>
            </a:r>
            <a:endParaRPr lang="en-US" altLang="zh-CN">
              <a:ea typeface="宋体" panose="02010600030101010101" pitchFamily="2" charset="-122"/>
            </a:endParaRPr>
          </a:p>
        </p:txBody>
      </p:sp>
      <p:sp>
        <p:nvSpPr>
          <p:cNvPr id="10243" name="Rectangle 3"/>
          <p:cNvSpPr>
            <a:spLocks noGrp="1" noChangeArrowheads="1"/>
          </p:cNvSpPr>
          <p:nvPr>
            <p:ph type="body" idx="1"/>
          </p:nvPr>
        </p:nvSpPr>
        <p:spPr>
          <a:xfrm>
            <a:off x="798513" y="1077913"/>
            <a:ext cx="7615237" cy="4876800"/>
          </a:xfrm>
        </p:spPr>
        <p:txBody>
          <a:bodyPr/>
          <a:lstStyle/>
          <a:p>
            <a:r>
              <a:rPr lang="zh-CN" altLang="en-US" sz="2000" dirty="0"/>
              <a:t>过程化语言</a:t>
            </a:r>
            <a:endParaRPr lang="en-US" altLang="zh-CN" sz="2000" dirty="0"/>
          </a:p>
          <a:p>
            <a:r>
              <a:rPr lang="zh-CN" altLang="en-US" sz="2000" dirty="0"/>
              <a:t>六种基本运算符</a:t>
            </a:r>
            <a:endParaRPr lang="en-US" altLang="zh-CN" sz="2000" dirty="0"/>
          </a:p>
          <a:p>
            <a:pPr lvl="1">
              <a:lnSpc>
                <a:spcPct val="150000"/>
              </a:lnSpc>
            </a:pPr>
            <a:r>
              <a:rPr lang="zh-CN" altLang="en-US" sz="2000" dirty="0"/>
              <a:t>选择（</a:t>
            </a:r>
            <a:r>
              <a:rPr lang="en-US" altLang="zh-CN" sz="2000" dirty="0"/>
              <a:t>select</a:t>
            </a:r>
            <a:r>
              <a:rPr lang="zh-CN" altLang="en-US" sz="2000" dirty="0"/>
              <a:t>）</a:t>
            </a:r>
            <a:r>
              <a:rPr lang="en-US" altLang="zh-CN" sz="2000" dirty="0"/>
              <a:t>: </a:t>
            </a:r>
            <a:r>
              <a:rPr kumimoji="0" lang="en-US" altLang="zh-CN" sz="1800" dirty="0">
                <a:sym typeface="Symbol" panose="05050102010706020507" pitchFamily="18" charset="2"/>
              </a:rPr>
              <a:t></a:t>
            </a:r>
            <a:endParaRPr lang="en-US" altLang="zh-CN" sz="2000" dirty="0"/>
          </a:p>
          <a:p>
            <a:pPr lvl="1">
              <a:lnSpc>
                <a:spcPct val="150000"/>
              </a:lnSpc>
            </a:pPr>
            <a:r>
              <a:rPr lang="zh-CN" altLang="en-US" sz="2000" dirty="0"/>
              <a:t>投影（</a:t>
            </a:r>
            <a:r>
              <a:rPr lang="en-US" altLang="zh-CN" sz="2000" dirty="0"/>
              <a:t>project</a:t>
            </a:r>
            <a:r>
              <a:rPr lang="zh-CN" altLang="en-US" sz="2000" dirty="0"/>
              <a:t>）</a:t>
            </a:r>
            <a:r>
              <a:rPr lang="en-US" altLang="zh-CN" sz="2000" dirty="0"/>
              <a:t>: </a:t>
            </a:r>
            <a:r>
              <a:rPr lang="en-US" altLang="zh-CN" sz="2000" dirty="0">
                <a:sym typeface="Symbol" panose="05050102010706020507" pitchFamily="18" charset="2"/>
              </a:rPr>
              <a:t></a:t>
            </a:r>
            <a:endParaRPr lang="en-US" altLang="zh-CN" sz="2000" dirty="0"/>
          </a:p>
          <a:p>
            <a:pPr lvl="1">
              <a:lnSpc>
                <a:spcPct val="150000"/>
              </a:lnSpc>
            </a:pPr>
            <a:r>
              <a:rPr lang="zh-CN" altLang="en-US" sz="2000" dirty="0"/>
              <a:t>更名（</a:t>
            </a:r>
            <a:r>
              <a:rPr lang="en-US" altLang="zh-CN" sz="2000" dirty="0"/>
              <a:t>rename</a:t>
            </a:r>
            <a:r>
              <a:rPr lang="zh-CN" altLang="en-US" sz="2000" dirty="0"/>
              <a:t>）</a:t>
            </a:r>
            <a:r>
              <a:rPr lang="en-US" altLang="zh-CN" sz="2000" dirty="0"/>
              <a:t>: </a:t>
            </a:r>
            <a:r>
              <a:rPr lang="en-US" altLang="zh-CN" sz="1600" b="1" i="1" dirty="0">
                <a:sym typeface="Symbol" panose="05050102010706020507" pitchFamily="18" charset="2"/>
              </a:rPr>
              <a:t></a:t>
            </a:r>
            <a:endParaRPr lang="en-US" altLang="zh-CN" sz="2000" b="1" i="1" dirty="0"/>
          </a:p>
          <a:p>
            <a:pPr lvl="1">
              <a:lnSpc>
                <a:spcPct val="150000"/>
              </a:lnSpc>
            </a:pPr>
            <a:r>
              <a:rPr lang="zh-CN" altLang="en-US" sz="2000" dirty="0"/>
              <a:t>并（</a:t>
            </a:r>
            <a:r>
              <a:rPr lang="en-US" altLang="zh-CN" sz="2000" dirty="0"/>
              <a:t>union</a:t>
            </a:r>
            <a:r>
              <a:rPr lang="zh-CN" altLang="en-US" sz="2000" dirty="0"/>
              <a:t>）</a:t>
            </a:r>
            <a:r>
              <a:rPr lang="en-US" altLang="zh-CN" sz="2000" dirty="0"/>
              <a:t>: </a:t>
            </a:r>
            <a:r>
              <a:rPr lang="en-US" altLang="zh-CN" sz="2000" b="1" dirty="0">
                <a:sym typeface="Symbol" panose="05050102010706020507" pitchFamily="18" charset="2"/>
              </a:rPr>
              <a:t></a:t>
            </a:r>
            <a:endParaRPr lang="en-US" altLang="zh-CN" sz="2000" b="1" dirty="0"/>
          </a:p>
          <a:p>
            <a:pPr lvl="1">
              <a:lnSpc>
                <a:spcPct val="150000"/>
              </a:lnSpc>
            </a:pPr>
            <a:r>
              <a:rPr lang="zh-CN" altLang="en-US" sz="2000" dirty="0"/>
              <a:t>集合差（</a:t>
            </a:r>
            <a:r>
              <a:rPr lang="en-US" altLang="zh-CN" sz="2000" dirty="0"/>
              <a:t>set difference</a:t>
            </a:r>
            <a:r>
              <a:rPr lang="zh-CN" altLang="en-US" sz="2000" dirty="0"/>
              <a:t>）</a:t>
            </a:r>
            <a:r>
              <a:rPr lang="en-US" altLang="zh-CN" sz="2000" dirty="0"/>
              <a:t>: </a:t>
            </a:r>
            <a:r>
              <a:rPr lang="en-US" altLang="zh-CN" sz="2000" b="1" dirty="0"/>
              <a:t>–</a:t>
            </a:r>
            <a:r>
              <a:rPr lang="en-US" altLang="zh-CN" sz="2000" dirty="0"/>
              <a:t> </a:t>
            </a:r>
          </a:p>
          <a:p>
            <a:pPr lvl="1">
              <a:lnSpc>
                <a:spcPct val="150000"/>
              </a:lnSpc>
            </a:pPr>
            <a:r>
              <a:rPr lang="zh-CN" altLang="en-US" sz="2000" dirty="0"/>
              <a:t>笛卡儿积（</a:t>
            </a:r>
            <a:r>
              <a:rPr lang="en-US" altLang="zh-CN" sz="2000" dirty="0"/>
              <a:t>Cartesian product</a:t>
            </a:r>
            <a:r>
              <a:rPr lang="zh-CN" altLang="en-US" sz="2000" dirty="0"/>
              <a:t>）</a:t>
            </a:r>
            <a:r>
              <a:rPr lang="en-US" altLang="zh-CN" sz="2000" dirty="0"/>
              <a:t>: </a:t>
            </a:r>
            <a:r>
              <a:rPr lang="en-US" altLang="zh-CN" sz="2000" b="1" dirty="0"/>
              <a:t>x</a:t>
            </a:r>
          </a:p>
          <a:p>
            <a:r>
              <a:rPr lang="zh-CN" altLang="en-US" sz="2000" dirty="0"/>
              <a:t>关系代数的运算以一个或两个关系作为输入，产生一个新的关系作为结果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a:ea typeface="宋体" panose="02010600030101010101" pitchFamily="2" charset="-122"/>
              </a:rPr>
              <a:t>选择运算</a:t>
            </a:r>
            <a:r>
              <a:rPr lang="en-US" altLang="zh-CN">
                <a:ea typeface="宋体" panose="02010600030101010101" pitchFamily="2" charset="-122"/>
              </a:rPr>
              <a:t>– </a:t>
            </a:r>
            <a:r>
              <a:rPr lang="zh-CN" altLang="en-US">
                <a:ea typeface="宋体" panose="02010600030101010101" pitchFamily="2" charset="-122"/>
              </a:rPr>
              <a:t>示例</a:t>
            </a:r>
            <a:endParaRPr lang="en-US" altLang="zh-CN">
              <a:ea typeface="宋体" panose="02010600030101010101" pitchFamily="2" charset="-122"/>
            </a:endParaRPr>
          </a:p>
        </p:txBody>
      </p:sp>
      <p:sp>
        <p:nvSpPr>
          <p:cNvPr id="12291" name="Text Box 3"/>
          <p:cNvSpPr txBox="1">
            <a:spLocks noChangeArrowheads="1"/>
          </p:cNvSpPr>
          <p:nvPr/>
        </p:nvSpPr>
        <p:spPr bwMode="auto">
          <a:xfrm>
            <a:off x="798513" y="1077913"/>
            <a:ext cx="16398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r>
              <a:rPr lang="zh-CN" altLang="en-US">
                <a:latin typeface="Helvetica" panose="020B0604020202020204" pitchFamily="34" charset="0"/>
              </a:rPr>
              <a:t>关系</a:t>
            </a:r>
            <a:r>
              <a:rPr lang="en-US" altLang="zh-CN">
                <a:latin typeface="Helvetica" panose="020B0604020202020204" pitchFamily="34" charset="0"/>
              </a:rPr>
              <a:t>r</a:t>
            </a:r>
          </a:p>
        </p:txBody>
      </p:sp>
      <p:pic>
        <p:nvPicPr>
          <p:cNvPr id="1229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8850" y="1449388"/>
            <a:ext cx="1887538" cy="387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3" name="Text Box 6"/>
          <p:cNvSpPr txBox="1">
            <a:spLocks noChangeArrowheads="1"/>
          </p:cNvSpPr>
          <p:nvPr/>
        </p:nvSpPr>
        <p:spPr bwMode="auto">
          <a:xfrm>
            <a:off x="971550" y="3748088"/>
            <a:ext cx="203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marL="230188" indent="-230188">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50000"/>
              </a:spcBef>
              <a:buSzTx/>
              <a:buFont typeface="Wingdings 2" panose="05020102010507070707" pitchFamily="18" charset="2"/>
              <a:buChar char="¡"/>
            </a:pPr>
            <a:r>
              <a:rPr kumimoji="0" lang="en-US" altLang="zh-CN" sz="2400">
                <a:latin typeface="Helvetica" panose="020B0604020202020204" pitchFamily="34" charset="0"/>
                <a:sym typeface="Symbol" panose="05050102010706020507" pitchFamily="18" charset="2"/>
              </a:rPr>
              <a:t></a:t>
            </a:r>
            <a:r>
              <a:rPr kumimoji="0" lang="en-US" altLang="zh-CN" sz="2400" baseline="-25000">
                <a:latin typeface="Helvetica" panose="020B0604020202020204" pitchFamily="34" charset="0"/>
                <a:sym typeface="Symbol" panose="05050102010706020507" pitchFamily="18" charset="2"/>
              </a:rPr>
              <a:t>A=B ^ D &gt; 5</a:t>
            </a:r>
            <a:r>
              <a:rPr kumimoji="0" lang="en-US" altLang="zh-CN" sz="2000" baseline="-25000">
                <a:latin typeface="Helvetica" panose="020B0604020202020204" pitchFamily="34" charset="0"/>
                <a:sym typeface="Symbol" panose="05050102010706020507" pitchFamily="18" charset="2"/>
              </a:rPr>
              <a:t> </a:t>
            </a:r>
            <a:r>
              <a:rPr kumimoji="0" lang="en-US" altLang="zh-CN" sz="2400">
                <a:latin typeface="Helvetica" panose="020B0604020202020204" pitchFamily="34" charset="0"/>
                <a:sym typeface="Symbol" panose="05050102010706020507" pitchFamily="18" charset="2"/>
              </a:rPr>
              <a:t>(r)</a:t>
            </a:r>
            <a:endParaRPr kumimoji="0" lang="en-US" altLang="zh-CN" sz="2400">
              <a:latin typeface="Helvetica" panose="020B060402020202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zh-CN" altLang="en-US">
                <a:ea typeface="宋体" panose="02010600030101010101" pitchFamily="2" charset="-122"/>
              </a:rPr>
              <a:t>选择运算</a:t>
            </a:r>
            <a:endParaRPr lang="en-US" altLang="zh-CN">
              <a:ea typeface="宋体" panose="02010600030101010101" pitchFamily="2" charset="-122"/>
            </a:endParaRPr>
          </a:p>
        </p:txBody>
      </p:sp>
      <p:sp>
        <p:nvSpPr>
          <p:cNvPr id="14339" name="Rectangle 3"/>
          <p:cNvSpPr>
            <a:spLocks noGrp="1" noChangeArrowheads="1"/>
          </p:cNvSpPr>
          <p:nvPr>
            <p:ph type="body" idx="1"/>
          </p:nvPr>
        </p:nvSpPr>
        <p:spPr>
          <a:xfrm>
            <a:off x="798513" y="1077913"/>
            <a:ext cx="7051675" cy="4137025"/>
          </a:xfrm>
        </p:spPr>
        <p:txBody>
          <a:bodyPr/>
          <a:lstStyle/>
          <a:p>
            <a:pPr>
              <a:lnSpc>
                <a:spcPct val="150000"/>
              </a:lnSpc>
              <a:tabLst>
                <a:tab pos="1658938" algn="l"/>
                <a:tab pos="3149600" algn="ctr"/>
                <a:tab pos="3425825" algn="l"/>
              </a:tabLst>
            </a:pPr>
            <a:r>
              <a:rPr lang="zh-CN" altLang="en-US" sz="2000" dirty="0"/>
              <a:t>记法：</a:t>
            </a:r>
            <a:r>
              <a:rPr lang="en-US" altLang="zh-CN" sz="2000" dirty="0"/>
              <a:t>  </a:t>
            </a:r>
            <a:r>
              <a:rPr lang="en-US" altLang="zh-CN" sz="2000" i="1" dirty="0">
                <a:sym typeface="Symbol" panose="05050102010706020507" pitchFamily="18" charset="2"/>
              </a:rPr>
              <a:t></a:t>
            </a:r>
            <a:r>
              <a:rPr lang="en-US" altLang="zh-CN" sz="2000" dirty="0">
                <a:sym typeface="Symbol" panose="05050102010706020507" pitchFamily="18" charset="2"/>
              </a:rPr>
              <a:t> </a:t>
            </a:r>
            <a:r>
              <a:rPr lang="en-US" altLang="zh-CN" sz="2000" i="1" baseline="-25000" dirty="0">
                <a:sym typeface="Symbol" panose="05050102010706020507" pitchFamily="18" charset="2"/>
              </a:rPr>
              <a:t>p</a:t>
            </a:r>
            <a:r>
              <a:rPr lang="en-US" altLang="zh-CN" sz="2000" dirty="0">
                <a:sym typeface="Symbol" panose="05050102010706020507" pitchFamily="18" charset="2"/>
              </a:rPr>
              <a:t>(</a:t>
            </a:r>
            <a:r>
              <a:rPr lang="en-US" altLang="zh-CN" sz="2000" i="1" dirty="0">
                <a:sym typeface="Symbol" panose="05050102010706020507" pitchFamily="18" charset="2"/>
              </a:rPr>
              <a:t>r</a:t>
            </a:r>
            <a:r>
              <a:rPr lang="en-US" altLang="zh-CN" sz="2000" dirty="0">
                <a:sym typeface="Symbol" panose="05050102010706020507" pitchFamily="18" charset="2"/>
              </a:rPr>
              <a:t>)</a:t>
            </a:r>
          </a:p>
          <a:p>
            <a:pPr>
              <a:lnSpc>
                <a:spcPct val="90000"/>
              </a:lnSpc>
              <a:tabLst>
                <a:tab pos="1658938" algn="l"/>
                <a:tab pos="3149600" algn="ctr"/>
                <a:tab pos="3425825" algn="l"/>
              </a:tabLst>
            </a:pPr>
            <a:r>
              <a:rPr lang="en-US" altLang="zh-CN" sz="2000" i="1" dirty="0">
                <a:sym typeface="Symbol" panose="05050102010706020507" pitchFamily="18" charset="2"/>
              </a:rPr>
              <a:t>p</a:t>
            </a:r>
            <a:r>
              <a:rPr lang="en-US" altLang="zh-CN" sz="2000" dirty="0">
                <a:sym typeface="Symbol" panose="05050102010706020507" pitchFamily="18" charset="2"/>
              </a:rPr>
              <a:t> </a:t>
            </a:r>
            <a:r>
              <a:rPr lang="zh-CN" altLang="en-US" sz="2000" dirty="0">
                <a:sym typeface="Symbol" panose="05050102010706020507" pitchFamily="18" charset="2"/>
              </a:rPr>
              <a:t>被称为</a:t>
            </a:r>
            <a:r>
              <a:rPr lang="zh-CN" altLang="en-US" sz="2000" b="1" dirty="0">
                <a:solidFill>
                  <a:schemeClr val="tx2"/>
                </a:solidFill>
                <a:sym typeface="Symbol" panose="05050102010706020507" pitchFamily="18" charset="2"/>
              </a:rPr>
              <a:t>选择谓词</a:t>
            </a:r>
            <a:endParaRPr lang="en-US" altLang="zh-CN" sz="2000" b="1" i="1" dirty="0">
              <a:solidFill>
                <a:schemeClr val="tx2"/>
              </a:solidFill>
              <a:sym typeface="Symbol" panose="05050102010706020507" pitchFamily="18" charset="2"/>
            </a:endParaRPr>
          </a:p>
          <a:p>
            <a:pPr>
              <a:lnSpc>
                <a:spcPct val="90000"/>
              </a:lnSpc>
              <a:tabLst>
                <a:tab pos="1658938" algn="l"/>
                <a:tab pos="3149600" algn="ctr"/>
                <a:tab pos="3425825" algn="l"/>
              </a:tabLst>
            </a:pPr>
            <a:r>
              <a:rPr lang="zh-CN" altLang="en-US" sz="2000" dirty="0"/>
              <a:t>定义为</a:t>
            </a:r>
            <a:r>
              <a:rPr lang="zh-CN" altLang="en-US" dirty="0"/>
              <a:t>：</a:t>
            </a:r>
            <a:br>
              <a:rPr lang="en-US" altLang="zh-CN" dirty="0"/>
            </a:br>
            <a:r>
              <a:rPr lang="en-US" altLang="zh-CN" dirty="0"/>
              <a:t>	</a:t>
            </a:r>
            <a:r>
              <a:rPr lang="en-US" altLang="zh-CN" sz="1800" dirty="0"/>
              <a:t> </a:t>
            </a:r>
            <a:r>
              <a:rPr lang="en-US" altLang="zh-CN" sz="1800" i="1" dirty="0">
                <a:sym typeface="Symbol" panose="05050102010706020507" pitchFamily="18" charset="2"/>
              </a:rPr>
              <a:t></a:t>
            </a:r>
            <a:r>
              <a:rPr lang="en-US" altLang="zh-CN" sz="1800" i="1" baseline="-25000" dirty="0">
                <a:sym typeface="Symbol" panose="05050102010706020507" pitchFamily="18" charset="2"/>
              </a:rPr>
              <a:t>p</a:t>
            </a:r>
            <a:r>
              <a:rPr lang="en-US" altLang="zh-CN" sz="1800" dirty="0">
                <a:sym typeface="Symbol" panose="05050102010706020507" pitchFamily="18" charset="2"/>
              </a:rPr>
              <a:t>(</a:t>
            </a:r>
            <a:r>
              <a:rPr lang="en-US" altLang="zh-CN" sz="1800" b="1" i="1" dirty="0">
                <a:sym typeface="Symbol" panose="05050102010706020507" pitchFamily="18" charset="2"/>
              </a:rPr>
              <a:t>r</a:t>
            </a:r>
            <a:r>
              <a:rPr lang="en-US" altLang="zh-CN" sz="1800" dirty="0">
                <a:sym typeface="Symbol" panose="05050102010706020507" pitchFamily="18" charset="2"/>
              </a:rPr>
              <a:t>) = {</a:t>
            </a:r>
            <a:r>
              <a:rPr lang="en-US" altLang="zh-CN" sz="1800" i="1" dirty="0">
                <a:sym typeface="Symbol" panose="05050102010706020507" pitchFamily="18" charset="2"/>
              </a:rPr>
              <a:t>t</a:t>
            </a:r>
            <a:r>
              <a:rPr lang="en-US" altLang="zh-CN" sz="1800" dirty="0">
                <a:sym typeface="Symbol" panose="05050102010706020507" pitchFamily="18" charset="2"/>
              </a:rPr>
              <a:t> | </a:t>
            </a:r>
            <a:r>
              <a:rPr lang="en-US" altLang="zh-CN" sz="1800" i="1" dirty="0">
                <a:sym typeface="Symbol" panose="05050102010706020507" pitchFamily="18" charset="2"/>
              </a:rPr>
              <a:t>t</a:t>
            </a:r>
            <a:r>
              <a:rPr lang="en-US" altLang="zh-CN" sz="1800" dirty="0">
                <a:sym typeface="Symbol" panose="05050102010706020507" pitchFamily="18" charset="2"/>
              </a:rPr>
              <a:t>  </a:t>
            </a:r>
            <a:r>
              <a:rPr lang="en-US" altLang="zh-CN" sz="1800" i="1" dirty="0">
                <a:sym typeface="Symbol" panose="05050102010706020507" pitchFamily="18" charset="2"/>
              </a:rPr>
              <a:t>r</a:t>
            </a:r>
            <a:r>
              <a:rPr lang="en-US" altLang="zh-CN" sz="1800" dirty="0">
                <a:sym typeface="Symbol" panose="05050102010706020507" pitchFamily="18" charset="2"/>
              </a:rPr>
              <a:t> </a:t>
            </a:r>
            <a:r>
              <a:rPr lang="en-US" altLang="zh-CN" sz="1800" b="1" dirty="0">
                <a:sym typeface="Symbol" panose="05050102010706020507" pitchFamily="18" charset="2"/>
              </a:rPr>
              <a:t>and </a:t>
            </a:r>
            <a:r>
              <a:rPr lang="en-US" altLang="zh-CN" sz="1800" i="1" dirty="0">
                <a:sym typeface="Symbol" panose="05050102010706020507" pitchFamily="18" charset="2"/>
              </a:rPr>
              <a:t>p(t)</a:t>
            </a:r>
            <a:r>
              <a:rPr lang="en-US" altLang="zh-CN" sz="1800" dirty="0">
                <a:sym typeface="Symbol" panose="05050102010706020507" pitchFamily="18" charset="2"/>
              </a:rPr>
              <a:t>}</a:t>
            </a:r>
            <a:br>
              <a:rPr lang="en-US" altLang="zh-CN" sz="1800" dirty="0">
                <a:sym typeface="Symbol" panose="05050102010706020507" pitchFamily="18" charset="2"/>
              </a:rPr>
            </a:br>
            <a:endParaRPr lang="en-US" altLang="zh-CN" sz="1800" dirty="0">
              <a:sym typeface="Symbol" panose="05050102010706020507" pitchFamily="18" charset="2"/>
            </a:endParaRPr>
          </a:p>
          <a:p>
            <a:pPr>
              <a:lnSpc>
                <a:spcPct val="150000"/>
              </a:lnSpc>
              <a:buFont typeface="Monotype Sorts" pitchFamily="2" charset="2"/>
              <a:buNone/>
              <a:tabLst>
                <a:tab pos="1658938" algn="l"/>
                <a:tab pos="3149600" algn="ctr"/>
                <a:tab pos="3425825" algn="l"/>
              </a:tabLst>
            </a:pPr>
            <a:r>
              <a:rPr lang="en-US" altLang="zh-CN" sz="1800" dirty="0">
                <a:sym typeface="Symbol" panose="05050102010706020507" pitchFamily="18" charset="2"/>
              </a:rPr>
              <a:t>	</a:t>
            </a:r>
            <a:r>
              <a:rPr lang="zh-CN" altLang="en-US" sz="1800" dirty="0">
                <a:sym typeface="Symbol" panose="05050102010706020507" pitchFamily="18" charset="2"/>
              </a:rPr>
              <a:t>其中</a:t>
            </a:r>
            <a:r>
              <a:rPr lang="en-US" altLang="zh-CN" sz="1800" i="1" dirty="0">
                <a:sym typeface="Symbol" panose="05050102010706020507" pitchFamily="18" charset="2"/>
              </a:rPr>
              <a:t>p </a:t>
            </a:r>
            <a:r>
              <a:rPr lang="zh-CN" altLang="en-US" sz="1800" dirty="0">
                <a:sym typeface="Symbol" panose="05050102010706020507" pitchFamily="18" charset="2"/>
              </a:rPr>
              <a:t>是一个命题演算公式，由连词（</a:t>
            </a:r>
            <a:r>
              <a:rPr lang="en-US" altLang="zh-CN" sz="1800" dirty="0">
                <a:sym typeface="Symbol" panose="05050102010706020507" pitchFamily="18" charset="2"/>
              </a:rPr>
              <a:t> (</a:t>
            </a:r>
            <a:r>
              <a:rPr lang="en-US" altLang="zh-CN" sz="1800" b="1" dirty="0">
                <a:sym typeface="Symbol" panose="05050102010706020507" pitchFamily="18" charset="2"/>
              </a:rPr>
              <a:t>and</a:t>
            </a:r>
            <a:r>
              <a:rPr lang="en-US" altLang="zh-CN" sz="1800" dirty="0">
                <a:sym typeface="Symbol" panose="05050102010706020507" pitchFamily="18" charset="2"/>
              </a:rPr>
              <a:t>),  (</a:t>
            </a:r>
            <a:r>
              <a:rPr lang="en-US" altLang="zh-CN" sz="1800" b="1" dirty="0">
                <a:sym typeface="Symbol" panose="05050102010706020507" pitchFamily="18" charset="2"/>
              </a:rPr>
              <a:t>or</a:t>
            </a:r>
            <a:r>
              <a:rPr lang="en-US" altLang="zh-CN" sz="1800" dirty="0">
                <a:sym typeface="Symbol" panose="05050102010706020507" pitchFamily="18" charset="2"/>
              </a:rPr>
              <a:t>),  (</a:t>
            </a:r>
            <a:r>
              <a:rPr lang="en-US" altLang="zh-CN" sz="1800" b="1" dirty="0">
                <a:sym typeface="Symbol" panose="05050102010706020507" pitchFamily="18" charset="2"/>
              </a:rPr>
              <a:t>not</a:t>
            </a:r>
            <a:r>
              <a:rPr lang="en-US" altLang="zh-CN" sz="1800" dirty="0">
                <a:sym typeface="Symbol" panose="05050102010706020507" pitchFamily="18" charset="2"/>
              </a:rPr>
              <a:t>) </a:t>
            </a:r>
            <a:r>
              <a:rPr lang="zh-CN" altLang="en-US" sz="1800" dirty="0">
                <a:sym typeface="Symbol" panose="05050102010706020507" pitchFamily="18" charset="2"/>
              </a:rPr>
              <a:t>）把项连接起来构成</a:t>
            </a:r>
            <a:br>
              <a:rPr lang="en-US" altLang="zh-CN" sz="1800" dirty="0">
                <a:sym typeface="Symbol" panose="05050102010706020507" pitchFamily="18" charset="2"/>
              </a:rPr>
            </a:br>
            <a:r>
              <a:rPr lang="zh-CN" altLang="en-US" sz="1800" dirty="0">
                <a:sym typeface="Symbol" panose="05050102010706020507" pitchFamily="18" charset="2"/>
              </a:rPr>
              <a:t>每一个</a:t>
            </a:r>
            <a:r>
              <a:rPr lang="zh-CN" altLang="en-US" sz="1800" b="1" dirty="0">
                <a:solidFill>
                  <a:schemeClr val="tx2"/>
                </a:solidFill>
                <a:sym typeface="Symbol" panose="05050102010706020507" pitchFamily="18" charset="2"/>
              </a:rPr>
              <a:t>项（</a:t>
            </a:r>
            <a:r>
              <a:rPr lang="en-US" altLang="zh-CN" sz="1800" b="1" dirty="0">
                <a:solidFill>
                  <a:schemeClr val="tx2"/>
                </a:solidFill>
                <a:sym typeface="Symbol" panose="05050102010706020507" pitchFamily="18" charset="2"/>
              </a:rPr>
              <a:t>term</a:t>
            </a:r>
            <a:r>
              <a:rPr lang="zh-CN" altLang="en-US" sz="1800" b="1" dirty="0">
                <a:solidFill>
                  <a:schemeClr val="tx2"/>
                </a:solidFill>
                <a:sym typeface="Symbol" panose="05050102010706020507" pitchFamily="18" charset="2"/>
              </a:rPr>
              <a:t>）</a:t>
            </a:r>
            <a:r>
              <a:rPr lang="zh-CN" altLang="en-US" sz="1800" dirty="0">
                <a:sym typeface="Symbol" panose="05050102010706020507" pitchFamily="18" charset="2"/>
              </a:rPr>
              <a:t>的形式可以为：</a:t>
            </a:r>
            <a:endParaRPr lang="en-US" altLang="zh-CN" sz="1800" dirty="0">
              <a:sym typeface="Symbol" panose="05050102010706020507" pitchFamily="18" charset="2"/>
            </a:endParaRPr>
          </a:p>
          <a:p>
            <a:pPr>
              <a:lnSpc>
                <a:spcPct val="150000"/>
              </a:lnSpc>
              <a:buFont typeface="Monotype Sorts" pitchFamily="2" charset="2"/>
              <a:buNone/>
              <a:tabLst>
                <a:tab pos="1658938" algn="l"/>
                <a:tab pos="3149600" algn="ctr"/>
                <a:tab pos="3425825" algn="l"/>
              </a:tabLst>
            </a:pPr>
            <a:r>
              <a:rPr lang="en-US" altLang="zh-CN" sz="1800" dirty="0">
                <a:sym typeface="Symbol" panose="05050102010706020507" pitchFamily="18" charset="2"/>
              </a:rPr>
              <a:t>		&lt;attribute&gt;	</a:t>
            </a:r>
            <a:r>
              <a:rPr lang="en-US" altLang="zh-CN" sz="1800" i="1" dirty="0">
                <a:sym typeface="Symbol" panose="05050102010706020507" pitchFamily="18" charset="2"/>
              </a:rPr>
              <a:t>op</a:t>
            </a:r>
            <a:r>
              <a:rPr lang="en-US" altLang="zh-CN" sz="1800" dirty="0">
                <a:sym typeface="Symbol" panose="05050102010706020507" pitchFamily="18" charset="2"/>
              </a:rPr>
              <a:t> 	&lt;attribute&gt; or &lt;constant&gt;</a:t>
            </a:r>
          </a:p>
          <a:p>
            <a:pPr>
              <a:lnSpc>
                <a:spcPct val="150000"/>
              </a:lnSpc>
              <a:buFont typeface="Monotype Sorts" pitchFamily="2" charset="2"/>
              <a:buNone/>
              <a:tabLst>
                <a:tab pos="1658938" algn="l"/>
                <a:tab pos="3149600" algn="ctr"/>
                <a:tab pos="3425825" algn="l"/>
              </a:tabLst>
            </a:pPr>
            <a:r>
              <a:rPr lang="en-US" altLang="zh-CN" sz="1800" dirty="0">
                <a:sym typeface="Symbol" panose="05050102010706020507" pitchFamily="18" charset="2"/>
              </a:rPr>
              <a:t>     </a:t>
            </a:r>
            <a:r>
              <a:rPr lang="zh-CN" altLang="en-US" sz="1800" dirty="0">
                <a:sym typeface="Symbol" panose="05050102010706020507" pitchFamily="18" charset="2"/>
              </a:rPr>
              <a:t>其中</a:t>
            </a:r>
            <a:r>
              <a:rPr lang="en-US" altLang="zh-CN" sz="1800" i="1" dirty="0">
                <a:sym typeface="Symbol" panose="05050102010706020507" pitchFamily="18" charset="2"/>
              </a:rPr>
              <a:t>op</a:t>
            </a:r>
            <a:r>
              <a:rPr lang="en-US" altLang="zh-CN" sz="1800" dirty="0">
                <a:sym typeface="Symbol" panose="05050102010706020507" pitchFamily="18" charset="2"/>
              </a:rPr>
              <a:t> </a:t>
            </a:r>
            <a:r>
              <a:rPr lang="zh-CN" altLang="en-US" sz="1800" dirty="0">
                <a:sym typeface="Symbol" panose="05050102010706020507" pitchFamily="18" charset="2"/>
              </a:rPr>
              <a:t>可以是：</a:t>
            </a:r>
            <a:r>
              <a:rPr lang="en-US" altLang="zh-CN" sz="1800" dirty="0">
                <a:sym typeface="Symbol" panose="05050102010706020507" pitchFamily="18" charset="2"/>
              </a:rPr>
              <a:t>=, , &gt;, . &lt;. </a:t>
            </a:r>
          </a:p>
          <a:p>
            <a:pPr>
              <a:tabLst>
                <a:tab pos="1658938" algn="l"/>
                <a:tab pos="3149600" algn="ctr"/>
                <a:tab pos="3425825" algn="l"/>
              </a:tabLst>
            </a:pPr>
            <a:r>
              <a:rPr lang="zh-CN" altLang="en-US" sz="2000" dirty="0">
                <a:sym typeface="Symbol" panose="05050102010706020507" pitchFamily="18" charset="2"/>
              </a:rPr>
              <a:t>选择运算的示例：</a:t>
            </a:r>
            <a:br>
              <a:rPr lang="en-US" altLang="zh-CN" dirty="0">
                <a:sym typeface="Symbol" panose="05050102010706020507" pitchFamily="18" charset="2"/>
              </a:rPr>
            </a:br>
            <a:r>
              <a:rPr lang="en-US" altLang="zh-CN" sz="2400" dirty="0">
                <a:sym typeface="Symbol" panose="05050102010706020507" pitchFamily="18" charset="2"/>
              </a:rPr>
              <a:t>  	</a:t>
            </a:r>
            <a:r>
              <a:rPr lang="en-US" altLang="zh-CN" sz="2400" i="1" dirty="0">
                <a:sym typeface="Symbol" panose="05050102010706020507" pitchFamily="18" charset="2"/>
              </a:rPr>
              <a:t></a:t>
            </a:r>
            <a:r>
              <a:rPr lang="en-US" altLang="zh-CN" sz="2400" dirty="0">
                <a:sym typeface="Symbol" panose="05050102010706020507" pitchFamily="18" charset="2"/>
              </a:rPr>
              <a:t> </a:t>
            </a:r>
            <a:r>
              <a:rPr lang="en-US" altLang="zh-CN" sz="2400" i="1" baseline="-25000" dirty="0" err="1">
                <a:sym typeface="Symbol" panose="05050102010706020507" pitchFamily="18" charset="2"/>
              </a:rPr>
              <a:t>dept_name</a:t>
            </a:r>
            <a:r>
              <a:rPr lang="en-US" altLang="zh-CN" sz="2400" i="1" baseline="-25000" dirty="0">
                <a:sym typeface="Symbol" panose="05050102010706020507" pitchFamily="18" charset="2"/>
              </a:rPr>
              <a:t>=“Physics”</a:t>
            </a:r>
            <a:r>
              <a:rPr lang="en-US" altLang="zh-CN" sz="2400" dirty="0">
                <a:sym typeface="Symbol" panose="05050102010706020507" pitchFamily="18" charset="2"/>
              </a:rPr>
              <a:t>(</a:t>
            </a:r>
            <a:r>
              <a:rPr lang="en-US" altLang="zh-CN" sz="2400" i="1" dirty="0">
                <a:sym typeface="Symbol" panose="05050102010706020507" pitchFamily="18" charset="2"/>
              </a:rPr>
              <a:t>instructor</a:t>
            </a:r>
            <a:r>
              <a:rPr lang="en-US" altLang="zh-CN" sz="2400" dirty="0">
                <a:sym typeface="Symbol" panose="05050102010706020507" pitchFamily="18" charset="2"/>
              </a:rPr>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a:t>选择运算</a:t>
            </a:r>
          </a:p>
        </p:txBody>
      </p:sp>
      <p:sp>
        <p:nvSpPr>
          <p:cNvPr id="16387" name="Rectangle 3"/>
          <p:cNvSpPr>
            <a:spLocks noGrp="1" noChangeArrowheads="1"/>
          </p:cNvSpPr>
          <p:nvPr>
            <p:ph type="body" idx="1"/>
          </p:nvPr>
        </p:nvSpPr>
        <p:spPr/>
        <p:txBody>
          <a:bodyPr/>
          <a:lstStyle/>
          <a:p>
            <a:pPr eaLnBrk="1" hangingPunct="1"/>
            <a:r>
              <a:rPr lang="zh-CN" altLang="en-US" sz="2400" dirty="0"/>
              <a:t>选择运算是从行的角度进行的运算</a:t>
            </a:r>
          </a:p>
        </p:txBody>
      </p:sp>
      <p:grpSp>
        <p:nvGrpSpPr>
          <p:cNvPr id="16388" name="Group 4"/>
          <p:cNvGrpSpPr>
            <a:grpSpLocks/>
          </p:cNvGrpSpPr>
          <p:nvPr/>
        </p:nvGrpSpPr>
        <p:grpSpPr bwMode="auto">
          <a:xfrm>
            <a:off x="1600200" y="2590800"/>
            <a:ext cx="5029200" cy="2057400"/>
            <a:chOff x="2448" y="1728"/>
            <a:chExt cx="2640" cy="768"/>
          </a:xfrm>
        </p:grpSpPr>
        <p:sp>
          <p:nvSpPr>
            <p:cNvPr id="16389" name="Rectangle 5"/>
            <p:cNvSpPr>
              <a:spLocks noChangeArrowheads="1"/>
            </p:cNvSpPr>
            <p:nvPr/>
          </p:nvSpPr>
          <p:spPr bwMode="auto">
            <a:xfrm>
              <a:off x="2448" y="1728"/>
              <a:ext cx="912" cy="96"/>
            </a:xfrm>
            <a:prstGeom prst="rect">
              <a:avLst/>
            </a:prstGeom>
            <a:solidFill>
              <a:srgbClr val="FFFFFF"/>
            </a:solidFill>
            <a:ln w="9525">
              <a:solidFill>
                <a:srgbClr val="000000"/>
              </a:solidFill>
              <a:miter lim="800000"/>
              <a:headEnd/>
              <a:tailEnd/>
            </a:ln>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400" b="1">
                <a:latin typeface="Tahoma" panose="020B0604030504040204" pitchFamily="34" charset="0"/>
              </a:endParaRPr>
            </a:p>
          </p:txBody>
        </p:sp>
        <p:sp>
          <p:nvSpPr>
            <p:cNvPr id="16390" name="Rectangle 6" descr="浅色下对角线"/>
            <p:cNvSpPr>
              <a:spLocks noChangeArrowheads="1"/>
            </p:cNvSpPr>
            <p:nvPr/>
          </p:nvSpPr>
          <p:spPr bwMode="auto">
            <a:xfrm>
              <a:off x="2448" y="1824"/>
              <a:ext cx="912" cy="96"/>
            </a:xfrm>
            <a:prstGeom prst="rect">
              <a:avLst/>
            </a:prstGeom>
            <a:blipFill dpi="0" rotWithShape="0">
              <a:blip r:embed="rId2"/>
              <a:srcRect/>
              <a:tile tx="0" ty="0" sx="100000" sy="100000" flip="none" algn="tl"/>
            </a:blipFill>
            <a:ln w="9525">
              <a:solidFill>
                <a:srgbClr val="000000"/>
              </a:solidFill>
              <a:miter lim="800000"/>
              <a:headEnd/>
              <a:tailEnd/>
            </a:ln>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400" b="1">
                <a:latin typeface="Tahoma" panose="020B0604030504040204" pitchFamily="34" charset="0"/>
              </a:endParaRPr>
            </a:p>
          </p:txBody>
        </p:sp>
        <p:sp>
          <p:nvSpPr>
            <p:cNvPr id="16391" name="Rectangle 7"/>
            <p:cNvSpPr>
              <a:spLocks noChangeArrowheads="1"/>
            </p:cNvSpPr>
            <p:nvPr/>
          </p:nvSpPr>
          <p:spPr bwMode="auto">
            <a:xfrm>
              <a:off x="2448" y="1920"/>
              <a:ext cx="912" cy="96"/>
            </a:xfrm>
            <a:prstGeom prst="rect">
              <a:avLst/>
            </a:prstGeom>
            <a:solidFill>
              <a:srgbClr val="FFFFFF"/>
            </a:solidFill>
            <a:ln w="9525">
              <a:solidFill>
                <a:srgbClr val="000000"/>
              </a:solidFill>
              <a:miter lim="800000"/>
              <a:headEnd/>
              <a:tailEnd/>
            </a:ln>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400" b="1">
                <a:latin typeface="Tahoma" panose="020B0604030504040204" pitchFamily="34" charset="0"/>
              </a:endParaRPr>
            </a:p>
          </p:txBody>
        </p:sp>
        <p:sp>
          <p:nvSpPr>
            <p:cNvPr id="16392" name="Rectangle 8"/>
            <p:cNvSpPr>
              <a:spLocks noChangeArrowheads="1"/>
            </p:cNvSpPr>
            <p:nvPr/>
          </p:nvSpPr>
          <p:spPr bwMode="auto">
            <a:xfrm>
              <a:off x="2448" y="2400"/>
              <a:ext cx="912" cy="96"/>
            </a:xfrm>
            <a:prstGeom prst="rect">
              <a:avLst/>
            </a:prstGeom>
            <a:solidFill>
              <a:srgbClr val="FFFFFF"/>
            </a:solidFill>
            <a:ln w="9525">
              <a:solidFill>
                <a:srgbClr val="000000"/>
              </a:solidFill>
              <a:miter lim="800000"/>
              <a:headEnd/>
              <a:tailEnd/>
            </a:ln>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400" b="1">
                <a:latin typeface="Tahoma" panose="020B0604030504040204" pitchFamily="34" charset="0"/>
              </a:endParaRPr>
            </a:p>
          </p:txBody>
        </p:sp>
        <p:sp>
          <p:nvSpPr>
            <p:cNvPr id="16393" name="Rectangle 9"/>
            <p:cNvSpPr>
              <a:spLocks noChangeArrowheads="1"/>
            </p:cNvSpPr>
            <p:nvPr/>
          </p:nvSpPr>
          <p:spPr bwMode="auto">
            <a:xfrm>
              <a:off x="2448" y="2016"/>
              <a:ext cx="912" cy="96"/>
            </a:xfrm>
            <a:prstGeom prst="rect">
              <a:avLst/>
            </a:prstGeom>
            <a:solidFill>
              <a:srgbClr val="FFFFFF"/>
            </a:solidFill>
            <a:ln w="9525">
              <a:solidFill>
                <a:srgbClr val="000000"/>
              </a:solidFill>
              <a:miter lim="800000"/>
              <a:headEnd/>
              <a:tailEnd/>
            </a:ln>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400" b="1">
                <a:latin typeface="Tahoma" panose="020B0604030504040204" pitchFamily="34" charset="0"/>
              </a:endParaRPr>
            </a:p>
          </p:txBody>
        </p:sp>
        <p:sp>
          <p:nvSpPr>
            <p:cNvPr id="16394" name="Rectangle 10" descr="浅色下对角线"/>
            <p:cNvSpPr>
              <a:spLocks noChangeArrowheads="1"/>
            </p:cNvSpPr>
            <p:nvPr/>
          </p:nvSpPr>
          <p:spPr bwMode="auto">
            <a:xfrm>
              <a:off x="2448" y="2112"/>
              <a:ext cx="912" cy="96"/>
            </a:xfrm>
            <a:prstGeom prst="rect">
              <a:avLst/>
            </a:prstGeom>
            <a:blipFill dpi="0" rotWithShape="0">
              <a:blip r:embed="rId2"/>
              <a:srcRect/>
              <a:tile tx="0" ty="0" sx="100000" sy="100000" flip="none" algn="tl"/>
            </a:blipFill>
            <a:ln w="9525">
              <a:solidFill>
                <a:srgbClr val="000000"/>
              </a:solidFill>
              <a:miter lim="800000"/>
              <a:headEnd/>
              <a:tailEnd/>
            </a:ln>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400" b="1">
                <a:latin typeface="Tahoma" panose="020B0604030504040204" pitchFamily="34" charset="0"/>
              </a:endParaRPr>
            </a:p>
          </p:txBody>
        </p:sp>
        <p:sp>
          <p:nvSpPr>
            <p:cNvPr id="16395" name="Rectangle 11"/>
            <p:cNvSpPr>
              <a:spLocks noChangeArrowheads="1"/>
            </p:cNvSpPr>
            <p:nvPr/>
          </p:nvSpPr>
          <p:spPr bwMode="auto">
            <a:xfrm>
              <a:off x="2448" y="2208"/>
              <a:ext cx="912" cy="96"/>
            </a:xfrm>
            <a:prstGeom prst="rect">
              <a:avLst/>
            </a:prstGeom>
            <a:solidFill>
              <a:srgbClr val="FFFFFF"/>
            </a:solidFill>
            <a:ln w="9525">
              <a:solidFill>
                <a:srgbClr val="000000"/>
              </a:solidFill>
              <a:miter lim="800000"/>
              <a:headEnd/>
              <a:tailEnd/>
            </a:ln>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400" b="1">
                <a:latin typeface="Tahoma" panose="020B0604030504040204" pitchFamily="34" charset="0"/>
              </a:endParaRPr>
            </a:p>
          </p:txBody>
        </p:sp>
        <p:sp>
          <p:nvSpPr>
            <p:cNvPr id="16396" name="Rectangle 12" descr="浅色下对角线"/>
            <p:cNvSpPr>
              <a:spLocks noChangeArrowheads="1"/>
            </p:cNvSpPr>
            <p:nvPr/>
          </p:nvSpPr>
          <p:spPr bwMode="auto">
            <a:xfrm>
              <a:off x="2448" y="2304"/>
              <a:ext cx="912" cy="96"/>
            </a:xfrm>
            <a:prstGeom prst="rect">
              <a:avLst/>
            </a:prstGeom>
            <a:blipFill dpi="0" rotWithShape="0">
              <a:blip r:embed="rId2"/>
              <a:srcRect/>
              <a:tile tx="0" ty="0" sx="100000" sy="100000" flip="none" algn="tl"/>
            </a:blipFill>
            <a:ln w="9525">
              <a:solidFill>
                <a:srgbClr val="000000"/>
              </a:solidFill>
              <a:miter lim="800000"/>
              <a:headEnd/>
              <a:tailEnd/>
            </a:ln>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400" b="1">
                <a:latin typeface="Tahoma" panose="020B0604030504040204" pitchFamily="34" charset="0"/>
              </a:endParaRPr>
            </a:p>
          </p:txBody>
        </p:sp>
        <p:sp>
          <p:nvSpPr>
            <p:cNvPr id="16397" name="Rectangle 13" descr="浅色下对角线"/>
            <p:cNvSpPr>
              <a:spLocks noChangeArrowheads="1"/>
            </p:cNvSpPr>
            <p:nvPr/>
          </p:nvSpPr>
          <p:spPr bwMode="auto">
            <a:xfrm>
              <a:off x="4176" y="2112"/>
              <a:ext cx="912" cy="96"/>
            </a:xfrm>
            <a:prstGeom prst="rect">
              <a:avLst/>
            </a:prstGeom>
            <a:blipFill dpi="0" rotWithShape="0">
              <a:blip r:embed="rId2"/>
              <a:srcRect/>
              <a:tile tx="0" ty="0" sx="100000" sy="100000" flip="none" algn="tl"/>
            </a:blipFill>
            <a:ln w="9525">
              <a:solidFill>
                <a:srgbClr val="000000"/>
              </a:solidFill>
              <a:miter lim="800000"/>
              <a:headEnd/>
              <a:tailEnd/>
            </a:ln>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400" b="1">
                <a:latin typeface="Tahoma" panose="020B0604030504040204" pitchFamily="34" charset="0"/>
              </a:endParaRPr>
            </a:p>
          </p:txBody>
        </p:sp>
        <p:sp>
          <p:nvSpPr>
            <p:cNvPr id="16398" name="Rectangle 14" descr="浅色下对角线"/>
            <p:cNvSpPr>
              <a:spLocks noChangeArrowheads="1"/>
            </p:cNvSpPr>
            <p:nvPr/>
          </p:nvSpPr>
          <p:spPr bwMode="auto">
            <a:xfrm>
              <a:off x="4176" y="2016"/>
              <a:ext cx="912" cy="96"/>
            </a:xfrm>
            <a:prstGeom prst="rect">
              <a:avLst/>
            </a:prstGeom>
            <a:blipFill dpi="0" rotWithShape="0">
              <a:blip r:embed="rId2"/>
              <a:srcRect/>
              <a:tile tx="0" ty="0" sx="100000" sy="100000" flip="none" algn="tl"/>
            </a:blipFill>
            <a:ln w="9525">
              <a:solidFill>
                <a:srgbClr val="000000"/>
              </a:solidFill>
              <a:miter lim="800000"/>
              <a:headEnd/>
              <a:tailEnd/>
            </a:ln>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400" b="1">
                <a:latin typeface="Tahoma" panose="020B0604030504040204" pitchFamily="34" charset="0"/>
              </a:endParaRPr>
            </a:p>
          </p:txBody>
        </p:sp>
        <p:sp>
          <p:nvSpPr>
            <p:cNvPr id="16399" name="Rectangle 15" descr="浅色下对角线"/>
            <p:cNvSpPr>
              <a:spLocks noChangeArrowheads="1"/>
            </p:cNvSpPr>
            <p:nvPr/>
          </p:nvSpPr>
          <p:spPr bwMode="auto">
            <a:xfrm>
              <a:off x="4176" y="1920"/>
              <a:ext cx="912" cy="96"/>
            </a:xfrm>
            <a:prstGeom prst="rect">
              <a:avLst/>
            </a:prstGeom>
            <a:blipFill dpi="0" rotWithShape="0">
              <a:blip r:embed="rId2"/>
              <a:srcRect/>
              <a:tile tx="0" ty="0" sx="100000" sy="100000" flip="none" algn="tl"/>
            </a:blipFill>
            <a:ln w="9525">
              <a:solidFill>
                <a:srgbClr val="000000"/>
              </a:solidFill>
              <a:miter lim="800000"/>
              <a:headEnd/>
              <a:tailEnd/>
            </a:ln>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400" b="1">
                <a:latin typeface="Tahoma" panose="020B0604030504040204" pitchFamily="34" charset="0"/>
              </a:endParaRPr>
            </a:p>
          </p:txBody>
        </p:sp>
        <p:sp>
          <p:nvSpPr>
            <p:cNvPr id="16400" name="AutoShape 16"/>
            <p:cNvSpPr>
              <a:spLocks noChangeArrowheads="1"/>
            </p:cNvSpPr>
            <p:nvPr/>
          </p:nvSpPr>
          <p:spPr bwMode="auto">
            <a:xfrm>
              <a:off x="3552" y="2016"/>
              <a:ext cx="528" cy="144"/>
            </a:xfrm>
            <a:prstGeom prst="rightArrow">
              <a:avLst>
                <a:gd name="adj1" fmla="val 50000"/>
                <a:gd name="adj2" fmla="val 91667"/>
              </a:avLst>
            </a:prstGeom>
            <a:solidFill>
              <a:srgbClr val="FFFFFF"/>
            </a:solidFill>
            <a:ln w="9525">
              <a:solidFill>
                <a:srgbClr val="000000"/>
              </a:solidFill>
              <a:miter lim="800000"/>
              <a:headEnd/>
              <a:tailEnd/>
            </a:ln>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400" b="1">
                <a:latin typeface="Tahoma" panose="020B0604030504040204" pitchFamily="34" charset="0"/>
              </a:endParaRPr>
            </a:p>
          </p:txBody>
        </p:sp>
        <p:sp>
          <p:nvSpPr>
            <p:cNvPr id="16401" name="Text Box 17"/>
            <p:cNvSpPr txBox="1">
              <a:spLocks noChangeArrowheads="1"/>
            </p:cNvSpPr>
            <p:nvPr/>
          </p:nvSpPr>
          <p:spPr bwMode="auto">
            <a:xfrm>
              <a:off x="3552" y="1728"/>
              <a:ext cx="432"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50000"/>
                </a:spcBef>
                <a:buClrTx/>
                <a:buSzTx/>
                <a:buFontTx/>
                <a:buNone/>
              </a:pPr>
              <a:r>
                <a:rPr lang="en-US" altLang="zh-CN" sz="2400" b="1">
                  <a:solidFill>
                    <a:schemeClr val="bg2"/>
                  </a:solidFill>
                  <a:latin typeface="Times New Roman" panose="02020603050405020304" pitchFamily="18" charset="0"/>
                </a:rPr>
                <a:t>σ</a:t>
              </a:r>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zh-CN" altLang="en-US">
                <a:ea typeface="宋体" panose="02010600030101010101" pitchFamily="2" charset="-122"/>
              </a:rPr>
              <a:t>投影运算</a:t>
            </a:r>
            <a:r>
              <a:rPr lang="en-US" altLang="zh-CN">
                <a:ea typeface="宋体" panose="02010600030101010101" pitchFamily="2" charset="-122"/>
              </a:rPr>
              <a:t>– </a:t>
            </a:r>
            <a:r>
              <a:rPr lang="zh-CN" altLang="en-US">
                <a:ea typeface="宋体" panose="02010600030101010101" pitchFamily="2" charset="-122"/>
              </a:rPr>
              <a:t>示例</a:t>
            </a:r>
            <a:endParaRPr lang="en-US" altLang="zh-CN">
              <a:ea typeface="宋体" panose="02010600030101010101" pitchFamily="2" charset="-122"/>
            </a:endParaRPr>
          </a:p>
        </p:txBody>
      </p:sp>
      <p:sp>
        <p:nvSpPr>
          <p:cNvPr id="17411" name="Rectangle 3"/>
          <p:cNvSpPr>
            <a:spLocks noGrp="1" noChangeArrowheads="1"/>
          </p:cNvSpPr>
          <p:nvPr>
            <p:ph type="body" idx="1"/>
          </p:nvPr>
        </p:nvSpPr>
        <p:spPr>
          <a:xfrm>
            <a:off x="377825" y="1077913"/>
            <a:ext cx="2441575" cy="411162"/>
          </a:xfrm>
        </p:spPr>
        <p:txBody>
          <a:bodyPr/>
          <a:lstStyle/>
          <a:p>
            <a:r>
              <a:rPr lang="zh-CN" altLang="en-US" sz="2000" dirty="0"/>
              <a:t>关系</a:t>
            </a:r>
            <a:r>
              <a:rPr lang="en-US" altLang="zh-CN" sz="2000" i="1" dirty="0"/>
              <a:t>r</a:t>
            </a:r>
            <a:endParaRPr lang="en-US" altLang="zh-CN" sz="2000" dirty="0"/>
          </a:p>
        </p:txBody>
      </p:sp>
      <p:sp>
        <p:nvSpPr>
          <p:cNvPr id="17412" name="Rectangle 4"/>
          <p:cNvSpPr>
            <a:spLocks noChangeArrowheads="1"/>
          </p:cNvSpPr>
          <p:nvPr/>
        </p:nvSpPr>
        <p:spPr bwMode="auto">
          <a:xfrm>
            <a:off x="990600" y="4114800"/>
            <a:ext cx="70294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endParaRPr kumimoji="0" lang="en-IN" altLang="zh-CN" sz="2400">
              <a:latin typeface="Times New Roman" panose="02020603050405020304" pitchFamily="18" charset="0"/>
            </a:endParaRPr>
          </a:p>
        </p:txBody>
      </p:sp>
      <p:sp>
        <p:nvSpPr>
          <p:cNvPr id="17413" name="Rectangle 5"/>
          <p:cNvSpPr>
            <a:spLocks noChangeArrowheads="1"/>
          </p:cNvSpPr>
          <p:nvPr/>
        </p:nvSpPr>
        <p:spPr bwMode="auto">
          <a:xfrm>
            <a:off x="914400" y="3962400"/>
            <a:ext cx="70294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endParaRPr kumimoji="0" lang="en-IN" altLang="zh-CN" sz="2400">
              <a:latin typeface="Times New Roman" panose="02020603050405020304" pitchFamily="18" charset="0"/>
            </a:endParaRPr>
          </a:p>
        </p:txBody>
      </p:sp>
      <p:sp>
        <p:nvSpPr>
          <p:cNvPr id="17414" name="Rectangle 6"/>
          <p:cNvSpPr>
            <a:spLocks noChangeArrowheads="1"/>
          </p:cNvSpPr>
          <p:nvPr/>
        </p:nvSpPr>
        <p:spPr bwMode="auto">
          <a:xfrm>
            <a:off x="533400" y="4114800"/>
            <a:ext cx="70294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buSzTx/>
              <a:buFont typeface="Monotype Sorts" pitchFamily="2" charset="2"/>
              <a:buNone/>
            </a:pPr>
            <a:endParaRPr lang="en-IN" altLang="zh-CN" sz="2000">
              <a:latin typeface="Times New Roman" panose="02020603050405020304" pitchFamily="18" charset="0"/>
            </a:endParaRPr>
          </a:p>
        </p:txBody>
      </p:sp>
      <p:sp>
        <p:nvSpPr>
          <p:cNvPr id="17415" name="Rectangle 7"/>
          <p:cNvSpPr>
            <a:spLocks noChangeArrowheads="1"/>
          </p:cNvSpPr>
          <p:nvPr/>
        </p:nvSpPr>
        <p:spPr bwMode="auto">
          <a:xfrm>
            <a:off x="407988" y="4140200"/>
            <a:ext cx="70294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endParaRPr kumimoji="0" lang="en-IN" altLang="zh-CN" sz="2400">
              <a:latin typeface="Times New Roman" panose="02020603050405020304" pitchFamily="18" charset="0"/>
            </a:endParaRPr>
          </a:p>
        </p:txBody>
      </p:sp>
      <p:sp>
        <p:nvSpPr>
          <p:cNvPr id="17416" name="Rectangle 8"/>
          <p:cNvSpPr>
            <a:spLocks noChangeArrowheads="1"/>
          </p:cNvSpPr>
          <p:nvPr/>
        </p:nvSpPr>
        <p:spPr bwMode="auto">
          <a:xfrm>
            <a:off x="404813" y="3659188"/>
            <a:ext cx="2057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r>
              <a:rPr lang="en-US" altLang="zh-CN">
                <a:latin typeface="Helvetica" panose="020B0604020202020204" pitchFamily="34" charset="0"/>
              </a:rPr>
              <a:t> </a:t>
            </a:r>
            <a:r>
              <a:rPr lang="en-US" altLang="zh-CN">
                <a:latin typeface="Helvetica" panose="020B0604020202020204" pitchFamily="34" charset="0"/>
                <a:sym typeface="Symbol" panose="05050102010706020507" pitchFamily="18" charset="2"/>
              </a:rPr>
              <a:t> </a:t>
            </a:r>
            <a:endParaRPr kumimoji="0" lang="en-US" altLang="zh-CN" sz="1600">
              <a:latin typeface="Helvetica" panose="020B0604020202020204" pitchFamily="34" charset="0"/>
            </a:endParaRPr>
          </a:p>
        </p:txBody>
      </p:sp>
      <p:pic>
        <p:nvPicPr>
          <p:cNvPr id="1741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3163" y="1189038"/>
            <a:ext cx="2708275" cy="443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8" name="Rectangle 10"/>
          <p:cNvSpPr>
            <a:spLocks noChangeArrowheads="1"/>
          </p:cNvSpPr>
          <p:nvPr/>
        </p:nvSpPr>
        <p:spPr bwMode="auto">
          <a:xfrm>
            <a:off x="723900" y="3597275"/>
            <a:ext cx="1468438"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r>
              <a:rPr kumimoji="0" lang="en-US" altLang="zh-CN" sz="2400" dirty="0">
                <a:latin typeface="Times New Roman" panose="02020603050405020304" pitchFamily="18" charset="0"/>
                <a:sym typeface="Symbol" panose="05050102010706020507" pitchFamily="18" charset="2"/>
              </a:rPr>
              <a:t></a:t>
            </a:r>
            <a:r>
              <a:rPr kumimoji="0" lang="en-US" altLang="zh-CN" sz="2400" baseline="-25000" dirty="0">
                <a:latin typeface="Times New Roman" panose="02020603050405020304" pitchFamily="18" charset="0"/>
              </a:rPr>
              <a:t>A,C</a:t>
            </a:r>
            <a:r>
              <a:rPr kumimoji="0" lang="en-US" altLang="zh-CN" sz="2400" dirty="0">
                <a:latin typeface="Times New Roman" panose="02020603050405020304" pitchFamily="18" charset="0"/>
              </a:rPr>
              <a:t> (</a:t>
            </a:r>
            <a:r>
              <a:rPr kumimoji="0" lang="en-US" altLang="zh-CN" sz="2400" i="1" dirty="0">
                <a:latin typeface="Times New Roman" panose="02020603050405020304" pitchFamily="18" charset="0"/>
              </a:rPr>
              <a:t>r</a:t>
            </a:r>
            <a:r>
              <a:rPr kumimoji="0" lang="en-US" altLang="zh-CN" sz="2400" dirty="0">
                <a:latin typeface="Times New Roman" panose="02020603050405020304" pitchFamily="18" charset="0"/>
              </a:rPr>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zh-CN" altLang="en-US">
                <a:ea typeface="宋体" panose="02010600030101010101" pitchFamily="2" charset="-122"/>
              </a:rPr>
              <a:t>投影运算</a:t>
            </a:r>
            <a:endParaRPr lang="en-US" altLang="zh-CN">
              <a:ea typeface="宋体" panose="02010600030101010101" pitchFamily="2" charset="-122"/>
            </a:endParaRPr>
          </a:p>
        </p:txBody>
      </p:sp>
      <p:sp>
        <p:nvSpPr>
          <p:cNvPr id="19459" name="Rectangle 3"/>
          <p:cNvSpPr>
            <a:spLocks noGrp="1" noChangeArrowheads="1"/>
          </p:cNvSpPr>
          <p:nvPr>
            <p:ph type="body" idx="1"/>
          </p:nvPr>
        </p:nvSpPr>
        <p:spPr>
          <a:xfrm>
            <a:off x="798513" y="1077913"/>
            <a:ext cx="7848600" cy="4876800"/>
          </a:xfrm>
        </p:spPr>
        <p:txBody>
          <a:bodyPr/>
          <a:lstStyle/>
          <a:p>
            <a:pPr>
              <a:lnSpc>
                <a:spcPct val="150000"/>
              </a:lnSpc>
              <a:tabLst>
                <a:tab pos="3257550" algn="ctr"/>
              </a:tabLst>
            </a:pPr>
            <a:r>
              <a:rPr lang="zh-CN" altLang="en-US" sz="2000" dirty="0"/>
              <a:t>记法： </a:t>
            </a:r>
            <a:br>
              <a:rPr lang="en-US" altLang="zh-CN" sz="2000" dirty="0"/>
            </a:br>
            <a:r>
              <a:rPr lang="en-US" altLang="zh-CN" sz="2000" dirty="0"/>
              <a:t>	</a:t>
            </a:r>
          </a:p>
          <a:p>
            <a:pPr>
              <a:lnSpc>
                <a:spcPct val="150000"/>
              </a:lnSpc>
              <a:buFont typeface="Monotype Sorts" pitchFamily="2" charset="2"/>
              <a:buNone/>
              <a:tabLst>
                <a:tab pos="3257550" algn="ctr"/>
              </a:tabLst>
            </a:pPr>
            <a:r>
              <a:rPr lang="en-US" altLang="zh-CN" sz="2000" dirty="0"/>
              <a:t>	</a:t>
            </a:r>
            <a:r>
              <a:rPr lang="zh-CN" altLang="en-US" sz="2000" dirty="0"/>
              <a:t>其中</a:t>
            </a:r>
            <a:r>
              <a:rPr lang="en-US" altLang="zh-CN" sz="2000" i="1" dirty="0"/>
              <a:t>A</a:t>
            </a:r>
            <a:r>
              <a:rPr lang="en-US" altLang="zh-CN" sz="2000" i="1" baseline="-25000" dirty="0"/>
              <a:t>1</a:t>
            </a:r>
            <a:r>
              <a:rPr lang="en-US" altLang="zh-CN" sz="2000" i="1" dirty="0"/>
              <a:t>, A</a:t>
            </a:r>
            <a:r>
              <a:rPr lang="en-US" altLang="zh-CN" sz="2000" i="1" baseline="-25000" dirty="0"/>
              <a:t>2</a:t>
            </a:r>
            <a:r>
              <a:rPr lang="en-US" altLang="zh-CN" sz="2000" dirty="0"/>
              <a:t> </a:t>
            </a:r>
            <a:r>
              <a:rPr lang="zh-CN" altLang="en-US" sz="2000" dirty="0"/>
              <a:t>是属性名</a:t>
            </a:r>
            <a:r>
              <a:rPr lang="en-US" altLang="zh-CN" sz="2000" dirty="0"/>
              <a:t>,</a:t>
            </a:r>
            <a:r>
              <a:rPr lang="en-US" altLang="zh-CN" sz="2000" i="1" dirty="0"/>
              <a:t>r</a:t>
            </a:r>
            <a:r>
              <a:rPr lang="en-US" altLang="zh-CN" sz="2000" dirty="0"/>
              <a:t> </a:t>
            </a:r>
            <a:r>
              <a:rPr lang="zh-CN" altLang="en-US" sz="2000" dirty="0"/>
              <a:t>是关系名 </a:t>
            </a:r>
            <a:endParaRPr lang="en-US" altLang="zh-CN" sz="2000" dirty="0"/>
          </a:p>
          <a:p>
            <a:pPr>
              <a:lnSpc>
                <a:spcPct val="150000"/>
              </a:lnSpc>
              <a:tabLst>
                <a:tab pos="3257550" algn="ctr"/>
              </a:tabLst>
            </a:pPr>
            <a:r>
              <a:rPr lang="zh-CN" altLang="en-US" sz="2000" dirty="0"/>
              <a:t>结果由选择的 </a:t>
            </a:r>
            <a:r>
              <a:rPr lang="en-US" altLang="zh-CN" sz="2000" i="1" dirty="0"/>
              <a:t>k </a:t>
            </a:r>
            <a:r>
              <a:rPr lang="zh-CN" altLang="en-US" sz="2000" dirty="0"/>
              <a:t>列组成，删除了没有被选择的其他列</a:t>
            </a:r>
            <a:endParaRPr lang="en-US" altLang="zh-CN" sz="2000" dirty="0"/>
          </a:p>
          <a:p>
            <a:pPr>
              <a:lnSpc>
                <a:spcPct val="150000"/>
              </a:lnSpc>
              <a:tabLst>
                <a:tab pos="3257550" algn="ctr"/>
              </a:tabLst>
            </a:pPr>
            <a:r>
              <a:rPr lang="zh-CN" altLang="en-US" sz="2000" dirty="0"/>
              <a:t>因为关系是集合，所以重复的元组从结果中删除</a:t>
            </a:r>
            <a:endParaRPr lang="en-US" altLang="zh-CN" sz="2000" dirty="0"/>
          </a:p>
          <a:p>
            <a:pPr>
              <a:lnSpc>
                <a:spcPct val="150000"/>
              </a:lnSpc>
              <a:tabLst>
                <a:tab pos="3257550" algn="ctr"/>
              </a:tabLst>
            </a:pPr>
            <a:r>
              <a:rPr lang="zh-CN" altLang="en-US" sz="2000" dirty="0"/>
              <a:t>示例：从关系</a:t>
            </a:r>
            <a:r>
              <a:rPr lang="en-US" altLang="zh-CN" sz="2000" i="1" dirty="0"/>
              <a:t>instructor </a:t>
            </a:r>
            <a:r>
              <a:rPr lang="zh-CN" altLang="en-US" sz="2000" dirty="0"/>
              <a:t>中删除属性</a:t>
            </a:r>
            <a:r>
              <a:rPr lang="en-US" altLang="zh-CN" sz="2000" dirty="0"/>
              <a:t> </a:t>
            </a:r>
            <a:r>
              <a:rPr lang="en-US" altLang="zh-CN" sz="2000" i="1" dirty="0" err="1"/>
              <a:t>dept_name</a:t>
            </a:r>
            <a:r>
              <a:rPr lang="en-US" altLang="zh-CN" sz="2000" dirty="0"/>
              <a:t> </a:t>
            </a:r>
            <a:br>
              <a:rPr lang="en-US" altLang="zh-CN" sz="2000" dirty="0"/>
            </a:br>
            <a:br>
              <a:rPr lang="en-US" altLang="zh-CN" sz="2000" dirty="0"/>
            </a:br>
            <a:r>
              <a:rPr lang="en-US" altLang="zh-CN" sz="2000" dirty="0"/>
              <a:t>         </a:t>
            </a:r>
            <a:r>
              <a:rPr lang="en-US" altLang="zh-CN" dirty="0"/>
              <a:t>	 </a:t>
            </a:r>
            <a:r>
              <a:rPr lang="en-US" altLang="zh-CN" dirty="0">
                <a:sym typeface="Symbol" panose="05050102010706020507" pitchFamily="18" charset="2"/>
              </a:rPr>
              <a:t></a:t>
            </a:r>
            <a:r>
              <a:rPr lang="en-US" altLang="zh-CN" sz="2400" i="1" baseline="-25000" dirty="0"/>
              <a:t>ID, name, salary</a:t>
            </a:r>
            <a:r>
              <a:rPr lang="en-US" altLang="zh-CN" dirty="0"/>
              <a:t> (</a:t>
            </a:r>
            <a:r>
              <a:rPr lang="en-US" altLang="zh-CN" sz="2000" i="1" dirty="0"/>
              <a:t>instructor</a:t>
            </a:r>
            <a:r>
              <a:rPr lang="en-US" altLang="zh-CN" dirty="0"/>
              <a:t>) </a:t>
            </a:r>
            <a:br>
              <a:rPr lang="en-US" altLang="zh-CN" dirty="0"/>
            </a:br>
            <a:endParaRPr lang="en-US" altLang="zh-CN" dirty="0"/>
          </a:p>
        </p:txBody>
      </p:sp>
      <p:graphicFrame>
        <p:nvGraphicFramePr>
          <p:cNvPr id="19460" name="Object 4"/>
          <p:cNvGraphicFramePr>
            <a:graphicFrameLocks noChangeAspect="1"/>
          </p:cNvGraphicFramePr>
          <p:nvPr/>
        </p:nvGraphicFramePr>
        <p:xfrm>
          <a:off x="3440113" y="1223963"/>
          <a:ext cx="1914525" cy="544512"/>
        </p:xfrm>
        <a:graphic>
          <a:graphicData uri="http://schemas.openxmlformats.org/presentationml/2006/ole">
            <mc:AlternateContent xmlns:mc="http://schemas.openxmlformats.org/markup-compatibility/2006">
              <mc:Choice xmlns:v="urn:schemas-microsoft-com:vml" Requires="v">
                <p:oleObj name="Equation" r:id="rId3" imgW="875920" imgH="266584" progId="Equation.3">
                  <p:embed/>
                </p:oleObj>
              </mc:Choice>
              <mc:Fallback>
                <p:oleObj name="Equation" r:id="rId3" imgW="875920" imgH="266584" progId="Equation.3">
                  <p:embed/>
                  <p:pic>
                    <p:nvPicPr>
                      <p:cNvPr id="1946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0113" y="1223963"/>
                        <a:ext cx="1914525" cy="544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a:t>投影</a:t>
            </a:r>
          </a:p>
        </p:txBody>
      </p:sp>
      <p:sp>
        <p:nvSpPr>
          <p:cNvPr id="21507" name="Rectangle 3"/>
          <p:cNvSpPr>
            <a:spLocks noGrp="1" noChangeArrowheads="1"/>
          </p:cNvSpPr>
          <p:nvPr>
            <p:ph type="body" idx="1"/>
          </p:nvPr>
        </p:nvSpPr>
        <p:spPr/>
        <p:txBody>
          <a:bodyPr/>
          <a:lstStyle/>
          <a:p>
            <a:pPr eaLnBrk="1" hangingPunct="1"/>
            <a:r>
              <a:rPr lang="zh-CN" altLang="en-US" sz="2400" dirty="0"/>
              <a:t>投影操作主要是从列的角度进行运算</a:t>
            </a:r>
          </a:p>
        </p:txBody>
      </p:sp>
      <p:grpSp>
        <p:nvGrpSpPr>
          <p:cNvPr id="21508" name="Group 4"/>
          <p:cNvGrpSpPr>
            <a:grpSpLocks/>
          </p:cNvGrpSpPr>
          <p:nvPr/>
        </p:nvGrpSpPr>
        <p:grpSpPr bwMode="auto">
          <a:xfrm>
            <a:off x="2667000" y="2514600"/>
            <a:ext cx="3505200" cy="2286000"/>
            <a:chOff x="1536" y="1584"/>
            <a:chExt cx="1728" cy="1008"/>
          </a:xfrm>
        </p:grpSpPr>
        <p:sp>
          <p:nvSpPr>
            <p:cNvPr id="21509" name="AutoShape 5"/>
            <p:cNvSpPr>
              <a:spLocks noChangeArrowheads="1"/>
            </p:cNvSpPr>
            <p:nvPr/>
          </p:nvSpPr>
          <p:spPr bwMode="auto">
            <a:xfrm>
              <a:off x="2352" y="2016"/>
              <a:ext cx="528" cy="144"/>
            </a:xfrm>
            <a:prstGeom prst="rightArrow">
              <a:avLst>
                <a:gd name="adj1" fmla="val 50000"/>
                <a:gd name="adj2" fmla="val 91667"/>
              </a:avLst>
            </a:prstGeom>
            <a:solidFill>
              <a:srgbClr val="FFFFFF"/>
            </a:solidFill>
            <a:ln w="9525">
              <a:solidFill>
                <a:srgbClr val="000000"/>
              </a:solidFill>
              <a:miter lim="800000"/>
              <a:headEnd/>
              <a:tailEnd/>
            </a:ln>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400" b="1">
                <a:latin typeface="Tahoma" panose="020B0604030504040204" pitchFamily="34" charset="0"/>
              </a:endParaRPr>
            </a:p>
          </p:txBody>
        </p:sp>
        <p:sp>
          <p:nvSpPr>
            <p:cNvPr id="21510" name="Text Box 6"/>
            <p:cNvSpPr txBox="1">
              <a:spLocks noChangeArrowheads="1"/>
            </p:cNvSpPr>
            <p:nvPr/>
          </p:nvSpPr>
          <p:spPr bwMode="auto">
            <a:xfrm>
              <a:off x="2352" y="1728"/>
              <a:ext cx="43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50000"/>
                </a:spcBef>
                <a:buClrTx/>
                <a:buSzTx/>
                <a:buFontTx/>
                <a:buNone/>
              </a:pPr>
              <a:r>
                <a:rPr lang="en-US" altLang="zh-CN" sz="2400" b="1">
                  <a:solidFill>
                    <a:schemeClr val="bg2"/>
                  </a:solidFill>
                  <a:latin typeface="Times New Roman" panose="02020603050405020304" pitchFamily="18" charset="0"/>
                </a:rPr>
                <a:t>π</a:t>
              </a:r>
            </a:p>
          </p:txBody>
        </p:sp>
        <p:sp>
          <p:nvSpPr>
            <p:cNvPr id="21511" name="Rectangle 7"/>
            <p:cNvSpPr>
              <a:spLocks noChangeArrowheads="1"/>
            </p:cNvSpPr>
            <p:nvPr/>
          </p:nvSpPr>
          <p:spPr bwMode="auto">
            <a:xfrm>
              <a:off x="1536" y="1584"/>
              <a:ext cx="96" cy="1008"/>
            </a:xfrm>
            <a:prstGeom prst="rect">
              <a:avLst/>
            </a:prstGeom>
            <a:solidFill>
              <a:srgbClr val="FFFFFF"/>
            </a:solidFill>
            <a:ln w="9525">
              <a:solidFill>
                <a:srgbClr val="000000"/>
              </a:solidFill>
              <a:miter lim="800000"/>
              <a:headEnd/>
              <a:tailEnd/>
            </a:ln>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400" b="1">
                <a:latin typeface="Tahoma" panose="020B0604030504040204" pitchFamily="34" charset="0"/>
              </a:endParaRPr>
            </a:p>
          </p:txBody>
        </p:sp>
        <p:sp>
          <p:nvSpPr>
            <p:cNvPr id="21512" name="Rectangle 8" descr="浅色下对角线"/>
            <p:cNvSpPr>
              <a:spLocks noChangeArrowheads="1"/>
            </p:cNvSpPr>
            <p:nvPr/>
          </p:nvSpPr>
          <p:spPr bwMode="auto">
            <a:xfrm>
              <a:off x="1632" y="1584"/>
              <a:ext cx="96" cy="1008"/>
            </a:xfrm>
            <a:prstGeom prst="rect">
              <a:avLst/>
            </a:prstGeom>
            <a:blipFill dpi="0" rotWithShape="0">
              <a:blip r:embed="rId2"/>
              <a:srcRect/>
              <a:tile tx="0" ty="0" sx="100000" sy="100000" flip="none" algn="tl"/>
            </a:blipFill>
            <a:ln w="9525">
              <a:solidFill>
                <a:srgbClr val="000000"/>
              </a:solidFill>
              <a:miter lim="800000"/>
              <a:headEnd/>
              <a:tailEnd/>
            </a:ln>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400" b="1">
                <a:latin typeface="Tahoma" panose="020B0604030504040204" pitchFamily="34" charset="0"/>
              </a:endParaRPr>
            </a:p>
          </p:txBody>
        </p:sp>
        <p:sp>
          <p:nvSpPr>
            <p:cNvPr id="21513" name="Rectangle 9"/>
            <p:cNvSpPr>
              <a:spLocks noChangeArrowheads="1"/>
            </p:cNvSpPr>
            <p:nvPr/>
          </p:nvSpPr>
          <p:spPr bwMode="auto">
            <a:xfrm>
              <a:off x="1728" y="1584"/>
              <a:ext cx="96" cy="1008"/>
            </a:xfrm>
            <a:prstGeom prst="rect">
              <a:avLst/>
            </a:prstGeom>
            <a:solidFill>
              <a:srgbClr val="FFFFFF"/>
            </a:solidFill>
            <a:ln w="9525">
              <a:solidFill>
                <a:srgbClr val="000000"/>
              </a:solidFill>
              <a:miter lim="800000"/>
              <a:headEnd/>
              <a:tailEnd/>
            </a:ln>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400" b="1">
                <a:latin typeface="Tahoma" panose="020B0604030504040204" pitchFamily="34" charset="0"/>
              </a:endParaRPr>
            </a:p>
          </p:txBody>
        </p:sp>
        <p:sp>
          <p:nvSpPr>
            <p:cNvPr id="21514" name="Rectangle 10"/>
            <p:cNvSpPr>
              <a:spLocks noChangeArrowheads="1"/>
            </p:cNvSpPr>
            <p:nvPr/>
          </p:nvSpPr>
          <p:spPr bwMode="auto">
            <a:xfrm>
              <a:off x="1824" y="1584"/>
              <a:ext cx="96" cy="1008"/>
            </a:xfrm>
            <a:prstGeom prst="rect">
              <a:avLst/>
            </a:prstGeom>
            <a:solidFill>
              <a:srgbClr val="FFFFFF"/>
            </a:solidFill>
            <a:ln w="9525">
              <a:solidFill>
                <a:srgbClr val="000000"/>
              </a:solidFill>
              <a:miter lim="800000"/>
              <a:headEnd/>
              <a:tailEnd/>
            </a:ln>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400" b="1">
                <a:latin typeface="Tahoma" panose="020B0604030504040204" pitchFamily="34" charset="0"/>
              </a:endParaRPr>
            </a:p>
          </p:txBody>
        </p:sp>
        <p:sp>
          <p:nvSpPr>
            <p:cNvPr id="21515" name="Rectangle 11" descr="浅色下对角线"/>
            <p:cNvSpPr>
              <a:spLocks noChangeArrowheads="1"/>
            </p:cNvSpPr>
            <p:nvPr/>
          </p:nvSpPr>
          <p:spPr bwMode="auto">
            <a:xfrm>
              <a:off x="1920" y="1584"/>
              <a:ext cx="96" cy="1008"/>
            </a:xfrm>
            <a:prstGeom prst="rect">
              <a:avLst/>
            </a:prstGeom>
            <a:blipFill dpi="0" rotWithShape="0">
              <a:blip r:embed="rId2"/>
              <a:srcRect/>
              <a:tile tx="0" ty="0" sx="100000" sy="100000" flip="none" algn="tl"/>
            </a:blipFill>
            <a:ln w="9525">
              <a:solidFill>
                <a:srgbClr val="000000"/>
              </a:solidFill>
              <a:miter lim="800000"/>
              <a:headEnd/>
              <a:tailEnd/>
            </a:ln>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400" b="1">
                <a:latin typeface="Tahoma" panose="020B0604030504040204" pitchFamily="34" charset="0"/>
              </a:endParaRPr>
            </a:p>
          </p:txBody>
        </p:sp>
        <p:sp>
          <p:nvSpPr>
            <p:cNvPr id="21516" name="Rectangle 12"/>
            <p:cNvSpPr>
              <a:spLocks noChangeArrowheads="1"/>
            </p:cNvSpPr>
            <p:nvPr/>
          </p:nvSpPr>
          <p:spPr bwMode="auto">
            <a:xfrm>
              <a:off x="2016" y="1584"/>
              <a:ext cx="96" cy="1008"/>
            </a:xfrm>
            <a:prstGeom prst="rect">
              <a:avLst/>
            </a:prstGeom>
            <a:solidFill>
              <a:srgbClr val="FFFFFF"/>
            </a:solidFill>
            <a:ln w="9525">
              <a:solidFill>
                <a:srgbClr val="000000"/>
              </a:solidFill>
              <a:miter lim="800000"/>
              <a:headEnd/>
              <a:tailEnd/>
            </a:ln>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400" b="1">
                <a:latin typeface="Tahoma" panose="020B0604030504040204" pitchFamily="34" charset="0"/>
              </a:endParaRPr>
            </a:p>
          </p:txBody>
        </p:sp>
        <p:sp>
          <p:nvSpPr>
            <p:cNvPr id="21517" name="Rectangle 13" descr="浅色下对角线"/>
            <p:cNvSpPr>
              <a:spLocks noChangeArrowheads="1"/>
            </p:cNvSpPr>
            <p:nvPr/>
          </p:nvSpPr>
          <p:spPr bwMode="auto">
            <a:xfrm>
              <a:off x="3072" y="1584"/>
              <a:ext cx="96" cy="1008"/>
            </a:xfrm>
            <a:prstGeom prst="rect">
              <a:avLst/>
            </a:prstGeom>
            <a:blipFill dpi="0" rotWithShape="0">
              <a:blip r:embed="rId2"/>
              <a:srcRect/>
              <a:tile tx="0" ty="0" sx="100000" sy="100000" flip="none" algn="tl"/>
            </a:blipFill>
            <a:ln w="9525">
              <a:solidFill>
                <a:srgbClr val="000000"/>
              </a:solidFill>
              <a:miter lim="800000"/>
              <a:headEnd/>
              <a:tailEnd/>
            </a:ln>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400" b="1">
                <a:latin typeface="Tahoma" panose="020B0604030504040204" pitchFamily="34" charset="0"/>
              </a:endParaRPr>
            </a:p>
          </p:txBody>
        </p:sp>
        <p:sp>
          <p:nvSpPr>
            <p:cNvPr id="21518" name="Rectangle 14" descr="浅色下对角线"/>
            <p:cNvSpPr>
              <a:spLocks noChangeArrowheads="1"/>
            </p:cNvSpPr>
            <p:nvPr/>
          </p:nvSpPr>
          <p:spPr bwMode="auto">
            <a:xfrm>
              <a:off x="3168" y="1584"/>
              <a:ext cx="96" cy="1008"/>
            </a:xfrm>
            <a:prstGeom prst="rect">
              <a:avLst/>
            </a:prstGeom>
            <a:blipFill dpi="0" rotWithShape="0">
              <a:blip r:embed="rId2"/>
              <a:srcRect/>
              <a:tile tx="0" ty="0" sx="100000" sy="100000" flip="none" algn="tl"/>
            </a:blipFill>
            <a:ln w="9525">
              <a:solidFill>
                <a:srgbClr val="000000"/>
              </a:solidFill>
              <a:miter lim="800000"/>
              <a:headEnd/>
              <a:tailEnd/>
            </a:ln>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400" b="1">
                <a:latin typeface="Tahoma" panose="020B0604030504040204" pitchFamily="34" charset="0"/>
              </a:endParaRPr>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zh-CN" altLang="en-US">
                <a:ea typeface="宋体" panose="02010600030101010101" pitchFamily="2" charset="-122"/>
              </a:rPr>
              <a:t>并运算</a:t>
            </a:r>
            <a:r>
              <a:rPr lang="en-US" altLang="zh-CN">
                <a:ea typeface="宋体" panose="02010600030101010101" pitchFamily="2" charset="-122"/>
              </a:rPr>
              <a:t>– </a:t>
            </a:r>
            <a:r>
              <a:rPr lang="zh-CN" altLang="en-US">
                <a:ea typeface="宋体" panose="02010600030101010101" pitchFamily="2" charset="-122"/>
              </a:rPr>
              <a:t>示例</a:t>
            </a:r>
            <a:endParaRPr lang="en-US" altLang="zh-CN">
              <a:ea typeface="宋体" panose="02010600030101010101" pitchFamily="2" charset="-122"/>
            </a:endParaRPr>
          </a:p>
        </p:txBody>
      </p:sp>
      <p:sp>
        <p:nvSpPr>
          <p:cNvPr id="22531" name="Rectangle 3"/>
          <p:cNvSpPr>
            <a:spLocks noGrp="1" noChangeArrowheads="1"/>
          </p:cNvSpPr>
          <p:nvPr>
            <p:ph type="body" idx="1"/>
          </p:nvPr>
        </p:nvSpPr>
        <p:spPr>
          <a:xfrm>
            <a:off x="798513" y="1077913"/>
            <a:ext cx="6861175" cy="334962"/>
          </a:xfrm>
        </p:spPr>
        <p:txBody>
          <a:bodyPr/>
          <a:lstStyle/>
          <a:p>
            <a:pPr>
              <a:lnSpc>
                <a:spcPct val="90000"/>
              </a:lnSpc>
            </a:pPr>
            <a:r>
              <a:rPr lang="zh-CN" altLang="en-US" sz="2400" dirty="0"/>
              <a:t>关系 </a:t>
            </a:r>
            <a:r>
              <a:rPr lang="en-US" altLang="zh-CN" sz="2400" i="1" dirty="0"/>
              <a:t>r, s</a:t>
            </a:r>
            <a:endParaRPr lang="en-US" altLang="zh-CN" sz="2400" dirty="0"/>
          </a:p>
        </p:txBody>
      </p:sp>
      <p:sp>
        <p:nvSpPr>
          <p:cNvPr id="22532" name="Rectangle 4"/>
          <p:cNvSpPr>
            <a:spLocks noChangeArrowheads="1"/>
          </p:cNvSpPr>
          <p:nvPr/>
        </p:nvSpPr>
        <p:spPr bwMode="auto">
          <a:xfrm>
            <a:off x="798513" y="3238500"/>
            <a:ext cx="702945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nSpc>
                <a:spcPct val="90000"/>
              </a:lnSpc>
            </a:pPr>
            <a:r>
              <a:rPr lang="en-US" altLang="zh-CN" sz="2400" dirty="0">
                <a:latin typeface="Helvetica" panose="020B0604020202020204" pitchFamily="34" charset="0"/>
              </a:rPr>
              <a:t>r </a:t>
            </a:r>
            <a:r>
              <a:rPr lang="en-US" altLang="zh-CN" sz="2400" dirty="0">
                <a:latin typeface="Helvetica" panose="020B0604020202020204" pitchFamily="34" charset="0"/>
                <a:sym typeface="Symbol" panose="05050102010706020507" pitchFamily="18" charset="2"/>
              </a:rPr>
              <a:t> s</a:t>
            </a:r>
            <a:endParaRPr lang="en-US" altLang="zh-CN" sz="2400" dirty="0">
              <a:latin typeface="Helvetica" panose="020B0604020202020204" pitchFamily="34" charset="0"/>
            </a:endParaRPr>
          </a:p>
        </p:txBody>
      </p:sp>
      <p:pic>
        <p:nvPicPr>
          <p:cNvPr id="2253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6088" y="1138238"/>
            <a:ext cx="2357437" cy="421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zh-CN" altLang="en-US">
                <a:ea typeface="宋体" panose="02010600030101010101" pitchFamily="2" charset="-122"/>
              </a:rPr>
              <a:t>并运算</a:t>
            </a:r>
            <a:endParaRPr lang="en-US" altLang="zh-CN">
              <a:ea typeface="宋体" panose="02010600030101010101" pitchFamily="2" charset="-122"/>
            </a:endParaRPr>
          </a:p>
        </p:txBody>
      </p:sp>
      <p:sp>
        <p:nvSpPr>
          <p:cNvPr id="24579" name="Rectangle 3"/>
          <p:cNvSpPr>
            <a:spLocks noGrp="1" noChangeArrowheads="1"/>
          </p:cNvSpPr>
          <p:nvPr>
            <p:ph type="body" idx="1"/>
          </p:nvPr>
        </p:nvSpPr>
        <p:spPr>
          <a:xfrm>
            <a:off x="798513" y="1077913"/>
            <a:ext cx="7848600" cy="4876800"/>
          </a:xfrm>
        </p:spPr>
        <p:txBody>
          <a:bodyPr/>
          <a:lstStyle/>
          <a:p>
            <a:pPr>
              <a:tabLst>
                <a:tab pos="2965450" algn="ctr"/>
              </a:tabLst>
            </a:pPr>
            <a:r>
              <a:rPr lang="zh-CN" altLang="en-US" sz="2000" dirty="0"/>
              <a:t>记法： </a:t>
            </a:r>
            <a:r>
              <a:rPr lang="en-US" altLang="zh-CN" sz="2000" i="1" dirty="0"/>
              <a:t>r</a:t>
            </a:r>
            <a:r>
              <a:rPr lang="en-US" altLang="zh-CN" sz="2000" dirty="0"/>
              <a:t> </a:t>
            </a:r>
            <a:r>
              <a:rPr lang="en-US" altLang="zh-CN" sz="2000" dirty="0">
                <a:sym typeface="Symbol" panose="05050102010706020507" pitchFamily="18" charset="2"/>
              </a:rPr>
              <a:t> </a:t>
            </a:r>
            <a:r>
              <a:rPr lang="en-US" altLang="zh-CN" sz="2000" i="1" dirty="0">
                <a:sym typeface="Symbol" panose="05050102010706020507" pitchFamily="18" charset="2"/>
              </a:rPr>
              <a:t>s</a:t>
            </a:r>
          </a:p>
          <a:p>
            <a:pPr>
              <a:tabLst>
                <a:tab pos="2965450" algn="ctr"/>
              </a:tabLst>
            </a:pPr>
            <a:r>
              <a:rPr lang="zh-CN" altLang="en-US" sz="2000" dirty="0">
                <a:sym typeface="Symbol" panose="05050102010706020507" pitchFamily="18" charset="2"/>
              </a:rPr>
              <a:t>定义为：</a:t>
            </a:r>
            <a:endParaRPr lang="en-US" altLang="zh-CN" sz="2000" dirty="0">
              <a:sym typeface="Symbol" panose="05050102010706020507" pitchFamily="18" charset="2"/>
            </a:endParaRPr>
          </a:p>
          <a:p>
            <a:pPr>
              <a:buFont typeface="Monotype Sorts" pitchFamily="2" charset="2"/>
              <a:buNone/>
              <a:tabLst>
                <a:tab pos="2965450" algn="ctr"/>
              </a:tabLst>
            </a:pPr>
            <a:r>
              <a:rPr lang="en-US" altLang="zh-CN" dirty="0"/>
              <a:t>	</a:t>
            </a:r>
            <a:r>
              <a:rPr lang="en-US" altLang="zh-CN" sz="2000" dirty="0"/>
              <a:t>	</a:t>
            </a:r>
            <a:r>
              <a:rPr lang="en-US" altLang="zh-CN" sz="2000" i="1" dirty="0"/>
              <a:t>r</a:t>
            </a:r>
            <a:r>
              <a:rPr lang="en-US" altLang="zh-CN" sz="2000" dirty="0"/>
              <a:t>  </a:t>
            </a:r>
            <a:r>
              <a:rPr lang="en-US" altLang="zh-CN" sz="2000" dirty="0">
                <a:sym typeface="Symbol" panose="05050102010706020507" pitchFamily="18" charset="2"/>
              </a:rPr>
              <a:t> </a:t>
            </a:r>
            <a:r>
              <a:rPr lang="en-US" altLang="zh-CN" sz="2000" i="1" dirty="0">
                <a:sym typeface="Symbol" panose="05050102010706020507" pitchFamily="18" charset="2"/>
              </a:rPr>
              <a:t>s</a:t>
            </a:r>
            <a:r>
              <a:rPr lang="en-US" altLang="zh-CN" sz="2000" dirty="0">
                <a:sym typeface="Symbol" panose="05050102010706020507" pitchFamily="18" charset="2"/>
              </a:rPr>
              <a:t> = {</a:t>
            </a:r>
            <a:r>
              <a:rPr lang="en-US" altLang="zh-CN" sz="2000" i="1" dirty="0">
                <a:sym typeface="Symbol" panose="05050102010706020507" pitchFamily="18" charset="2"/>
              </a:rPr>
              <a:t>t</a:t>
            </a:r>
            <a:r>
              <a:rPr lang="en-US" altLang="zh-CN" sz="2000" dirty="0">
                <a:sym typeface="Symbol" panose="05050102010706020507" pitchFamily="18" charset="2"/>
              </a:rPr>
              <a:t> | </a:t>
            </a:r>
            <a:r>
              <a:rPr lang="en-US" altLang="zh-CN" sz="2000" i="1" dirty="0">
                <a:sym typeface="Symbol" panose="05050102010706020507" pitchFamily="18" charset="2"/>
              </a:rPr>
              <a:t>t</a:t>
            </a:r>
            <a:r>
              <a:rPr lang="en-US" altLang="zh-CN" sz="2000" dirty="0">
                <a:sym typeface="Symbol" panose="05050102010706020507" pitchFamily="18" charset="2"/>
              </a:rPr>
              <a:t>  </a:t>
            </a:r>
            <a:r>
              <a:rPr lang="en-US" altLang="zh-CN" sz="2000" i="1" dirty="0">
                <a:sym typeface="Symbol" panose="05050102010706020507" pitchFamily="18" charset="2"/>
              </a:rPr>
              <a:t>r</a:t>
            </a:r>
            <a:r>
              <a:rPr lang="en-US" altLang="zh-CN" sz="2000" dirty="0">
                <a:sym typeface="Symbol" panose="05050102010706020507" pitchFamily="18" charset="2"/>
              </a:rPr>
              <a:t> or</a:t>
            </a:r>
            <a:r>
              <a:rPr lang="en-US" altLang="zh-CN" sz="2000" i="1" dirty="0">
                <a:sym typeface="Symbol" panose="05050102010706020507" pitchFamily="18" charset="2"/>
              </a:rPr>
              <a:t> t</a:t>
            </a:r>
            <a:r>
              <a:rPr lang="en-US" altLang="zh-CN" sz="2000" dirty="0">
                <a:sym typeface="Symbol" panose="05050102010706020507" pitchFamily="18" charset="2"/>
              </a:rPr>
              <a:t>  </a:t>
            </a:r>
            <a:r>
              <a:rPr lang="en-US" altLang="zh-CN" sz="2000" i="1" dirty="0">
                <a:sym typeface="Symbol" panose="05050102010706020507" pitchFamily="18" charset="2"/>
              </a:rPr>
              <a:t>s</a:t>
            </a:r>
            <a:r>
              <a:rPr lang="en-US" altLang="zh-CN" sz="2000" dirty="0">
                <a:sym typeface="Symbol" panose="05050102010706020507" pitchFamily="18" charset="2"/>
              </a:rPr>
              <a:t>}</a:t>
            </a:r>
          </a:p>
          <a:p>
            <a:pPr>
              <a:tabLst>
                <a:tab pos="2965450" algn="ctr"/>
              </a:tabLst>
            </a:pPr>
            <a:r>
              <a:rPr lang="zh-CN" altLang="en-US" sz="2000" dirty="0">
                <a:sym typeface="Symbol" panose="05050102010706020507" pitchFamily="18" charset="2"/>
              </a:rPr>
              <a:t>要使并运算</a:t>
            </a:r>
            <a:r>
              <a:rPr lang="en-US" altLang="zh-CN" sz="2000" i="1" dirty="0"/>
              <a:t>r</a:t>
            </a:r>
            <a:r>
              <a:rPr lang="en-US" altLang="zh-CN" sz="2000" dirty="0"/>
              <a:t> </a:t>
            </a:r>
            <a:r>
              <a:rPr lang="en-US" altLang="zh-CN" sz="2000" dirty="0">
                <a:sym typeface="Symbol" panose="05050102010706020507" pitchFamily="18" charset="2"/>
              </a:rPr>
              <a:t> </a:t>
            </a:r>
            <a:r>
              <a:rPr lang="en-US" altLang="zh-CN" sz="2000" i="1" dirty="0">
                <a:sym typeface="Symbol" panose="05050102010706020507" pitchFamily="18" charset="2"/>
              </a:rPr>
              <a:t>s </a:t>
            </a:r>
            <a:r>
              <a:rPr lang="zh-CN" altLang="en-US" sz="2000" dirty="0">
                <a:sym typeface="Symbol" panose="05050102010706020507" pitchFamily="18" charset="2"/>
              </a:rPr>
              <a:t>有意义 </a:t>
            </a:r>
            <a:endParaRPr lang="en-US" altLang="zh-CN" sz="2000" dirty="0">
              <a:sym typeface="Symbol" panose="05050102010706020507" pitchFamily="18" charset="2"/>
            </a:endParaRPr>
          </a:p>
          <a:p>
            <a:pPr marL="324000">
              <a:spcBef>
                <a:spcPts val="0"/>
              </a:spcBef>
              <a:buFont typeface="Monotype Sorts" pitchFamily="2" charset="2"/>
              <a:buNone/>
              <a:tabLst>
                <a:tab pos="2965450" algn="ctr"/>
              </a:tabLst>
            </a:pPr>
            <a:r>
              <a:rPr lang="en-US" altLang="zh-CN" i="1" dirty="0">
                <a:sym typeface="Symbol" panose="05050102010706020507" pitchFamily="18" charset="2"/>
              </a:rPr>
              <a:t>	</a:t>
            </a:r>
            <a:r>
              <a:rPr lang="en-US" altLang="zh-CN" sz="2000" dirty="0">
                <a:sym typeface="Symbol" panose="05050102010706020507" pitchFamily="18" charset="2"/>
              </a:rPr>
              <a:t>1.  </a:t>
            </a:r>
            <a:r>
              <a:rPr lang="en-US" altLang="zh-CN" sz="2000" i="1" dirty="0">
                <a:sym typeface="Symbol" panose="05050102010706020507" pitchFamily="18" charset="2"/>
              </a:rPr>
              <a:t>r,</a:t>
            </a:r>
            <a:r>
              <a:rPr lang="en-US" altLang="zh-CN" sz="2000" dirty="0">
                <a:sym typeface="Symbol" panose="05050102010706020507" pitchFamily="18" charset="2"/>
              </a:rPr>
              <a:t> </a:t>
            </a:r>
            <a:r>
              <a:rPr lang="en-US" altLang="zh-CN" sz="2000" i="1" dirty="0">
                <a:sym typeface="Symbol" panose="05050102010706020507" pitchFamily="18" charset="2"/>
              </a:rPr>
              <a:t>s</a:t>
            </a:r>
            <a:r>
              <a:rPr lang="en-US" altLang="zh-CN" sz="2000" dirty="0">
                <a:sym typeface="Symbol" panose="05050102010706020507" pitchFamily="18" charset="2"/>
              </a:rPr>
              <a:t> </a:t>
            </a:r>
            <a:r>
              <a:rPr lang="zh-CN" altLang="en-US" sz="2000" dirty="0">
                <a:sym typeface="Symbol" panose="05050102010706020507" pitchFamily="18" charset="2"/>
              </a:rPr>
              <a:t>必须是</a:t>
            </a:r>
            <a:r>
              <a:rPr lang="zh-CN" altLang="en-US" sz="2000" b="1" dirty="0">
                <a:solidFill>
                  <a:schemeClr val="tx2"/>
                </a:solidFill>
                <a:sym typeface="Symbol" panose="05050102010706020507" pitchFamily="18" charset="2"/>
              </a:rPr>
              <a:t>同元</a:t>
            </a:r>
            <a:r>
              <a:rPr lang="zh-CN" altLang="en-US" sz="2000" dirty="0">
                <a:sym typeface="Symbol" panose="05050102010706020507" pitchFamily="18" charset="2"/>
              </a:rPr>
              <a:t>的（属性数目必须相同）</a:t>
            </a:r>
            <a:endParaRPr lang="en-US" altLang="zh-CN" sz="2000" dirty="0">
              <a:sym typeface="Symbol" panose="05050102010706020507" pitchFamily="18" charset="2"/>
            </a:endParaRPr>
          </a:p>
          <a:p>
            <a:pPr marL="324000">
              <a:spcBef>
                <a:spcPts val="0"/>
              </a:spcBef>
              <a:buFont typeface="Monotype Sorts" pitchFamily="2" charset="2"/>
              <a:buNone/>
              <a:tabLst>
                <a:tab pos="2965450" algn="ctr"/>
              </a:tabLst>
            </a:pPr>
            <a:r>
              <a:rPr lang="en-US" altLang="zh-CN" sz="2000" dirty="0">
                <a:sym typeface="Symbol" panose="05050102010706020507" pitchFamily="18" charset="2"/>
              </a:rPr>
              <a:t>	2. </a:t>
            </a:r>
            <a:r>
              <a:rPr lang="zh-CN" altLang="en-US" sz="2000" dirty="0">
                <a:sym typeface="Symbol" panose="05050102010706020507" pitchFamily="18" charset="2"/>
              </a:rPr>
              <a:t>属性的域必须</a:t>
            </a:r>
            <a:r>
              <a:rPr lang="zh-CN" altLang="en-US" sz="2000" b="1" dirty="0">
                <a:solidFill>
                  <a:schemeClr val="tx2"/>
                </a:solidFill>
                <a:sym typeface="Symbol" panose="05050102010706020507" pitchFamily="18" charset="2"/>
              </a:rPr>
              <a:t>相容</a:t>
            </a:r>
            <a:r>
              <a:rPr lang="zh-CN" altLang="en-US" sz="2000" dirty="0">
                <a:sym typeface="Symbol" panose="05050102010706020507" pitchFamily="18" charset="2"/>
              </a:rPr>
              <a:t>（示例：关系 </a:t>
            </a:r>
            <a:r>
              <a:rPr lang="en-US" altLang="zh-CN" sz="2000" i="1" dirty="0">
                <a:sym typeface="Symbol" panose="05050102010706020507" pitchFamily="18" charset="2"/>
              </a:rPr>
              <a:t>r </a:t>
            </a:r>
            <a:r>
              <a:rPr lang="zh-CN" altLang="en-US" sz="2000" dirty="0">
                <a:sym typeface="Symbol" panose="05050102010706020507" pitchFamily="18" charset="2"/>
              </a:rPr>
              <a:t>的第二列必须与关系 </a:t>
            </a:r>
            <a:r>
              <a:rPr lang="en-US" altLang="zh-CN" sz="2000" i="1" dirty="0">
                <a:sym typeface="Symbol" panose="05050102010706020507" pitchFamily="18" charset="2"/>
              </a:rPr>
              <a:t>s </a:t>
            </a:r>
            <a:r>
              <a:rPr lang="zh-CN" altLang="en-US" sz="2000" dirty="0">
                <a:sym typeface="Symbol" panose="05050102010706020507" pitchFamily="18" charset="2"/>
              </a:rPr>
              <a:t>的第二列类型相同）</a:t>
            </a:r>
            <a:endParaRPr lang="en-US" altLang="zh-CN" sz="2000" dirty="0">
              <a:sym typeface="Symbol" panose="05050102010706020507" pitchFamily="18" charset="2"/>
            </a:endParaRPr>
          </a:p>
          <a:p>
            <a:pPr>
              <a:lnSpc>
                <a:spcPct val="140000"/>
              </a:lnSpc>
              <a:tabLst>
                <a:tab pos="2965450" algn="ctr"/>
              </a:tabLst>
            </a:pPr>
            <a:r>
              <a:rPr lang="zh-CN" altLang="en-US" sz="2000" dirty="0"/>
              <a:t>示例：找出开设在</a:t>
            </a:r>
            <a:r>
              <a:rPr lang="en-US" altLang="zh-CN" sz="2000" dirty="0"/>
              <a:t>2009</a:t>
            </a:r>
            <a:r>
              <a:rPr lang="zh-CN" altLang="en-US" sz="2000" dirty="0"/>
              <a:t>年秋季学期或者</a:t>
            </a:r>
            <a:r>
              <a:rPr lang="en-US" altLang="zh-CN" sz="2000" dirty="0"/>
              <a:t>2010</a:t>
            </a:r>
            <a:r>
              <a:rPr lang="zh-CN" altLang="en-US" sz="2000" dirty="0"/>
              <a:t>年春季学期或者这二者皆开的所有的课程</a:t>
            </a:r>
            <a:br>
              <a:rPr lang="en-US" altLang="zh-CN" sz="2000" dirty="0"/>
            </a:br>
            <a:r>
              <a:rPr lang="en-US" altLang="zh-CN" sz="1600" dirty="0"/>
              <a:t>   </a:t>
            </a:r>
            <a:r>
              <a:rPr lang="en-US" altLang="zh-CN" dirty="0">
                <a:sym typeface="Symbol" panose="05050102010706020507" pitchFamily="18" charset="2"/>
              </a:rPr>
              <a:t></a:t>
            </a:r>
            <a:r>
              <a:rPr lang="en-US" altLang="zh-CN" sz="2400" i="1" baseline="-25000" dirty="0" err="1"/>
              <a:t>course_id</a:t>
            </a:r>
            <a:r>
              <a:rPr lang="en-US" altLang="zh-CN" sz="1600" dirty="0"/>
              <a:t> </a:t>
            </a:r>
            <a:r>
              <a:rPr lang="en-US" altLang="zh-CN" sz="2000" dirty="0"/>
              <a:t>(</a:t>
            </a:r>
            <a:r>
              <a:rPr lang="en-US" altLang="zh-CN" sz="2000" i="1" dirty="0">
                <a:sym typeface="Symbol" panose="05050102010706020507" pitchFamily="18" charset="2"/>
              </a:rPr>
              <a:t></a:t>
            </a:r>
            <a:r>
              <a:rPr lang="en-US" altLang="zh-CN" sz="2000" dirty="0">
                <a:sym typeface="Symbol" panose="05050102010706020507" pitchFamily="18" charset="2"/>
              </a:rPr>
              <a:t> </a:t>
            </a:r>
            <a:r>
              <a:rPr lang="en-US" altLang="zh-CN" sz="2400" i="1" baseline="-25000" dirty="0">
                <a:sym typeface="Symbol" panose="05050102010706020507" pitchFamily="18" charset="2"/>
              </a:rPr>
              <a:t>semester=“Fall”  </a:t>
            </a:r>
            <a:r>
              <a:rPr lang="el-GR" altLang="zh-CN" sz="2400" i="1" baseline="-25000" dirty="0">
                <a:sym typeface="Symbol" panose="05050102010706020507" pitchFamily="18" charset="2"/>
              </a:rPr>
              <a:t>Λ</a:t>
            </a:r>
            <a:r>
              <a:rPr lang="en-US" altLang="zh-CN" sz="2400" i="1" baseline="-25000" dirty="0">
                <a:sym typeface="Symbol" panose="05050102010706020507" pitchFamily="18" charset="2"/>
              </a:rPr>
              <a:t> year=2009 </a:t>
            </a:r>
            <a:r>
              <a:rPr lang="en-US" altLang="zh-CN" sz="2000" dirty="0">
                <a:sym typeface="Symbol" panose="05050102010706020507" pitchFamily="18" charset="2"/>
              </a:rPr>
              <a:t>(</a:t>
            </a:r>
            <a:r>
              <a:rPr lang="en-US" altLang="zh-CN" sz="2000" i="1" dirty="0">
                <a:sym typeface="Symbol" panose="05050102010706020507" pitchFamily="18" charset="2"/>
              </a:rPr>
              <a:t>section</a:t>
            </a:r>
            <a:r>
              <a:rPr lang="en-US" altLang="zh-CN" sz="2000" dirty="0">
                <a:sym typeface="Symbol" panose="05050102010706020507" pitchFamily="18" charset="2"/>
              </a:rPr>
              <a:t>))  </a:t>
            </a:r>
            <a:r>
              <a:rPr lang="en-US" altLang="zh-CN" sz="1600" dirty="0">
                <a:sym typeface="Symbol" panose="05050102010706020507" pitchFamily="18" charset="2"/>
              </a:rPr>
              <a:t>  </a:t>
            </a:r>
            <a:br>
              <a:rPr lang="en-US" altLang="zh-CN" sz="1600" dirty="0">
                <a:sym typeface="Symbol" panose="05050102010706020507" pitchFamily="18" charset="2"/>
              </a:rPr>
            </a:br>
            <a:r>
              <a:rPr lang="en-US" altLang="zh-CN" sz="1600" dirty="0">
                <a:sym typeface="Symbol" panose="05050102010706020507" pitchFamily="18" charset="2"/>
              </a:rPr>
              <a:t>   </a:t>
            </a:r>
            <a:r>
              <a:rPr lang="en-US" altLang="zh-CN" dirty="0">
                <a:sym typeface="Symbol" panose="05050102010706020507" pitchFamily="18" charset="2"/>
              </a:rPr>
              <a:t></a:t>
            </a:r>
            <a:r>
              <a:rPr lang="en-US" altLang="zh-CN" sz="2400" i="1" baseline="-25000" dirty="0" err="1"/>
              <a:t>course_id</a:t>
            </a:r>
            <a:r>
              <a:rPr lang="en-US" altLang="zh-CN" sz="1600" dirty="0"/>
              <a:t> </a:t>
            </a:r>
            <a:r>
              <a:rPr lang="en-US" altLang="zh-CN" sz="2000" dirty="0"/>
              <a:t>(</a:t>
            </a:r>
            <a:r>
              <a:rPr lang="en-US" altLang="zh-CN" sz="2000" i="1" dirty="0">
                <a:sym typeface="Symbol" panose="05050102010706020507" pitchFamily="18" charset="2"/>
              </a:rPr>
              <a:t></a:t>
            </a:r>
            <a:r>
              <a:rPr lang="en-US" altLang="zh-CN" sz="2000" dirty="0">
                <a:sym typeface="Symbol" panose="05050102010706020507" pitchFamily="18" charset="2"/>
              </a:rPr>
              <a:t> </a:t>
            </a:r>
            <a:r>
              <a:rPr lang="en-US" altLang="zh-CN" sz="2400" i="1" baseline="-25000" dirty="0">
                <a:sym typeface="Symbol" panose="05050102010706020507" pitchFamily="18" charset="2"/>
              </a:rPr>
              <a:t>semester=“Spring”  </a:t>
            </a:r>
            <a:r>
              <a:rPr lang="el-GR" altLang="zh-CN" sz="2400" i="1" baseline="-25000" dirty="0">
                <a:sym typeface="Symbol" panose="05050102010706020507" pitchFamily="18" charset="2"/>
              </a:rPr>
              <a:t>Λ</a:t>
            </a:r>
            <a:r>
              <a:rPr lang="en-US" altLang="zh-CN" sz="2400" i="1" baseline="-25000" dirty="0">
                <a:sym typeface="Symbol" panose="05050102010706020507" pitchFamily="18" charset="2"/>
              </a:rPr>
              <a:t> year=2010 </a:t>
            </a:r>
            <a:r>
              <a:rPr lang="en-US" altLang="zh-CN" sz="2000" dirty="0">
                <a:sym typeface="Symbol" panose="05050102010706020507" pitchFamily="18" charset="2"/>
              </a:rPr>
              <a:t>(</a:t>
            </a:r>
            <a:r>
              <a:rPr lang="en-US" altLang="zh-CN" sz="2000" i="1" dirty="0">
                <a:sym typeface="Symbol" panose="05050102010706020507" pitchFamily="18" charset="2"/>
              </a:rPr>
              <a:t>section</a:t>
            </a:r>
            <a:r>
              <a:rPr lang="en-US" altLang="zh-CN" sz="2000" dirty="0">
                <a:sym typeface="Symbol" panose="05050102010706020507" pitchFamily="18" charset="2"/>
              </a:rPr>
              <a:t>))</a:t>
            </a:r>
          </a:p>
          <a:p>
            <a:pPr>
              <a:lnSpc>
                <a:spcPct val="140000"/>
              </a:lnSpc>
              <a:tabLst>
                <a:tab pos="2965450" algn="ctr"/>
              </a:tabLst>
            </a:pPr>
            <a:endParaRPr lang="en-US" altLang="zh-CN" dirty="0"/>
          </a:p>
          <a:p>
            <a:pPr>
              <a:lnSpc>
                <a:spcPct val="140000"/>
              </a:lnSpc>
              <a:buFont typeface="Monotype Sorts" pitchFamily="2" charset="2"/>
              <a:buNone/>
              <a:tabLst>
                <a:tab pos="2965450" algn="ctr"/>
              </a:tabLst>
            </a:pPr>
            <a:endParaRPr lang="en-US" altLang="zh-CN" i="1" dirty="0"/>
          </a:p>
        </p:txBody>
      </p:sp>
      <p:sp>
        <p:nvSpPr>
          <p:cNvPr id="24580" name="Oval 5" descr="宽上对角线"/>
          <p:cNvSpPr>
            <a:spLocks noChangeArrowheads="1"/>
          </p:cNvSpPr>
          <p:nvPr/>
        </p:nvSpPr>
        <p:spPr bwMode="auto">
          <a:xfrm>
            <a:off x="6713538" y="1362075"/>
            <a:ext cx="1752600" cy="1143000"/>
          </a:xfrm>
          <a:prstGeom prst="ellipse">
            <a:avLst/>
          </a:prstGeom>
          <a:blipFill dpi="0" rotWithShape="0">
            <a:blip r:embed="rId3"/>
            <a:srcRect/>
            <a:tile tx="0" ty="0" sx="100000" sy="100000" flip="none" algn="tl"/>
          </a:blipFill>
          <a:ln w="9525">
            <a:solidFill>
              <a:schemeClr val="bg2"/>
            </a:solidFill>
            <a:round/>
            <a:headEnd/>
            <a:tailEnd/>
          </a:ln>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400" b="1">
              <a:latin typeface="Tahoma" panose="020B0604030504040204" pitchFamily="34" charset="0"/>
            </a:endParaRPr>
          </a:p>
        </p:txBody>
      </p:sp>
      <p:sp>
        <p:nvSpPr>
          <p:cNvPr id="24581" name="Oval 6" descr="宽上对角线"/>
          <p:cNvSpPr>
            <a:spLocks noChangeArrowheads="1"/>
          </p:cNvSpPr>
          <p:nvPr/>
        </p:nvSpPr>
        <p:spPr bwMode="auto">
          <a:xfrm>
            <a:off x="5799138" y="1362075"/>
            <a:ext cx="1752600" cy="1143000"/>
          </a:xfrm>
          <a:prstGeom prst="ellipse">
            <a:avLst/>
          </a:prstGeom>
          <a:blipFill dpi="0" rotWithShape="0">
            <a:blip r:embed="rId3"/>
            <a:srcRect/>
            <a:tile tx="0" ty="0" sx="100000" sy="100000" flip="none" algn="tl"/>
          </a:blipFill>
          <a:ln w="9525">
            <a:solidFill>
              <a:schemeClr val="bg2"/>
            </a:solidFill>
            <a:round/>
            <a:headEnd/>
            <a:tailEnd/>
          </a:ln>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400" b="1">
              <a:latin typeface="Tahoma" panose="020B0604030504040204" pitchFamily="34" charset="0"/>
            </a:endParaRPr>
          </a:p>
        </p:txBody>
      </p:sp>
      <p:sp>
        <p:nvSpPr>
          <p:cNvPr id="24582" name="Oval 7" descr="宽上对角线"/>
          <p:cNvSpPr>
            <a:spLocks noChangeArrowheads="1"/>
          </p:cNvSpPr>
          <p:nvPr/>
        </p:nvSpPr>
        <p:spPr bwMode="auto">
          <a:xfrm>
            <a:off x="6713538" y="1362075"/>
            <a:ext cx="1752600" cy="1143000"/>
          </a:xfrm>
          <a:prstGeom prst="ellipse">
            <a:avLst/>
          </a:prstGeom>
          <a:noFill/>
          <a:ln w="9525">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400" b="1">
              <a:latin typeface="Tahoma" panose="020B0604030504040204" pitchFamily="34" charset="0"/>
            </a:endParaRPr>
          </a:p>
        </p:txBody>
      </p:sp>
      <p:sp>
        <p:nvSpPr>
          <p:cNvPr id="24583" name="Text Box 8"/>
          <p:cNvSpPr txBox="1">
            <a:spLocks noChangeArrowheads="1"/>
          </p:cNvSpPr>
          <p:nvPr/>
        </p:nvSpPr>
        <p:spPr bwMode="auto">
          <a:xfrm>
            <a:off x="6518275" y="1558925"/>
            <a:ext cx="1655763"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50000"/>
              </a:spcBef>
              <a:buClrTx/>
              <a:buSzTx/>
              <a:buFontTx/>
              <a:buNone/>
            </a:pPr>
            <a:r>
              <a:rPr lang="en-US" altLang="zh-CN" sz="4800" b="1">
                <a:solidFill>
                  <a:schemeClr val="bg2"/>
                </a:solidFill>
                <a:latin typeface="华文新魏" panose="02010800040101010101" pitchFamily="2" charset="-122"/>
                <a:ea typeface="华文新魏" panose="02010800040101010101" pitchFamily="2" charset="-122"/>
              </a:rPr>
              <a:t>R</a:t>
            </a:r>
            <a:r>
              <a:rPr lang="en-US" altLang="zh-CN" sz="4800" b="1">
                <a:solidFill>
                  <a:schemeClr val="bg2"/>
                </a:solidFill>
                <a:latin typeface="华文新魏" panose="02010800040101010101" pitchFamily="2" charset="-122"/>
                <a:ea typeface="华文新魏" panose="02010800040101010101" pitchFamily="2" charset="-122"/>
                <a:sym typeface="Symbol" panose="05050102010706020507" pitchFamily="18" charset="2"/>
              </a:rPr>
              <a:t></a:t>
            </a:r>
            <a:r>
              <a:rPr lang="en-US" altLang="zh-CN" sz="4800" b="1">
                <a:solidFill>
                  <a:schemeClr val="bg2"/>
                </a:solidFill>
                <a:latin typeface="华文新魏" panose="02010800040101010101" pitchFamily="2" charset="-122"/>
                <a:ea typeface="华文新魏" panose="02010800040101010101" pitchFamily="2" charset="-122"/>
              </a:rPr>
              <a:t>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823913" y="66675"/>
            <a:ext cx="8077200" cy="609600"/>
          </a:xfrm>
        </p:spPr>
        <p:txBody>
          <a:bodyPr/>
          <a:lstStyle/>
          <a:p>
            <a:r>
              <a:rPr lang="zh-CN" altLang="en-US">
                <a:ea typeface="宋体" panose="02010600030101010101" pitchFamily="2" charset="-122"/>
              </a:rPr>
              <a:t>两个关系的集合差</a:t>
            </a:r>
            <a:endParaRPr lang="en-US" altLang="zh-CN">
              <a:ea typeface="宋体" panose="02010600030101010101" pitchFamily="2" charset="-122"/>
            </a:endParaRPr>
          </a:p>
        </p:txBody>
      </p:sp>
      <p:sp>
        <p:nvSpPr>
          <p:cNvPr id="26627" name="Rectangle 3"/>
          <p:cNvSpPr>
            <a:spLocks noGrp="1" noChangeArrowheads="1"/>
          </p:cNvSpPr>
          <p:nvPr>
            <p:ph type="body" idx="1"/>
          </p:nvPr>
        </p:nvSpPr>
        <p:spPr>
          <a:xfrm>
            <a:off x="798513" y="1077913"/>
            <a:ext cx="6861175" cy="334962"/>
          </a:xfrm>
          <a:noFill/>
        </p:spPr>
        <p:txBody>
          <a:bodyPr/>
          <a:lstStyle/>
          <a:p>
            <a:pPr>
              <a:lnSpc>
                <a:spcPct val="90000"/>
              </a:lnSpc>
            </a:pPr>
            <a:r>
              <a:rPr lang="zh-CN" altLang="en-US" sz="2400" dirty="0"/>
              <a:t>关系</a:t>
            </a:r>
            <a:r>
              <a:rPr lang="en-US" altLang="zh-CN" sz="2400" dirty="0"/>
              <a:t> </a:t>
            </a:r>
            <a:r>
              <a:rPr lang="en-US" altLang="zh-CN" sz="2400" i="1" dirty="0"/>
              <a:t>r</a:t>
            </a:r>
            <a:r>
              <a:rPr lang="en-US" altLang="zh-CN" sz="2400" dirty="0"/>
              <a:t>, </a:t>
            </a:r>
            <a:r>
              <a:rPr lang="en-US" altLang="zh-CN" sz="2400" i="1" dirty="0"/>
              <a:t>s</a:t>
            </a:r>
            <a:r>
              <a:rPr lang="en-US" altLang="zh-CN" sz="2400" dirty="0"/>
              <a:t>:</a:t>
            </a:r>
          </a:p>
        </p:txBody>
      </p:sp>
      <p:sp>
        <p:nvSpPr>
          <p:cNvPr id="26628" name="Rectangle 4"/>
          <p:cNvSpPr>
            <a:spLocks noChangeArrowheads="1"/>
          </p:cNvSpPr>
          <p:nvPr/>
        </p:nvSpPr>
        <p:spPr bwMode="auto">
          <a:xfrm>
            <a:off x="798513" y="3221038"/>
            <a:ext cx="702945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nSpc>
                <a:spcPct val="90000"/>
              </a:lnSpc>
            </a:pPr>
            <a:r>
              <a:rPr lang="en-US" altLang="zh-CN" sz="2400" i="1">
                <a:latin typeface="Helvetica" panose="020B0604020202020204" pitchFamily="34" charset="0"/>
              </a:rPr>
              <a:t>r  </a:t>
            </a:r>
            <a:r>
              <a:rPr lang="en-US" altLang="zh-CN" sz="2400" i="1">
                <a:latin typeface="Helvetica" panose="020B0604020202020204" pitchFamily="34" charset="0"/>
                <a:sym typeface="Symbol" panose="05050102010706020507" pitchFamily="18" charset="2"/>
              </a:rPr>
              <a:t>– s</a:t>
            </a:r>
            <a:r>
              <a:rPr lang="en-US" altLang="zh-CN" sz="2400" i="1">
                <a:latin typeface="Helvetica" panose="020B0604020202020204" pitchFamily="34" charset="0"/>
              </a:rPr>
              <a:t>:</a:t>
            </a:r>
          </a:p>
        </p:txBody>
      </p:sp>
      <p:pic>
        <p:nvPicPr>
          <p:cNvPr id="266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6094" y="1412875"/>
            <a:ext cx="2554288" cy="323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2"/>
          <p:cNvSpPr>
            <a:spLocks noGrp="1" noChangeArrowheads="1"/>
          </p:cNvSpPr>
          <p:nvPr>
            <p:ph type="title"/>
          </p:nvPr>
        </p:nvSpPr>
        <p:spPr/>
        <p:txBody>
          <a:bodyPr/>
          <a:lstStyle/>
          <a:p>
            <a:pPr eaLnBrk="1" hangingPunct="1">
              <a:defRPr/>
            </a:pPr>
            <a:r>
              <a:rPr lang="en-US" altLang="zh-CN" dirty="0"/>
              <a:t>2.1 </a:t>
            </a:r>
            <a:r>
              <a:rPr lang="zh-CN" altLang="en-US" dirty="0"/>
              <a:t>关系数据结构</a:t>
            </a:r>
          </a:p>
        </p:txBody>
      </p:sp>
      <p:sp>
        <p:nvSpPr>
          <p:cNvPr id="13315" name="Rectangle 3"/>
          <p:cNvSpPr>
            <a:spLocks noGrp="1" noChangeArrowheads="1"/>
          </p:cNvSpPr>
          <p:nvPr>
            <p:ph type="body" idx="1"/>
          </p:nvPr>
        </p:nvSpPr>
        <p:spPr>
          <a:xfrm>
            <a:off x="814388" y="1233488"/>
            <a:ext cx="7661275" cy="4764087"/>
          </a:xfrm>
        </p:spPr>
        <p:txBody>
          <a:bodyPr/>
          <a:lstStyle/>
          <a:p>
            <a:pPr eaLnBrk="1" hangingPunct="1">
              <a:lnSpc>
                <a:spcPct val="150000"/>
              </a:lnSpc>
            </a:pPr>
            <a:r>
              <a:rPr lang="zh-CN" altLang="en-US" sz="2400"/>
              <a:t>单一的数据结构----关系</a:t>
            </a:r>
          </a:p>
          <a:p>
            <a:pPr lvl="1" eaLnBrk="1" hangingPunct="1">
              <a:lnSpc>
                <a:spcPct val="150000"/>
              </a:lnSpc>
            </a:pPr>
            <a:r>
              <a:rPr lang="zh-CN" altLang="en-US" sz="1800"/>
              <a:t>现实世界的实体以及实体间的各种联系均用关系来表示</a:t>
            </a:r>
          </a:p>
          <a:p>
            <a:pPr eaLnBrk="1" hangingPunct="1">
              <a:lnSpc>
                <a:spcPct val="150000"/>
              </a:lnSpc>
            </a:pPr>
            <a:r>
              <a:rPr lang="zh-CN" altLang="en-US" sz="2400"/>
              <a:t>数据的逻辑结构----二维表</a:t>
            </a:r>
          </a:p>
          <a:p>
            <a:pPr lvl="1" eaLnBrk="1" hangingPunct="1">
              <a:lnSpc>
                <a:spcPct val="150000"/>
              </a:lnSpc>
            </a:pPr>
            <a:r>
              <a:rPr lang="zh-CN" altLang="en-US" sz="1800"/>
              <a:t>从用户角度，关系模型中数据的逻辑结构是一张二维表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zh-CN" altLang="en-US">
                <a:ea typeface="宋体" panose="02010600030101010101" pitchFamily="2" charset="-122"/>
              </a:rPr>
              <a:t>集合差运算</a:t>
            </a:r>
            <a:endParaRPr lang="en-US" altLang="zh-CN">
              <a:ea typeface="宋体" panose="02010600030101010101" pitchFamily="2" charset="-122"/>
            </a:endParaRPr>
          </a:p>
        </p:txBody>
      </p:sp>
      <p:sp>
        <p:nvSpPr>
          <p:cNvPr id="28675" name="Rectangle 3"/>
          <p:cNvSpPr>
            <a:spLocks noGrp="1" noChangeArrowheads="1"/>
          </p:cNvSpPr>
          <p:nvPr>
            <p:ph type="body" idx="1"/>
          </p:nvPr>
        </p:nvSpPr>
        <p:spPr>
          <a:xfrm>
            <a:off x="798513" y="1077913"/>
            <a:ext cx="7470775" cy="4916487"/>
          </a:xfrm>
        </p:spPr>
        <p:txBody>
          <a:bodyPr/>
          <a:lstStyle/>
          <a:p>
            <a:pPr>
              <a:spcBef>
                <a:spcPct val="60000"/>
              </a:spcBef>
            </a:pPr>
            <a:r>
              <a:rPr lang="zh-CN" altLang="en-US" sz="2000" dirty="0"/>
              <a:t>记法： </a:t>
            </a:r>
            <a:r>
              <a:rPr lang="en-US" altLang="zh-CN" sz="2000" i="1" dirty="0"/>
              <a:t>r – s</a:t>
            </a:r>
          </a:p>
          <a:p>
            <a:r>
              <a:rPr lang="zh-CN" altLang="en-US" sz="2000" dirty="0"/>
              <a:t>定义为：</a:t>
            </a:r>
          </a:p>
          <a:p>
            <a:pPr>
              <a:buFont typeface="Monotype Sorts" pitchFamily="2" charset="2"/>
              <a:buNone/>
            </a:pPr>
            <a:r>
              <a:rPr lang="en-US" altLang="zh-CN" sz="2000" dirty="0"/>
              <a:t>		</a:t>
            </a:r>
            <a:r>
              <a:rPr lang="en-US" altLang="zh-CN" dirty="0"/>
              <a:t> </a:t>
            </a:r>
            <a:r>
              <a:rPr lang="en-US" altLang="zh-CN" sz="2400" i="1" dirty="0"/>
              <a:t>r – s</a:t>
            </a:r>
            <a:r>
              <a:rPr lang="en-US" altLang="zh-CN" sz="2400" dirty="0"/>
              <a:t>  = {</a:t>
            </a:r>
            <a:r>
              <a:rPr lang="en-US" altLang="zh-CN" sz="2400" i="1" dirty="0"/>
              <a:t>t</a:t>
            </a:r>
            <a:r>
              <a:rPr lang="en-US" altLang="zh-CN" sz="2400" dirty="0"/>
              <a:t> | </a:t>
            </a:r>
            <a:r>
              <a:rPr lang="en-US" altLang="zh-CN" sz="2400" i="1" dirty="0"/>
              <a:t>t</a:t>
            </a:r>
            <a:r>
              <a:rPr lang="en-US" altLang="zh-CN" sz="2400" dirty="0"/>
              <a:t> </a:t>
            </a:r>
            <a:r>
              <a:rPr lang="en-US" altLang="zh-CN" sz="2400" dirty="0">
                <a:sym typeface="Symbol" panose="05050102010706020507" pitchFamily="18" charset="2"/>
              </a:rPr>
              <a:t> </a:t>
            </a:r>
            <a:r>
              <a:rPr lang="en-US" altLang="zh-CN" sz="2400" i="1" dirty="0">
                <a:sym typeface="Symbol" panose="05050102010706020507" pitchFamily="18" charset="2"/>
              </a:rPr>
              <a:t>r</a:t>
            </a:r>
            <a:r>
              <a:rPr lang="en-US" altLang="zh-CN" sz="2400" dirty="0">
                <a:sym typeface="Symbol" panose="05050102010706020507" pitchFamily="18" charset="2"/>
              </a:rPr>
              <a:t> </a:t>
            </a:r>
            <a:r>
              <a:rPr lang="en-US" altLang="zh-CN" sz="2400" b="1" dirty="0">
                <a:sym typeface="Symbol" panose="05050102010706020507" pitchFamily="18" charset="2"/>
              </a:rPr>
              <a:t>and</a:t>
            </a:r>
            <a:r>
              <a:rPr lang="en-US" altLang="zh-CN" sz="2400" dirty="0">
                <a:sym typeface="Symbol" panose="05050102010706020507" pitchFamily="18" charset="2"/>
              </a:rPr>
              <a:t> t  </a:t>
            </a:r>
            <a:r>
              <a:rPr lang="en-US" altLang="zh-CN" sz="2400" i="1" dirty="0">
                <a:sym typeface="Symbol" panose="05050102010706020507" pitchFamily="18" charset="2"/>
              </a:rPr>
              <a:t>s</a:t>
            </a:r>
            <a:r>
              <a:rPr lang="en-US" altLang="zh-CN" sz="2400" dirty="0">
                <a:sym typeface="Symbol" panose="05050102010706020507" pitchFamily="18" charset="2"/>
              </a:rPr>
              <a:t>}</a:t>
            </a:r>
            <a:endParaRPr lang="en-US" altLang="zh-CN" dirty="0">
              <a:sym typeface="Symbol" panose="05050102010706020507" pitchFamily="18" charset="2"/>
            </a:endParaRPr>
          </a:p>
          <a:p>
            <a:r>
              <a:rPr lang="zh-CN" altLang="en-US" sz="2000" dirty="0"/>
              <a:t>必须保证集合差运算在</a:t>
            </a:r>
            <a:r>
              <a:rPr lang="zh-CN" altLang="en-US" sz="2000" b="1" dirty="0">
                <a:solidFill>
                  <a:schemeClr val="tx2"/>
                </a:solidFill>
              </a:rPr>
              <a:t>相容</a:t>
            </a:r>
            <a:r>
              <a:rPr lang="zh-CN" altLang="en-US" sz="2000" dirty="0"/>
              <a:t>的关系间进行 </a:t>
            </a:r>
            <a:endParaRPr lang="en-US" altLang="zh-CN" sz="2000" dirty="0"/>
          </a:p>
          <a:p>
            <a:pPr lvl="1"/>
            <a:r>
              <a:rPr lang="en-US" altLang="zh-CN" sz="2000" i="1" dirty="0"/>
              <a:t>r</a:t>
            </a:r>
            <a:r>
              <a:rPr lang="en-US" altLang="zh-CN" sz="2000" dirty="0"/>
              <a:t> </a:t>
            </a:r>
            <a:r>
              <a:rPr lang="zh-CN" altLang="en-US" sz="2000" dirty="0"/>
              <a:t>和 </a:t>
            </a:r>
            <a:r>
              <a:rPr lang="en-US" altLang="zh-CN" sz="2000" i="1" dirty="0"/>
              <a:t>s</a:t>
            </a:r>
            <a:r>
              <a:rPr lang="en-US" altLang="zh-CN" sz="2000" dirty="0"/>
              <a:t> </a:t>
            </a:r>
            <a:r>
              <a:rPr lang="zh-CN" altLang="en-US" sz="2000" dirty="0">
                <a:sym typeface="Symbol" panose="05050102010706020507" pitchFamily="18" charset="2"/>
              </a:rPr>
              <a:t>必须是</a:t>
            </a:r>
            <a:r>
              <a:rPr lang="zh-CN" altLang="en-US" sz="2000" b="1" dirty="0">
                <a:solidFill>
                  <a:schemeClr val="tx2"/>
                </a:solidFill>
                <a:sym typeface="Symbol" panose="05050102010706020507" pitchFamily="18" charset="2"/>
              </a:rPr>
              <a:t>同元</a:t>
            </a:r>
            <a:r>
              <a:rPr lang="zh-CN" altLang="en-US" sz="2000" dirty="0">
                <a:sym typeface="Symbol" panose="05050102010706020507" pitchFamily="18" charset="2"/>
              </a:rPr>
              <a:t>的</a:t>
            </a:r>
            <a:endParaRPr lang="en-US" altLang="zh-CN" sz="2000" dirty="0"/>
          </a:p>
          <a:p>
            <a:pPr lvl="1"/>
            <a:r>
              <a:rPr lang="en-US" altLang="zh-CN" sz="2000" i="1" dirty="0"/>
              <a:t>r </a:t>
            </a:r>
            <a:r>
              <a:rPr lang="zh-CN" altLang="en-US" sz="2000" dirty="0"/>
              <a:t>和</a:t>
            </a:r>
            <a:r>
              <a:rPr lang="zh-CN" altLang="en-US" sz="2000" i="1" dirty="0"/>
              <a:t> </a:t>
            </a:r>
            <a:r>
              <a:rPr lang="en-US" altLang="zh-CN" sz="2000" i="1" dirty="0"/>
              <a:t>s </a:t>
            </a:r>
            <a:r>
              <a:rPr lang="zh-CN" altLang="en-US" sz="2000" dirty="0">
                <a:sym typeface="Symbol" panose="05050102010706020507" pitchFamily="18" charset="2"/>
              </a:rPr>
              <a:t>属性的域必须</a:t>
            </a:r>
            <a:r>
              <a:rPr lang="zh-CN" altLang="en-US" sz="2000" b="1" dirty="0">
                <a:solidFill>
                  <a:schemeClr val="tx2"/>
                </a:solidFill>
                <a:sym typeface="Symbol" panose="05050102010706020507" pitchFamily="18" charset="2"/>
              </a:rPr>
              <a:t>相容</a:t>
            </a:r>
            <a:endParaRPr lang="en-US" altLang="zh-CN" sz="2000" dirty="0"/>
          </a:p>
          <a:p>
            <a:pPr>
              <a:lnSpc>
                <a:spcPct val="140000"/>
              </a:lnSpc>
            </a:pPr>
            <a:r>
              <a:rPr lang="zh-CN" altLang="en-US" sz="2000" dirty="0"/>
              <a:t>示例：找出开设在</a:t>
            </a:r>
            <a:r>
              <a:rPr lang="en-US" altLang="zh-CN" sz="2000" dirty="0"/>
              <a:t>2009</a:t>
            </a:r>
            <a:r>
              <a:rPr lang="zh-CN" altLang="en-US" sz="2000" dirty="0"/>
              <a:t>年秋季学期但是在</a:t>
            </a:r>
            <a:r>
              <a:rPr lang="en-US" altLang="zh-CN" sz="2000" dirty="0"/>
              <a:t>2010</a:t>
            </a:r>
            <a:r>
              <a:rPr lang="zh-CN" altLang="en-US" sz="2000" dirty="0"/>
              <a:t>年春季学期不开的课程</a:t>
            </a:r>
            <a:br>
              <a:rPr lang="en-US" altLang="zh-CN" sz="2000" dirty="0"/>
            </a:br>
            <a:r>
              <a:rPr lang="en-US" altLang="zh-CN" sz="2000" dirty="0"/>
              <a:t>   </a:t>
            </a:r>
            <a:r>
              <a:rPr lang="en-US" altLang="zh-CN" sz="2000" dirty="0">
                <a:sym typeface="Symbol" panose="05050102010706020507" pitchFamily="18" charset="2"/>
              </a:rPr>
              <a:t></a:t>
            </a:r>
            <a:r>
              <a:rPr lang="en-US" altLang="zh-CN" sz="2000" i="1" baseline="-25000" dirty="0" err="1"/>
              <a:t>course_id</a:t>
            </a:r>
            <a:r>
              <a:rPr lang="en-US" altLang="zh-CN" sz="2000" dirty="0"/>
              <a:t> (</a:t>
            </a:r>
            <a:r>
              <a:rPr lang="en-US" altLang="zh-CN" sz="2000" i="1" dirty="0">
                <a:sym typeface="Symbol" panose="05050102010706020507" pitchFamily="18" charset="2"/>
              </a:rPr>
              <a:t></a:t>
            </a:r>
            <a:r>
              <a:rPr lang="en-US" altLang="zh-CN" sz="2000" dirty="0">
                <a:sym typeface="Symbol" panose="05050102010706020507" pitchFamily="18" charset="2"/>
              </a:rPr>
              <a:t> </a:t>
            </a:r>
            <a:r>
              <a:rPr lang="en-US" altLang="zh-CN" sz="2000" i="1" baseline="-25000" dirty="0">
                <a:sym typeface="Symbol" panose="05050102010706020507" pitchFamily="18" charset="2"/>
              </a:rPr>
              <a:t>semester=“Fall”  </a:t>
            </a:r>
            <a:r>
              <a:rPr lang="el-GR" altLang="zh-CN" sz="2000" i="1" baseline="-25000" dirty="0">
                <a:sym typeface="Symbol" panose="05050102010706020507" pitchFamily="18" charset="2"/>
              </a:rPr>
              <a:t>Λ</a:t>
            </a:r>
            <a:r>
              <a:rPr lang="en-US" altLang="zh-CN" sz="2000" i="1" baseline="-25000" dirty="0">
                <a:sym typeface="Symbol" panose="05050102010706020507" pitchFamily="18" charset="2"/>
              </a:rPr>
              <a:t> year=2009 </a:t>
            </a:r>
            <a:r>
              <a:rPr lang="en-US" altLang="zh-CN" sz="2000" dirty="0">
                <a:sym typeface="Symbol" panose="05050102010706020507" pitchFamily="18" charset="2"/>
              </a:rPr>
              <a:t>(</a:t>
            </a:r>
            <a:r>
              <a:rPr lang="en-US" altLang="zh-CN" sz="2000" i="1" dirty="0">
                <a:sym typeface="Symbol" panose="05050102010706020507" pitchFamily="18" charset="2"/>
              </a:rPr>
              <a:t>section</a:t>
            </a:r>
            <a:r>
              <a:rPr lang="en-US" altLang="zh-CN" sz="2000" dirty="0">
                <a:sym typeface="Symbol" panose="05050102010706020507" pitchFamily="18" charset="2"/>
              </a:rPr>
              <a:t>))  −  </a:t>
            </a:r>
            <a:br>
              <a:rPr lang="en-US" altLang="zh-CN" sz="2000" dirty="0">
                <a:sym typeface="Symbol" panose="05050102010706020507" pitchFamily="18" charset="2"/>
              </a:rPr>
            </a:br>
            <a:r>
              <a:rPr lang="en-US" altLang="zh-CN" sz="2000" dirty="0">
                <a:sym typeface="Symbol" panose="05050102010706020507" pitchFamily="18" charset="2"/>
              </a:rPr>
              <a:t>   </a:t>
            </a:r>
            <a:r>
              <a:rPr lang="en-US" altLang="zh-CN" sz="2000" i="1" baseline="-25000" dirty="0" err="1"/>
              <a:t>course_id</a:t>
            </a:r>
            <a:r>
              <a:rPr lang="en-US" altLang="zh-CN" sz="2000" dirty="0"/>
              <a:t> (</a:t>
            </a:r>
            <a:r>
              <a:rPr lang="en-US" altLang="zh-CN" sz="2000" i="1" dirty="0">
                <a:sym typeface="Symbol" panose="05050102010706020507" pitchFamily="18" charset="2"/>
              </a:rPr>
              <a:t></a:t>
            </a:r>
            <a:r>
              <a:rPr lang="en-US" altLang="zh-CN" sz="2000" dirty="0">
                <a:sym typeface="Symbol" panose="05050102010706020507" pitchFamily="18" charset="2"/>
              </a:rPr>
              <a:t> </a:t>
            </a:r>
            <a:r>
              <a:rPr lang="en-US" altLang="zh-CN" sz="2000" i="1" baseline="-25000" dirty="0">
                <a:sym typeface="Symbol" panose="05050102010706020507" pitchFamily="18" charset="2"/>
              </a:rPr>
              <a:t>semester=“Spring”  </a:t>
            </a:r>
            <a:r>
              <a:rPr lang="el-GR" altLang="zh-CN" sz="2000" i="1" baseline="-25000" dirty="0">
                <a:sym typeface="Symbol" panose="05050102010706020507" pitchFamily="18" charset="2"/>
              </a:rPr>
              <a:t>Λ</a:t>
            </a:r>
            <a:r>
              <a:rPr lang="en-US" altLang="zh-CN" sz="2000" i="1" baseline="-25000" dirty="0">
                <a:sym typeface="Symbol" panose="05050102010706020507" pitchFamily="18" charset="2"/>
              </a:rPr>
              <a:t> year=2010 </a:t>
            </a:r>
            <a:r>
              <a:rPr lang="en-US" altLang="zh-CN" sz="2000" dirty="0">
                <a:sym typeface="Symbol" panose="05050102010706020507" pitchFamily="18" charset="2"/>
              </a:rPr>
              <a:t>(</a:t>
            </a:r>
            <a:r>
              <a:rPr lang="en-US" altLang="zh-CN" sz="2000" i="1" dirty="0">
                <a:sym typeface="Symbol" panose="05050102010706020507" pitchFamily="18" charset="2"/>
              </a:rPr>
              <a:t>section</a:t>
            </a:r>
            <a:r>
              <a:rPr lang="en-US" altLang="zh-CN" sz="2000" dirty="0">
                <a:sym typeface="Symbol" panose="05050102010706020507" pitchFamily="18" charset="2"/>
              </a:rPr>
              <a:t>))</a:t>
            </a:r>
          </a:p>
          <a:p>
            <a:endParaRPr lang="en-US" altLang="zh-CN" dirty="0">
              <a:sym typeface="Symbol" panose="05050102010706020507" pitchFamily="18" charset="2"/>
            </a:endParaRPr>
          </a:p>
          <a:p>
            <a:pPr>
              <a:buFont typeface="Monotype Sorts" pitchFamily="2" charset="2"/>
              <a:buNone/>
            </a:pPr>
            <a:endParaRPr lang="en-US" altLang="zh-CN" dirty="0">
              <a:sym typeface="Symbol" panose="05050102010706020507" pitchFamily="18" charset="2"/>
            </a:endParaRPr>
          </a:p>
          <a:p>
            <a:pPr>
              <a:buFont typeface="Monotype Sorts" pitchFamily="2" charset="2"/>
              <a:buNone/>
            </a:pPr>
            <a:endParaRPr lang="en-US" altLang="zh-CN" dirty="0">
              <a:sym typeface="Symbol" panose="05050102010706020507" pitchFamily="18" charset="2"/>
            </a:endParaRPr>
          </a:p>
          <a:p>
            <a:pPr>
              <a:buFont typeface="Monotype Sorts" pitchFamily="2" charset="2"/>
              <a:buNone/>
            </a:pPr>
            <a:endParaRPr lang="en-US" altLang="zh-CN" dirty="0">
              <a:sym typeface="Symbol" panose="05050102010706020507" pitchFamily="18" charset="2"/>
            </a:endParaRPr>
          </a:p>
        </p:txBody>
      </p:sp>
      <p:sp>
        <p:nvSpPr>
          <p:cNvPr id="28676" name="Oval 5"/>
          <p:cNvSpPr>
            <a:spLocks noChangeArrowheads="1"/>
          </p:cNvSpPr>
          <p:nvPr/>
        </p:nvSpPr>
        <p:spPr bwMode="auto">
          <a:xfrm>
            <a:off x="5943600" y="788988"/>
            <a:ext cx="1752600" cy="1143000"/>
          </a:xfrm>
          <a:prstGeom prst="ellipse">
            <a:avLst/>
          </a:prstGeom>
          <a:solidFill>
            <a:srgbClr val="FFC000"/>
          </a:solidFill>
          <a:ln w="9525">
            <a:solidFill>
              <a:schemeClr val="tx1"/>
            </a:solidFill>
            <a:round/>
            <a:headEnd/>
            <a:tailEnd/>
          </a:ln>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400" b="1">
              <a:latin typeface="Tahoma" panose="020B0604030504040204" pitchFamily="34" charset="0"/>
            </a:endParaRPr>
          </a:p>
        </p:txBody>
      </p:sp>
      <p:sp>
        <p:nvSpPr>
          <p:cNvPr id="5" name="Oval 6"/>
          <p:cNvSpPr>
            <a:spLocks noChangeArrowheads="1"/>
          </p:cNvSpPr>
          <p:nvPr/>
        </p:nvSpPr>
        <p:spPr bwMode="auto">
          <a:xfrm>
            <a:off x="7162800" y="788988"/>
            <a:ext cx="1752600" cy="1143000"/>
          </a:xfrm>
          <a:prstGeom prst="ellipse">
            <a:avLst/>
          </a:prstGeom>
          <a:solidFill>
            <a:schemeClr val="bg1">
              <a:lumMod val="50000"/>
              <a:alpha val="40000"/>
            </a:schemeClr>
          </a:solidFill>
          <a:ln w="9525">
            <a:solidFill>
              <a:schemeClr val="bg2"/>
            </a:solidFill>
            <a:round/>
            <a:headEnd/>
            <a:tailEnd/>
          </a:ln>
        </p:spPr>
        <p:txBody>
          <a:bodyPr wrap="none" anchor="ct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endParaRPr lang="zh-CN" altLang="en-US"/>
          </a:p>
        </p:txBody>
      </p:sp>
      <p:sp>
        <p:nvSpPr>
          <p:cNvPr id="28678" name="Text Box 7"/>
          <p:cNvSpPr txBox="1">
            <a:spLocks noChangeArrowheads="1"/>
          </p:cNvSpPr>
          <p:nvPr/>
        </p:nvSpPr>
        <p:spPr bwMode="auto">
          <a:xfrm>
            <a:off x="6096000" y="985838"/>
            <a:ext cx="1143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50000"/>
              </a:spcBef>
              <a:buClrTx/>
              <a:buSzTx/>
              <a:buFontTx/>
              <a:buNone/>
            </a:pPr>
            <a:r>
              <a:rPr lang="en-US" altLang="zh-CN" sz="3600" b="1">
                <a:solidFill>
                  <a:schemeClr val="bg2"/>
                </a:solidFill>
                <a:latin typeface="华文新魏" panose="02010800040101010101" pitchFamily="2" charset="-122"/>
                <a:ea typeface="华文新魏" panose="02010800040101010101" pitchFamily="2" charset="-122"/>
              </a:rPr>
              <a:t>R</a:t>
            </a:r>
            <a:r>
              <a:rPr lang="en-US" altLang="zh-CN" sz="3600" b="1">
                <a:solidFill>
                  <a:schemeClr val="bg2"/>
                </a:solidFill>
                <a:latin typeface="华文新魏" panose="02010800040101010101" pitchFamily="2" charset="-122"/>
                <a:ea typeface="华文新魏" panose="02010800040101010101" pitchFamily="2" charset="-122"/>
                <a:sym typeface="Symbol" panose="05050102010706020507" pitchFamily="18" charset="2"/>
              </a:rPr>
              <a:t></a:t>
            </a:r>
            <a:r>
              <a:rPr lang="en-US" altLang="zh-CN" sz="3600" b="1">
                <a:solidFill>
                  <a:schemeClr val="bg2"/>
                </a:solidFill>
                <a:latin typeface="华文新魏" panose="02010800040101010101" pitchFamily="2" charset="-122"/>
                <a:ea typeface="华文新魏" panose="02010800040101010101" pitchFamily="2" charset="-122"/>
              </a:rPr>
              <a:t>S</a:t>
            </a:r>
            <a:endParaRPr lang="en-US" altLang="zh-CN" sz="3600" b="1">
              <a:solidFill>
                <a:schemeClr val="bg2"/>
              </a:solidFill>
              <a:latin typeface="Times New Roman" panose="02020603050405020304" pitchFamily="18" charset="0"/>
            </a:endParaRPr>
          </a:p>
        </p:txBody>
      </p:sp>
      <p:sp>
        <p:nvSpPr>
          <p:cNvPr id="28679" name="Oval 8"/>
          <p:cNvSpPr>
            <a:spLocks noChangeArrowheads="1"/>
          </p:cNvSpPr>
          <p:nvPr/>
        </p:nvSpPr>
        <p:spPr bwMode="auto">
          <a:xfrm>
            <a:off x="5943600" y="788988"/>
            <a:ext cx="1752600" cy="1143000"/>
          </a:xfrm>
          <a:prstGeom prst="ellipse">
            <a:avLst/>
          </a:prstGeom>
          <a:noFill/>
          <a:ln w="9525">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400" b="1">
              <a:latin typeface="Tahoma" panose="020B0604030504040204" pitchFamily="34" charset="0"/>
            </a:endParaRPr>
          </a:p>
        </p:txBody>
      </p:sp>
      <p:sp>
        <p:nvSpPr>
          <p:cNvPr id="28680" name="Text Box 9"/>
          <p:cNvSpPr txBox="1">
            <a:spLocks noChangeArrowheads="1"/>
          </p:cNvSpPr>
          <p:nvPr/>
        </p:nvSpPr>
        <p:spPr bwMode="auto">
          <a:xfrm>
            <a:off x="7696200" y="985838"/>
            <a:ext cx="1143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50000"/>
              </a:spcBef>
              <a:buClrTx/>
              <a:buSzTx/>
              <a:buFontTx/>
              <a:buNone/>
            </a:pPr>
            <a:r>
              <a:rPr lang="en-US" altLang="zh-CN" sz="3600" b="1">
                <a:solidFill>
                  <a:schemeClr val="bg2"/>
                </a:solidFill>
                <a:latin typeface="华文新魏" panose="02010800040101010101" pitchFamily="2" charset="-122"/>
                <a:ea typeface="华文新魏" panose="02010800040101010101" pitchFamily="2" charset="-122"/>
              </a:rPr>
              <a:t>S</a:t>
            </a:r>
            <a:r>
              <a:rPr lang="en-US" altLang="zh-CN" sz="3600" b="1">
                <a:solidFill>
                  <a:schemeClr val="bg2"/>
                </a:solidFill>
                <a:latin typeface="华文新魏" panose="02010800040101010101" pitchFamily="2" charset="-122"/>
                <a:ea typeface="华文新魏" panose="02010800040101010101" pitchFamily="2" charset="-122"/>
                <a:sym typeface="Symbol" panose="05050102010706020507" pitchFamily="18" charset="2"/>
              </a:rPr>
              <a:t>R</a:t>
            </a:r>
            <a:endParaRPr lang="en-US" altLang="zh-CN" sz="3600" b="1">
              <a:solidFill>
                <a:schemeClr val="bg2"/>
              </a:solidFill>
              <a:latin typeface="Times New Roman" panose="02020603050405020304"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85800" y="228600"/>
            <a:ext cx="7793038" cy="784225"/>
          </a:xfrm>
        </p:spPr>
        <p:txBody>
          <a:bodyPr/>
          <a:lstStyle/>
          <a:p>
            <a:pPr eaLnBrk="1" hangingPunct="1"/>
            <a:r>
              <a:rPr lang="zh-CN" altLang="en-US"/>
              <a:t>差运算</a:t>
            </a:r>
          </a:p>
        </p:txBody>
      </p:sp>
      <p:graphicFrame>
        <p:nvGraphicFramePr>
          <p:cNvPr id="37891" name="Group 3"/>
          <p:cNvGraphicFramePr>
            <a:graphicFrameLocks noGrp="1"/>
          </p:cNvGraphicFramePr>
          <p:nvPr/>
        </p:nvGraphicFramePr>
        <p:xfrm>
          <a:off x="990600" y="2062163"/>
          <a:ext cx="2514600" cy="1981200"/>
        </p:xfrm>
        <a:graphic>
          <a:graphicData uri="http://schemas.openxmlformats.org/drawingml/2006/table">
            <a:tbl>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365125">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000" b="0" i="0" u="none" strike="noStrike" cap="none" normalizeH="0" baseline="0" dirty="0">
                          <a:ln>
                            <a:noFill/>
                          </a:ln>
                          <a:solidFill>
                            <a:schemeClr val="tx1"/>
                          </a:solidFill>
                          <a:effectLst/>
                          <a:latin typeface="华文新魏" pitchFamily="2" charset="-122"/>
                          <a:ea typeface="华文新魏" pitchFamily="2" charset="-122"/>
                        </a:rPr>
                        <a:t>A</a:t>
                      </a:r>
                    </a:p>
                  </a:txBody>
                  <a:tcPr anchor="ctr" anchorCtr="1" horzOverflow="overflow">
                    <a:lnL w="28575"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000" b="0" i="0" u="none" strike="noStrike" cap="none" normalizeH="0" baseline="0">
                          <a:ln>
                            <a:noFill/>
                          </a:ln>
                          <a:solidFill>
                            <a:schemeClr val="tx1"/>
                          </a:solidFill>
                          <a:effectLst/>
                          <a:latin typeface="华文新魏" pitchFamily="2" charset="-122"/>
                          <a:ea typeface="华文新魏" pitchFamily="2" charset="-122"/>
                        </a:rPr>
                        <a:t>B</a:t>
                      </a:r>
                    </a:p>
                  </a:txBody>
                  <a:tcPr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000" b="0" i="0" u="none" strike="noStrike" cap="none" normalizeH="0" baseline="0" dirty="0">
                          <a:ln>
                            <a:noFill/>
                          </a:ln>
                          <a:solidFill>
                            <a:schemeClr val="tx1"/>
                          </a:solidFill>
                          <a:effectLst/>
                          <a:latin typeface="华文新魏" pitchFamily="2" charset="-122"/>
                          <a:ea typeface="华文新魏" pitchFamily="2" charset="-122"/>
                        </a:rPr>
                        <a:t>C</a:t>
                      </a:r>
                    </a:p>
                  </a:txBody>
                  <a:tcPr anchor="ctr" anchorCtr="1" horzOverflow="overflow">
                    <a:lnL w="12700"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6713">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zh-CN" altLang="en-US" sz="2000" b="0" i="0" u="none" strike="noStrike" cap="none" normalizeH="0" baseline="0">
                          <a:ln>
                            <a:noFill/>
                          </a:ln>
                          <a:solidFill>
                            <a:schemeClr val="tx1"/>
                          </a:solidFill>
                          <a:effectLst/>
                          <a:latin typeface="华文新魏" pitchFamily="2" charset="-122"/>
                          <a:ea typeface="华文新魏" pitchFamily="2" charset="-122"/>
                        </a:rPr>
                        <a:t>3</a:t>
                      </a:r>
                    </a:p>
                  </a:txBody>
                  <a:tcPr anchor="ctr" anchorCtr="1" horzOverflow="overflow">
                    <a:lnL w="28575"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zh-CN" altLang="en-US" sz="2000" b="0" i="0" u="none" strike="noStrike" cap="none" normalizeH="0" baseline="0">
                          <a:ln>
                            <a:noFill/>
                          </a:ln>
                          <a:solidFill>
                            <a:schemeClr val="tx1"/>
                          </a:solidFill>
                          <a:effectLst/>
                          <a:latin typeface="华文新魏" pitchFamily="2" charset="-122"/>
                          <a:ea typeface="华文新魏" pitchFamily="2" charset="-122"/>
                        </a:rPr>
                        <a:t>6</a:t>
                      </a:r>
                    </a:p>
                  </a:txBody>
                  <a:tcPr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zh-CN" altLang="en-US" sz="2000" b="0" i="0" u="none" strike="noStrike" cap="none" normalizeH="0" baseline="0">
                          <a:ln>
                            <a:noFill/>
                          </a:ln>
                          <a:solidFill>
                            <a:schemeClr val="tx1"/>
                          </a:solidFill>
                          <a:effectLst/>
                          <a:latin typeface="华文新魏" pitchFamily="2" charset="-122"/>
                          <a:ea typeface="华文新魏" pitchFamily="2" charset="-122"/>
                        </a:rPr>
                        <a:t>7</a:t>
                      </a:r>
                    </a:p>
                  </a:txBody>
                  <a:tcPr anchor="ctr" anchorCtr="1" horzOverflow="overflow">
                    <a:lnL w="12700"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125">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zh-CN" altLang="en-US" sz="2000" b="0" i="0" u="none" strike="noStrike" cap="none" normalizeH="0" baseline="0">
                          <a:ln>
                            <a:noFill/>
                          </a:ln>
                          <a:solidFill>
                            <a:schemeClr val="tx1"/>
                          </a:solidFill>
                          <a:effectLst/>
                          <a:latin typeface="华文新魏" pitchFamily="2" charset="-122"/>
                          <a:ea typeface="华文新魏" pitchFamily="2" charset="-122"/>
                        </a:rPr>
                        <a:t>2</a:t>
                      </a:r>
                    </a:p>
                  </a:txBody>
                  <a:tcPr anchor="ctr" anchorCtr="1" horzOverflow="overflow">
                    <a:lnL w="28575"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zh-CN" altLang="en-US" sz="2000" b="0" i="0" u="none" strike="noStrike" cap="none" normalizeH="0" baseline="0">
                          <a:ln>
                            <a:noFill/>
                          </a:ln>
                          <a:solidFill>
                            <a:schemeClr val="tx1"/>
                          </a:solidFill>
                          <a:effectLst/>
                          <a:latin typeface="华文新魏" pitchFamily="2" charset="-122"/>
                          <a:ea typeface="华文新魏" pitchFamily="2" charset="-122"/>
                        </a:rPr>
                        <a:t>5</a:t>
                      </a:r>
                    </a:p>
                  </a:txBody>
                  <a:tcPr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zh-CN" altLang="en-US" sz="2000" b="0" i="0" u="none" strike="noStrike" cap="none" normalizeH="0" baseline="0">
                          <a:ln>
                            <a:noFill/>
                          </a:ln>
                          <a:solidFill>
                            <a:schemeClr val="tx1"/>
                          </a:solidFill>
                          <a:effectLst/>
                          <a:latin typeface="华文新魏" pitchFamily="2" charset="-122"/>
                          <a:ea typeface="华文新魏" pitchFamily="2" charset="-122"/>
                        </a:rPr>
                        <a:t>7</a:t>
                      </a:r>
                    </a:p>
                  </a:txBody>
                  <a:tcPr anchor="ctr" anchorCtr="1" horzOverflow="overflow">
                    <a:lnL w="12700"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6713">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zh-CN" altLang="en-US" sz="2000" b="0" i="0" u="none" strike="noStrike" cap="none" normalizeH="0" baseline="0">
                          <a:ln>
                            <a:noFill/>
                          </a:ln>
                          <a:solidFill>
                            <a:schemeClr val="tx1"/>
                          </a:solidFill>
                          <a:effectLst/>
                          <a:latin typeface="华文新魏" pitchFamily="2" charset="-122"/>
                          <a:ea typeface="华文新魏" pitchFamily="2" charset="-122"/>
                        </a:rPr>
                        <a:t>7</a:t>
                      </a:r>
                    </a:p>
                  </a:txBody>
                  <a:tcPr anchor="ctr" anchorCtr="1" horzOverflow="overflow">
                    <a:lnL w="28575"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zh-CN" altLang="en-US" sz="2000" b="0" i="0" u="none" strike="noStrike" cap="none" normalizeH="0" baseline="0">
                          <a:ln>
                            <a:noFill/>
                          </a:ln>
                          <a:solidFill>
                            <a:schemeClr val="tx1"/>
                          </a:solidFill>
                          <a:effectLst/>
                          <a:latin typeface="华文新魏" pitchFamily="2" charset="-122"/>
                          <a:ea typeface="华文新魏" pitchFamily="2" charset="-122"/>
                        </a:rPr>
                        <a:t>2</a:t>
                      </a:r>
                    </a:p>
                  </a:txBody>
                  <a:tcPr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zh-CN" altLang="en-US" sz="2000" b="0" i="0" u="none" strike="noStrike" cap="none" normalizeH="0" baseline="0">
                          <a:ln>
                            <a:noFill/>
                          </a:ln>
                          <a:solidFill>
                            <a:schemeClr val="tx1"/>
                          </a:solidFill>
                          <a:effectLst/>
                          <a:latin typeface="华文新魏" pitchFamily="2" charset="-122"/>
                          <a:ea typeface="华文新魏" pitchFamily="2" charset="-122"/>
                        </a:rPr>
                        <a:t>3</a:t>
                      </a:r>
                    </a:p>
                  </a:txBody>
                  <a:tcPr anchor="ctr" anchorCtr="1" horzOverflow="overflow">
                    <a:lnL w="12700"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125">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zh-CN" altLang="en-US" sz="2000" b="0" i="0" u="none" strike="noStrike" cap="none" normalizeH="0" baseline="0">
                          <a:ln>
                            <a:noFill/>
                          </a:ln>
                          <a:solidFill>
                            <a:schemeClr val="tx1"/>
                          </a:solidFill>
                          <a:effectLst/>
                          <a:latin typeface="华文新魏" pitchFamily="2" charset="-122"/>
                          <a:ea typeface="华文新魏" pitchFamily="2" charset="-122"/>
                        </a:rPr>
                        <a:t>4</a:t>
                      </a:r>
                    </a:p>
                  </a:txBody>
                  <a:tcPr anchor="ctr" anchorCtr="1" horzOverflow="overflow">
                    <a:lnL w="28575"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zh-CN" altLang="en-US" sz="2000" b="0" i="0" u="none" strike="noStrike" cap="none" normalizeH="0" baseline="0">
                          <a:ln>
                            <a:noFill/>
                          </a:ln>
                          <a:solidFill>
                            <a:schemeClr val="tx1"/>
                          </a:solidFill>
                          <a:effectLst/>
                          <a:latin typeface="华文新魏" pitchFamily="2" charset="-122"/>
                          <a:ea typeface="华文新魏" pitchFamily="2" charset="-122"/>
                        </a:rPr>
                        <a:t>4</a:t>
                      </a:r>
                    </a:p>
                  </a:txBody>
                  <a:tcPr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zh-CN" altLang="en-US" sz="2000" b="0" i="0" u="none" strike="noStrike" cap="none" normalizeH="0" baseline="0" dirty="0">
                          <a:ln>
                            <a:noFill/>
                          </a:ln>
                          <a:solidFill>
                            <a:schemeClr val="tx1"/>
                          </a:solidFill>
                          <a:effectLst/>
                          <a:latin typeface="华文新魏" pitchFamily="2" charset="-122"/>
                          <a:ea typeface="华文新魏" pitchFamily="2" charset="-122"/>
                        </a:rPr>
                        <a:t>3</a:t>
                      </a:r>
                    </a:p>
                  </a:txBody>
                  <a:tcPr anchor="ctr" anchorCtr="1" horzOverflow="overflow">
                    <a:lnL w="12700"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0749" name="Text Box 29"/>
          <p:cNvSpPr txBox="1">
            <a:spLocks noChangeArrowheads="1"/>
          </p:cNvSpPr>
          <p:nvPr/>
        </p:nvSpPr>
        <p:spPr bwMode="auto">
          <a:xfrm>
            <a:off x="1752600" y="1492250"/>
            <a:ext cx="83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50000"/>
              </a:spcBef>
              <a:buClrTx/>
              <a:buSzTx/>
              <a:buFontTx/>
              <a:buNone/>
            </a:pPr>
            <a:r>
              <a:rPr lang="en-US" altLang="zh-CN" sz="3600">
                <a:latin typeface="华文新魏" panose="02010800040101010101" pitchFamily="2" charset="-122"/>
                <a:ea typeface="华文新魏" panose="02010800040101010101" pitchFamily="2" charset="-122"/>
              </a:rPr>
              <a:t>R</a:t>
            </a:r>
          </a:p>
        </p:txBody>
      </p:sp>
      <p:graphicFrame>
        <p:nvGraphicFramePr>
          <p:cNvPr id="37918" name="Group 30"/>
          <p:cNvGraphicFramePr>
            <a:graphicFrameLocks noGrp="1"/>
          </p:cNvGraphicFramePr>
          <p:nvPr/>
        </p:nvGraphicFramePr>
        <p:xfrm>
          <a:off x="5867400" y="2476500"/>
          <a:ext cx="2514600" cy="1189038"/>
        </p:xfrm>
        <a:graphic>
          <a:graphicData uri="http://schemas.openxmlformats.org/drawingml/2006/table">
            <a:tbl>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396346">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000" b="0" i="0" u="none" strike="noStrike" cap="none" normalizeH="0" baseline="0" dirty="0">
                          <a:ln>
                            <a:noFill/>
                          </a:ln>
                          <a:solidFill>
                            <a:schemeClr val="tx1"/>
                          </a:solidFill>
                          <a:effectLst/>
                          <a:latin typeface="华文新魏" pitchFamily="2" charset="-122"/>
                          <a:ea typeface="华文新魏" pitchFamily="2" charset="-122"/>
                        </a:rPr>
                        <a:t>A</a:t>
                      </a:r>
                    </a:p>
                  </a:txBody>
                  <a:tcPr marT="45732" marB="45732" anchor="ctr" anchorCtr="1" horzOverflow="overflow">
                    <a:lnL w="28575"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000" b="0" i="0" u="none" strike="noStrike" cap="none" normalizeH="0" baseline="0" dirty="0">
                          <a:ln>
                            <a:noFill/>
                          </a:ln>
                          <a:solidFill>
                            <a:schemeClr val="tx1"/>
                          </a:solidFill>
                          <a:effectLst/>
                          <a:latin typeface="华文新魏" pitchFamily="2" charset="-122"/>
                          <a:ea typeface="华文新魏" pitchFamily="2" charset="-122"/>
                        </a:rPr>
                        <a:t>B</a:t>
                      </a:r>
                    </a:p>
                  </a:txBody>
                  <a:tcPr marT="45732" marB="45732"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000" b="0" i="0" u="none" strike="noStrike" cap="none" normalizeH="0" baseline="0">
                          <a:ln>
                            <a:noFill/>
                          </a:ln>
                          <a:solidFill>
                            <a:schemeClr val="tx1"/>
                          </a:solidFill>
                          <a:effectLst/>
                          <a:latin typeface="华文新魏" pitchFamily="2" charset="-122"/>
                          <a:ea typeface="华文新魏" pitchFamily="2" charset="-122"/>
                        </a:rPr>
                        <a:t>C</a:t>
                      </a:r>
                    </a:p>
                  </a:txBody>
                  <a:tcPr marT="45732" marB="45732" anchor="ctr" anchorCtr="1" horzOverflow="overflow">
                    <a:lnL w="12700"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346">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zh-CN" altLang="en-US" sz="2000" b="0" i="0" u="none" strike="noStrike" cap="none" normalizeH="0" baseline="0" dirty="0">
                          <a:ln>
                            <a:noFill/>
                          </a:ln>
                          <a:solidFill>
                            <a:schemeClr val="tx1"/>
                          </a:solidFill>
                          <a:effectLst/>
                          <a:latin typeface="华文新魏" pitchFamily="2" charset="-122"/>
                          <a:ea typeface="华文新魏" pitchFamily="2" charset="-122"/>
                        </a:rPr>
                        <a:t>3</a:t>
                      </a:r>
                    </a:p>
                  </a:txBody>
                  <a:tcPr marT="45732" marB="45732" anchor="ctr" anchorCtr="1" horzOverflow="overflow">
                    <a:lnL w="28575"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zh-CN" altLang="en-US" sz="2000" b="0" i="0" u="none" strike="noStrike" cap="none" normalizeH="0" baseline="0" dirty="0">
                          <a:ln>
                            <a:noFill/>
                          </a:ln>
                          <a:solidFill>
                            <a:schemeClr val="tx1"/>
                          </a:solidFill>
                          <a:effectLst/>
                          <a:latin typeface="华文新魏" pitchFamily="2" charset="-122"/>
                          <a:ea typeface="华文新魏" pitchFamily="2" charset="-122"/>
                        </a:rPr>
                        <a:t>4</a:t>
                      </a:r>
                    </a:p>
                  </a:txBody>
                  <a:tcPr marT="45732" marB="45732"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zh-CN" altLang="en-US" sz="2000" b="0" i="0" u="none" strike="noStrike" cap="none" normalizeH="0" baseline="0" dirty="0">
                          <a:ln>
                            <a:noFill/>
                          </a:ln>
                          <a:solidFill>
                            <a:schemeClr val="tx1"/>
                          </a:solidFill>
                          <a:effectLst/>
                          <a:latin typeface="华文新魏" pitchFamily="2" charset="-122"/>
                          <a:ea typeface="华文新魏" pitchFamily="2" charset="-122"/>
                        </a:rPr>
                        <a:t>5</a:t>
                      </a:r>
                    </a:p>
                  </a:txBody>
                  <a:tcPr marT="45732" marB="45732" anchor="ctr" anchorCtr="1" horzOverflow="overflow">
                    <a:lnL w="12700"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346">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zh-CN" altLang="en-US" sz="2000" b="0" i="0" u="none" strike="noStrike" cap="none" normalizeH="0" baseline="0">
                          <a:ln>
                            <a:noFill/>
                          </a:ln>
                          <a:solidFill>
                            <a:schemeClr val="tx1"/>
                          </a:solidFill>
                          <a:effectLst/>
                          <a:latin typeface="华文新魏" pitchFamily="2" charset="-122"/>
                          <a:ea typeface="华文新魏" pitchFamily="2" charset="-122"/>
                        </a:rPr>
                        <a:t>7</a:t>
                      </a:r>
                    </a:p>
                  </a:txBody>
                  <a:tcPr marT="45732" marB="45732" anchor="ctr" anchorCtr="1" horzOverflow="overflow">
                    <a:lnL w="28575"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zh-CN" altLang="en-US" sz="2000" b="0" i="0" u="none" strike="noStrike" cap="none" normalizeH="0" baseline="0">
                          <a:ln>
                            <a:noFill/>
                          </a:ln>
                          <a:solidFill>
                            <a:schemeClr val="tx1"/>
                          </a:solidFill>
                          <a:effectLst/>
                          <a:latin typeface="华文新魏" pitchFamily="2" charset="-122"/>
                          <a:ea typeface="华文新魏" pitchFamily="2" charset="-122"/>
                        </a:rPr>
                        <a:t>2</a:t>
                      </a:r>
                    </a:p>
                  </a:txBody>
                  <a:tcPr marT="45732" marB="45732"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zh-CN" altLang="en-US" sz="2000" b="0" i="0" u="none" strike="noStrike" cap="none" normalizeH="0" baseline="0" dirty="0">
                          <a:ln>
                            <a:noFill/>
                          </a:ln>
                          <a:solidFill>
                            <a:schemeClr val="tx1"/>
                          </a:solidFill>
                          <a:effectLst/>
                          <a:latin typeface="华文新魏" pitchFamily="2" charset="-122"/>
                          <a:ea typeface="华文新魏" pitchFamily="2" charset="-122"/>
                        </a:rPr>
                        <a:t>3</a:t>
                      </a:r>
                    </a:p>
                  </a:txBody>
                  <a:tcPr marT="45732" marB="45732" anchor="ctr" anchorCtr="1" horzOverflow="overflow">
                    <a:lnL w="12700"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0768" name="Text Box 48"/>
          <p:cNvSpPr txBox="1">
            <a:spLocks noChangeArrowheads="1"/>
          </p:cNvSpPr>
          <p:nvPr/>
        </p:nvSpPr>
        <p:spPr bwMode="auto">
          <a:xfrm>
            <a:off x="6629400" y="1714500"/>
            <a:ext cx="83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50000"/>
              </a:spcBef>
              <a:buClrTx/>
              <a:buSzTx/>
              <a:buFontTx/>
              <a:buNone/>
            </a:pPr>
            <a:r>
              <a:rPr lang="en-US" altLang="zh-CN" sz="3600">
                <a:latin typeface="华文新魏" panose="02010800040101010101" pitchFamily="2" charset="-122"/>
                <a:ea typeface="华文新魏" panose="02010800040101010101" pitchFamily="2" charset="-122"/>
              </a:rPr>
              <a:t>S</a:t>
            </a:r>
          </a:p>
        </p:txBody>
      </p:sp>
      <p:graphicFrame>
        <p:nvGraphicFramePr>
          <p:cNvPr id="37937" name="Group 49"/>
          <p:cNvGraphicFramePr>
            <a:graphicFrameLocks noGrp="1"/>
          </p:cNvGraphicFramePr>
          <p:nvPr/>
        </p:nvGraphicFramePr>
        <p:xfrm>
          <a:off x="1066800" y="4724400"/>
          <a:ext cx="2514600" cy="1584400"/>
        </p:xfrm>
        <a:graphic>
          <a:graphicData uri="http://schemas.openxmlformats.org/drawingml/2006/table">
            <a:tbl>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396081">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000" b="0" i="0" u="none" strike="noStrike" cap="none" normalizeH="0" baseline="0" dirty="0">
                          <a:ln>
                            <a:noFill/>
                          </a:ln>
                          <a:solidFill>
                            <a:schemeClr val="tx1"/>
                          </a:solidFill>
                          <a:effectLst/>
                          <a:latin typeface="华文新魏" pitchFamily="2" charset="-122"/>
                          <a:ea typeface="华文新魏" pitchFamily="2" charset="-122"/>
                        </a:rPr>
                        <a:t>A</a:t>
                      </a:r>
                    </a:p>
                  </a:txBody>
                  <a:tcPr marT="45650" marB="45650" anchor="ctr" anchorCtr="1" horzOverflow="overflow">
                    <a:lnL w="28575"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000" b="0" i="0" u="none" strike="noStrike" cap="none" normalizeH="0" baseline="0">
                          <a:ln>
                            <a:noFill/>
                          </a:ln>
                          <a:solidFill>
                            <a:schemeClr val="tx1"/>
                          </a:solidFill>
                          <a:effectLst/>
                          <a:latin typeface="华文新魏" pitchFamily="2" charset="-122"/>
                          <a:ea typeface="华文新魏" pitchFamily="2" charset="-122"/>
                        </a:rPr>
                        <a:t>B</a:t>
                      </a:r>
                    </a:p>
                  </a:txBody>
                  <a:tcPr marT="45650" marB="45650"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000" b="0" i="0" u="none" strike="noStrike" cap="none" normalizeH="0" baseline="0">
                          <a:ln>
                            <a:noFill/>
                          </a:ln>
                          <a:solidFill>
                            <a:schemeClr val="tx1"/>
                          </a:solidFill>
                          <a:effectLst/>
                          <a:latin typeface="华文新魏" pitchFamily="2" charset="-122"/>
                          <a:ea typeface="华文新魏" pitchFamily="2" charset="-122"/>
                        </a:rPr>
                        <a:t>C</a:t>
                      </a:r>
                    </a:p>
                  </a:txBody>
                  <a:tcPr marT="45650" marB="45650" anchor="ctr" anchorCtr="1" horzOverflow="overflow">
                    <a:lnL w="12700"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081">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zh-CN" altLang="en-US" sz="2000" b="0" i="0" u="none" strike="noStrike" cap="none" normalizeH="0" baseline="0">
                          <a:ln>
                            <a:noFill/>
                          </a:ln>
                          <a:solidFill>
                            <a:schemeClr val="tx1"/>
                          </a:solidFill>
                          <a:effectLst/>
                          <a:latin typeface="华文新魏" pitchFamily="2" charset="-122"/>
                          <a:ea typeface="华文新魏" pitchFamily="2" charset="-122"/>
                        </a:rPr>
                        <a:t>3</a:t>
                      </a:r>
                    </a:p>
                  </a:txBody>
                  <a:tcPr marT="45650" marB="45650" anchor="ctr" anchorCtr="1" horzOverflow="overflow">
                    <a:lnL w="28575"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zh-CN" altLang="en-US" sz="2000" b="0" i="0" u="none" strike="noStrike" cap="none" normalizeH="0" baseline="0" dirty="0">
                          <a:ln>
                            <a:noFill/>
                          </a:ln>
                          <a:solidFill>
                            <a:schemeClr val="tx1"/>
                          </a:solidFill>
                          <a:effectLst/>
                          <a:latin typeface="华文新魏" pitchFamily="2" charset="-122"/>
                          <a:ea typeface="华文新魏" pitchFamily="2" charset="-122"/>
                        </a:rPr>
                        <a:t>6</a:t>
                      </a:r>
                    </a:p>
                  </a:txBody>
                  <a:tcPr marT="45650" marB="45650"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zh-CN" altLang="en-US" sz="2000" b="0" i="0" u="none" strike="noStrike" cap="none" normalizeH="0" baseline="0" dirty="0">
                          <a:ln>
                            <a:noFill/>
                          </a:ln>
                          <a:solidFill>
                            <a:schemeClr val="tx1"/>
                          </a:solidFill>
                          <a:effectLst/>
                          <a:latin typeface="华文新魏" pitchFamily="2" charset="-122"/>
                          <a:ea typeface="华文新魏" pitchFamily="2" charset="-122"/>
                        </a:rPr>
                        <a:t>7</a:t>
                      </a:r>
                    </a:p>
                  </a:txBody>
                  <a:tcPr marT="45650" marB="45650" anchor="ctr" anchorCtr="1" horzOverflow="overflow">
                    <a:lnL w="12700"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081">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zh-CN" altLang="en-US" sz="2000" b="0" i="0" u="none" strike="noStrike" cap="none" normalizeH="0" baseline="0">
                          <a:ln>
                            <a:noFill/>
                          </a:ln>
                          <a:solidFill>
                            <a:schemeClr val="tx1"/>
                          </a:solidFill>
                          <a:effectLst/>
                          <a:latin typeface="华文新魏" pitchFamily="2" charset="-122"/>
                          <a:ea typeface="华文新魏" pitchFamily="2" charset="-122"/>
                        </a:rPr>
                        <a:t>2</a:t>
                      </a:r>
                    </a:p>
                  </a:txBody>
                  <a:tcPr marT="45650" marB="45650" anchor="ctr" anchorCtr="1" horzOverflow="overflow">
                    <a:lnL w="28575"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zh-CN" altLang="en-US" sz="2000" b="0" i="0" u="none" strike="noStrike" cap="none" normalizeH="0" baseline="0">
                          <a:ln>
                            <a:noFill/>
                          </a:ln>
                          <a:solidFill>
                            <a:schemeClr val="tx1"/>
                          </a:solidFill>
                          <a:effectLst/>
                          <a:latin typeface="华文新魏" pitchFamily="2" charset="-122"/>
                          <a:ea typeface="华文新魏" pitchFamily="2" charset="-122"/>
                        </a:rPr>
                        <a:t>5</a:t>
                      </a:r>
                    </a:p>
                  </a:txBody>
                  <a:tcPr marT="45650" marB="45650"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zh-CN" altLang="en-US" sz="2000" b="0" i="0" u="none" strike="noStrike" cap="none" normalizeH="0" baseline="0" dirty="0">
                          <a:ln>
                            <a:noFill/>
                          </a:ln>
                          <a:solidFill>
                            <a:schemeClr val="tx1"/>
                          </a:solidFill>
                          <a:effectLst/>
                          <a:latin typeface="华文新魏" pitchFamily="2" charset="-122"/>
                          <a:ea typeface="华文新魏" pitchFamily="2" charset="-122"/>
                        </a:rPr>
                        <a:t>7</a:t>
                      </a:r>
                    </a:p>
                  </a:txBody>
                  <a:tcPr marT="45650" marB="45650" anchor="ctr" anchorCtr="1" horzOverflow="overflow">
                    <a:lnL w="12700"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081">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zh-CN" altLang="en-US" sz="2000" b="0" i="0" u="none" strike="noStrike" cap="none" normalizeH="0" baseline="0">
                          <a:ln>
                            <a:noFill/>
                          </a:ln>
                          <a:solidFill>
                            <a:schemeClr val="tx1"/>
                          </a:solidFill>
                          <a:effectLst/>
                          <a:latin typeface="华文新魏" pitchFamily="2" charset="-122"/>
                          <a:ea typeface="华文新魏" pitchFamily="2" charset="-122"/>
                        </a:rPr>
                        <a:t>4</a:t>
                      </a:r>
                    </a:p>
                  </a:txBody>
                  <a:tcPr marT="45650" marB="45650" anchor="ctr" anchorCtr="1" horzOverflow="overflow">
                    <a:lnL w="28575"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zh-CN" altLang="en-US" sz="2000" b="0" i="0" u="none" strike="noStrike" cap="none" normalizeH="0" baseline="0">
                          <a:ln>
                            <a:noFill/>
                          </a:ln>
                          <a:solidFill>
                            <a:schemeClr val="tx1"/>
                          </a:solidFill>
                          <a:effectLst/>
                          <a:latin typeface="华文新魏" pitchFamily="2" charset="-122"/>
                          <a:ea typeface="华文新魏" pitchFamily="2" charset="-122"/>
                        </a:rPr>
                        <a:t>4</a:t>
                      </a:r>
                    </a:p>
                  </a:txBody>
                  <a:tcPr marT="45650" marB="45650"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zh-CN" altLang="en-US" sz="2000" b="0" i="0" u="none" strike="noStrike" cap="none" normalizeH="0" baseline="0" dirty="0">
                          <a:ln>
                            <a:noFill/>
                          </a:ln>
                          <a:solidFill>
                            <a:schemeClr val="tx1"/>
                          </a:solidFill>
                          <a:effectLst/>
                          <a:latin typeface="华文新魏" pitchFamily="2" charset="-122"/>
                          <a:ea typeface="华文新魏" pitchFamily="2" charset="-122"/>
                        </a:rPr>
                        <a:t>3</a:t>
                      </a:r>
                    </a:p>
                  </a:txBody>
                  <a:tcPr marT="45650" marB="45650" anchor="ctr" anchorCtr="1" horzOverflow="overflow">
                    <a:lnL w="12700"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0791" name="Text Box 71"/>
          <p:cNvSpPr txBox="1">
            <a:spLocks noChangeArrowheads="1"/>
          </p:cNvSpPr>
          <p:nvPr/>
        </p:nvSpPr>
        <p:spPr bwMode="auto">
          <a:xfrm>
            <a:off x="1676400" y="4191000"/>
            <a:ext cx="1219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50000"/>
              </a:spcBef>
              <a:buClrTx/>
              <a:buSzTx/>
              <a:buFontTx/>
              <a:buNone/>
            </a:pPr>
            <a:r>
              <a:rPr lang="en-US" altLang="zh-CN" sz="3600">
                <a:latin typeface="华文新魏" panose="02010800040101010101" pitchFamily="2" charset="-122"/>
                <a:ea typeface="华文新魏" panose="02010800040101010101" pitchFamily="2" charset="-122"/>
              </a:rPr>
              <a:t>R－S </a:t>
            </a:r>
          </a:p>
        </p:txBody>
      </p:sp>
      <p:graphicFrame>
        <p:nvGraphicFramePr>
          <p:cNvPr id="37983" name="Group 95"/>
          <p:cNvGraphicFramePr>
            <a:graphicFrameLocks noGrp="1"/>
          </p:cNvGraphicFramePr>
          <p:nvPr/>
        </p:nvGraphicFramePr>
        <p:xfrm>
          <a:off x="5943600" y="5080000"/>
          <a:ext cx="2514600" cy="792200"/>
        </p:xfrm>
        <a:graphic>
          <a:graphicData uri="http://schemas.openxmlformats.org/drawingml/2006/table">
            <a:tbl>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396082">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000" b="0" i="0" u="none" strike="noStrike" cap="none" normalizeH="0" baseline="0" dirty="0">
                          <a:ln>
                            <a:noFill/>
                          </a:ln>
                          <a:solidFill>
                            <a:schemeClr val="tx1"/>
                          </a:solidFill>
                          <a:effectLst/>
                          <a:latin typeface="华文新魏" pitchFamily="2" charset="-122"/>
                          <a:ea typeface="华文新魏" pitchFamily="2" charset="-122"/>
                        </a:rPr>
                        <a:t>A</a:t>
                      </a:r>
                    </a:p>
                  </a:txBody>
                  <a:tcPr marT="45650" marB="45650" anchor="ctr" anchorCtr="1" horzOverflow="overflow">
                    <a:lnL w="28575"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000" b="0" i="0" u="none" strike="noStrike" cap="none" normalizeH="0" baseline="0" dirty="0">
                          <a:ln>
                            <a:noFill/>
                          </a:ln>
                          <a:solidFill>
                            <a:schemeClr val="tx1"/>
                          </a:solidFill>
                          <a:effectLst/>
                          <a:latin typeface="华文新魏" pitchFamily="2" charset="-122"/>
                          <a:ea typeface="华文新魏" pitchFamily="2" charset="-122"/>
                        </a:rPr>
                        <a:t>B</a:t>
                      </a:r>
                    </a:p>
                  </a:txBody>
                  <a:tcPr marT="45650" marB="45650"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000" b="0" i="0" u="none" strike="noStrike" cap="none" normalizeH="0" baseline="0">
                          <a:ln>
                            <a:noFill/>
                          </a:ln>
                          <a:solidFill>
                            <a:schemeClr val="tx1"/>
                          </a:solidFill>
                          <a:effectLst/>
                          <a:latin typeface="华文新魏" pitchFamily="2" charset="-122"/>
                          <a:ea typeface="华文新魏" pitchFamily="2" charset="-122"/>
                        </a:rPr>
                        <a:t>C</a:t>
                      </a:r>
                    </a:p>
                  </a:txBody>
                  <a:tcPr marT="45650" marB="45650" anchor="ctr" anchorCtr="1" horzOverflow="overflow">
                    <a:lnL w="12700"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082">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zh-CN" altLang="en-US" sz="2000" b="0" i="0" u="none" strike="noStrike" cap="none" normalizeH="0" baseline="0">
                          <a:ln>
                            <a:noFill/>
                          </a:ln>
                          <a:solidFill>
                            <a:schemeClr val="tx1"/>
                          </a:solidFill>
                          <a:effectLst/>
                          <a:latin typeface="华文新魏" pitchFamily="2" charset="-122"/>
                          <a:ea typeface="华文新魏" pitchFamily="2" charset="-122"/>
                        </a:rPr>
                        <a:t>3</a:t>
                      </a:r>
                    </a:p>
                  </a:txBody>
                  <a:tcPr marT="45650" marB="45650" anchor="ctr" anchorCtr="1" horzOverflow="overflow">
                    <a:lnL w="28575"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zh-CN" altLang="en-US" sz="2000" b="0" i="0" u="none" strike="noStrike" cap="none" normalizeH="0" baseline="0" dirty="0">
                          <a:ln>
                            <a:noFill/>
                          </a:ln>
                          <a:solidFill>
                            <a:schemeClr val="tx1"/>
                          </a:solidFill>
                          <a:effectLst/>
                          <a:latin typeface="华文新魏" pitchFamily="2" charset="-122"/>
                          <a:ea typeface="华文新魏" pitchFamily="2" charset="-122"/>
                        </a:rPr>
                        <a:t>4</a:t>
                      </a:r>
                    </a:p>
                  </a:txBody>
                  <a:tcPr marT="45650" marB="45650"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zh-CN" altLang="en-US" sz="2000" b="0" i="0" u="none" strike="noStrike" cap="none" normalizeH="0" baseline="0" dirty="0">
                          <a:ln>
                            <a:noFill/>
                          </a:ln>
                          <a:solidFill>
                            <a:schemeClr val="tx1"/>
                          </a:solidFill>
                          <a:effectLst/>
                          <a:latin typeface="华文新魏" pitchFamily="2" charset="-122"/>
                          <a:ea typeface="华文新魏" pitchFamily="2" charset="-122"/>
                        </a:rPr>
                        <a:t>5</a:t>
                      </a:r>
                    </a:p>
                  </a:txBody>
                  <a:tcPr marT="45650" marB="45650" anchor="ctr" anchorCtr="1" horzOverflow="overflow">
                    <a:lnL w="12700"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0806" name="Text Box 94"/>
          <p:cNvSpPr txBox="1">
            <a:spLocks noChangeArrowheads="1"/>
          </p:cNvSpPr>
          <p:nvPr/>
        </p:nvSpPr>
        <p:spPr bwMode="auto">
          <a:xfrm>
            <a:off x="6553200" y="4343400"/>
            <a:ext cx="1219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50000"/>
              </a:spcBef>
              <a:buClrTx/>
              <a:buSzTx/>
              <a:buFontTx/>
              <a:buNone/>
            </a:pPr>
            <a:r>
              <a:rPr lang="en-US" altLang="zh-CN" sz="3600">
                <a:latin typeface="华文新魏" panose="02010800040101010101" pitchFamily="2" charset="-122"/>
                <a:ea typeface="华文新魏" panose="02010800040101010101" pitchFamily="2" charset="-122"/>
              </a:rPr>
              <a:t>S－R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5800" y="228600"/>
            <a:ext cx="7793038" cy="784225"/>
          </a:xfrm>
        </p:spPr>
        <p:txBody>
          <a:bodyPr/>
          <a:lstStyle/>
          <a:p>
            <a:pPr eaLnBrk="1" hangingPunct="1"/>
            <a:r>
              <a:rPr lang="zh-CN" altLang="en-US"/>
              <a:t>差运算</a:t>
            </a:r>
          </a:p>
        </p:txBody>
      </p:sp>
      <p:sp>
        <p:nvSpPr>
          <p:cNvPr id="31747" name="Rectangle 3"/>
          <p:cNvSpPr>
            <a:spLocks noGrp="1" noChangeArrowheads="1"/>
          </p:cNvSpPr>
          <p:nvPr>
            <p:ph type="body" idx="1"/>
          </p:nvPr>
        </p:nvSpPr>
        <p:spPr>
          <a:xfrm>
            <a:off x="550863" y="1447800"/>
            <a:ext cx="7927975" cy="3429000"/>
          </a:xfrm>
        </p:spPr>
        <p:txBody>
          <a:bodyPr/>
          <a:lstStyle/>
          <a:p>
            <a:pPr eaLnBrk="1" hangingPunct="1"/>
            <a:r>
              <a:rPr lang="zh-CN" altLang="en-US" sz="2400" dirty="0">
                <a:latin typeface="华文新魏" panose="02010800040101010101" pitchFamily="2" charset="-122"/>
              </a:rPr>
              <a:t>示例</a:t>
            </a:r>
            <a:endParaRPr lang="zh-CN" altLang="en-US" sz="2000" dirty="0">
              <a:latin typeface="华文新魏" panose="02010800040101010101" pitchFamily="2" charset="-122"/>
            </a:endParaRPr>
          </a:p>
          <a:p>
            <a:pPr lvl="1" eaLnBrk="1" hangingPunct="1"/>
            <a:r>
              <a:rPr lang="zh-CN" altLang="en-US" sz="2000" dirty="0">
                <a:latin typeface="华文新魏" panose="02010800040101010101" pitchFamily="2" charset="-122"/>
              </a:rPr>
              <a:t>求选修了001号而没有选002号课程的学生号</a:t>
            </a:r>
          </a:p>
          <a:p>
            <a:pPr lvl="1" algn="ctr" eaLnBrk="1" hangingPunct="1">
              <a:spcBef>
                <a:spcPct val="50000"/>
              </a:spcBef>
              <a:buFontTx/>
              <a:buNone/>
            </a:pPr>
            <a:r>
              <a:rPr lang="zh-CN" altLang="en-US" sz="2000" dirty="0">
                <a:latin typeface="华文新魏" panose="02010800040101010101" pitchFamily="2" charset="-122"/>
                <a:sym typeface="Symbol" panose="05050102010706020507" pitchFamily="18" charset="2"/>
              </a:rPr>
              <a:t>∏</a:t>
            </a:r>
            <a:r>
              <a:rPr lang="en-US" altLang="zh-CN" sz="2000" baseline="-25000" dirty="0">
                <a:latin typeface="华文新魏" panose="02010800040101010101" pitchFamily="2" charset="-122"/>
                <a:sym typeface="Symbol" panose="05050102010706020507" pitchFamily="18" charset="2"/>
              </a:rPr>
              <a:t>S#</a:t>
            </a:r>
            <a:r>
              <a:rPr lang="en-US" altLang="zh-CN" sz="2000" dirty="0">
                <a:latin typeface="华文新魏" panose="02010800040101010101" pitchFamily="2" charset="-122"/>
                <a:sym typeface="Symbol" panose="05050102010706020507" pitchFamily="18" charset="2"/>
              </a:rPr>
              <a:t>(</a:t>
            </a:r>
            <a:r>
              <a:rPr lang="en-US" altLang="zh-CN" sz="2000" baseline="-20000" dirty="0">
                <a:latin typeface="华文新魏" panose="02010800040101010101" pitchFamily="2" charset="-122"/>
                <a:sym typeface="Symbol" panose="05050102010706020507" pitchFamily="18" charset="2"/>
              </a:rPr>
              <a:t>C# = 001 </a:t>
            </a:r>
            <a:r>
              <a:rPr lang="en-US" altLang="zh-CN" sz="2000" dirty="0">
                <a:latin typeface="华文新魏" panose="02010800040101010101" pitchFamily="2" charset="-122"/>
                <a:sym typeface="Symbol" panose="05050102010706020507" pitchFamily="18" charset="2"/>
              </a:rPr>
              <a:t>(SC)) －∏</a:t>
            </a:r>
            <a:r>
              <a:rPr lang="en-US" altLang="zh-CN" sz="2000" baseline="-25000" dirty="0">
                <a:latin typeface="华文新魏" panose="02010800040101010101" pitchFamily="2" charset="-122"/>
                <a:sym typeface="Symbol" panose="05050102010706020507" pitchFamily="18" charset="2"/>
              </a:rPr>
              <a:t>S#</a:t>
            </a:r>
            <a:r>
              <a:rPr lang="en-US" altLang="zh-CN" sz="2000" dirty="0">
                <a:latin typeface="华文新魏" panose="02010800040101010101" pitchFamily="2" charset="-122"/>
                <a:sym typeface="Symbol" panose="05050102010706020507" pitchFamily="18" charset="2"/>
              </a:rPr>
              <a:t>(</a:t>
            </a:r>
            <a:r>
              <a:rPr lang="en-US" altLang="zh-CN" sz="2000" baseline="-20000" dirty="0">
                <a:latin typeface="华文新魏" panose="02010800040101010101" pitchFamily="2" charset="-122"/>
                <a:sym typeface="Symbol" panose="05050102010706020507" pitchFamily="18" charset="2"/>
              </a:rPr>
              <a:t>C# = 002</a:t>
            </a:r>
            <a:r>
              <a:rPr lang="en-US" altLang="zh-CN" sz="2000" dirty="0">
                <a:latin typeface="华文新魏" panose="02010800040101010101" pitchFamily="2" charset="-122"/>
                <a:sym typeface="Symbol" panose="05050102010706020507" pitchFamily="18" charset="2"/>
              </a:rPr>
              <a:t>(SC))</a:t>
            </a:r>
            <a:endParaRPr lang="en-US" altLang="zh-CN" sz="2400" dirty="0">
              <a:latin typeface="华文新魏" panose="02010800040101010101" pitchFamily="2" charset="-122"/>
              <a:sym typeface="Symbol" panose="05050102010706020507" pitchFamily="18" charset="2"/>
            </a:endParaRPr>
          </a:p>
          <a:p>
            <a:pPr lvl="1" eaLnBrk="1" hangingPunct="1">
              <a:lnSpc>
                <a:spcPct val="90000"/>
              </a:lnSpc>
              <a:spcBef>
                <a:spcPct val="40000"/>
              </a:spcBef>
            </a:pPr>
            <a:r>
              <a:rPr lang="zh-CN" altLang="en-US" sz="2000" dirty="0">
                <a:latin typeface="华文新魏" panose="02010800040101010101" pitchFamily="2" charset="-122"/>
              </a:rPr>
              <a:t>求未选修</a:t>
            </a:r>
            <a:r>
              <a:rPr lang="en-US" altLang="zh-CN" sz="2000" dirty="0">
                <a:latin typeface="华文新魏" panose="02010800040101010101" pitchFamily="2" charset="-122"/>
              </a:rPr>
              <a:t>c1</a:t>
            </a:r>
            <a:r>
              <a:rPr lang="zh-CN" altLang="en-US" sz="2000" dirty="0">
                <a:latin typeface="华文新魏" panose="02010800040101010101" pitchFamily="2" charset="-122"/>
              </a:rPr>
              <a:t>号课程的学生号</a:t>
            </a:r>
          </a:p>
          <a:p>
            <a:pPr lvl="4" eaLnBrk="1" hangingPunct="1">
              <a:lnSpc>
                <a:spcPct val="150000"/>
              </a:lnSpc>
              <a:spcBef>
                <a:spcPct val="40000"/>
              </a:spcBef>
              <a:buFontTx/>
              <a:buNone/>
            </a:pPr>
            <a:r>
              <a:rPr lang="zh-CN" altLang="en-US" dirty="0">
                <a:latin typeface="华文新魏" panose="02010800040101010101" pitchFamily="2" charset="-122"/>
              </a:rPr>
              <a:t>方案1</a:t>
            </a:r>
            <a:r>
              <a:rPr lang="zh-CN" altLang="en-US" sz="2000" dirty="0">
                <a:latin typeface="华文新魏" panose="02010800040101010101" pitchFamily="2" charset="-122"/>
              </a:rPr>
              <a:t>： </a:t>
            </a:r>
            <a:r>
              <a:rPr lang="zh-CN" altLang="en-US" sz="2000" dirty="0">
                <a:latin typeface="华文新魏" panose="02010800040101010101" pitchFamily="2" charset="-122"/>
                <a:sym typeface="Symbol" panose="05050102010706020507" pitchFamily="18" charset="2"/>
              </a:rPr>
              <a:t>∏</a:t>
            </a:r>
            <a:r>
              <a:rPr lang="en-US" altLang="zh-CN" baseline="-25000" dirty="0">
                <a:latin typeface="华文新魏" panose="02010800040101010101" pitchFamily="2" charset="-122"/>
                <a:sym typeface="Symbol" panose="05050102010706020507" pitchFamily="18" charset="2"/>
              </a:rPr>
              <a:t>S#</a:t>
            </a:r>
            <a:r>
              <a:rPr lang="en-US" altLang="zh-CN" dirty="0">
                <a:latin typeface="华文新魏" panose="02010800040101010101" pitchFamily="2" charset="-122"/>
                <a:sym typeface="Symbol" panose="05050102010706020507" pitchFamily="18" charset="2"/>
              </a:rPr>
              <a:t>(S)－∏</a:t>
            </a:r>
            <a:r>
              <a:rPr lang="en-US" altLang="zh-CN" baseline="-25000" dirty="0">
                <a:latin typeface="华文新魏" panose="02010800040101010101" pitchFamily="2" charset="-122"/>
                <a:sym typeface="Symbol" panose="05050102010706020507" pitchFamily="18" charset="2"/>
              </a:rPr>
              <a:t>S#</a:t>
            </a:r>
            <a:r>
              <a:rPr lang="en-US" altLang="zh-CN" dirty="0">
                <a:latin typeface="华文新魏" panose="02010800040101010101" pitchFamily="2" charset="-122"/>
                <a:sym typeface="Symbol" panose="05050102010706020507" pitchFamily="18" charset="2"/>
              </a:rPr>
              <a:t>(</a:t>
            </a:r>
            <a:r>
              <a:rPr lang="en-US" altLang="zh-CN" baseline="-20000" dirty="0">
                <a:latin typeface="华文新魏" panose="02010800040101010101" pitchFamily="2" charset="-122"/>
                <a:sym typeface="Symbol" panose="05050102010706020507" pitchFamily="18" charset="2"/>
              </a:rPr>
              <a:t>C# = c1 </a:t>
            </a:r>
            <a:r>
              <a:rPr lang="en-US" altLang="zh-CN" dirty="0">
                <a:latin typeface="华文新魏" panose="02010800040101010101" pitchFamily="2" charset="-122"/>
                <a:sym typeface="Symbol" panose="05050102010706020507" pitchFamily="18" charset="2"/>
              </a:rPr>
              <a:t>(SC))</a:t>
            </a:r>
            <a:endParaRPr lang="en-US" altLang="zh-CN" dirty="0">
              <a:latin typeface="华文新魏" panose="02010800040101010101" pitchFamily="2" charset="-122"/>
            </a:endParaRPr>
          </a:p>
          <a:p>
            <a:pPr lvl="4" eaLnBrk="1" hangingPunct="1">
              <a:lnSpc>
                <a:spcPct val="150000"/>
              </a:lnSpc>
              <a:spcBef>
                <a:spcPct val="40000"/>
              </a:spcBef>
              <a:buFontTx/>
              <a:buNone/>
            </a:pPr>
            <a:r>
              <a:rPr lang="zh-CN" altLang="en-US" dirty="0">
                <a:latin typeface="华文新魏" panose="02010800040101010101" pitchFamily="2" charset="-122"/>
              </a:rPr>
              <a:t>方案2： </a:t>
            </a:r>
            <a:r>
              <a:rPr lang="zh-CN" altLang="en-US" dirty="0">
                <a:latin typeface="华文新魏" panose="02010800040101010101" pitchFamily="2" charset="-122"/>
                <a:sym typeface="Symbol" panose="05050102010706020507" pitchFamily="18" charset="2"/>
              </a:rPr>
              <a:t>∏</a:t>
            </a:r>
            <a:r>
              <a:rPr lang="en-US" altLang="zh-CN" baseline="-25000" dirty="0">
                <a:latin typeface="华文新魏" panose="02010800040101010101" pitchFamily="2" charset="-122"/>
                <a:sym typeface="Symbol" panose="05050102010706020507" pitchFamily="18" charset="2"/>
              </a:rPr>
              <a:t>S#</a:t>
            </a:r>
            <a:r>
              <a:rPr lang="en-US" altLang="zh-CN" dirty="0">
                <a:latin typeface="华文新魏" panose="02010800040101010101" pitchFamily="2" charset="-122"/>
                <a:sym typeface="Symbol" panose="05050102010706020507" pitchFamily="18" charset="2"/>
              </a:rPr>
              <a:t>(</a:t>
            </a:r>
            <a:r>
              <a:rPr lang="en-US" altLang="zh-CN" baseline="-20000" dirty="0">
                <a:latin typeface="华文新魏" panose="02010800040101010101" pitchFamily="2" charset="-122"/>
                <a:sym typeface="Symbol" panose="05050102010706020507" pitchFamily="18" charset="2"/>
              </a:rPr>
              <a:t>C# ≠ c1 </a:t>
            </a:r>
            <a:r>
              <a:rPr lang="en-US" altLang="zh-CN" dirty="0">
                <a:latin typeface="华文新魏" panose="02010800040101010101" pitchFamily="2" charset="-122"/>
                <a:sym typeface="Symbol" panose="05050102010706020507" pitchFamily="18" charset="2"/>
              </a:rPr>
              <a:t>(SC))</a:t>
            </a:r>
            <a:endParaRPr lang="en-US" altLang="zh-CN" dirty="0">
              <a:latin typeface="华文新魏" panose="02010800040101010101" pitchFamily="2" charset="-122"/>
            </a:endParaRPr>
          </a:p>
        </p:txBody>
      </p:sp>
      <p:sp>
        <p:nvSpPr>
          <p:cNvPr id="31748" name="AutoShape 5"/>
          <p:cNvSpPr>
            <a:spLocks noChangeArrowheads="1"/>
          </p:cNvSpPr>
          <p:nvPr/>
        </p:nvSpPr>
        <p:spPr bwMode="auto">
          <a:xfrm>
            <a:off x="7183438" y="3810000"/>
            <a:ext cx="1295400" cy="762000"/>
          </a:xfrm>
          <a:prstGeom prst="wedgeRoundRectCallout">
            <a:avLst>
              <a:gd name="adj1" fmla="val -152891"/>
              <a:gd name="adj2" fmla="val -58916"/>
              <a:gd name="adj3" fmla="val 16667"/>
            </a:avLst>
          </a:prstGeom>
          <a:solidFill>
            <a:schemeClr val="accent1"/>
          </a:solidFill>
          <a:ln w="9525">
            <a:solidFill>
              <a:schemeClr val="bg2"/>
            </a:solidFill>
            <a:miter lim="800000"/>
            <a:headEnd/>
            <a:tailEnd/>
          </a:ln>
        </p:spPr>
        <p:txBody>
          <a:bodyPr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60000"/>
              </a:spcBef>
              <a:buClrTx/>
              <a:buSzTx/>
              <a:buFontTx/>
              <a:buNone/>
            </a:pPr>
            <a:r>
              <a:rPr lang="zh-CN" altLang="zh-CN" sz="2000" dirty="0"/>
              <a:t>哪一个正确？</a:t>
            </a:r>
            <a:endParaRPr lang="zh-CN" altLang="en-US" sz="2000" dirty="0"/>
          </a:p>
        </p:txBody>
      </p:sp>
      <p:grpSp>
        <p:nvGrpSpPr>
          <p:cNvPr id="31749" name="Group 6"/>
          <p:cNvGrpSpPr>
            <a:grpSpLocks noRot="1"/>
          </p:cNvGrpSpPr>
          <p:nvPr/>
        </p:nvGrpSpPr>
        <p:grpSpPr bwMode="auto">
          <a:xfrm>
            <a:off x="5010150" y="4800600"/>
            <a:ext cx="1976438" cy="1600200"/>
            <a:chOff x="2160" y="2250"/>
            <a:chExt cx="1116" cy="1160"/>
          </a:xfrm>
        </p:grpSpPr>
        <p:sp>
          <p:nvSpPr>
            <p:cNvPr id="31771" name="Rectangle 7"/>
            <p:cNvSpPr>
              <a:spLocks noChangeArrowheads="1"/>
            </p:cNvSpPr>
            <p:nvPr/>
          </p:nvSpPr>
          <p:spPr bwMode="auto">
            <a:xfrm>
              <a:off x="2904" y="3120"/>
              <a:ext cx="372" cy="29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just" eaLnBrk="1" hangingPunct="1">
                <a:spcBef>
                  <a:spcPct val="20000"/>
                </a:spcBef>
                <a:buClr>
                  <a:schemeClr val="folHlink"/>
                </a:buClr>
                <a:buSzPct val="80000"/>
                <a:buFont typeface="Wingdings" panose="05000000000000000000" pitchFamily="2" charset="2"/>
                <a:buNone/>
              </a:pPr>
              <a:r>
                <a:rPr lang="zh-CN" altLang="zh-CN" sz="2000">
                  <a:solidFill>
                    <a:schemeClr val="bg2"/>
                  </a:solidFill>
                  <a:latin typeface="华文新魏" panose="02010800040101010101" pitchFamily="2" charset="-122"/>
                  <a:ea typeface="华文新魏" panose="02010800040101010101" pitchFamily="2" charset="-122"/>
                </a:rPr>
                <a:t>96</a:t>
              </a:r>
            </a:p>
          </p:txBody>
        </p:sp>
        <p:sp>
          <p:nvSpPr>
            <p:cNvPr id="31772" name="Rectangle 8"/>
            <p:cNvSpPr>
              <a:spLocks noChangeArrowheads="1"/>
            </p:cNvSpPr>
            <p:nvPr/>
          </p:nvSpPr>
          <p:spPr bwMode="auto">
            <a:xfrm>
              <a:off x="2532" y="3120"/>
              <a:ext cx="372" cy="29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just"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c2</a:t>
              </a:r>
            </a:p>
          </p:txBody>
        </p:sp>
        <p:sp>
          <p:nvSpPr>
            <p:cNvPr id="31773" name="Rectangle 9"/>
            <p:cNvSpPr>
              <a:spLocks noChangeArrowheads="1"/>
            </p:cNvSpPr>
            <p:nvPr/>
          </p:nvSpPr>
          <p:spPr bwMode="auto">
            <a:xfrm>
              <a:off x="2160" y="3120"/>
              <a:ext cx="372" cy="29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just"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s1</a:t>
              </a:r>
            </a:p>
          </p:txBody>
        </p:sp>
        <p:sp>
          <p:nvSpPr>
            <p:cNvPr id="31774" name="Rectangle 10"/>
            <p:cNvSpPr>
              <a:spLocks noChangeArrowheads="1"/>
            </p:cNvSpPr>
            <p:nvPr/>
          </p:nvSpPr>
          <p:spPr bwMode="auto">
            <a:xfrm>
              <a:off x="2904" y="2830"/>
              <a:ext cx="372" cy="29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just" eaLnBrk="1" hangingPunct="1">
                <a:spcBef>
                  <a:spcPct val="20000"/>
                </a:spcBef>
                <a:buClr>
                  <a:schemeClr val="folHlink"/>
                </a:buClr>
                <a:buSzPct val="80000"/>
                <a:buFont typeface="Wingdings" panose="05000000000000000000" pitchFamily="2" charset="2"/>
                <a:buNone/>
              </a:pPr>
              <a:r>
                <a:rPr lang="zh-CN" altLang="zh-CN" sz="2000">
                  <a:solidFill>
                    <a:schemeClr val="bg2"/>
                  </a:solidFill>
                  <a:latin typeface="华文新魏" panose="02010800040101010101" pitchFamily="2" charset="-122"/>
                  <a:ea typeface="华文新魏" panose="02010800040101010101" pitchFamily="2" charset="-122"/>
                </a:rPr>
                <a:t>95</a:t>
              </a:r>
            </a:p>
          </p:txBody>
        </p:sp>
        <p:sp>
          <p:nvSpPr>
            <p:cNvPr id="31775" name="Rectangle 11"/>
            <p:cNvSpPr>
              <a:spLocks noChangeArrowheads="1"/>
            </p:cNvSpPr>
            <p:nvPr/>
          </p:nvSpPr>
          <p:spPr bwMode="auto">
            <a:xfrm>
              <a:off x="2532" y="2830"/>
              <a:ext cx="372" cy="29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just"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c1</a:t>
              </a:r>
            </a:p>
          </p:txBody>
        </p:sp>
        <p:sp>
          <p:nvSpPr>
            <p:cNvPr id="31776" name="Rectangle 12"/>
            <p:cNvSpPr>
              <a:spLocks noChangeArrowheads="1"/>
            </p:cNvSpPr>
            <p:nvPr/>
          </p:nvSpPr>
          <p:spPr bwMode="auto">
            <a:xfrm>
              <a:off x="2160" y="2830"/>
              <a:ext cx="372" cy="29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just"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s2</a:t>
              </a:r>
            </a:p>
          </p:txBody>
        </p:sp>
        <p:sp>
          <p:nvSpPr>
            <p:cNvPr id="31777" name="Rectangle 13"/>
            <p:cNvSpPr>
              <a:spLocks noChangeArrowheads="1"/>
            </p:cNvSpPr>
            <p:nvPr/>
          </p:nvSpPr>
          <p:spPr bwMode="auto">
            <a:xfrm>
              <a:off x="2904" y="2540"/>
              <a:ext cx="372" cy="29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just" eaLnBrk="1" hangingPunct="1">
                <a:spcBef>
                  <a:spcPct val="20000"/>
                </a:spcBef>
                <a:buClr>
                  <a:schemeClr val="folHlink"/>
                </a:buClr>
                <a:buSzPct val="80000"/>
                <a:buFont typeface="Wingdings" panose="05000000000000000000" pitchFamily="2" charset="2"/>
                <a:buNone/>
              </a:pPr>
              <a:r>
                <a:rPr lang="zh-CN" altLang="zh-CN" sz="2000">
                  <a:solidFill>
                    <a:schemeClr val="bg2"/>
                  </a:solidFill>
                  <a:latin typeface="华文新魏" panose="02010800040101010101" pitchFamily="2" charset="-122"/>
                  <a:ea typeface="华文新魏" panose="02010800040101010101" pitchFamily="2" charset="-122"/>
                </a:rPr>
                <a:t>90</a:t>
              </a:r>
            </a:p>
          </p:txBody>
        </p:sp>
        <p:sp>
          <p:nvSpPr>
            <p:cNvPr id="31778" name="Rectangle 14"/>
            <p:cNvSpPr>
              <a:spLocks noChangeArrowheads="1"/>
            </p:cNvSpPr>
            <p:nvPr/>
          </p:nvSpPr>
          <p:spPr bwMode="auto">
            <a:xfrm>
              <a:off x="2532" y="2540"/>
              <a:ext cx="372" cy="29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just"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c1</a:t>
              </a:r>
            </a:p>
          </p:txBody>
        </p:sp>
        <p:sp>
          <p:nvSpPr>
            <p:cNvPr id="31779" name="Rectangle 15"/>
            <p:cNvSpPr>
              <a:spLocks noChangeArrowheads="1"/>
            </p:cNvSpPr>
            <p:nvPr/>
          </p:nvSpPr>
          <p:spPr bwMode="auto">
            <a:xfrm>
              <a:off x="2160" y="2540"/>
              <a:ext cx="372" cy="29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just"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s1</a:t>
              </a:r>
            </a:p>
          </p:txBody>
        </p:sp>
        <p:sp>
          <p:nvSpPr>
            <p:cNvPr id="31780" name="Rectangle 16"/>
            <p:cNvSpPr>
              <a:spLocks noChangeArrowheads="1"/>
            </p:cNvSpPr>
            <p:nvPr/>
          </p:nvSpPr>
          <p:spPr bwMode="auto">
            <a:xfrm>
              <a:off x="2904" y="2250"/>
              <a:ext cx="372" cy="29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just"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G</a:t>
              </a:r>
            </a:p>
          </p:txBody>
        </p:sp>
        <p:sp>
          <p:nvSpPr>
            <p:cNvPr id="31781" name="Rectangle 17"/>
            <p:cNvSpPr>
              <a:spLocks noChangeArrowheads="1"/>
            </p:cNvSpPr>
            <p:nvPr/>
          </p:nvSpPr>
          <p:spPr bwMode="auto">
            <a:xfrm>
              <a:off x="2532" y="2250"/>
              <a:ext cx="372" cy="29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just"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C#</a:t>
              </a:r>
            </a:p>
          </p:txBody>
        </p:sp>
        <p:sp>
          <p:nvSpPr>
            <p:cNvPr id="31782" name="Rectangle 18"/>
            <p:cNvSpPr>
              <a:spLocks noChangeArrowheads="1"/>
            </p:cNvSpPr>
            <p:nvPr/>
          </p:nvSpPr>
          <p:spPr bwMode="auto">
            <a:xfrm>
              <a:off x="2160" y="2250"/>
              <a:ext cx="372" cy="29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just"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S#</a:t>
              </a:r>
            </a:p>
          </p:txBody>
        </p:sp>
        <p:sp>
          <p:nvSpPr>
            <p:cNvPr id="31783" name="Line 19"/>
            <p:cNvSpPr>
              <a:spLocks noChangeShapeType="1"/>
            </p:cNvSpPr>
            <p:nvPr/>
          </p:nvSpPr>
          <p:spPr bwMode="auto">
            <a:xfrm>
              <a:off x="2160" y="2250"/>
              <a:ext cx="1116"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wrap="none" anchor="ctr" anchorCtr="1"/>
            <a:lstStyle/>
            <a:p>
              <a:endParaRPr lang="zh-CN" altLang="en-US"/>
            </a:p>
          </p:txBody>
        </p:sp>
        <p:sp>
          <p:nvSpPr>
            <p:cNvPr id="31784" name="Line 20"/>
            <p:cNvSpPr>
              <a:spLocks noChangeShapeType="1"/>
            </p:cNvSpPr>
            <p:nvPr/>
          </p:nvSpPr>
          <p:spPr bwMode="auto">
            <a:xfrm>
              <a:off x="2160" y="2540"/>
              <a:ext cx="1116"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nchorCtr="1"/>
            <a:lstStyle/>
            <a:p>
              <a:endParaRPr lang="zh-CN" altLang="en-US"/>
            </a:p>
          </p:txBody>
        </p:sp>
        <p:sp>
          <p:nvSpPr>
            <p:cNvPr id="31785" name="Line 21"/>
            <p:cNvSpPr>
              <a:spLocks noChangeShapeType="1"/>
            </p:cNvSpPr>
            <p:nvPr/>
          </p:nvSpPr>
          <p:spPr bwMode="auto">
            <a:xfrm>
              <a:off x="2160" y="2830"/>
              <a:ext cx="1116"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nchorCtr="1"/>
            <a:lstStyle/>
            <a:p>
              <a:endParaRPr lang="zh-CN" altLang="en-US"/>
            </a:p>
          </p:txBody>
        </p:sp>
        <p:sp>
          <p:nvSpPr>
            <p:cNvPr id="31786" name="Line 22"/>
            <p:cNvSpPr>
              <a:spLocks noChangeShapeType="1"/>
            </p:cNvSpPr>
            <p:nvPr/>
          </p:nvSpPr>
          <p:spPr bwMode="auto">
            <a:xfrm>
              <a:off x="2160" y="3120"/>
              <a:ext cx="1116"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nchorCtr="1"/>
            <a:lstStyle/>
            <a:p>
              <a:endParaRPr lang="zh-CN" altLang="en-US"/>
            </a:p>
          </p:txBody>
        </p:sp>
        <p:sp>
          <p:nvSpPr>
            <p:cNvPr id="31787" name="Line 23"/>
            <p:cNvSpPr>
              <a:spLocks noChangeShapeType="1"/>
            </p:cNvSpPr>
            <p:nvPr/>
          </p:nvSpPr>
          <p:spPr bwMode="auto">
            <a:xfrm>
              <a:off x="2160" y="3410"/>
              <a:ext cx="1116"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wrap="none" anchor="ctr" anchorCtr="1"/>
            <a:lstStyle/>
            <a:p>
              <a:endParaRPr lang="zh-CN" altLang="en-US"/>
            </a:p>
          </p:txBody>
        </p:sp>
        <p:sp>
          <p:nvSpPr>
            <p:cNvPr id="31788" name="Line 24"/>
            <p:cNvSpPr>
              <a:spLocks noChangeShapeType="1"/>
            </p:cNvSpPr>
            <p:nvPr/>
          </p:nvSpPr>
          <p:spPr bwMode="auto">
            <a:xfrm>
              <a:off x="2160" y="2250"/>
              <a:ext cx="0" cy="116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wrap="none" anchor="ctr" anchorCtr="1"/>
            <a:lstStyle/>
            <a:p>
              <a:endParaRPr lang="zh-CN" altLang="en-US"/>
            </a:p>
          </p:txBody>
        </p:sp>
        <p:sp>
          <p:nvSpPr>
            <p:cNvPr id="31789" name="Line 25"/>
            <p:cNvSpPr>
              <a:spLocks noChangeShapeType="1"/>
            </p:cNvSpPr>
            <p:nvPr/>
          </p:nvSpPr>
          <p:spPr bwMode="auto">
            <a:xfrm>
              <a:off x="2532" y="2250"/>
              <a:ext cx="0" cy="116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nchorCtr="1"/>
            <a:lstStyle/>
            <a:p>
              <a:endParaRPr lang="zh-CN" altLang="en-US"/>
            </a:p>
          </p:txBody>
        </p:sp>
        <p:sp>
          <p:nvSpPr>
            <p:cNvPr id="31790" name="Line 26"/>
            <p:cNvSpPr>
              <a:spLocks noChangeShapeType="1"/>
            </p:cNvSpPr>
            <p:nvPr/>
          </p:nvSpPr>
          <p:spPr bwMode="auto">
            <a:xfrm>
              <a:off x="2904" y="2250"/>
              <a:ext cx="0" cy="116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nchorCtr="1"/>
            <a:lstStyle/>
            <a:p>
              <a:endParaRPr lang="zh-CN" altLang="en-US"/>
            </a:p>
          </p:txBody>
        </p:sp>
        <p:sp>
          <p:nvSpPr>
            <p:cNvPr id="31791" name="Line 27"/>
            <p:cNvSpPr>
              <a:spLocks noChangeShapeType="1"/>
            </p:cNvSpPr>
            <p:nvPr/>
          </p:nvSpPr>
          <p:spPr bwMode="auto">
            <a:xfrm>
              <a:off x="3276" y="2250"/>
              <a:ext cx="0" cy="116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wrap="none" anchor="ctr" anchorCtr="1"/>
            <a:lstStyle/>
            <a:p>
              <a:endParaRPr lang="zh-CN" altLang="en-US"/>
            </a:p>
          </p:txBody>
        </p:sp>
      </p:grpSp>
      <p:grpSp>
        <p:nvGrpSpPr>
          <p:cNvPr id="31750" name="Group 50"/>
          <p:cNvGrpSpPr>
            <a:grpSpLocks/>
          </p:cNvGrpSpPr>
          <p:nvPr/>
        </p:nvGrpSpPr>
        <p:grpSpPr bwMode="auto">
          <a:xfrm>
            <a:off x="1828800" y="4953000"/>
            <a:ext cx="2209800" cy="1441450"/>
            <a:chOff x="1152" y="3072"/>
            <a:chExt cx="1392" cy="1016"/>
          </a:xfrm>
        </p:grpSpPr>
        <p:sp>
          <p:nvSpPr>
            <p:cNvPr id="31751" name="Rectangle 29"/>
            <p:cNvSpPr>
              <a:spLocks noChangeArrowheads="1"/>
            </p:cNvSpPr>
            <p:nvPr/>
          </p:nvSpPr>
          <p:spPr bwMode="auto">
            <a:xfrm>
              <a:off x="2080" y="3834"/>
              <a:ext cx="464" cy="254"/>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just" eaLnBrk="1" hangingPunct="1">
                <a:spcBef>
                  <a:spcPct val="20000"/>
                </a:spcBef>
                <a:buClr>
                  <a:schemeClr val="folHlink"/>
                </a:buClr>
                <a:buSzPct val="80000"/>
                <a:buFont typeface="Wingdings" panose="05000000000000000000" pitchFamily="2" charset="2"/>
                <a:buNone/>
              </a:pPr>
              <a:r>
                <a:rPr lang="zh-CN" altLang="zh-CN" sz="2000">
                  <a:solidFill>
                    <a:schemeClr val="bg2"/>
                  </a:solidFill>
                  <a:latin typeface="Times New Roman" panose="02020603050405020304" pitchFamily="18" charset="0"/>
                  <a:ea typeface="华文新魏" panose="02010800040101010101" pitchFamily="2" charset="-122"/>
                </a:rPr>
                <a:t>…</a:t>
              </a:r>
              <a:endParaRPr lang="zh-CN" altLang="en-US" sz="2000">
                <a:solidFill>
                  <a:schemeClr val="bg2"/>
                </a:solidFill>
                <a:latin typeface="华文新魏" panose="02010800040101010101" pitchFamily="2" charset="-122"/>
                <a:ea typeface="华文新魏" panose="02010800040101010101" pitchFamily="2" charset="-122"/>
              </a:endParaRPr>
            </a:p>
          </p:txBody>
        </p:sp>
        <p:sp>
          <p:nvSpPr>
            <p:cNvPr id="31752" name="Rectangle 30"/>
            <p:cNvSpPr>
              <a:spLocks noChangeArrowheads="1"/>
            </p:cNvSpPr>
            <p:nvPr/>
          </p:nvSpPr>
          <p:spPr bwMode="auto">
            <a:xfrm>
              <a:off x="1616" y="3834"/>
              <a:ext cx="464" cy="254"/>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just" eaLnBrk="1" hangingPunct="1">
                <a:spcBef>
                  <a:spcPct val="20000"/>
                </a:spcBef>
                <a:buClr>
                  <a:schemeClr val="folHlink"/>
                </a:buClr>
                <a:buSzPct val="80000"/>
                <a:buFont typeface="Wingdings" panose="05000000000000000000" pitchFamily="2" charset="2"/>
                <a:buNone/>
              </a:pPr>
              <a:r>
                <a:rPr lang="zh-CN" altLang="zh-CN" sz="2000">
                  <a:solidFill>
                    <a:schemeClr val="bg2"/>
                  </a:solidFill>
                  <a:latin typeface="Times New Roman" panose="02020603050405020304" pitchFamily="18" charset="0"/>
                  <a:ea typeface="华文新魏" panose="02010800040101010101" pitchFamily="2" charset="-122"/>
                </a:rPr>
                <a:t>…</a:t>
              </a:r>
              <a:endParaRPr lang="zh-CN" altLang="en-US" sz="2000">
                <a:solidFill>
                  <a:schemeClr val="bg2"/>
                </a:solidFill>
                <a:latin typeface="华文新魏" panose="02010800040101010101" pitchFamily="2" charset="-122"/>
                <a:ea typeface="华文新魏" panose="02010800040101010101" pitchFamily="2" charset="-122"/>
              </a:endParaRPr>
            </a:p>
          </p:txBody>
        </p:sp>
        <p:sp>
          <p:nvSpPr>
            <p:cNvPr id="31753" name="Rectangle 31"/>
            <p:cNvSpPr>
              <a:spLocks noChangeArrowheads="1"/>
            </p:cNvSpPr>
            <p:nvPr/>
          </p:nvSpPr>
          <p:spPr bwMode="auto">
            <a:xfrm>
              <a:off x="1152" y="3834"/>
              <a:ext cx="464" cy="254"/>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just"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s3</a:t>
              </a:r>
            </a:p>
          </p:txBody>
        </p:sp>
        <p:sp>
          <p:nvSpPr>
            <p:cNvPr id="31754" name="Rectangle 32"/>
            <p:cNvSpPr>
              <a:spLocks noChangeArrowheads="1"/>
            </p:cNvSpPr>
            <p:nvPr/>
          </p:nvSpPr>
          <p:spPr bwMode="auto">
            <a:xfrm>
              <a:off x="2080" y="3580"/>
              <a:ext cx="464" cy="254"/>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just" eaLnBrk="1" hangingPunct="1">
                <a:spcBef>
                  <a:spcPct val="20000"/>
                </a:spcBef>
                <a:buClr>
                  <a:schemeClr val="folHlink"/>
                </a:buClr>
                <a:buSzPct val="80000"/>
                <a:buFont typeface="Wingdings" panose="05000000000000000000" pitchFamily="2" charset="2"/>
                <a:buNone/>
              </a:pPr>
              <a:r>
                <a:rPr lang="zh-CN" altLang="zh-CN" sz="2000">
                  <a:solidFill>
                    <a:schemeClr val="bg2"/>
                  </a:solidFill>
                  <a:latin typeface="Times New Roman" panose="02020603050405020304" pitchFamily="18" charset="0"/>
                  <a:ea typeface="华文新魏" panose="02010800040101010101" pitchFamily="2" charset="-122"/>
                </a:rPr>
                <a:t>…</a:t>
              </a:r>
              <a:endParaRPr lang="zh-CN" altLang="en-US" sz="2000">
                <a:solidFill>
                  <a:schemeClr val="bg2"/>
                </a:solidFill>
                <a:latin typeface="华文新魏" panose="02010800040101010101" pitchFamily="2" charset="-122"/>
                <a:ea typeface="华文新魏" panose="02010800040101010101" pitchFamily="2" charset="-122"/>
              </a:endParaRPr>
            </a:p>
          </p:txBody>
        </p:sp>
        <p:sp>
          <p:nvSpPr>
            <p:cNvPr id="31755" name="Rectangle 33"/>
            <p:cNvSpPr>
              <a:spLocks noChangeArrowheads="1"/>
            </p:cNvSpPr>
            <p:nvPr/>
          </p:nvSpPr>
          <p:spPr bwMode="auto">
            <a:xfrm>
              <a:off x="1616" y="3580"/>
              <a:ext cx="464" cy="254"/>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just" eaLnBrk="1" hangingPunct="1">
                <a:spcBef>
                  <a:spcPct val="20000"/>
                </a:spcBef>
                <a:buClr>
                  <a:schemeClr val="folHlink"/>
                </a:buClr>
                <a:buSzPct val="80000"/>
                <a:buFont typeface="Wingdings" panose="05000000000000000000" pitchFamily="2" charset="2"/>
                <a:buNone/>
              </a:pPr>
              <a:r>
                <a:rPr lang="zh-CN" altLang="zh-CN" sz="2000">
                  <a:solidFill>
                    <a:schemeClr val="bg2"/>
                  </a:solidFill>
                  <a:latin typeface="Times New Roman" panose="02020603050405020304" pitchFamily="18" charset="0"/>
                  <a:ea typeface="华文新魏" panose="02010800040101010101" pitchFamily="2" charset="-122"/>
                </a:rPr>
                <a:t>…</a:t>
              </a:r>
              <a:endParaRPr lang="zh-CN" altLang="en-US" sz="2000">
                <a:solidFill>
                  <a:schemeClr val="bg2"/>
                </a:solidFill>
                <a:latin typeface="华文新魏" panose="02010800040101010101" pitchFamily="2" charset="-122"/>
                <a:ea typeface="华文新魏" panose="02010800040101010101" pitchFamily="2" charset="-122"/>
              </a:endParaRPr>
            </a:p>
          </p:txBody>
        </p:sp>
        <p:sp>
          <p:nvSpPr>
            <p:cNvPr id="31756" name="Rectangle 34"/>
            <p:cNvSpPr>
              <a:spLocks noChangeArrowheads="1"/>
            </p:cNvSpPr>
            <p:nvPr/>
          </p:nvSpPr>
          <p:spPr bwMode="auto">
            <a:xfrm>
              <a:off x="1152" y="3580"/>
              <a:ext cx="464" cy="254"/>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just"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s2</a:t>
              </a:r>
            </a:p>
          </p:txBody>
        </p:sp>
        <p:sp>
          <p:nvSpPr>
            <p:cNvPr id="31757" name="Rectangle 35"/>
            <p:cNvSpPr>
              <a:spLocks noChangeArrowheads="1"/>
            </p:cNvSpPr>
            <p:nvPr/>
          </p:nvSpPr>
          <p:spPr bwMode="auto">
            <a:xfrm>
              <a:off x="2080" y="3326"/>
              <a:ext cx="464" cy="254"/>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just" eaLnBrk="1" hangingPunct="1">
                <a:spcBef>
                  <a:spcPct val="20000"/>
                </a:spcBef>
                <a:buClr>
                  <a:schemeClr val="folHlink"/>
                </a:buClr>
                <a:buSzPct val="80000"/>
                <a:buFont typeface="Wingdings" panose="05000000000000000000" pitchFamily="2" charset="2"/>
                <a:buNone/>
              </a:pPr>
              <a:r>
                <a:rPr lang="zh-CN" altLang="zh-CN" sz="2000">
                  <a:solidFill>
                    <a:schemeClr val="bg2"/>
                  </a:solidFill>
                  <a:latin typeface="Times New Roman" panose="02020603050405020304" pitchFamily="18" charset="0"/>
                  <a:ea typeface="华文新魏" panose="02010800040101010101" pitchFamily="2" charset="-122"/>
                </a:rPr>
                <a:t>…</a:t>
              </a:r>
              <a:endParaRPr lang="zh-CN" altLang="zh-CN" sz="2000">
                <a:solidFill>
                  <a:schemeClr val="bg2"/>
                </a:solidFill>
                <a:latin typeface="华文新魏" panose="02010800040101010101" pitchFamily="2" charset="-122"/>
                <a:ea typeface="华文新魏" panose="02010800040101010101" pitchFamily="2" charset="-122"/>
              </a:endParaRPr>
            </a:p>
          </p:txBody>
        </p:sp>
        <p:sp>
          <p:nvSpPr>
            <p:cNvPr id="31758" name="Rectangle 36"/>
            <p:cNvSpPr>
              <a:spLocks noChangeArrowheads="1"/>
            </p:cNvSpPr>
            <p:nvPr/>
          </p:nvSpPr>
          <p:spPr bwMode="auto">
            <a:xfrm>
              <a:off x="1616" y="3326"/>
              <a:ext cx="464" cy="254"/>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just" eaLnBrk="1" hangingPunct="1">
                <a:spcBef>
                  <a:spcPct val="20000"/>
                </a:spcBef>
                <a:buClr>
                  <a:schemeClr val="folHlink"/>
                </a:buClr>
                <a:buSzPct val="80000"/>
                <a:buFont typeface="Wingdings" panose="05000000000000000000" pitchFamily="2" charset="2"/>
                <a:buNone/>
              </a:pPr>
              <a:r>
                <a:rPr lang="zh-CN" altLang="zh-CN" sz="2000">
                  <a:solidFill>
                    <a:schemeClr val="bg2"/>
                  </a:solidFill>
                  <a:latin typeface="Times New Roman" panose="02020603050405020304" pitchFamily="18" charset="0"/>
                  <a:ea typeface="华文新魏" panose="02010800040101010101" pitchFamily="2" charset="-122"/>
                </a:rPr>
                <a:t>…</a:t>
              </a:r>
              <a:endParaRPr lang="zh-CN" altLang="zh-CN" sz="2000">
                <a:solidFill>
                  <a:schemeClr val="bg2"/>
                </a:solidFill>
                <a:latin typeface="华文新魏" panose="02010800040101010101" pitchFamily="2" charset="-122"/>
                <a:ea typeface="华文新魏" panose="02010800040101010101" pitchFamily="2" charset="-122"/>
              </a:endParaRPr>
            </a:p>
          </p:txBody>
        </p:sp>
        <p:sp>
          <p:nvSpPr>
            <p:cNvPr id="31759" name="Rectangle 37"/>
            <p:cNvSpPr>
              <a:spLocks noChangeArrowheads="1"/>
            </p:cNvSpPr>
            <p:nvPr/>
          </p:nvSpPr>
          <p:spPr bwMode="auto">
            <a:xfrm>
              <a:off x="1152" y="3326"/>
              <a:ext cx="464" cy="254"/>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just"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s1</a:t>
              </a:r>
            </a:p>
          </p:txBody>
        </p:sp>
        <p:sp>
          <p:nvSpPr>
            <p:cNvPr id="31760" name="Rectangle 38"/>
            <p:cNvSpPr>
              <a:spLocks noChangeArrowheads="1"/>
            </p:cNvSpPr>
            <p:nvPr/>
          </p:nvSpPr>
          <p:spPr bwMode="auto">
            <a:xfrm>
              <a:off x="2080" y="3072"/>
              <a:ext cx="464" cy="254"/>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just"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AGE</a:t>
              </a:r>
            </a:p>
          </p:txBody>
        </p:sp>
        <p:sp>
          <p:nvSpPr>
            <p:cNvPr id="31761" name="Rectangle 39"/>
            <p:cNvSpPr>
              <a:spLocks noChangeArrowheads="1"/>
            </p:cNvSpPr>
            <p:nvPr/>
          </p:nvSpPr>
          <p:spPr bwMode="auto">
            <a:xfrm>
              <a:off x="1616" y="3072"/>
              <a:ext cx="464" cy="254"/>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just"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SN</a:t>
              </a:r>
            </a:p>
          </p:txBody>
        </p:sp>
        <p:sp>
          <p:nvSpPr>
            <p:cNvPr id="31762" name="Rectangle 40"/>
            <p:cNvSpPr>
              <a:spLocks noChangeArrowheads="1"/>
            </p:cNvSpPr>
            <p:nvPr/>
          </p:nvSpPr>
          <p:spPr bwMode="auto">
            <a:xfrm>
              <a:off x="1152" y="3072"/>
              <a:ext cx="464" cy="254"/>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just"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S#</a:t>
              </a:r>
            </a:p>
          </p:txBody>
        </p:sp>
        <p:sp>
          <p:nvSpPr>
            <p:cNvPr id="31763" name="Line 41"/>
            <p:cNvSpPr>
              <a:spLocks noChangeShapeType="1"/>
            </p:cNvSpPr>
            <p:nvPr/>
          </p:nvSpPr>
          <p:spPr bwMode="auto">
            <a:xfrm>
              <a:off x="1152" y="3072"/>
              <a:ext cx="1392"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wrap="none" anchor="ctr" anchorCtr="1"/>
            <a:lstStyle/>
            <a:p>
              <a:endParaRPr lang="zh-CN" altLang="en-US"/>
            </a:p>
          </p:txBody>
        </p:sp>
        <p:sp>
          <p:nvSpPr>
            <p:cNvPr id="31764" name="Line 42"/>
            <p:cNvSpPr>
              <a:spLocks noChangeShapeType="1"/>
            </p:cNvSpPr>
            <p:nvPr/>
          </p:nvSpPr>
          <p:spPr bwMode="auto">
            <a:xfrm>
              <a:off x="1152" y="3326"/>
              <a:ext cx="1392"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nchorCtr="1"/>
            <a:lstStyle/>
            <a:p>
              <a:endParaRPr lang="zh-CN" altLang="en-US"/>
            </a:p>
          </p:txBody>
        </p:sp>
        <p:sp>
          <p:nvSpPr>
            <p:cNvPr id="31765" name="Line 43"/>
            <p:cNvSpPr>
              <a:spLocks noChangeShapeType="1"/>
            </p:cNvSpPr>
            <p:nvPr/>
          </p:nvSpPr>
          <p:spPr bwMode="auto">
            <a:xfrm>
              <a:off x="1152" y="3580"/>
              <a:ext cx="1392"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nchorCtr="1"/>
            <a:lstStyle/>
            <a:p>
              <a:endParaRPr lang="zh-CN" altLang="en-US"/>
            </a:p>
          </p:txBody>
        </p:sp>
        <p:sp>
          <p:nvSpPr>
            <p:cNvPr id="31766" name="Line 45"/>
            <p:cNvSpPr>
              <a:spLocks noChangeShapeType="1"/>
            </p:cNvSpPr>
            <p:nvPr/>
          </p:nvSpPr>
          <p:spPr bwMode="auto">
            <a:xfrm>
              <a:off x="1152" y="4088"/>
              <a:ext cx="1392"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wrap="none" anchor="ctr" anchorCtr="1"/>
            <a:lstStyle/>
            <a:p>
              <a:endParaRPr lang="zh-CN" altLang="en-US"/>
            </a:p>
          </p:txBody>
        </p:sp>
        <p:sp>
          <p:nvSpPr>
            <p:cNvPr id="31767" name="Line 46"/>
            <p:cNvSpPr>
              <a:spLocks noChangeShapeType="1"/>
            </p:cNvSpPr>
            <p:nvPr/>
          </p:nvSpPr>
          <p:spPr bwMode="auto">
            <a:xfrm>
              <a:off x="1152" y="3072"/>
              <a:ext cx="0" cy="1016"/>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wrap="none" anchor="ctr" anchorCtr="1"/>
            <a:lstStyle/>
            <a:p>
              <a:endParaRPr lang="zh-CN" altLang="en-US"/>
            </a:p>
          </p:txBody>
        </p:sp>
        <p:sp>
          <p:nvSpPr>
            <p:cNvPr id="31768" name="Line 47"/>
            <p:cNvSpPr>
              <a:spLocks noChangeShapeType="1"/>
            </p:cNvSpPr>
            <p:nvPr/>
          </p:nvSpPr>
          <p:spPr bwMode="auto">
            <a:xfrm>
              <a:off x="1616" y="3072"/>
              <a:ext cx="0" cy="1016"/>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nchorCtr="1"/>
            <a:lstStyle/>
            <a:p>
              <a:endParaRPr lang="zh-CN" altLang="en-US"/>
            </a:p>
          </p:txBody>
        </p:sp>
        <p:sp>
          <p:nvSpPr>
            <p:cNvPr id="31769" name="Line 48"/>
            <p:cNvSpPr>
              <a:spLocks noChangeShapeType="1"/>
            </p:cNvSpPr>
            <p:nvPr/>
          </p:nvSpPr>
          <p:spPr bwMode="auto">
            <a:xfrm>
              <a:off x="2080" y="3072"/>
              <a:ext cx="0" cy="1016"/>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nchorCtr="1"/>
            <a:lstStyle/>
            <a:p>
              <a:endParaRPr lang="zh-CN" altLang="en-US"/>
            </a:p>
          </p:txBody>
        </p:sp>
        <p:sp>
          <p:nvSpPr>
            <p:cNvPr id="31770" name="Line 49"/>
            <p:cNvSpPr>
              <a:spLocks noChangeShapeType="1"/>
            </p:cNvSpPr>
            <p:nvPr/>
          </p:nvSpPr>
          <p:spPr bwMode="auto">
            <a:xfrm>
              <a:off x="2544" y="3072"/>
              <a:ext cx="0" cy="1016"/>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wrap="none" anchor="ctr" anchorCtr="1"/>
            <a:lstStyle/>
            <a:p>
              <a:endParaRPr lang="zh-CN" altLang="en-US"/>
            </a:p>
          </p:txBody>
        </p:sp>
      </p:gr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85800" y="228600"/>
            <a:ext cx="7793038" cy="784225"/>
          </a:xfrm>
        </p:spPr>
        <p:txBody>
          <a:bodyPr/>
          <a:lstStyle/>
          <a:p>
            <a:pPr eaLnBrk="1" hangingPunct="1"/>
            <a:r>
              <a:rPr lang="zh-CN" altLang="en-US"/>
              <a:t>基本运算的分配律</a:t>
            </a:r>
          </a:p>
        </p:txBody>
      </p:sp>
      <p:sp>
        <p:nvSpPr>
          <p:cNvPr id="32771" name="Rectangle 3"/>
          <p:cNvSpPr>
            <a:spLocks noGrp="1" noChangeArrowheads="1"/>
          </p:cNvSpPr>
          <p:nvPr>
            <p:ph type="body" idx="1"/>
          </p:nvPr>
        </p:nvSpPr>
        <p:spPr>
          <a:xfrm>
            <a:off x="395288" y="1447800"/>
            <a:ext cx="8326437" cy="2268538"/>
          </a:xfrm>
        </p:spPr>
        <p:txBody>
          <a:bodyPr/>
          <a:lstStyle/>
          <a:p>
            <a:pPr eaLnBrk="1" hangingPunct="1">
              <a:lnSpc>
                <a:spcPct val="90000"/>
              </a:lnSpc>
            </a:pPr>
            <a:r>
              <a:rPr lang="zh-CN" altLang="en-US" sz="2000">
                <a:latin typeface="华文新魏" panose="02010800040101010101" pitchFamily="2" charset="-122"/>
              </a:rPr>
              <a:t>投影和并可以分配</a:t>
            </a:r>
          </a:p>
          <a:p>
            <a:pPr eaLnBrk="1" hangingPunct="1">
              <a:lnSpc>
                <a:spcPct val="90000"/>
              </a:lnSpc>
              <a:buFont typeface="Wingdings" panose="05000000000000000000" pitchFamily="2" charset="2"/>
              <a:buNone/>
            </a:pPr>
            <a:r>
              <a:rPr lang="en-US" altLang="zh-CN" sz="3200">
                <a:latin typeface="华文新魏" panose="02010800040101010101" pitchFamily="2" charset="-122"/>
              </a:rPr>
              <a:t>	</a:t>
            </a:r>
            <a:r>
              <a:rPr lang="zh-CN" altLang="en-US" sz="1400">
                <a:latin typeface="华文新魏" panose="02010800040101010101" pitchFamily="2" charset="-122"/>
                <a:sym typeface="Symbol" panose="05050102010706020507" pitchFamily="18" charset="2"/>
              </a:rPr>
              <a:t>∏</a:t>
            </a:r>
            <a:r>
              <a:rPr lang="en-US" altLang="zh-CN" sz="2000" baseline="-25000">
                <a:latin typeface="华文新魏" panose="02010800040101010101" pitchFamily="2" charset="-122"/>
              </a:rPr>
              <a:t>pid,name</a:t>
            </a:r>
            <a:r>
              <a:rPr lang="en-US" altLang="zh-CN" sz="2000">
                <a:latin typeface="华文新魏" panose="02010800040101010101" pitchFamily="2" charset="-122"/>
              </a:rPr>
              <a:t>(S∪T)</a:t>
            </a:r>
            <a:r>
              <a:rPr lang="en-US" altLang="zh-CN" sz="2000">
                <a:solidFill>
                  <a:srgbClr val="FF3300"/>
                </a:solidFill>
                <a:latin typeface="华文新魏" panose="02010800040101010101" pitchFamily="2" charset="-122"/>
                <a:cs typeface="Arial" panose="020B0604020202020204" pitchFamily="34" charset="0"/>
              </a:rPr>
              <a:t>≡</a:t>
            </a:r>
            <a:r>
              <a:rPr lang="zh-CN" altLang="en-US" sz="1400">
                <a:latin typeface="华文新魏" panose="02010800040101010101" pitchFamily="2" charset="-122"/>
                <a:sym typeface="Symbol" panose="05050102010706020507" pitchFamily="18" charset="2"/>
              </a:rPr>
              <a:t>∏</a:t>
            </a:r>
            <a:r>
              <a:rPr lang="en-US" altLang="zh-CN" sz="2000" baseline="-25000">
                <a:latin typeface="华文新魏" panose="02010800040101010101" pitchFamily="2" charset="-122"/>
              </a:rPr>
              <a:t>pid,name</a:t>
            </a:r>
            <a:r>
              <a:rPr lang="en-US" altLang="zh-CN" sz="2000">
                <a:latin typeface="华文新魏" panose="02010800040101010101" pitchFamily="2" charset="-122"/>
              </a:rPr>
              <a:t>(S) ∪ </a:t>
            </a:r>
            <a:r>
              <a:rPr lang="zh-CN" altLang="en-US" sz="1400">
                <a:latin typeface="华文新魏" panose="02010800040101010101" pitchFamily="2" charset="-122"/>
                <a:sym typeface="Symbol" panose="05050102010706020507" pitchFamily="18" charset="2"/>
              </a:rPr>
              <a:t>∏</a:t>
            </a:r>
            <a:r>
              <a:rPr lang="en-US" altLang="zh-CN" sz="2000" baseline="-25000">
                <a:latin typeface="华文新魏" panose="02010800040101010101" pitchFamily="2" charset="-122"/>
              </a:rPr>
              <a:t>pid,name</a:t>
            </a:r>
            <a:r>
              <a:rPr lang="en-US" altLang="zh-CN" sz="2000">
                <a:latin typeface="华文新魏" panose="02010800040101010101" pitchFamily="2" charset="-122"/>
              </a:rPr>
              <a:t>(T)</a:t>
            </a:r>
            <a:endParaRPr lang="zh-CN" altLang="en-US" sz="3200">
              <a:latin typeface="华文新魏" panose="02010800040101010101" pitchFamily="2" charset="-122"/>
            </a:endParaRPr>
          </a:p>
          <a:p>
            <a:pPr eaLnBrk="1" hangingPunct="1">
              <a:lnSpc>
                <a:spcPct val="90000"/>
              </a:lnSpc>
            </a:pPr>
            <a:r>
              <a:rPr lang="zh-CN" altLang="en-US" sz="2000">
                <a:latin typeface="华文新魏" panose="02010800040101010101" pitchFamily="2" charset="-122"/>
              </a:rPr>
              <a:t>投影和差不可分配</a:t>
            </a:r>
          </a:p>
          <a:p>
            <a:pPr eaLnBrk="1" hangingPunct="1">
              <a:lnSpc>
                <a:spcPct val="90000"/>
              </a:lnSpc>
              <a:buFont typeface="Wingdings" panose="05000000000000000000" pitchFamily="2" charset="2"/>
              <a:buNone/>
            </a:pPr>
            <a:r>
              <a:rPr lang="en-US" altLang="zh-CN" sz="3200">
                <a:latin typeface="华文新魏" panose="02010800040101010101" pitchFamily="2" charset="-122"/>
              </a:rPr>
              <a:t>	</a:t>
            </a:r>
            <a:r>
              <a:rPr lang="zh-CN" altLang="en-US" sz="1600">
                <a:latin typeface="华文新魏" panose="02010800040101010101" pitchFamily="2" charset="-122"/>
                <a:sym typeface="Symbol" panose="05050102010706020507" pitchFamily="18" charset="2"/>
              </a:rPr>
              <a:t>∏</a:t>
            </a:r>
            <a:r>
              <a:rPr lang="en-US" altLang="zh-CN" sz="2400" baseline="-25000">
                <a:latin typeface="华文新魏" panose="02010800040101010101" pitchFamily="2" charset="-122"/>
              </a:rPr>
              <a:t>pid,name</a:t>
            </a:r>
            <a:r>
              <a:rPr lang="en-US" altLang="zh-CN" sz="2400">
                <a:latin typeface="华文新魏" panose="02010800040101010101" pitchFamily="2" charset="-122"/>
              </a:rPr>
              <a:t>(S-T)</a:t>
            </a:r>
            <a:r>
              <a:rPr lang="en-US" altLang="zh-CN" sz="2400">
                <a:solidFill>
                  <a:srgbClr val="FF3300"/>
                </a:solidFill>
                <a:latin typeface="华文新魏" panose="02010800040101010101" pitchFamily="2" charset="-122"/>
                <a:cs typeface="Arial" panose="020B0604020202020204" pitchFamily="34" charset="0"/>
              </a:rPr>
              <a:t>≠</a:t>
            </a:r>
            <a:r>
              <a:rPr lang="zh-CN" altLang="en-US" sz="1600">
                <a:latin typeface="华文新魏" panose="02010800040101010101" pitchFamily="2" charset="-122"/>
                <a:sym typeface="Symbol" panose="05050102010706020507" pitchFamily="18" charset="2"/>
              </a:rPr>
              <a:t>∏</a:t>
            </a:r>
            <a:r>
              <a:rPr lang="en-US" altLang="zh-CN" sz="2400" baseline="-25000">
                <a:latin typeface="华文新魏" panose="02010800040101010101" pitchFamily="2" charset="-122"/>
              </a:rPr>
              <a:t>pid,name</a:t>
            </a:r>
            <a:r>
              <a:rPr lang="en-US" altLang="zh-CN" sz="2400">
                <a:latin typeface="华文新魏" panose="02010800040101010101" pitchFamily="2" charset="-122"/>
              </a:rPr>
              <a:t>(S)  - </a:t>
            </a:r>
            <a:r>
              <a:rPr lang="zh-CN" altLang="en-US" sz="1600">
                <a:latin typeface="华文新魏" panose="02010800040101010101" pitchFamily="2" charset="-122"/>
                <a:sym typeface="Symbol" panose="05050102010706020507" pitchFamily="18" charset="2"/>
              </a:rPr>
              <a:t>∏</a:t>
            </a:r>
            <a:r>
              <a:rPr lang="en-US" altLang="zh-CN" sz="2400" baseline="-25000">
                <a:latin typeface="华文新魏" panose="02010800040101010101" pitchFamily="2" charset="-122"/>
              </a:rPr>
              <a:t>pid,name</a:t>
            </a:r>
            <a:r>
              <a:rPr lang="en-US" altLang="zh-CN" sz="2400">
                <a:latin typeface="华文新魏" panose="02010800040101010101" pitchFamily="2" charset="-122"/>
              </a:rPr>
              <a:t>(T)</a:t>
            </a:r>
            <a:endParaRPr lang="zh-CN" altLang="en-US" sz="2400">
              <a:latin typeface="华文新魏" panose="02010800040101010101" pitchFamily="2" charset="-122"/>
            </a:endParaRPr>
          </a:p>
          <a:p>
            <a:pPr eaLnBrk="1" hangingPunct="1">
              <a:lnSpc>
                <a:spcPct val="90000"/>
              </a:lnSpc>
              <a:buFont typeface="Wingdings" panose="05000000000000000000" pitchFamily="2" charset="2"/>
              <a:buNone/>
            </a:pPr>
            <a:endParaRPr lang="en-US" altLang="zh-CN" sz="3200">
              <a:latin typeface="华文新魏" panose="02010800040101010101" pitchFamily="2" charset="-122"/>
            </a:endParaRPr>
          </a:p>
        </p:txBody>
      </p:sp>
      <p:graphicFrame>
        <p:nvGraphicFramePr>
          <p:cNvPr id="227376" name="Group 48"/>
          <p:cNvGraphicFramePr>
            <a:graphicFrameLocks noGrp="1"/>
          </p:cNvGraphicFramePr>
          <p:nvPr/>
        </p:nvGraphicFramePr>
        <p:xfrm>
          <a:off x="4791075" y="3860800"/>
          <a:ext cx="3165475" cy="2033589"/>
        </p:xfrm>
        <a:graphic>
          <a:graphicData uri="http://schemas.openxmlformats.org/drawingml/2006/table">
            <a:tbl>
              <a:tblPr/>
              <a:tblGrid>
                <a:gridCol w="1103313">
                  <a:extLst>
                    <a:ext uri="{9D8B030D-6E8A-4147-A177-3AD203B41FA5}">
                      <a16:colId xmlns:a16="http://schemas.microsoft.com/office/drawing/2014/main" val="20000"/>
                    </a:ext>
                  </a:extLst>
                </a:gridCol>
                <a:gridCol w="1031875">
                  <a:extLst>
                    <a:ext uri="{9D8B030D-6E8A-4147-A177-3AD203B41FA5}">
                      <a16:colId xmlns:a16="http://schemas.microsoft.com/office/drawing/2014/main" val="20001"/>
                    </a:ext>
                  </a:extLst>
                </a:gridCol>
                <a:gridCol w="1030287">
                  <a:extLst>
                    <a:ext uri="{9D8B030D-6E8A-4147-A177-3AD203B41FA5}">
                      <a16:colId xmlns:a16="http://schemas.microsoft.com/office/drawing/2014/main" val="20002"/>
                    </a:ext>
                  </a:extLst>
                </a:gridCol>
              </a:tblGrid>
              <a:tr h="542925">
                <a:tc>
                  <a:txBody>
                    <a:bodyPr/>
                    <a:lstStyle>
                      <a:lvl1pPr marL="342900" indent="-342900"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endParaRPr kumimoji="1" lang="zh-CN" altLang="en-US" sz="1800" b="0" i="0" u="none" strike="noStrike" cap="none" normalizeH="0" baseline="0">
                        <a:ln>
                          <a:noFill/>
                        </a:ln>
                        <a:solidFill>
                          <a:schemeClr val="bg2"/>
                        </a:solidFill>
                        <a:effectLst/>
                        <a:latin typeface="Tahoma" pitchFamily="34" charset="0"/>
                        <a:ea typeface="华文新魏" pitchFamily="2"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endParaRPr kumimoji="1" lang="zh-CN" altLang="en-US" sz="1800" b="0" i="0" u="none" strike="noStrike" cap="none" normalizeH="0" baseline="0">
                        <a:ln>
                          <a:noFill/>
                        </a:ln>
                        <a:solidFill>
                          <a:schemeClr val="bg2"/>
                        </a:solidFill>
                        <a:effectLst/>
                        <a:latin typeface="Tahoma" pitchFamily="34" charset="0"/>
                        <a:ea typeface="华文新魏" pitchFamily="2"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6888">
                <a:tc>
                  <a:txBody>
                    <a:bodyPr/>
                    <a:lstStyle>
                      <a:lvl1pPr marL="342900" indent="-342900"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Pid</a:t>
                      </a:r>
                      <a:endParaRPr kumimoji="1"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Tno</a:t>
                      </a:r>
                      <a:endParaRPr kumimoji="1"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Tname</a:t>
                      </a:r>
                      <a:endParaRPr kumimoji="1"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6888">
                <a:tc>
                  <a:txBody>
                    <a:bodyPr/>
                    <a:lstStyle>
                      <a:lvl1pPr marL="342900" indent="-342900"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p1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6888">
                <a:tc>
                  <a:txBody>
                    <a:bodyPr/>
                    <a:lstStyle>
                      <a:lvl1pPr marL="342900" indent="-342900"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p3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丙</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227404" name="Group 76"/>
          <p:cNvGraphicFramePr>
            <a:graphicFrameLocks noGrp="1"/>
          </p:cNvGraphicFramePr>
          <p:nvPr/>
        </p:nvGraphicFramePr>
        <p:xfrm>
          <a:off x="1116013" y="3860800"/>
          <a:ext cx="3168650" cy="2027238"/>
        </p:xfrm>
        <a:graphic>
          <a:graphicData uri="http://schemas.openxmlformats.org/drawingml/2006/table">
            <a:tbl>
              <a:tblPr/>
              <a:tblGrid>
                <a:gridCol w="1138237">
                  <a:extLst>
                    <a:ext uri="{9D8B030D-6E8A-4147-A177-3AD203B41FA5}">
                      <a16:colId xmlns:a16="http://schemas.microsoft.com/office/drawing/2014/main" val="20000"/>
                    </a:ext>
                  </a:extLst>
                </a:gridCol>
                <a:gridCol w="217488">
                  <a:extLst>
                    <a:ext uri="{9D8B030D-6E8A-4147-A177-3AD203B41FA5}">
                      <a16:colId xmlns:a16="http://schemas.microsoft.com/office/drawing/2014/main" val="20001"/>
                    </a:ext>
                  </a:extLst>
                </a:gridCol>
                <a:gridCol w="903287">
                  <a:extLst>
                    <a:ext uri="{9D8B030D-6E8A-4147-A177-3AD203B41FA5}">
                      <a16:colId xmlns:a16="http://schemas.microsoft.com/office/drawing/2014/main" val="20002"/>
                    </a:ext>
                  </a:extLst>
                </a:gridCol>
                <a:gridCol w="909638">
                  <a:extLst>
                    <a:ext uri="{9D8B030D-6E8A-4147-A177-3AD203B41FA5}">
                      <a16:colId xmlns:a16="http://schemas.microsoft.com/office/drawing/2014/main" val="20003"/>
                    </a:ext>
                  </a:extLst>
                </a:gridCol>
              </a:tblGrid>
              <a:tr h="536575">
                <a:tc gridSpan="2">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s</a:t>
                      </a:r>
                      <a:endParaRPr kumimoji="1"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endParaRPr kumimoji="1" lang="zh-CN" altLang="en-US" sz="1800" b="0" i="0" u="none" strike="noStrike" cap="none" normalizeH="0" baseline="0">
                        <a:ln>
                          <a:noFill/>
                        </a:ln>
                        <a:solidFill>
                          <a:schemeClr val="bg2"/>
                        </a:solidFill>
                        <a:effectLst/>
                        <a:latin typeface="Tahoma" pitchFamily="34" charset="0"/>
                        <a:ea typeface="华文新魏" pitchFamily="2" charset="-122"/>
                      </a:endParaRP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endParaRPr kumimoji="1" lang="zh-CN" altLang="en-US" sz="1800" b="0" i="0" u="none" strike="noStrike" cap="none" normalizeH="0" baseline="0">
                        <a:ln>
                          <a:noFill/>
                        </a:ln>
                        <a:solidFill>
                          <a:schemeClr val="bg2"/>
                        </a:solidFill>
                        <a:effectLst/>
                        <a:latin typeface="Tahoma" pitchFamily="34" charset="0"/>
                        <a:ea typeface="华文新魏" pitchFamily="2" charset="-122"/>
                      </a:endParaRPr>
                    </a:p>
                  </a:txBody>
                  <a:tcPr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02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Pid</a:t>
                      </a:r>
                      <a:endParaRPr kumimoji="1"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Sno</a:t>
                      </a:r>
                      <a:endParaRPr kumimoji="1"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26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p1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s1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78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p2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乙</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787400" y="193675"/>
            <a:ext cx="8229600" cy="503238"/>
          </a:xfrm>
        </p:spPr>
        <p:txBody>
          <a:bodyPr/>
          <a:lstStyle/>
          <a:p>
            <a:r>
              <a:rPr lang="zh-CN" altLang="en-US">
                <a:ea typeface="宋体" panose="02010600030101010101" pitchFamily="2" charset="-122"/>
              </a:rPr>
              <a:t>笛卡儿积运算</a:t>
            </a:r>
            <a:r>
              <a:rPr lang="en-US" altLang="zh-CN">
                <a:ea typeface="宋体" panose="02010600030101010101" pitchFamily="2" charset="-122"/>
              </a:rPr>
              <a:t>– </a:t>
            </a:r>
            <a:r>
              <a:rPr lang="zh-CN" altLang="en-US">
                <a:ea typeface="宋体" panose="02010600030101010101" pitchFamily="2" charset="-122"/>
              </a:rPr>
              <a:t>示例</a:t>
            </a:r>
            <a:endParaRPr lang="en-US" altLang="zh-CN">
              <a:ea typeface="宋体" panose="02010600030101010101" pitchFamily="2" charset="-122"/>
            </a:endParaRPr>
          </a:p>
        </p:txBody>
      </p:sp>
      <p:sp>
        <p:nvSpPr>
          <p:cNvPr id="33795" name="Rectangle 3"/>
          <p:cNvSpPr>
            <a:spLocks noChangeArrowheads="1"/>
          </p:cNvSpPr>
          <p:nvPr/>
        </p:nvSpPr>
        <p:spPr bwMode="auto">
          <a:xfrm>
            <a:off x="798513" y="1077913"/>
            <a:ext cx="70294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pitchFamily="2" charset="2"/>
              <a:buChar char="n"/>
              <a:tabLst>
                <a:tab pos="3149600" algn="ctr"/>
              </a:tabLst>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tabLst>
                <a:tab pos="3149600" algn="ctr"/>
              </a:tabLst>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tabLst>
                <a:tab pos="3149600" algn="ctr"/>
              </a:tabLst>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tabLst>
                <a:tab pos="3149600" algn="ctr"/>
              </a:tabLst>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tabLst>
                <a:tab pos="3149600" algn="ctr"/>
              </a:tabLst>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tabLst>
                <a:tab pos="3149600" algn="ctr"/>
              </a:tabLst>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tabLst>
                <a:tab pos="3149600" algn="ctr"/>
              </a:tabLst>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tabLst>
                <a:tab pos="3149600" algn="ctr"/>
              </a:tabLst>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tabLst>
                <a:tab pos="3149600" algn="ctr"/>
              </a:tabLst>
              <a:defRPr kumimoji="1">
                <a:solidFill>
                  <a:schemeClr val="tx1"/>
                </a:solidFill>
                <a:latin typeface="宋体" panose="02010600030101010101" pitchFamily="2" charset="-122"/>
                <a:ea typeface="宋体" panose="02010600030101010101" pitchFamily="2" charset="-122"/>
              </a:defRPr>
            </a:lvl9pPr>
          </a:lstStyle>
          <a:p>
            <a:pPr>
              <a:buSzTx/>
            </a:pPr>
            <a:r>
              <a:rPr lang="zh-CN" altLang="en-US">
                <a:latin typeface="Helvetica" panose="020B0604020202020204" pitchFamily="34" charset="0"/>
              </a:rPr>
              <a:t>关系</a:t>
            </a:r>
            <a:r>
              <a:rPr lang="en-US" altLang="zh-CN">
                <a:latin typeface="Helvetica" panose="020B0604020202020204" pitchFamily="34" charset="0"/>
              </a:rPr>
              <a:t> </a:t>
            </a:r>
            <a:r>
              <a:rPr lang="en-US" altLang="zh-CN" i="1">
                <a:latin typeface="Helvetica" panose="020B0604020202020204" pitchFamily="34" charset="0"/>
              </a:rPr>
              <a:t>r, s</a:t>
            </a:r>
            <a:r>
              <a:rPr lang="en-US" altLang="zh-CN">
                <a:latin typeface="Helvetica" panose="020B0604020202020204" pitchFamily="34" charset="0"/>
              </a:rPr>
              <a:t>:</a:t>
            </a:r>
          </a:p>
        </p:txBody>
      </p:sp>
      <p:sp>
        <p:nvSpPr>
          <p:cNvPr id="33796" name="Rectangle 4"/>
          <p:cNvSpPr>
            <a:spLocks noChangeArrowheads="1"/>
          </p:cNvSpPr>
          <p:nvPr/>
        </p:nvSpPr>
        <p:spPr bwMode="auto">
          <a:xfrm>
            <a:off x="798513" y="3135313"/>
            <a:ext cx="70294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pitchFamily="2" charset="2"/>
              <a:buChar char="n"/>
              <a:tabLst>
                <a:tab pos="3149600" algn="ctr"/>
              </a:tabLst>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tabLst>
                <a:tab pos="3149600" algn="ctr"/>
              </a:tabLst>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tabLst>
                <a:tab pos="3149600" algn="ctr"/>
              </a:tabLst>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tabLst>
                <a:tab pos="3149600" algn="ctr"/>
              </a:tabLst>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tabLst>
                <a:tab pos="3149600" algn="ctr"/>
              </a:tabLst>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tabLst>
                <a:tab pos="3149600" algn="ctr"/>
              </a:tabLst>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tabLst>
                <a:tab pos="3149600" algn="ctr"/>
              </a:tabLst>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tabLst>
                <a:tab pos="3149600" algn="ctr"/>
              </a:tabLst>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tabLst>
                <a:tab pos="3149600" algn="ctr"/>
              </a:tabLst>
              <a:defRPr kumimoji="1">
                <a:solidFill>
                  <a:schemeClr val="tx1"/>
                </a:solidFill>
                <a:latin typeface="宋体" panose="02010600030101010101" pitchFamily="2" charset="-122"/>
                <a:ea typeface="宋体" panose="02010600030101010101" pitchFamily="2" charset="-122"/>
              </a:defRPr>
            </a:lvl9pPr>
          </a:lstStyle>
          <a:p>
            <a:pPr>
              <a:buSzTx/>
            </a:pPr>
            <a:r>
              <a:rPr lang="en-US" altLang="zh-CN" i="1">
                <a:latin typeface="Helvetica" panose="020B0604020202020204" pitchFamily="34" charset="0"/>
              </a:rPr>
              <a:t>r</a:t>
            </a:r>
            <a:r>
              <a:rPr lang="en-US" altLang="zh-CN">
                <a:latin typeface="Helvetica" panose="020B0604020202020204" pitchFamily="34" charset="0"/>
              </a:rPr>
              <a:t> x</a:t>
            </a:r>
            <a:r>
              <a:rPr lang="en-US" altLang="zh-CN">
                <a:latin typeface="Helvetica" panose="020B0604020202020204" pitchFamily="34" charset="0"/>
                <a:sym typeface="Symbol" panose="05050102010706020507" pitchFamily="18" charset="2"/>
              </a:rPr>
              <a:t> </a:t>
            </a:r>
            <a:r>
              <a:rPr lang="en-US" altLang="zh-CN" i="1">
                <a:latin typeface="Helvetica" panose="020B0604020202020204" pitchFamily="34" charset="0"/>
                <a:sym typeface="Symbol" panose="05050102010706020507" pitchFamily="18" charset="2"/>
              </a:rPr>
              <a:t>s</a:t>
            </a:r>
            <a:r>
              <a:rPr lang="en-US" altLang="zh-CN">
                <a:latin typeface="Helvetica" panose="020B0604020202020204" pitchFamily="34" charset="0"/>
              </a:rPr>
              <a:t>:</a:t>
            </a:r>
          </a:p>
        </p:txBody>
      </p:sp>
      <p:pic>
        <p:nvPicPr>
          <p:cNvPr id="3379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3063" y="1076325"/>
            <a:ext cx="2432050" cy="466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zh-CN" altLang="en-US">
                <a:ea typeface="宋体" panose="02010600030101010101" pitchFamily="2" charset="-122"/>
              </a:rPr>
              <a:t>笛卡儿积运算</a:t>
            </a:r>
            <a:endParaRPr lang="en-US" altLang="zh-CN">
              <a:ea typeface="宋体" panose="02010600030101010101" pitchFamily="2" charset="-122"/>
            </a:endParaRPr>
          </a:p>
        </p:txBody>
      </p:sp>
      <p:sp>
        <p:nvSpPr>
          <p:cNvPr id="35843" name="Rectangle 3"/>
          <p:cNvSpPr>
            <a:spLocks noGrp="1" noChangeArrowheads="1"/>
          </p:cNvSpPr>
          <p:nvPr>
            <p:ph type="body" idx="1"/>
          </p:nvPr>
        </p:nvSpPr>
        <p:spPr>
          <a:xfrm>
            <a:off x="989013" y="1077913"/>
            <a:ext cx="7186612" cy="4876800"/>
          </a:xfrm>
        </p:spPr>
        <p:txBody>
          <a:bodyPr/>
          <a:lstStyle/>
          <a:p>
            <a:pPr eaLnBrk="1" hangingPunct="1">
              <a:lnSpc>
                <a:spcPct val="90000"/>
              </a:lnSpc>
            </a:pPr>
            <a:r>
              <a:rPr lang="zh-CN" altLang="en-US" sz="2000" dirty="0"/>
              <a:t>元组的连串（</a:t>
            </a:r>
            <a:r>
              <a:rPr lang="en-US" altLang="zh-CN" sz="2000" dirty="0"/>
              <a:t>Concatenation）</a:t>
            </a:r>
          </a:p>
          <a:p>
            <a:pPr lvl="1" eaLnBrk="1" hangingPunct="1">
              <a:lnSpc>
                <a:spcPct val="150000"/>
              </a:lnSpc>
            </a:pPr>
            <a:r>
              <a:rPr lang="zh-CN" altLang="en-US" sz="2000" dirty="0">
                <a:latin typeface="华文新魏" panose="02010800040101010101" pitchFamily="2" charset="-122"/>
              </a:rPr>
              <a:t>若</a:t>
            </a:r>
            <a:r>
              <a:rPr lang="en-US" altLang="zh-CN" sz="2000" dirty="0">
                <a:latin typeface="华文新魏" panose="02010800040101010101" pitchFamily="2" charset="-122"/>
              </a:rPr>
              <a:t>r = (r</a:t>
            </a:r>
            <a:r>
              <a:rPr lang="en-US" altLang="zh-CN" sz="2000" baseline="-20000" dirty="0">
                <a:latin typeface="华文新魏" panose="02010800040101010101" pitchFamily="2" charset="-122"/>
              </a:rPr>
              <a:t>1</a:t>
            </a:r>
            <a:r>
              <a:rPr lang="en-US" altLang="zh-CN" sz="2000" dirty="0">
                <a:latin typeface="华文新魏" panose="02010800040101010101" pitchFamily="2" charset="-122"/>
              </a:rPr>
              <a:t>，</a:t>
            </a:r>
            <a:r>
              <a:rPr lang="en-US" altLang="zh-CN" sz="2000" dirty="0">
                <a:latin typeface="Times New Roman" panose="02020603050405020304" pitchFamily="18" charset="0"/>
              </a:rPr>
              <a:t>…</a:t>
            </a:r>
            <a:r>
              <a:rPr lang="en-US" altLang="zh-CN" sz="2000" baseline="-20000" dirty="0">
                <a:latin typeface="华文新魏" panose="02010800040101010101" pitchFamily="2" charset="-122"/>
              </a:rPr>
              <a:t> </a:t>
            </a:r>
            <a:r>
              <a:rPr lang="en-US" altLang="zh-CN" sz="2000" dirty="0">
                <a:latin typeface="华文新魏" panose="02010800040101010101" pitchFamily="2" charset="-122"/>
              </a:rPr>
              <a:t>，</a:t>
            </a:r>
            <a:r>
              <a:rPr lang="en-US" altLang="zh-CN" sz="2000" dirty="0" err="1">
                <a:latin typeface="华文新魏" panose="02010800040101010101" pitchFamily="2" charset="-122"/>
              </a:rPr>
              <a:t>r</a:t>
            </a:r>
            <a:r>
              <a:rPr lang="en-US" altLang="zh-CN" sz="2000" baseline="-20000" dirty="0" err="1">
                <a:latin typeface="华文新魏" panose="02010800040101010101" pitchFamily="2" charset="-122"/>
              </a:rPr>
              <a:t>n</a:t>
            </a:r>
            <a:r>
              <a:rPr lang="en-US" altLang="zh-CN" sz="2000" dirty="0">
                <a:latin typeface="华文新魏" panose="02010800040101010101" pitchFamily="2" charset="-122"/>
              </a:rPr>
              <a:t>)，s = (s</a:t>
            </a:r>
            <a:r>
              <a:rPr lang="en-US" altLang="zh-CN" sz="2000" baseline="-20000" dirty="0">
                <a:latin typeface="华文新魏" panose="02010800040101010101" pitchFamily="2" charset="-122"/>
              </a:rPr>
              <a:t>1 </a:t>
            </a:r>
            <a:r>
              <a:rPr lang="en-US" altLang="zh-CN" sz="2000" dirty="0">
                <a:latin typeface="华文新魏" panose="02010800040101010101" pitchFamily="2" charset="-122"/>
              </a:rPr>
              <a:t>，</a:t>
            </a:r>
            <a:r>
              <a:rPr lang="en-US" altLang="zh-CN" sz="2000" dirty="0">
                <a:latin typeface="Times New Roman" panose="02020603050405020304" pitchFamily="18" charset="0"/>
              </a:rPr>
              <a:t>…</a:t>
            </a:r>
            <a:r>
              <a:rPr lang="en-US" altLang="zh-CN" sz="2000" dirty="0">
                <a:latin typeface="华文新魏" panose="02010800040101010101" pitchFamily="2" charset="-122"/>
              </a:rPr>
              <a:t> ，</a:t>
            </a:r>
            <a:r>
              <a:rPr lang="en-US" altLang="zh-CN" sz="2000" dirty="0" err="1">
                <a:latin typeface="华文新魏" panose="02010800040101010101" pitchFamily="2" charset="-122"/>
              </a:rPr>
              <a:t>s</a:t>
            </a:r>
            <a:r>
              <a:rPr lang="en-US" altLang="zh-CN" sz="2000" baseline="-20000" dirty="0" err="1">
                <a:latin typeface="华文新魏" panose="02010800040101010101" pitchFamily="2" charset="-122"/>
              </a:rPr>
              <a:t>m</a:t>
            </a:r>
            <a:r>
              <a:rPr lang="en-US" altLang="zh-CN" sz="2000" dirty="0">
                <a:latin typeface="华文新魏" panose="02010800040101010101" pitchFamily="2" charset="-122"/>
              </a:rPr>
              <a:t>)，</a:t>
            </a:r>
            <a:r>
              <a:rPr lang="zh-CN" altLang="en-US" sz="2000" dirty="0">
                <a:latin typeface="华文新魏" panose="02010800040101010101" pitchFamily="2" charset="-122"/>
              </a:rPr>
              <a:t>则定义</a:t>
            </a:r>
            <a:r>
              <a:rPr lang="en-US" altLang="zh-CN" sz="2000" dirty="0">
                <a:latin typeface="华文新魏" panose="02010800040101010101" pitchFamily="2" charset="-122"/>
              </a:rPr>
              <a:t>r</a:t>
            </a:r>
            <a:r>
              <a:rPr lang="zh-CN" altLang="en-US" sz="2000" dirty="0">
                <a:latin typeface="华文新魏" panose="02010800040101010101" pitchFamily="2" charset="-122"/>
              </a:rPr>
              <a:t>与</a:t>
            </a:r>
            <a:r>
              <a:rPr lang="en-US" altLang="zh-CN" sz="2000" dirty="0">
                <a:latin typeface="华文新魏" panose="02010800040101010101" pitchFamily="2" charset="-122"/>
              </a:rPr>
              <a:t>s</a:t>
            </a:r>
            <a:r>
              <a:rPr lang="zh-CN" altLang="en-US" sz="2000" dirty="0">
                <a:latin typeface="华文新魏" panose="02010800040101010101" pitchFamily="2" charset="-122"/>
              </a:rPr>
              <a:t>的连串为一个</a:t>
            </a:r>
            <a:r>
              <a:rPr lang="en-US" altLang="zh-CN" sz="2000" dirty="0" err="1">
                <a:latin typeface="华文新魏" panose="02010800040101010101" pitchFamily="2" charset="-122"/>
              </a:rPr>
              <a:t>n+m</a:t>
            </a:r>
            <a:r>
              <a:rPr lang="zh-CN" altLang="en-US" sz="2000" dirty="0">
                <a:latin typeface="华文新魏" panose="02010800040101010101" pitchFamily="2" charset="-122"/>
              </a:rPr>
              <a:t>元组，记作</a:t>
            </a:r>
          </a:p>
          <a:p>
            <a:pPr marL="685800" lvl="3" indent="0">
              <a:buClr>
                <a:schemeClr val="tx2"/>
              </a:buClr>
              <a:buSzPct val="90000"/>
              <a:buFont typeface="Times New Roman" panose="02020603050405020304" pitchFamily="18" charset="0"/>
              <a:buNone/>
            </a:pPr>
            <a:r>
              <a:rPr lang="en-US" altLang="zh-CN" sz="2000" dirty="0">
                <a:latin typeface="华文新魏" panose="02010800040101010101" pitchFamily="2" charset="-122"/>
              </a:rPr>
              <a:t>r s</a:t>
            </a:r>
            <a:r>
              <a:rPr lang="en-US" altLang="zh-CN" dirty="0">
                <a:latin typeface="华文新魏" panose="02010800040101010101" pitchFamily="2" charset="-122"/>
              </a:rPr>
              <a:t> = (r</a:t>
            </a:r>
            <a:r>
              <a:rPr lang="en-US" altLang="zh-CN" sz="1200" dirty="0">
                <a:latin typeface="华文新魏" panose="02010800040101010101" pitchFamily="2" charset="-122"/>
              </a:rPr>
              <a:t>1</a:t>
            </a:r>
            <a:r>
              <a:rPr lang="en-US" altLang="zh-CN" dirty="0">
                <a:latin typeface="华文新魏" panose="02010800040101010101" pitchFamily="2" charset="-122"/>
              </a:rPr>
              <a:t>，… ，</a:t>
            </a:r>
            <a:r>
              <a:rPr lang="en-US" altLang="zh-CN" dirty="0" err="1">
                <a:latin typeface="华文新魏" panose="02010800040101010101" pitchFamily="2" charset="-122"/>
              </a:rPr>
              <a:t>r</a:t>
            </a:r>
            <a:r>
              <a:rPr lang="en-US" altLang="zh-CN" sz="1200" dirty="0" err="1">
                <a:latin typeface="华文新魏" panose="02010800040101010101" pitchFamily="2" charset="-122"/>
              </a:rPr>
              <a:t>n</a:t>
            </a:r>
            <a:r>
              <a:rPr lang="en-US" altLang="zh-CN" dirty="0">
                <a:latin typeface="华文新魏" panose="02010800040101010101" pitchFamily="2" charset="-122"/>
              </a:rPr>
              <a:t>， s</a:t>
            </a:r>
            <a:r>
              <a:rPr lang="en-US" altLang="zh-CN" sz="1100" dirty="0">
                <a:latin typeface="华文新魏" panose="02010800040101010101" pitchFamily="2" charset="-122"/>
              </a:rPr>
              <a:t>1</a:t>
            </a:r>
            <a:r>
              <a:rPr lang="en-US" altLang="zh-CN" dirty="0">
                <a:latin typeface="华文新魏" panose="02010800040101010101" pitchFamily="2" charset="-122"/>
              </a:rPr>
              <a:t> ，… ，</a:t>
            </a:r>
            <a:r>
              <a:rPr lang="en-US" altLang="zh-CN" dirty="0" err="1">
                <a:latin typeface="华文新魏" panose="02010800040101010101" pitchFamily="2" charset="-122"/>
              </a:rPr>
              <a:t>s</a:t>
            </a:r>
            <a:r>
              <a:rPr lang="en-US" altLang="zh-CN" sz="1200" dirty="0" err="1">
                <a:latin typeface="华文新魏" panose="02010800040101010101" pitchFamily="2" charset="-122"/>
              </a:rPr>
              <a:t>m</a:t>
            </a:r>
            <a:r>
              <a:rPr lang="en-US" altLang="zh-CN" dirty="0">
                <a:latin typeface="华文新魏" panose="02010800040101010101" pitchFamily="2" charset="-122"/>
              </a:rPr>
              <a:t>)</a:t>
            </a:r>
          </a:p>
          <a:p>
            <a:r>
              <a:rPr lang="zh-CN" altLang="en-US" sz="2000" dirty="0"/>
              <a:t>笛卡儿积记法 </a:t>
            </a:r>
            <a:r>
              <a:rPr lang="en-US" altLang="zh-CN" sz="2000" i="1" dirty="0"/>
              <a:t>r </a:t>
            </a:r>
            <a:r>
              <a:rPr lang="en-US" altLang="zh-CN" sz="2000" dirty="0"/>
              <a:t>x</a:t>
            </a:r>
            <a:r>
              <a:rPr lang="en-US" altLang="zh-CN" sz="2000" i="1" dirty="0"/>
              <a:t> s</a:t>
            </a:r>
            <a:endParaRPr lang="en-US" altLang="zh-CN" sz="2000" dirty="0"/>
          </a:p>
          <a:p>
            <a:r>
              <a:rPr lang="zh-CN" altLang="en-US" sz="2000" dirty="0"/>
              <a:t>定义为：</a:t>
            </a:r>
            <a:endParaRPr lang="en-US" altLang="zh-CN" sz="2000" dirty="0"/>
          </a:p>
          <a:p>
            <a:pPr>
              <a:buFont typeface="Monotype Sorts" pitchFamily="2" charset="2"/>
              <a:buNone/>
            </a:pPr>
            <a:r>
              <a:rPr lang="en-US" altLang="zh-CN" sz="2000" dirty="0"/>
              <a:t>		</a:t>
            </a:r>
            <a:r>
              <a:rPr lang="en-US" altLang="zh-CN" sz="2000" i="1" dirty="0"/>
              <a:t>r</a:t>
            </a:r>
            <a:r>
              <a:rPr lang="en-US" altLang="zh-CN" sz="2000" dirty="0"/>
              <a:t> x </a:t>
            </a:r>
            <a:r>
              <a:rPr lang="en-US" altLang="zh-CN" sz="2000" i="1" dirty="0"/>
              <a:t>s</a:t>
            </a:r>
            <a:r>
              <a:rPr lang="en-US" altLang="zh-CN" sz="2000" dirty="0"/>
              <a:t> = {</a:t>
            </a:r>
            <a:r>
              <a:rPr lang="en-US" altLang="zh-CN" sz="2000" i="1" dirty="0"/>
              <a:t>t q </a:t>
            </a:r>
            <a:r>
              <a:rPr lang="en-US" altLang="zh-CN" sz="2000" dirty="0"/>
              <a:t>|</a:t>
            </a:r>
            <a:r>
              <a:rPr lang="en-US" altLang="zh-CN" sz="2000" i="1" dirty="0"/>
              <a:t> t </a:t>
            </a:r>
            <a:r>
              <a:rPr lang="en-US" altLang="zh-CN" sz="2000" dirty="0">
                <a:sym typeface="Symbol" panose="05050102010706020507" pitchFamily="18" charset="2"/>
              </a:rPr>
              <a:t></a:t>
            </a:r>
            <a:r>
              <a:rPr lang="en-US" altLang="zh-CN" sz="2000" i="1" dirty="0">
                <a:sym typeface="Symbol" panose="05050102010706020507" pitchFamily="18" charset="2"/>
              </a:rPr>
              <a:t> r </a:t>
            </a:r>
            <a:r>
              <a:rPr lang="en-US" altLang="zh-CN" sz="2000" b="1" dirty="0">
                <a:sym typeface="Symbol" panose="05050102010706020507" pitchFamily="18" charset="2"/>
              </a:rPr>
              <a:t>and </a:t>
            </a:r>
            <a:r>
              <a:rPr lang="en-US" altLang="zh-CN" sz="2000" i="1" dirty="0">
                <a:sym typeface="Symbol" panose="05050102010706020507" pitchFamily="18" charset="2"/>
              </a:rPr>
              <a:t>q </a:t>
            </a:r>
            <a:r>
              <a:rPr lang="en-US" altLang="zh-CN" sz="2000" dirty="0">
                <a:sym typeface="Symbol" panose="05050102010706020507" pitchFamily="18" charset="2"/>
              </a:rPr>
              <a:t> </a:t>
            </a:r>
            <a:r>
              <a:rPr lang="en-US" altLang="zh-CN" sz="2000" i="1" dirty="0">
                <a:sym typeface="Symbol" panose="05050102010706020507" pitchFamily="18" charset="2"/>
              </a:rPr>
              <a:t>s</a:t>
            </a:r>
            <a:r>
              <a:rPr lang="en-US" altLang="zh-CN" sz="2000" dirty="0">
                <a:sym typeface="Symbol" panose="05050102010706020507" pitchFamily="18" charset="2"/>
              </a:rPr>
              <a:t>}</a:t>
            </a:r>
          </a:p>
          <a:p>
            <a:pPr>
              <a:buNone/>
            </a:pPr>
            <a:r>
              <a:rPr lang="en-US" altLang="zh-CN" sz="2000" dirty="0">
                <a:sym typeface="Symbol" panose="05050102010706020507" pitchFamily="18" charset="2"/>
              </a:rPr>
              <a:t>		</a:t>
            </a:r>
            <a:r>
              <a:rPr lang="zh-CN" altLang="en-US" sz="2000" dirty="0">
                <a:sym typeface="Symbol" panose="05050102010706020507" pitchFamily="18" charset="2"/>
              </a:rPr>
              <a:t>假设</a:t>
            </a:r>
            <a:r>
              <a:rPr lang="en-US" altLang="zh-CN" sz="2000" i="1" dirty="0">
                <a:sym typeface="Symbol" panose="05050102010706020507" pitchFamily="18" charset="2"/>
              </a:rPr>
              <a:t>r</a:t>
            </a:r>
            <a:r>
              <a:rPr lang="en-US" altLang="zh-CN" sz="2000" dirty="0">
                <a:sym typeface="Symbol" panose="05050102010706020507" pitchFamily="18" charset="2"/>
              </a:rPr>
              <a:t> </a:t>
            </a:r>
            <a:r>
              <a:rPr lang="zh-CN" altLang="en-US" sz="2000" dirty="0">
                <a:sym typeface="Symbol" panose="05050102010706020507" pitchFamily="18" charset="2"/>
              </a:rPr>
              <a:t>和</a:t>
            </a:r>
            <a:r>
              <a:rPr lang="en-US" altLang="zh-CN" sz="2000" i="1" dirty="0">
                <a:sym typeface="Symbol" panose="05050102010706020507" pitchFamily="18" charset="2"/>
              </a:rPr>
              <a:t>s </a:t>
            </a:r>
            <a:r>
              <a:rPr lang="zh-CN" altLang="en-US" sz="2000" dirty="0">
                <a:sym typeface="Symbol" panose="05050102010706020507" pitchFamily="18" charset="2"/>
              </a:rPr>
              <a:t>的属性无交集</a:t>
            </a:r>
            <a:br>
              <a:rPr lang="en-US" altLang="zh-CN" sz="1400" dirty="0">
                <a:sym typeface="Symbol" panose="05050102010706020507" pitchFamily="18" charset="2"/>
              </a:rPr>
            </a:br>
            <a:endParaRPr lang="en-US" altLang="zh-CN" sz="1400" dirty="0">
              <a:sym typeface="Symbol" panose="05050102010706020507" pitchFamily="18" charset="2"/>
            </a:endParaRPr>
          </a:p>
          <a:p>
            <a:r>
              <a:rPr lang="zh-CN" altLang="en-US" sz="2000" dirty="0">
                <a:sym typeface="Symbol" panose="05050102010706020507" pitchFamily="18" charset="2"/>
              </a:rPr>
              <a:t>如果关系</a:t>
            </a:r>
            <a:r>
              <a:rPr lang="en-US" altLang="zh-CN" sz="2000" i="1" dirty="0">
                <a:sym typeface="Symbol" panose="05050102010706020507" pitchFamily="18" charset="2"/>
              </a:rPr>
              <a:t>r</a:t>
            </a:r>
            <a:r>
              <a:rPr lang="en-US" altLang="zh-CN" sz="2000" dirty="0">
                <a:sym typeface="Symbol" panose="05050102010706020507" pitchFamily="18" charset="2"/>
              </a:rPr>
              <a:t> </a:t>
            </a:r>
            <a:r>
              <a:rPr lang="zh-CN" altLang="en-US" sz="2000" dirty="0">
                <a:sym typeface="Symbol" panose="05050102010706020507" pitchFamily="18" charset="2"/>
              </a:rPr>
              <a:t>和</a:t>
            </a:r>
            <a:r>
              <a:rPr lang="en-US" altLang="zh-CN" sz="2000" i="1" dirty="0">
                <a:sym typeface="Symbol" panose="05050102010706020507" pitchFamily="18" charset="2"/>
              </a:rPr>
              <a:t>s</a:t>
            </a:r>
            <a:r>
              <a:rPr lang="zh-CN" altLang="en-US" sz="2000" dirty="0">
                <a:sym typeface="Symbol" panose="05050102010706020507" pitchFamily="18" charset="2"/>
              </a:rPr>
              <a:t>的属性有相交的，则必须使用更名运算 </a:t>
            </a:r>
            <a:endParaRPr lang="en-US" altLang="zh-CN" sz="2000" dirty="0">
              <a:sym typeface="Symbol" panose="05050102010706020507" pitchFamily="18" charset="2"/>
            </a:endParaRPr>
          </a:p>
        </p:txBody>
      </p:sp>
      <p:pic>
        <p:nvPicPr>
          <p:cNvPr id="358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6152" y="3634389"/>
            <a:ext cx="468312" cy="133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84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3863" y="2433638"/>
            <a:ext cx="365125" cy="103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zh-CN" altLang="en-US">
                <a:ea typeface="宋体" panose="02010600030101010101" pitchFamily="2" charset="-122"/>
              </a:rPr>
              <a:t>运算的组合</a:t>
            </a:r>
            <a:endParaRPr lang="en-US" altLang="zh-CN">
              <a:ea typeface="宋体" panose="02010600030101010101" pitchFamily="2" charset="-122"/>
            </a:endParaRPr>
          </a:p>
        </p:txBody>
      </p:sp>
      <p:sp>
        <p:nvSpPr>
          <p:cNvPr id="37891" name="Rectangle 3"/>
          <p:cNvSpPr>
            <a:spLocks noGrp="1" noChangeArrowheads="1"/>
          </p:cNvSpPr>
          <p:nvPr>
            <p:ph type="body" idx="1"/>
          </p:nvPr>
        </p:nvSpPr>
        <p:spPr>
          <a:xfrm>
            <a:off x="762000" y="762000"/>
            <a:ext cx="7848600" cy="4876800"/>
          </a:xfrm>
        </p:spPr>
        <p:txBody>
          <a:bodyPr/>
          <a:lstStyle/>
          <a:p>
            <a:r>
              <a:rPr lang="zh-CN" altLang="en-US" sz="2000" dirty="0"/>
              <a:t>可以使用多种运算组成表达式</a:t>
            </a:r>
            <a:endParaRPr lang="en-US" altLang="zh-CN" sz="2000" dirty="0"/>
          </a:p>
          <a:p>
            <a:r>
              <a:rPr lang="zh-CN" altLang="en-US" sz="2000" dirty="0"/>
              <a:t>示例：</a:t>
            </a:r>
            <a:r>
              <a:rPr lang="en-US" altLang="zh-CN" sz="2000" dirty="0"/>
              <a:t>  </a:t>
            </a:r>
            <a:r>
              <a:rPr lang="en-US" altLang="zh-CN" sz="2000" dirty="0">
                <a:sym typeface="Symbol" panose="05050102010706020507" pitchFamily="18" charset="2"/>
              </a:rPr>
              <a:t></a:t>
            </a:r>
            <a:r>
              <a:rPr lang="en-US" altLang="zh-CN" sz="2000" baseline="-25000" dirty="0">
                <a:sym typeface="Symbol" panose="05050102010706020507" pitchFamily="18" charset="2"/>
              </a:rPr>
              <a:t>A=C</a:t>
            </a:r>
            <a:r>
              <a:rPr lang="en-US" altLang="zh-CN" sz="2000" dirty="0">
                <a:sym typeface="Symbol" panose="05050102010706020507" pitchFamily="18" charset="2"/>
              </a:rPr>
              <a:t>(</a:t>
            </a:r>
            <a:r>
              <a:rPr lang="en-US" altLang="zh-CN" sz="2000" i="1" dirty="0">
                <a:sym typeface="Symbol" panose="05050102010706020507" pitchFamily="18" charset="2"/>
              </a:rPr>
              <a:t>r x s</a:t>
            </a:r>
            <a:r>
              <a:rPr lang="en-US" altLang="zh-CN" sz="2000" dirty="0">
                <a:sym typeface="Symbol" panose="05050102010706020507" pitchFamily="18" charset="2"/>
              </a:rPr>
              <a:t>)</a:t>
            </a:r>
          </a:p>
          <a:p>
            <a:pPr>
              <a:buFont typeface="Monotype Sorts" pitchFamily="2" charset="2"/>
              <a:buNone/>
            </a:pPr>
            <a:endParaRPr lang="en-US" altLang="zh-CN" sz="2000" dirty="0">
              <a:sym typeface="Symbol" panose="05050102010706020507" pitchFamily="18" charset="2"/>
            </a:endParaRPr>
          </a:p>
          <a:p>
            <a:r>
              <a:rPr lang="en-US" altLang="zh-CN" sz="2000" i="1" dirty="0">
                <a:sym typeface="Symbol" panose="05050102010706020507" pitchFamily="18" charset="2"/>
              </a:rPr>
              <a:t>r x s</a:t>
            </a:r>
          </a:p>
          <a:p>
            <a:endParaRPr lang="en-US" altLang="zh-CN" sz="2000" i="1" dirty="0">
              <a:sym typeface="Symbol" panose="05050102010706020507" pitchFamily="18" charset="2"/>
            </a:endParaRPr>
          </a:p>
          <a:p>
            <a:endParaRPr lang="en-US" altLang="zh-CN" sz="2000" i="1" dirty="0">
              <a:sym typeface="Symbol" panose="05050102010706020507" pitchFamily="18" charset="2"/>
            </a:endParaRPr>
          </a:p>
          <a:p>
            <a:endParaRPr lang="en-US" altLang="zh-CN" sz="2000" i="1" dirty="0">
              <a:sym typeface="Symbol" panose="05050102010706020507" pitchFamily="18" charset="2"/>
            </a:endParaRPr>
          </a:p>
          <a:p>
            <a:endParaRPr lang="en-US" altLang="zh-CN" sz="2000" i="1" dirty="0">
              <a:sym typeface="Symbol" panose="05050102010706020507" pitchFamily="18" charset="2"/>
            </a:endParaRPr>
          </a:p>
          <a:p>
            <a:endParaRPr lang="en-US" altLang="zh-CN" sz="2000" i="1" dirty="0">
              <a:sym typeface="Symbol" panose="05050102010706020507" pitchFamily="18" charset="2"/>
            </a:endParaRPr>
          </a:p>
          <a:p>
            <a:endParaRPr lang="en-US" altLang="zh-CN" sz="2000" dirty="0">
              <a:sym typeface="Symbol" panose="05050102010706020507" pitchFamily="18" charset="2"/>
            </a:endParaRPr>
          </a:p>
          <a:p>
            <a:r>
              <a:rPr lang="en-US" altLang="zh-CN" sz="2000" dirty="0">
                <a:sym typeface="Symbol" panose="05050102010706020507" pitchFamily="18" charset="2"/>
              </a:rPr>
              <a:t></a:t>
            </a:r>
            <a:r>
              <a:rPr lang="en-US" altLang="zh-CN" sz="2000" baseline="-25000" dirty="0">
                <a:sym typeface="Symbol" panose="05050102010706020507" pitchFamily="18" charset="2"/>
              </a:rPr>
              <a:t>A=C</a:t>
            </a:r>
            <a:r>
              <a:rPr lang="en-US" altLang="zh-CN" sz="2000" dirty="0">
                <a:sym typeface="Symbol" panose="05050102010706020507" pitchFamily="18" charset="2"/>
              </a:rPr>
              <a:t>(</a:t>
            </a:r>
            <a:r>
              <a:rPr lang="en-US" altLang="zh-CN" sz="2000" i="1" dirty="0">
                <a:sym typeface="Symbol" panose="05050102010706020507" pitchFamily="18" charset="2"/>
              </a:rPr>
              <a:t>r x s</a:t>
            </a:r>
            <a:r>
              <a:rPr lang="en-US" altLang="zh-CN" sz="2000" dirty="0">
                <a:sym typeface="Symbol" panose="05050102010706020507" pitchFamily="18" charset="2"/>
              </a:rPr>
              <a:t>)</a:t>
            </a:r>
          </a:p>
        </p:txBody>
      </p:sp>
      <p:graphicFrame>
        <p:nvGraphicFramePr>
          <p:cNvPr id="37892" name="Object 4"/>
          <p:cNvGraphicFramePr>
            <a:graphicFrameLocks noChangeAspect="1"/>
          </p:cNvGraphicFramePr>
          <p:nvPr/>
        </p:nvGraphicFramePr>
        <p:xfrm>
          <a:off x="3451225" y="2916238"/>
          <a:ext cx="139700" cy="290512"/>
        </p:xfrm>
        <a:graphic>
          <a:graphicData uri="http://schemas.openxmlformats.org/presentationml/2006/ole">
            <mc:AlternateContent xmlns:mc="http://schemas.openxmlformats.org/markup-compatibility/2006">
              <mc:Choice xmlns:v="urn:schemas-microsoft-com:vml" Requires="v">
                <p:oleObj name="Equation" r:id="rId3" imgW="139639" imgH="291973" progId="Equation.3">
                  <p:embed/>
                </p:oleObj>
              </mc:Choice>
              <mc:Fallback>
                <p:oleObj name="Equation" r:id="rId3" imgW="139639" imgH="291973" progId="Equation.3">
                  <p:embed/>
                  <p:pic>
                    <p:nvPicPr>
                      <p:cNvPr id="3789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1225" y="2916238"/>
                        <a:ext cx="139700" cy="290512"/>
                      </a:xfrm>
                      <a:prstGeom prst="rect">
                        <a:avLst/>
                      </a:prstGeom>
                      <a:solidFill>
                        <a:srgbClr val="F8F8F8"/>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893" name="Text Box 25"/>
          <p:cNvSpPr txBox="1">
            <a:spLocks noChangeArrowheads="1"/>
          </p:cNvSpPr>
          <p:nvPr/>
        </p:nvSpPr>
        <p:spPr bwMode="auto">
          <a:xfrm>
            <a:off x="2438400" y="5610225"/>
            <a:ext cx="184150" cy="366713"/>
          </a:xfrm>
          <a:prstGeom prst="rect">
            <a:avLst/>
          </a:prstGeom>
          <a:solidFill>
            <a:srgbClr val="F8F8F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endParaRPr kumimoji="0" lang="en-IN" altLang="zh-CN">
              <a:latin typeface="Helvetica" panose="020B0604020202020204" pitchFamily="34" charset="0"/>
            </a:endParaRPr>
          </a:p>
        </p:txBody>
      </p:sp>
      <p:pic>
        <p:nvPicPr>
          <p:cNvPr id="37894" name="Picture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4763" y="1949450"/>
            <a:ext cx="1757362" cy="410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zh-CN" altLang="en-US"/>
              <a:t>笛卡尔积运算</a:t>
            </a:r>
          </a:p>
        </p:txBody>
      </p:sp>
      <p:sp>
        <p:nvSpPr>
          <p:cNvPr id="39939" name="Rectangle 3"/>
          <p:cNvSpPr>
            <a:spLocks noGrp="1" noChangeArrowheads="1"/>
          </p:cNvSpPr>
          <p:nvPr>
            <p:ph type="body" sz="half" idx="1"/>
          </p:nvPr>
        </p:nvSpPr>
        <p:spPr>
          <a:xfrm>
            <a:off x="417513" y="1344612"/>
            <a:ext cx="8383587" cy="2260435"/>
          </a:xfrm>
        </p:spPr>
        <p:txBody>
          <a:bodyPr/>
          <a:lstStyle/>
          <a:p>
            <a:pPr eaLnBrk="1" hangingPunct="1"/>
            <a:r>
              <a:rPr lang="zh-CN" altLang="en-US" sz="2000" dirty="0"/>
              <a:t>求计算机系学生的选课情况</a:t>
            </a:r>
          </a:p>
          <a:p>
            <a:pPr eaLnBrk="1" hangingPunct="1">
              <a:buFont typeface="Wingdings" panose="05000000000000000000" pitchFamily="2" charset="2"/>
              <a:buNone/>
            </a:pPr>
            <a:r>
              <a:rPr lang="zh-CN" altLang="en-US" sz="2000" dirty="0"/>
              <a:t>		</a:t>
            </a:r>
            <a:r>
              <a:rPr lang="en-US" altLang="zh-CN" sz="2000" dirty="0"/>
              <a:t>(</a:t>
            </a:r>
            <a:r>
              <a:rPr lang="en-US" altLang="zh-CN" sz="2000" dirty="0" err="1"/>
              <a:t>sno,sname,cno,score</a:t>
            </a:r>
            <a:r>
              <a:rPr lang="en-US" altLang="zh-CN" sz="2000" dirty="0"/>
              <a:t>)</a:t>
            </a:r>
            <a:endParaRPr lang="zh-CN" altLang="en-US" sz="2000" dirty="0"/>
          </a:p>
          <a:p>
            <a:pPr eaLnBrk="1" hangingPunct="1"/>
            <a:r>
              <a:rPr lang="zh-CN" altLang="en-US" sz="2000" dirty="0"/>
              <a:t>思考：有几种写法？哪种效率更高？</a:t>
            </a:r>
          </a:p>
        </p:txBody>
      </p:sp>
      <p:graphicFrame>
        <p:nvGraphicFramePr>
          <p:cNvPr id="229380" name="Group 4"/>
          <p:cNvGraphicFramePr>
            <a:graphicFrameLocks noGrp="1"/>
          </p:cNvGraphicFramePr>
          <p:nvPr>
            <p:ph sz="half" idx="2"/>
          </p:nvPr>
        </p:nvGraphicFramePr>
        <p:xfrm>
          <a:off x="609600" y="3357563"/>
          <a:ext cx="8229600" cy="2654299"/>
        </p:xfrm>
        <a:graphic>
          <a:graphicData uri="http://schemas.openxmlformats.org/drawingml/2006/table">
            <a:tbl>
              <a:tblPr/>
              <a:tblGrid>
                <a:gridCol w="673100">
                  <a:extLst>
                    <a:ext uri="{9D8B030D-6E8A-4147-A177-3AD203B41FA5}">
                      <a16:colId xmlns:a16="http://schemas.microsoft.com/office/drawing/2014/main" val="20000"/>
                    </a:ext>
                  </a:extLst>
                </a:gridCol>
                <a:gridCol w="968375">
                  <a:extLst>
                    <a:ext uri="{9D8B030D-6E8A-4147-A177-3AD203B41FA5}">
                      <a16:colId xmlns:a16="http://schemas.microsoft.com/office/drawing/2014/main" val="20001"/>
                    </a:ext>
                  </a:extLst>
                </a:gridCol>
                <a:gridCol w="889000">
                  <a:extLst>
                    <a:ext uri="{9D8B030D-6E8A-4147-A177-3AD203B41FA5}">
                      <a16:colId xmlns:a16="http://schemas.microsoft.com/office/drawing/2014/main" val="20002"/>
                    </a:ext>
                  </a:extLst>
                </a:gridCol>
                <a:gridCol w="439738">
                  <a:extLst>
                    <a:ext uri="{9D8B030D-6E8A-4147-A177-3AD203B41FA5}">
                      <a16:colId xmlns:a16="http://schemas.microsoft.com/office/drawing/2014/main" val="20003"/>
                    </a:ext>
                  </a:extLst>
                </a:gridCol>
                <a:gridCol w="671512">
                  <a:extLst>
                    <a:ext uri="{9D8B030D-6E8A-4147-A177-3AD203B41FA5}">
                      <a16:colId xmlns:a16="http://schemas.microsoft.com/office/drawing/2014/main" val="20004"/>
                    </a:ext>
                  </a:extLst>
                </a:gridCol>
                <a:gridCol w="881063">
                  <a:extLst>
                    <a:ext uri="{9D8B030D-6E8A-4147-A177-3AD203B41FA5}">
                      <a16:colId xmlns:a16="http://schemas.microsoft.com/office/drawing/2014/main" val="20005"/>
                    </a:ext>
                  </a:extLst>
                </a:gridCol>
                <a:gridCol w="1104900">
                  <a:extLst>
                    <a:ext uri="{9D8B030D-6E8A-4147-A177-3AD203B41FA5}">
                      <a16:colId xmlns:a16="http://schemas.microsoft.com/office/drawing/2014/main" val="20006"/>
                    </a:ext>
                  </a:extLst>
                </a:gridCol>
                <a:gridCol w="598487">
                  <a:extLst>
                    <a:ext uri="{9D8B030D-6E8A-4147-A177-3AD203B41FA5}">
                      <a16:colId xmlns:a16="http://schemas.microsoft.com/office/drawing/2014/main" val="20007"/>
                    </a:ext>
                  </a:extLst>
                </a:gridCol>
                <a:gridCol w="892175">
                  <a:extLst>
                    <a:ext uri="{9D8B030D-6E8A-4147-A177-3AD203B41FA5}">
                      <a16:colId xmlns:a16="http://schemas.microsoft.com/office/drawing/2014/main" val="20008"/>
                    </a:ext>
                  </a:extLst>
                </a:gridCol>
                <a:gridCol w="1111250">
                  <a:extLst>
                    <a:ext uri="{9D8B030D-6E8A-4147-A177-3AD203B41FA5}">
                      <a16:colId xmlns:a16="http://schemas.microsoft.com/office/drawing/2014/main" val="20009"/>
                    </a:ext>
                  </a:extLst>
                </a:gridCol>
              </a:tblGrid>
              <a:tr h="365736">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S</a:t>
                      </a:r>
                      <a:endParaRPr kumimoji="1"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marT="45708" marB="45708" horzOverflow="overflow">
                    <a:lnL cap="flat">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endParaRPr kumimoji="1" lang="zh-CN" altLang="en-US" sz="1800" b="0" i="0" u="none" strike="noStrike" cap="none" normalizeH="0" baseline="0">
                        <a:ln>
                          <a:noFill/>
                        </a:ln>
                        <a:solidFill>
                          <a:schemeClr val="bg2"/>
                        </a:solidFill>
                        <a:effectLst/>
                        <a:latin typeface="Tahoma" pitchFamily="34" charset="0"/>
                        <a:ea typeface="华文新魏" pitchFamily="2" charset="-122"/>
                      </a:endParaRPr>
                    </a:p>
                  </a:txBody>
                  <a:tcPr marT="45708" marB="45708"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endParaRPr kumimoji="1" lang="zh-CN" altLang="en-US" sz="1800" b="0" i="0" u="none" strike="noStrike" cap="none" normalizeH="0" baseline="0">
                        <a:ln>
                          <a:noFill/>
                        </a:ln>
                        <a:solidFill>
                          <a:schemeClr val="bg2"/>
                        </a:solidFill>
                        <a:effectLst/>
                        <a:latin typeface="Tahoma" pitchFamily="34" charset="0"/>
                        <a:ea typeface="华文新魏" pitchFamily="2" charset="-122"/>
                      </a:endParaRPr>
                    </a:p>
                  </a:txBody>
                  <a:tcPr marT="45708" marB="45708"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endParaRPr kumimoji="1" lang="zh-CN" altLang="en-US" sz="1800" b="0" i="0" u="none" strike="noStrike" cap="none" normalizeH="0" baseline="0">
                        <a:ln>
                          <a:noFill/>
                        </a:ln>
                        <a:solidFill>
                          <a:schemeClr val="bg2"/>
                        </a:solidFill>
                        <a:effectLst/>
                        <a:latin typeface="Tahoma" pitchFamily="34" charset="0"/>
                        <a:ea typeface="华文新魏" pitchFamily="2" charset="-122"/>
                      </a:endParaRPr>
                    </a:p>
                  </a:txBody>
                  <a:tcPr marT="45708" marB="45708" horzOverflow="overflow">
                    <a:lnL>
                      <a:noFill/>
                    </a:lnL>
                    <a:lnR>
                      <a:noFill/>
                    </a:lnR>
                    <a:lnT cap="fla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SC</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08" marB="45708"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endParaRPr kumimoji="1" lang="zh-CN" altLang="en-US" sz="1800" b="0" i="0" u="none" strike="noStrike" cap="none" normalizeH="0" baseline="0">
                        <a:ln>
                          <a:noFill/>
                        </a:ln>
                        <a:solidFill>
                          <a:schemeClr val="bg2"/>
                        </a:solidFill>
                        <a:effectLst/>
                        <a:latin typeface="Tahoma" pitchFamily="34" charset="0"/>
                        <a:ea typeface="华文新魏" pitchFamily="2" charset="-122"/>
                      </a:endParaRPr>
                    </a:p>
                  </a:txBody>
                  <a:tcPr marT="45708" marB="45708"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endParaRPr kumimoji="1" lang="zh-CN" altLang="en-US" sz="1800" b="0" i="0" u="none" strike="noStrike" cap="none" normalizeH="0" baseline="0">
                        <a:ln>
                          <a:noFill/>
                        </a:ln>
                        <a:solidFill>
                          <a:schemeClr val="bg2"/>
                        </a:solidFill>
                        <a:effectLst/>
                        <a:latin typeface="Tahoma" pitchFamily="34" charset="0"/>
                        <a:ea typeface="华文新魏" pitchFamily="2" charset="-122"/>
                      </a:endParaRPr>
                    </a:p>
                  </a:txBody>
                  <a:tcPr marT="45708" marB="45708"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endParaRPr kumimoji="1" lang="zh-CN" altLang="en-US" sz="1800" b="0" i="0" u="none" strike="noStrike" cap="none" normalizeH="0" baseline="0">
                        <a:ln>
                          <a:noFill/>
                        </a:ln>
                        <a:solidFill>
                          <a:schemeClr val="bg2"/>
                        </a:solidFill>
                        <a:effectLst/>
                        <a:latin typeface="Tahoma" pitchFamily="34" charset="0"/>
                        <a:ea typeface="华文新魏" pitchFamily="2" charset="-122"/>
                      </a:endParaRPr>
                    </a:p>
                  </a:txBody>
                  <a:tcPr marT="45708" marB="45708" horzOverflow="overflow">
                    <a:lnL>
                      <a:noFill/>
                    </a:lnL>
                    <a:lnR>
                      <a:noFill/>
                    </a:lnR>
                    <a:lnT cap="fla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C</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08" marB="45708"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endParaRPr kumimoji="1" lang="zh-CN" altLang="en-US" sz="1800" b="0" i="0" u="none" strike="noStrike" cap="none" normalizeH="0" baseline="0">
                        <a:ln>
                          <a:noFill/>
                        </a:ln>
                        <a:solidFill>
                          <a:schemeClr val="bg2"/>
                        </a:solidFill>
                        <a:effectLst/>
                        <a:latin typeface="Tahoma" pitchFamily="34" charset="0"/>
                        <a:ea typeface="华文新魏" pitchFamily="2" charset="-122"/>
                      </a:endParaRPr>
                    </a:p>
                  </a:txBody>
                  <a:tcPr marT="45708" marB="45708" horzOverflow="overflow">
                    <a:lnL>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9142">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Sno</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Sname</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Dept</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endParaRPr kumimoji="1" lang="zh-CN" altLang="en-US" sz="1800" b="0" i="0" u="none" strike="noStrike" cap="none" normalizeH="0" baseline="0">
                        <a:ln>
                          <a:noFill/>
                        </a:ln>
                        <a:solidFill>
                          <a:schemeClr val="bg2"/>
                        </a:solidFill>
                        <a:effectLst/>
                        <a:latin typeface="Tahoma" pitchFamily="34" charset="0"/>
                        <a:ea typeface="华文新魏" pitchFamily="2" charset="-122"/>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Sno</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Cno</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Score</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endParaRPr kumimoji="1" lang="zh-CN" altLang="en-US" sz="1800" b="0" i="0" u="none" strike="noStrike" cap="none" normalizeH="0" baseline="0">
                        <a:ln>
                          <a:noFill/>
                        </a:ln>
                        <a:solidFill>
                          <a:schemeClr val="bg2"/>
                        </a:solidFill>
                        <a:effectLst/>
                        <a:latin typeface="Tahoma" pitchFamily="34" charset="0"/>
                        <a:ea typeface="华文新魏" pitchFamily="2" charset="-122"/>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Cno</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Cname</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0252">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S1</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甲</a:t>
                      </a:r>
                      <a:endPar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计</a:t>
                      </a:r>
                      <a:endPar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endParaRPr kumimoji="1" lang="zh-CN" altLang="en-US" sz="1800" b="0" i="0" u="none" strike="noStrike" cap="none" normalizeH="0" baseline="0">
                        <a:ln>
                          <a:noFill/>
                        </a:ln>
                        <a:solidFill>
                          <a:schemeClr val="bg2"/>
                        </a:solidFill>
                        <a:effectLst/>
                        <a:latin typeface="Tahoma" pitchFamily="34" charset="0"/>
                        <a:ea typeface="华文新魏" pitchFamily="2" charset="-122"/>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S1</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C1</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80</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endParaRPr kumimoji="1" lang="zh-CN" altLang="en-US" sz="1800" b="0" i="0" u="none" strike="noStrike" cap="none" normalizeH="0" baseline="0">
                        <a:ln>
                          <a:noFill/>
                        </a:ln>
                        <a:solidFill>
                          <a:schemeClr val="bg2"/>
                        </a:solidFill>
                        <a:effectLst/>
                        <a:latin typeface="Tahoma" pitchFamily="34" charset="0"/>
                        <a:ea typeface="华文新魏" pitchFamily="2" charset="-122"/>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C1</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DS</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0252">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S2</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乙</a:t>
                      </a:r>
                      <a:endPar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软</a:t>
                      </a:r>
                      <a:endPar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endParaRPr kumimoji="1" lang="zh-CN" altLang="en-US" sz="1800" b="0" i="0" u="none" strike="noStrike" cap="none" normalizeH="0" baseline="0">
                        <a:ln>
                          <a:noFill/>
                        </a:ln>
                        <a:solidFill>
                          <a:schemeClr val="bg2"/>
                        </a:solidFill>
                        <a:effectLst/>
                        <a:latin typeface="Tahoma" pitchFamily="34" charset="0"/>
                        <a:ea typeface="华文新魏" pitchFamily="2" charset="-122"/>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S1</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C2</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90</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endParaRPr kumimoji="1" lang="zh-CN" altLang="en-US" sz="1800" b="0" i="0" u="none" strike="noStrike" cap="none" normalizeH="0" baseline="0">
                        <a:ln>
                          <a:noFill/>
                        </a:ln>
                        <a:solidFill>
                          <a:schemeClr val="bg2"/>
                        </a:solidFill>
                        <a:effectLst/>
                        <a:latin typeface="Tahoma" pitchFamily="34" charset="0"/>
                        <a:ea typeface="华文新魏" pitchFamily="2" charset="-122"/>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C2</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DB</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866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S3</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丙</a:t>
                      </a:r>
                      <a:endPar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软</a:t>
                      </a: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endParaRPr kumimoji="1" lang="zh-CN" altLang="en-US" sz="1800" b="0" i="0" u="none" strike="noStrike" cap="none" normalizeH="0" baseline="0">
                        <a:ln>
                          <a:noFill/>
                        </a:ln>
                        <a:solidFill>
                          <a:schemeClr val="bg2"/>
                        </a:solidFill>
                        <a:effectLst/>
                        <a:latin typeface="Tahoma" pitchFamily="34" charset="0"/>
                        <a:ea typeface="华文新魏" pitchFamily="2" charset="-122"/>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S2</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C1</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70</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endParaRPr kumimoji="1" lang="zh-CN" altLang="en-US" sz="1800" b="0" i="0" u="none" strike="noStrike" cap="none" normalizeH="0" baseline="0">
                        <a:ln>
                          <a:noFill/>
                        </a:ln>
                        <a:solidFill>
                          <a:schemeClr val="bg2"/>
                        </a:solidFill>
                        <a:effectLst/>
                        <a:latin typeface="Tahoma" pitchFamily="34" charset="0"/>
                        <a:ea typeface="华文新魏" pitchFamily="2" charset="-122"/>
                      </a:endParaRPr>
                    </a:p>
                  </a:txBody>
                  <a:tcPr marT="45708" marB="45708"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endParaRPr kumimoji="1" lang="zh-CN" altLang="en-US" sz="1800" b="0" i="0" u="none" strike="noStrike" cap="none" normalizeH="0" baseline="0">
                        <a:ln>
                          <a:noFill/>
                        </a:ln>
                        <a:solidFill>
                          <a:schemeClr val="bg2"/>
                        </a:solidFill>
                        <a:effectLst/>
                        <a:latin typeface="Tahoma" pitchFamily="34" charset="0"/>
                        <a:ea typeface="华文新魏" pitchFamily="2" charset="-122"/>
                      </a:endParaRPr>
                    </a:p>
                  </a:txBody>
                  <a:tcPr marT="45708" marB="45708"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endParaRPr kumimoji="1" lang="zh-CN" altLang="en-US" sz="1800" b="0" i="0" u="none" strike="noStrike" cap="none" normalizeH="0" baseline="0">
                        <a:ln>
                          <a:noFill/>
                        </a:ln>
                        <a:solidFill>
                          <a:schemeClr val="bg2"/>
                        </a:solidFill>
                        <a:effectLst/>
                        <a:latin typeface="Tahoma" pitchFamily="34" charset="0"/>
                        <a:ea typeface="华文新魏" pitchFamily="2" charset="-122"/>
                      </a:endParaRPr>
                    </a:p>
                  </a:txBody>
                  <a:tcPr marT="45708" marB="45708" horzOverflow="overflow">
                    <a:lnL>
                      <a:noFill/>
                    </a:lnL>
                    <a:lnR cap="flat">
                      <a:noFill/>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4"/>
                  </a:ext>
                </a:extLst>
              </a:tr>
              <a:tr h="460252">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S4</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丁</a:t>
                      </a:r>
                      <a:endPar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计</a:t>
                      </a: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endParaRPr kumimoji="1" lang="zh-CN" altLang="en-US" sz="1800" b="0" i="0" u="none" strike="noStrike" cap="none" normalizeH="0" baseline="0">
                        <a:ln>
                          <a:noFill/>
                        </a:ln>
                        <a:solidFill>
                          <a:schemeClr val="bg2"/>
                        </a:solidFill>
                        <a:effectLst/>
                        <a:latin typeface="Tahoma" pitchFamily="34" charset="0"/>
                        <a:ea typeface="华文新魏" pitchFamily="2" charset="-122"/>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S3</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C2</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60</a:t>
                      </a:r>
                      <a:endParaRPr kumimoji="1"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endParaRPr kumimoji="1" lang="zh-CN" altLang="en-US" sz="1800" b="0" i="0" u="none" strike="noStrike" cap="none" normalizeH="0" baseline="0">
                        <a:ln>
                          <a:noFill/>
                        </a:ln>
                        <a:solidFill>
                          <a:schemeClr val="bg2"/>
                        </a:solidFill>
                        <a:effectLst/>
                        <a:latin typeface="Tahoma" pitchFamily="34" charset="0"/>
                        <a:ea typeface="华文新魏" pitchFamily="2" charset="-122"/>
                      </a:endParaRPr>
                    </a:p>
                  </a:txBody>
                  <a:tcPr marT="45708" marB="45708" horzOverflow="overflow">
                    <a:lnL w="12700" cap="flat" cmpd="sng" algn="ctr">
                      <a:solidFill>
                        <a:srgbClr val="000000"/>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endParaRPr kumimoji="1" lang="zh-CN" altLang="en-US" sz="1800" b="0" i="0" u="none" strike="noStrike" cap="none" normalizeH="0" baseline="0">
                        <a:ln>
                          <a:noFill/>
                        </a:ln>
                        <a:solidFill>
                          <a:schemeClr val="bg2"/>
                        </a:solidFill>
                        <a:effectLst/>
                        <a:latin typeface="Tahoma" pitchFamily="34" charset="0"/>
                        <a:ea typeface="华文新魏" pitchFamily="2" charset="-122"/>
                      </a:endParaRPr>
                    </a:p>
                  </a:txBody>
                  <a:tcPr marT="45708" marB="45708" horzOverflow="overflow">
                    <a:lnL>
                      <a:noFill/>
                    </a:lnL>
                    <a:lnR>
                      <a:noFill/>
                    </a:lnR>
                    <a:lnT>
                      <a:noFill/>
                    </a:lnT>
                    <a:lnB cap="flat">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endParaRPr kumimoji="1" lang="zh-CN" altLang="en-US" sz="1800" b="0" i="0" u="none" strike="noStrike" cap="none" normalizeH="0" baseline="0" dirty="0">
                        <a:ln>
                          <a:noFill/>
                        </a:ln>
                        <a:solidFill>
                          <a:schemeClr val="bg2"/>
                        </a:solidFill>
                        <a:effectLst/>
                        <a:latin typeface="Tahoma" pitchFamily="34" charset="0"/>
                        <a:ea typeface="华文新魏" pitchFamily="2" charset="-122"/>
                      </a:endParaRPr>
                    </a:p>
                  </a:txBody>
                  <a:tcPr marT="45708" marB="45708"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a:ea typeface="宋体" panose="02010600030101010101" pitchFamily="2" charset="-122"/>
              </a:rPr>
              <a:t>更名运算</a:t>
            </a:r>
            <a:endParaRPr lang="en-US" altLang="zh-CN">
              <a:ea typeface="宋体" panose="02010600030101010101" pitchFamily="2" charset="-122"/>
            </a:endParaRPr>
          </a:p>
        </p:txBody>
      </p:sp>
      <p:sp>
        <p:nvSpPr>
          <p:cNvPr id="40963" name="Rectangle 3"/>
          <p:cNvSpPr>
            <a:spLocks noGrp="1" noChangeArrowheads="1"/>
          </p:cNvSpPr>
          <p:nvPr>
            <p:ph type="body" idx="1"/>
          </p:nvPr>
        </p:nvSpPr>
        <p:spPr>
          <a:xfrm>
            <a:off x="798513" y="1077913"/>
            <a:ext cx="7848600" cy="4876800"/>
          </a:xfrm>
        </p:spPr>
        <p:txBody>
          <a:bodyPr/>
          <a:lstStyle/>
          <a:p>
            <a:r>
              <a:rPr lang="zh-CN" altLang="en-US" sz="2000" dirty="0"/>
              <a:t>允许通过更名来引用关系代数表达式的结果 </a:t>
            </a:r>
            <a:endParaRPr lang="en-US" altLang="zh-CN" sz="2000" dirty="0"/>
          </a:p>
          <a:p>
            <a:r>
              <a:rPr lang="zh-CN" altLang="en-US" sz="2000" dirty="0"/>
              <a:t>允许引用一个关系时使用多于一个的名字 </a:t>
            </a:r>
            <a:endParaRPr lang="en-US" altLang="zh-CN" sz="2000" dirty="0"/>
          </a:p>
          <a:p>
            <a:r>
              <a:rPr lang="zh-CN" altLang="en-US" sz="2000" dirty="0"/>
              <a:t>示例：</a:t>
            </a:r>
            <a:endParaRPr lang="en-US" altLang="zh-CN" sz="2000" dirty="0"/>
          </a:p>
          <a:p>
            <a:pPr>
              <a:buFont typeface="Monotype Sorts" pitchFamily="2" charset="2"/>
              <a:buNone/>
            </a:pPr>
            <a:r>
              <a:rPr lang="en-US" altLang="zh-CN" sz="2000" dirty="0"/>
              <a:t> 				</a:t>
            </a:r>
            <a:r>
              <a:rPr lang="en-US" altLang="zh-CN" sz="1400" i="1" dirty="0">
                <a:sym typeface="Symbol" panose="05050102010706020507" pitchFamily="18" charset="2"/>
              </a:rPr>
              <a:t></a:t>
            </a:r>
            <a:r>
              <a:rPr lang="en-US" altLang="zh-CN" sz="2000" i="1" dirty="0"/>
              <a:t> </a:t>
            </a:r>
            <a:r>
              <a:rPr lang="en-US" altLang="zh-CN" sz="1600" i="1" baseline="-25000" dirty="0"/>
              <a:t>x</a:t>
            </a:r>
            <a:r>
              <a:rPr lang="en-US" altLang="zh-CN" sz="2000" dirty="0"/>
              <a:t> (</a:t>
            </a:r>
            <a:r>
              <a:rPr lang="en-US" altLang="zh-CN" sz="2000" i="1" dirty="0"/>
              <a:t>E</a:t>
            </a:r>
            <a:r>
              <a:rPr lang="en-US" altLang="zh-CN" sz="2000" dirty="0"/>
              <a:t>)</a:t>
            </a:r>
            <a:br>
              <a:rPr lang="en-US" altLang="zh-CN" sz="2000" dirty="0"/>
            </a:br>
            <a:endParaRPr lang="en-US" altLang="zh-CN" sz="2000" dirty="0"/>
          </a:p>
          <a:p>
            <a:pPr>
              <a:buFont typeface="Monotype Sorts" pitchFamily="2" charset="2"/>
              <a:buNone/>
            </a:pPr>
            <a:r>
              <a:rPr lang="en-US" altLang="zh-CN" sz="2000" dirty="0"/>
              <a:t>	</a:t>
            </a:r>
            <a:r>
              <a:rPr lang="zh-CN" altLang="en-US" sz="2000" dirty="0"/>
              <a:t>返回被更名为</a:t>
            </a:r>
            <a:r>
              <a:rPr lang="en-US" altLang="zh-CN" sz="2000" i="1" dirty="0"/>
              <a:t>X</a:t>
            </a:r>
            <a:r>
              <a:rPr lang="zh-CN" altLang="en-US" sz="2000" dirty="0"/>
              <a:t>的表达式</a:t>
            </a:r>
            <a:r>
              <a:rPr lang="en-US" altLang="zh-CN" sz="2000" dirty="0"/>
              <a:t> </a:t>
            </a:r>
            <a:r>
              <a:rPr lang="en-US" altLang="zh-CN" sz="2000" i="1" dirty="0"/>
              <a:t>E </a:t>
            </a:r>
            <a:r>
              <a:rPr lang="zh-CN" altLang="en-US" sz="2000" dirty="0"/>
              <a:t>的结果 </a:t>
            </a:r>
            <a:endParaRPr lang="en-US" altLang="zh-CN" sz="2000" dirty="0"/>
          </a:p>
          <a:p>
            <a:r>
              <a:rPr lang="zh-CN" altLang="en-US" sz="2000" dirty="0"/>
              <a:t>如果关系代数表达式 </a:t>
            </a:r>
            <a:r>
              <a:rPr lang="en-US" altLang="zh-CN" sz="2000" i="1" dirty="0"/>
              <a:t>E</a:t>
            </a:r>
            <a:r>
              <a:rPr lang="en-US" altLang="zh-CN" sz="2000" dirty="0"/>
              <a:t> </a:t>
            </a:r>
            <a:r>
              <a:rPr lang="zh-CN" altLang="en-US" sz="2000" dirty="0"/>
              <a:t>是 </a:t>
            </a:r>
            <a:r>
              <a:rPr lang="en-US" altLang="zh-CN" sz="2000" i="1" dirty="0"/>
              <a:t>n </a:t>
            </a:r>
            <a:r>
              <a:rPr lang="zh-CN" altLang="en-US" sz="2000" dirty="0"/>
              <a:t>元的，则</a:t>
            </a:r>
            <a:endParaRPr lang="en-US" altLang="zh-CN" sz="2000" dirty="0"/>
          </a:p>
          <a:p>
            <a:pPr>
              <a:buFont typeface="Monotype Sorts" pitchFamily="2" charset="2"/>
              <a:buNone/>
            </a:pPr>
            <a:r>
              <a:rPr lang="en-US" altLang="zh-CN" sz="2000" dirty="0"/>
              <a:t>                                          </a:t>
            </a:r>
          </a:p>
          <a:p>
            <a:pPr>
              <a:buFont typeface="Monotype Sorts" pitchFamily="2" charset="2"/>
              <a:buNone/>
            </a:pPr>
            <a:endParaRPr lang="en-US" altLang="zh-CN" sz="2000" dirty="0"/>
          </a:p>
          <a:p>
            <a:pPr>
              <a:buFont typeface="Monotype Sorts" pitchFamily="2" charset="2"/>
              <a:buNone/>
            </a:pPr>
            <a:r>
              <a:rPr lang="en-US" altLang="zh-CN" sz="2000" dirty="0"/>
              <a:t>	</a:t>
            </a:r>
            <a:r>
              <a:rPr lang="zh-CN" altLang="en-US" sz="2000" dirty="0"/>
              <a:t>返回被更名为 </a:t>
            </a:r>
            <a:r>
              <a:rPr lang="en-US" altLang="zh-CN" sz="2000" i="1" dirty="0"/>
              <a:t>X </a:t>
            </a:r>
            <a:r>
              <a:rPr lang="zh-CN" altLang="en-US" sz="2000" dirty="0"/>
              <a:t>的表达式</a:t>
            </a:r>
            <a:r>
              <a:rPr lang="en-US" altLang="zh-CN" sz="2000" dirty="0"/>
              <a:t>  </a:t>
            </a:r>
            <a:r>
              <a:rPr lang="en-US" altLang="zh-CN" sz="2000" i="1" dirty="0"/>
              <a:t>E </a:t>
            </a:r>
            <a:r>
              <a:rPr lang="zh-CN" altLang="en-US" sz="2000" dirty="0"/>
              <a:t>的结果，并且属性被更名为</a:t>
            </a:r>
            <a:r>
              <a:rPr lang="en-US" altLang="zh-CN" sz="1400" i="1" dirty="0"/>
              <a:t>A</a:t>
            </a:r>
            <a:r>
              <a:rPr lang="en-US" altLang="zh-CN" sz="1600" i="1" baseline="-25000" dirty="0"/>
              <a:t>1</a:t>
            </a:r>
            <a:r>
              <a:rPr lang="en-US" altLang="zh-CN" sz="2000" i="1" baseline="-25000" dirty="0"/>
              <a:t> </a:t>
            </a:r>
            <a:r>
              <a:rPr lang="en-US" altLang="zh-CN" sz="1400" i="1" dirty="0"/>
              <a:t>, A</a:t>
            </a:r>
            <a:r>
              <a:rPr lang="en-US" altLang="zh-CN" sz="1600" i="1" baseline="-25000" dirty="0"/>
              <a:t>2</a:t>
            </a:r>
            <a:r>
              <a:rPr lang="en-US" altLang="zh-CN" sz="1400" i="1" baseline="-25000" dirty="0"/>
              <a:t> </a:t>
            </a:r>
            <a:r>
              <a:rPr lang="en-US" altLang="zh-CN" sz="1400" i="1" dirty="0"/>
              <a:t>, …., A</a:t>
            </a:r>
            <a:r>
              <a:rPr lang="en-US" altLang="zh-CN" sz="1600" i="1" baseline="-25000" dirty="0"/>
              <a:t>n</a:t>
            </a:r>
            <a:r>
              <a:rPr lang="en-US" altLang="zh-CN" sz="2000" i="1" baseline="-25000" dirty="0"/>
              <a:t> </a:t>
            </a:r>
            <a:r>
              <a:rPr lang="zh-CN" altLang="en-US" sz="2000" dirty="0"/>
              <a:t> </a:t>
            </a:r>
            <a:endParaRPr lang="en-US" altLang="zh-CN" sz="2000" dirty="0"/>
          </a:p>
          <a:p>
            <a:endParaRPr lang="en-US" altLang="zh-CN" sz="2000" dirty="0"/>
          </a:p>
        </p:txBody>
      </p:sp>
      <p:graphicFrame>
        <p:nvGraphicFramePr>
          <p:cNvPr id="40964" name="Object 4"/>
          <p:cNvGraphicFramePr>
            <a:graphicFrameLocks noChangeAspect="1"/>
          </p:cNvGraphicFramePr>
          <p:nvPr/>
        </p:nvGraphicFramePr>
        <p:xfrm>
          <a:off x="2705100" y="3698875"/>
          <a:ext cx="2979738" cy="665163"/>
        </p:xfrm>
        <a:graphic>
          <a:graphicData uri="http://schemas.openxmlformats.org/presentationml/2006/ole">
            <mc:AlternateContent xmlns:mc="http://schemas.openxmlformats.org/markup-compatibility/2006">
              <mc:Choice xmlns:v="urn:schemas-microsoft-com:vml" Requires="v">
                <p:oleObj name="Equation" r:id="rId3" imgW="964781" imgH="266584" progId="Equation.3">
                  <p:embed/>
                </p:oleObj>
              </mc:Choice>
              <mc:Fallback>
                <p:oleObj name="Equation" r:id="rId3" imgW="964781" imgH="266584" progId="Equation.3">
                  <p:embed/>
                  <p:pic>
                    <p:nvPicPr>
                      <p:cNvPr id="4096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5100" y="3698875"/>
                        <a:ext cx="2979738" cy="665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85800" y="228600"/>
            <a:ext cx="7793038" cy="784225"/>
          </a:xfrm>
        </p:spPr>
        <p:txBody>
          <a:bodyPr/>
          <a:lstStyle/>
          <a:p>
            <a:pPr eaLnBrk="1" hangingPunct="1"/>
            <a:r>
              <a:rPr lang="zh-CN" altLang="en-US" sz="4000"/>
              <a:t>更名运算</a:t>
            </a:r>
            <a:r>
              <a:rPr lang="en-US" altLang="zh-CN" sz="4000"/>
              <a:t>(rename)</a:t>
            </a:r>
            <a:endParaRPr lang="zh-CN" altLang="en-US" sz="4000"/>
          </a:p>
        </p:txBody>
      </p:sp>
      <p:graphicFrame>
        <p:nvGraphicFramePr>
          <p:cNvPr id="205827" name="Group 3"/>
          <p:cNvGraphicFramePr>
            <a:graphicFrameLocks noGrp="1"/>
          </p:cNvGraphicFramePr>
          <p:nvPr/>
        </p:nvGraphicFramePr>
        <p:xfrm>
          <a:off x="990600" y="2062163"/>
          <a:ext cx="2514600" cy="1981200"/>
        </p:xfrm>
        <a:graphic>
          <a:graphicData uri="http://schemas.openxmlformats.org/drawingml/2006/table">
            <a:tbl>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365125">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000" b="0" i="0" u="none" strike="noStrike" cap="none" normalizeH="0" baseline="0">
                          <a:ln>
                            <a:noFill/>
                          </a:ln>
                          <a:solidFill>
                            <a:schemeClr val="tx1"/>
                          </a:solidFill>
                          <a:effectLst/>
                          <a:latin typeface="Tahoma" pitchFamily="34" charset="0"/>
                          <a:ea typeface="华文新魏" pitchFamily="2" charset="-122"/>
                        </a:rPr>
                        <a:t>A</a:t>
                      </a:r>
                    </a:p>
                  </a:txBody>
                  <a:tcPr anchor="ctr" anchorCtr="1" horzOverflow="overflow">
                    <a:lnL w="28575"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000" b="0" i="0" u="none" strike="noStrike" cap="none" normalizeH="0" baseline="0">
                          <a:ln>
                            <a:noFill/>
                          </a:ln>
                          <a:solidFill>
                            <a:schemeClr val="tx1"/>
                          </a:solidFill>
                          <a:effectLst/>
                          <a:latin typeface="Tahoma" pitchFamily="34" charset="0"/>
                          <a:ea typeface="华文新魏" pitchFamily="2" charset="-122"/>
                        </a:rPr>
                        <a:t>B</a:t>
                      </a:r>
                    </a:p>
                  </a:txBody>
                  <a:tcPr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000" b="0" i="0" u="none" strike="noStrike" cap="none" normalizeH="0" baseline="0">
                          <a:ln>
                            <a:noFill/>
                          </a:ln>
                          <a:solidFill>
                            <a:schemeClr val="tx1"/>
                          </a:solidFill>
                          <a:effectLst/>
                          <a:latin typeface="Tahoma" pitchFamily="34" charset="0"/>
                          <a:ea typeface="华文新魏" pitchFamily="2" charset="-122"/>
                        </a:rPr>
                        <a:t>C</a:t>
                      </a:r>
                    </a:p>
                  </a:txBody>
                  <a:tcPr anchor="ctr" anchorCtr="1" horzOverflow="overflow">
                    <a:lnL w="12700"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6713">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zh-CN" altLang="en-US" sz="2000" b="0" i="0" u="none" strike="noStrike" cap="none" normalizeH="0" baseline="0">
                          <a:ln>
                            <a:noFill/>
                          </a:ln>
                          <a:solidFill>
                            <a:schemeClr val="tx1"/>
                          </a:solidFill>
                          <a:effectLst/>
                          <a:latin typeface="Tahoma" pitchFamily="34" charset="0"/>
                          <a:ea typeface="华文新魏" pitchFamily="2" charset="-122"/>
                        </a:rPr>
                        <a:t>3</a:t>
                      </a:r>
                    </a:p>
                  </a:txBody>
                  <a:tcPr anchor="ctr" anchorCtr="1" horzOverflow="overflow">
                    <a:lnL w="28575"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zh-CN" altLang="en-US" sz="2000" b="0" i="0" u="none" strike="noStrike" cap="none" normalizeH="0" baseline="0">
                          <a:ln>
                            <a:noFill/>
                          </a:ln>
                          <a:solidFill>
                            <a:schemeClr val="tx1"/>
                          </a:solidFill>
                          <a:effectLst/>
                          <a:latin typeface="Tahoma" pitchFamily="34" charset="0"/>
                          <a:ea typeface="华文新魏" pitchFamily="2" charset="-122"/>
                        </a:rPr>
                        <a:t>6</a:t>
                      </a:r>
                    </a:p>
                  </a:txBody>
                  <a:tcPr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zh-CN" altLang="en-US" sz="2000" b="0" i="0" u="none" strike="noStrike" cap="none" normalizeH="0" baseline="0">
                          <a:ln>
                            <a:noFill/>
                          </a:ln>
                          <a:solidFill>
                            <a:schemeClr val="tx1"/>
                          </a:solidFill>
                          <a:effectLst/>
                          <a:latin typeface="Tahoma" pitchFamily="34" charset="0"/>
                          <a:ea typeface="华文新魏" pitchFamily="2" charset="-122"/>
                        </a:rPr>
                        <a:t>7</a:t>
                      </a:r>
                    </a:p>
                  </a:txBody>
                  <a:tcPr anchor="ctr" anchorCtr="1" horzOverflow="overflow">
                    <a:lnL w="12700"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125">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zh-CN" altLang="en-US" sz="2000" b="0" i="0" u="none" strike="noStrike" cap="none" normalizeH="0" baseline="0">
                          <a:ln>
                            <a:noFill/>
                          </a:ln>
                          <a:solidFill>
                            <a:schemeClr val="tx1"/>
                          </a:solidFill>
                          <a:effectLst/>
                          <a:latin typeface="Tahoma" pitchFamily="34" charset="0"/>
                          <a:ea typeface="华文新魏" pitchFamily="2" charset="-122"/>
                        </a:rPr>
                        <a:t>2</a:t>
                      </a:r>
                    </a:p>
                  </a:txBody>
                  <a:tcPr anchor="ctr" anchorCtr="1" horzOverflow="overflow">
                    <a:lnL w="28575"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zh-CN" altLang="en-US" sz="2000" b="0" i="0" u="none" strike="noStrike" cap="none" normalizeH="0" baseline="0">
                          <a:ln>
                            <a:noFill/>
                          </a:ln>
                          <a:solidFill>
                            <a:schemeClr val="tx1"/>
                          </a:solidFill>
                          <a:effectLst/>
                          <a:latin typeface="Tahoma" pitchFamily="34" charset="0"/>
                          <a:ea typeface="华文新魏" pitchFamily="2" charset="-122"/>
                        </a:rPr>
                        <a:t>5</a:t>
                      </a:r>
                    </a:p>
                  </a:txBody>
                  <a:tcPr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zh-CN" altLang="en-US" sz="2000" b="0" i="0" u="none" strike="noStrike" cap="none" normalizeH="0" baseline="0">
                          <a:ln>
                            <a:noFill/>
                          </a:ln>
                          <a:solidFill>
                            <a:schemeClr val="tx1"/>
                          </a:solidFill>
                          <a:effectLst/>
                          <a:latin typeface="Tahoma" pitchFamily="34" charset="0"/>
                          <a:ea typeface="华文新魏" pitchFamily="2" charset="-122"/>
                        </a:rPr>
                        <a:t>7</a:t>
                      </a:r>
                    </a:p>
                  </a:txBody>
                  <a:tcPr anchor="ctr" anchorCtr="1" horzOverflow="overflow">
                    <a:lnL w="12700"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6713">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zh-CN" altLang="en-US" sz="2000" b="0" i="0" u="none" strike="noStrike" cap="none" normalizeH="0" baseline="0">
                          <a:ln>
                            <a:noFill/>
                          </a:ln>
                          <a:solidFill>
                            <a:schemeClr val="tx1"/>
                          </a:solidFill>
                          <a:effectLst/>
                          <a:latin typeface="Tahoma" pitchFamily="34" charset="0"/>
                          <a:ea typeface="华文新魏" pitchFamily="2" charset="-122"/>
                        </a:rPr>
                        <a:t>7</a:t>
                      </a:r>
                    </a:p>
                  </a:txBody>
                  <a:tcPr anchor="ctr" anchorCtr="1" horzOverflow="overflow">
                    <a:lnL w="28575"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zh-CN" altLang="en-US" sz="2000" b="0" i="0" u="none" strike="noStrike" cap="none" normalizeH="0" baseline="0">
                          <a:ln>
                            <a:noFill/>
                          </a:ln>
                          <a:solidFill>
                            <a:schemeClr val="tx1"/>
                          </a:solidFill>
                          <a:effectLst/>
                          <a:latin typeface="Tahoma" pitchFamily="34" charset="0"/>
                          <a:ea typeface="华文新魏" pitchFamily="2" charset="-122"/>
                        </a:rPr>
                        <a:t>2</a:t>
                      </a:r>
                    </a:p>
                  </a:txBody>
                  <a:tcPr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zh-CN" altLang="en-US" sz="2000" b="0" i="0" u="none" strike="noStrike" cap="none" normalizeH="0" baseline="0">
                          <a:ln>
                            <a:noFill/>
                          </a:ln>
                          <a:solidFill>
                            <a:schemeClr val="tx1"/>
                          </a:solidFill>
                          <a:effectLst/>
                          <a:latin typeface="Tahoma" pitchFamily="34" charset="0"/>
                          <a:ea typeface="华文新魏" pitchFamily="2" charset="-122"/>
                        </a:rPr>
                        <a:t>3</a:t>
                      </a:r>
                    </a:p>
                  </a:txBody>
                  <a:tcPr anchor="ctr" anchorCtr="1" horzOverflow="overflow">
                    <a:lnL w="12700"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125">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zh-CN" altLang="en-US" sz="2000" b="0" i="0" u="none" strike="noStrike" cap="none" normalizeH="0" baseline="0">
                          <a:ln>
                            <a:noFill/>
                          </a:ln>
                          <a:solidFill>
                            <a:schemeClr val="tx1"/>
                          </a:solidFill>
                          <a:effectLst/>
                          <a:latin typeface="Tahoma" pitchFamily="34" charset="0"/>
                          <a:ea typeface="华文新魏" pitchFamily="2" charset="-122"/>
                        </a:rPr>
                        <a:t>4</a:t>
                      </a:r>
                    </a:p>
                  </a:txBody>
                  <a:tcPr anchor="ctr" anchorCtr="1" horzOverflow="overflow">
                    <a:lnL w="28575"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zh-CN" altLang="en-US" sz="2000" b="0" i="0" u="none" strike="noStrike" cap="none" normalizeH="0" baseline="0">
                          <a:ln>
                            <a:noFill/>
                          </a:ln>
                          <a:solidFill>
                            <a:schemeClr val="tx1"/>
                          </a:solidFill>
                          <a:effectLst/>
                          <a:latin typeface="Tahoma" pitchFamily="34" charset="0"/>
                          <a:ea typeface="华文新魏" pitchFamily="2" charset="-122"/>
                        </a:rPr>
                        <a:t>4</a:t>
                      </a:r>
                    </a:p>
                  </a:txBody>
                  <a:tcPr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zh-CN" altLang="en-US" sz="2000" b="0" i="0" u="none" strike="noStrike" cap="none" normalizeH="0" baseline="0" dirty="0">
                          <a:ln>
                            <a:noFill/>
                          </a:ln>
                          <a:solidFill>
                            <a:schemeClr val="tx1"/>
                          </a:solidFill>
                          <a:effectLst/>
                          <a:latin typeface="Tahoma" pitchFamily="34" charset="0"/>
                          <a:ea typeface="华文新魏" pitchFamily="2" charset="-122"/>
                        </a:rPr>
                        <a:t>3</a:t>
                      </a:r>
                    </a:p>
                  </a:txBody>
                  <a:tcPr anchor="ctr" anchorCtr="1" horzOverflow="overflow">
                    <a:lnL w="12700"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3037" name="Text Box 29"/>
          <p:cNvSpPr txBox="1">
            <a:spLocks noChangeArrowheads="1"/>
          </p:cNvSpPr>
          <p:nvPr/>
        </p:nvSpPr>
        <p:spPr bwMode="auto">
          <a:xfrm>
            <a:off x="1752600" y="1492250"/>
            <a:ext cx="838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50000"/>
              </a:spcBef>
              <a:buClrTx/>
              <a:buSzTx/>
              <a:buFontTx/>
              <a:buNone/>
            </a:pPr>
            <a:r>
              <a:rPr lang="en-US" altLang="zh-CN" sz="3200">
                <a:latin typeface="Tahoma" panose="020B0604030504040204" pitchFamily="34" charset="0"/>
              </a:rPr>
              <a:t>R</a:t>
            </a:r>
          </a:p>
        </p:txBody>
      </p:sp>
      <p:graphicFrame>
        <p:nvGraphicFramePr>
          <p:cNvPr id="205854" name="Group 30"/>
          <p:cNvGraphicFramePr>
            <a:graphicFrameLocks noGrp="1"/>
          </p:cNvGraphicFramePr>
          <p:nvPr/>
        </p:nvGraphicFramePr>
        <p:xfrm>
          <a:off x="5867400" y="2476500"/>
          <a:ext cx="2514600" cy="1189038"/>
        </p:xfrm>
        <a:graphic>
          <a:graphicData uri="http://schemas.openxmlformats.org/drawingml/2006/table">
            <a:tbl>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396346">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000" b="0" i="0" u="none" strike="noStrike" cap="none" normalizeH="0" baseline="0" dirty="0">
                          <a:ln>
                            <a:noFill/>
                          </a:ln>
                          <a:solidFill>
                            <a:schemeClr val="tx1"/>
                          </a:solidFill>
                          <a:effectLst/>
                          <a:latin typeface="Tahoma" pitchFamily="34" charset="0"/>
                          <a:ea typeface="华文新魏" pitchFamily="2" charset="-122"/>
                        </a:rPr>
                        <a:t>A</a:t>
                      </a:r>
                    </a:p>
                  </a:txBody>
                  <a:tcPr marT="45732" marB="45732" anchor="ctr" anchorCtr="1" horzOverflow="overflow">
                    <a:lnL w="28575"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000" b="0" i="0" u="none" strike="noStrike" cap="none" normalizeH="0" baseline="0">
                          <a:ln>
                            <a:noFill/>
                          </a:ln>
                          <a:solidFill>
                            <a:schemeClr val="tx1"/>
                          </a:solidFill>
                          <a:effectLst/>
                          <a:latin typeface="Tahoma" pitchFamily="34" charset="0"/>
                          <a:ea typeface="华文新魏" pitchFamily="2" charset="-122"/>
                        </a:rPr>
                        <a:t>B</a:t>
                      </a:r>
                    </a:p>
                  </a:txBody>
                  <a:tcPr marT="45732" marB="45732"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000" b="0" i="0" u="none" strike="noStrike" cap="none" normalizeH="0" baseline="0">
                          <a:ln>
                            <a:noFill/>
                          </a:ln>
                          <a:solidFill>
                            <a:schemeClr val="tx1"/>
                          </a:solidFill>
                          <a:effectLst/>
                          <a:latin typeface="Tahoma" pitchFamily="34" charset="0"/>
                          <a:ea typeface="华文新魏" pitchFamily="2" charset="-122"/>
                        </a:rPr>
                        <a:t>C</a:t>
                      </a:r>
                    </a:p>
                  </a:txBody>
                  <a:tcPr marT="45732" marB="45732" anchor="ctr" anchorCtr="1" horzOverflow="overflow">
                    <a:lnL w="12700"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346">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zh-CN" altLang="en-US" sz="2000" b="0" i="0" u="none" strike="noStrike" cap="none" normalizeH="0" baseline="0">
                          <a:ln>
                            <a:noFill/>
                          </a:ln>
                          <a:solidFill>
                            <a:schemeClr val="tx1"/>
                          </a:solidFill>
                          <a:effectLst/>
                          <a:latin typeface="Tahoma" pitchFamily="34" charset="0"/>
                          <a:ea typeface="华文新魏" pitchFamily="2" charset="-122"/>
                        </a:rPr>
                        <a:t>3</a:t>
                      </a:r>
                    </a:p>
                  </a:txBody>
                  <a:tcPr marT="45732" marB="45732" anchor="ctr" anchorCtr="1" horzOverflow="overflow">
                    <a:lnL w="28575"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zh-CN" altLang="en-US" sz="2000" b="0" i="0" u="none" strike="noStrike" cap="none" normalizeH="0" baseline="0">
                          <a:ln>
                            <a:noFill/>
                          </a:ln>
                          <a:solidFill>
                            <a:schemeClr val="tx1"/>
                          </a:solidFill>
                          <a:effectLst/>
                          <a:latin typeface="Tahoma" pitchFamily="34" charset="0"/>
                          <a:ea typeface="华文新魏" pitchFamily="2" charset="-122"/>
                        </a:rPr>
                        <a:t>4</a:t>
                      </a:r>
                    </a:p>
                  </a:txBody>
                  <a:tcPr marT="45732" marB="45732"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zh-CN" altLang="en-US" sz="2000" b="0" i="0" u="none" strike="noStrike" cap="none" normalizeH="0" baseline="0">
                          <a:ln>
                            <a:noFill/>
                          </a:ln>
                          <a:solidFill>
                            <a:schemeClr val="tx1"/>
                          </a:solidFill>
                          <a:effectLst/>
                          <a:latin typeface="Tahoma" pitchFamily="34" charset="0"/>
                          <a:ea typeface="华文新魏" pitchFamily="2" charset="-122"/>
                        </a:rPr>
                        <a:t>5</a:t>
                      </a:r>
                    </a:p>
                  </a:txBody>
                  <a:tcPr marT="45732" marB="45732" anchor="ctr" anchorCtr="1" horzOverflow="overflow">
                    <a:lnL w="12700"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346">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zh-CN" altLang="en-US" sz="2000" b="0" i="0" u="none" strike="noStrike" cap="none" normalizeH="0" baseline="0" dirty="0">
                          <a:ln>
                            <a:noFill/>
                          </a:ln>
                          <a:solidFill>
                            <a:schemeClr val="tx1"/>
                          </a:solidFill>
                          <a:effectLst/>
                          <a:latin typeface="Tahoma" pitchFamily="34" charset="0"/>
                          <a:ea typeface="华文新魏" pitchFamily="2" charset="-122"/>
                        </a:rPr>
                        <a:t>7</a:t>
                      </a:r>
                    </a:p>
                  </a:txBody>
                  <a:tcPr marT="45732" marB="45732" anchor="ctr" anchorCtr="1" horzOverflow="overflow">
                    <a:lnL w="28575"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zh-CN" altLang="en-US" sz="2000" b="0" i="0" u="none" strike="noStrike" cap="none" normalizeH="0" baseline="0">
                          <a:ln>
                            <a:noFill/>
                          </a:ln>
                          <a:solidFill>
                            <a:schemeClr val="tx1"/>
                          </a:solidFill>
                          <a:effectLst/>
                          <a:latin typeface="Tahoma" pitchFamily="34" charset="0"/>
                          <a:ea typeface="华文新魏" pitchFamily="2" charset="-122"/>
                        </a:rPr>
                        <a:t>2</a:t>
                      </a:r>
                    </a:p>
                  </a:txBody>
                  <a:tcPr marT="45732" marB="45732"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zh-CN" altLang="en-US" sz="2000" b="0" i="0" u="none" strike="noStrike" cap="none" normalizeH="0" baseline="0" dirty="0">
                          <a:ln>
                            <a:noFill/>
                          </a:ln>
                          <a:solidFill>
                            <a:schemeClr val="tx1"/>
                          </a:solidFill>
                          <a:effectLst/>
                          <a:latin typeface="Tahoma" pitchFamily="34" charset="0"/>
                          <a:ea typeface="华文新魏" pitchFamily="2" charset="-122"/>
                        </a:rPr>
                        <a:t>3</a:t>
                      </a:r>
                    </a:p>
                  </a:txBody>
                  <a:tcPr marT="45732" marB="45732" anchor="ctr" anchorCtr="1" horzOverflow="overflow">
                    <a:lnL w="12700"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43056" name="Text Box 48"/>
          <p:cNvSpPr txBox="1">
            <a:spLocks noChangeArrowheads="1"/>
          </p:cNvSpPr>
          <p:nvPr/>
        </p:nvSpPr>
        <p:spPr bwMode="auto">
          <a:xfrm>
            <a:off x="6629400" y="1714500"/>
            <a:ext cx="838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50000"/>
              </a:spcBef>
              <a:buClrTx/>
              <a:buSzTx/>
              <a:buFontTx/>
              <a:buNone/>
            </a:pPr>
            <a:r>
              <a:rPr lang="en-US" altLang="zh-CN" sz="3200">
                <a:latin typeface="Tahoma" panose="020B0604030504040204" pitchFamily="34" charset="0"/>
              </a:rPr>
              <a:t>S</a:t>
            </a:r>
          </a:p>
        </p:txBody>
      </p:sp>
      <p:sp>
        <p:nvSpPr>
          <p:cNvPr id="43057" name="Text Box 49"/>
          <p:cNvSpPr txBox="1">
            <a:spLocks noChangeArrowheads="1"/>
          </p:cNvSpPr>
          <p:nvPr/>
        </p:nvSpPr>
        <p:spPr bwMode="auto">
          <a:xfrm>
            <a:off x="1447800" y="4313238"/>
            <a:ext cx="57880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lvl="1" eaLnBrk="1" hangingPunct="1">
              <a:spcBef>
                <a:spcPct val="0"/>
              </a:spcBef>
              <a:buClrTx/>
              <a:buSzTx/>
              <a:buFontTx/>
              <a:buNone/>
            </a:pPr>
            <a:endParaRPr lang="zh-CN" altLang="en-US" sz="2000">
              <a:latin typeface="Tahoma" panose="020B0604030504040204" pitchFamily="34" charset="0"/>
            </a:endParaRPr>
          </a:p>
          <a:p>
            <a:pPr lvl="1" eaLnBrk="1" hangingPunct="1">
              <a:spcBef>
                <a:spcPct val="0"/>
              </a:spcBef>
              <a:buClrTx/>
              <a:buSzTx/>
              <a:buFontTx/>
              <a:buNone/>
            </a:pPr>
            <a:r>
              <a:rPr lang="zh-CN" altLang="en-US" sz="2000" b="1" i="1">
                <a:latin typeface="Tahoma" panose="020B0604030504040204" pitchFamily="34" charset="0"/>
                <a:sym typeface="Symbol" panose="05050102010706020507" pitchFamily="18" charset="2"/>
              </a:rPr>
              <a:t></a:t>
            </a:r>
            <a:r>
              <a:rPr lang="en-US" altLang="zh-CN" sz="2000" i="1" baseline="-25000">
                <a:latin typeface="Tahoma" panose="020B0604030504040204" pitchFamily="34" charset="0"/>
                <a:sym typeface="Symbol" panose="05050102010706020507" pitchFamily="18" charset="2"/>
              </a:rPr>
              <a:t>R1</a:t>
            </a:r>
            <a:r>
              <a:rPr lang="en-US" altLang="zh-CN" sz="2000" b="1" i="1">
                <a:latin typeface="Tahoma" panose="020B0604030504040204" pitchFamily="34" charset="0"/>
                <a:sym typeface="Symbol" panose="05050102010706020507" pitchFamily="18" charset="2"/>
              </a:rPr>
              <a:t>(R),   </a:t>
            </a:r>
            <a:r>
              <a:rPr lang="zh-CN" altLang="en-US" sz="2000" b="1" i="1">
                <a:latin typeface="Tahoma" panose="020B0604030504040204" pitchFamily="34" charset="0"/>
                <a:sym typeface="Symbol" panose="05050102010706020507" pitchFamily="18" charset="2"/>
              </a:rPr>
              <a:t></a:t>
            </a:r>
            <a:r>
              <a:rPr lang="en-US" altLang="zh-CN" sz="2000" i="1" baseline="-25000">
                <a:latin typeface="Tahoma" panose="020B0604030504040204" pitchFamily="34" charset="0"/>
                <a:sym typeface="Symbol" panose="05050102010706020507" pitchFamily="18" charset="2"/>
              </a:rPr>
              <a:t>R2</a:t>
            </a:r>
            <a:r>
              <a:rPr lang="en-US" altLang="zh-CN" sz="2000" b="1" i="1">
                <a:latin typeface="Tahoma" panose="020B0604030504040204" pitchFamily="34" charset="0"/>
                <a:sym typeface="Symbol" panose="05050102010706020507" pitchFamily="18" charset="2"/>
              </a:rPr>
              <a:t>(R – S) </a:t>
            </a:r>
            <a:endParaRPr lang="zh-CN" altLang="en-US" sz="2000" b="1" i="1">
              <a:latin typeface="Tahoma" panose="020B0604030504040204" pitchFamily="34" charset="0"/>
              <a:sym typeface="Symbol" panose="05050102010706020507" pitchFamily="18" charset="2"/>
            </a:endParaRPr>
          </a:p>
        </p:txBody>
      </p:sp>
      <p:sp>
        <p:nvSpPr>
          <p:cNvPr id="43058" name="Text Box 50"/>
          <p:cNvSpPr txBox="1">
            <a:spLocks noChangeArrowheads="1"/>
          </p:cNvSpPr>
          <p:nvPr/>
        </p:nvSpPr>
        <p:spPr bwMode="auto">
          <a:xfrm>
            <a:off x="3586163" y="5297488"/>
            <a:ext cx="5257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2000" b="1" i="1">
                <a:latin typeface="Tahoma" panose="020B0604030504040204" pitchFamily="34" charset="0"/>
                <a:sym typeface="Symbol" panose="05050102010706020507" pitchFamily="18" charset="2"/>
              </a:rPr>
              <a:t></a:t>
            </a:r>
            <a:r>
              <a:rPr lang="en-US" altLang="zh-CN" sz="2000" i="1" baseline="-25000">
                <a:latin typeface="Tahoma" panose="020B0604030504040204" pitchFamily="34" charset="0"/>
                <a:sym typeface="Symbol" panose="05050102010706020507" pitchFamily="18" charset="2"/>
              </a:rPr>
              <a:t>R3(x,y,z)</a:t>
            </a:r>
            <a:r>
              <a:rPr lang="en-US" altLang="zh-CN" sz="2000" b="1" i="1">
                <a:latin typeface="Tahoma" panose="020B0604030504040204" pitchFamily="34" charset="0"/>
                <a:sym typeface="Symbol" panose="05050102010706020507" pitchFamily="18" charset="2"/>
              </a:rPr>
              <a:t> (</a:t>
            </a:r>
            <a:r>
              <a:rPr lang="zh-CN" altLang="en-US" sz="2000">
                <a:latin typeface="Tahoma" panose="020B0604030504040204" pitchFamily="34" charset="0"/>
                <a:sym typeface="Symbol" panose="05050102010706020507" pitchFamily="18" charset="2"/>
              </a:rPr>
              <a:t></a:t>
            </a:r>
            <a:r>
              <a:rPr lang="en-US" altLang="zh-CN" sz="2000" baseline="-25000">
                <a:latin typeface="Tahoma" panose="020B0604030504040204" pitchFamily="34" charset="0"/>
                <a:sym typeface="Symbol" panose="05050102010706020507" pitchFamily="18" charset="2"/>
              </a:rPr>
              <a:t>A&lt;5  C=7</a:t>
            </a:r>
            <a:r>
              <a:rPr lang="en-US" altLang="zh-CN" sz="2000">
                <a:latin typeface="Tahoma" panose="020B0604030504040204" pitchFamily="34" charset="0"/>
                <a:sym typeface="Symbol" panose="05050102010706020507" pitchFamily="18" charset="2"/>
              </a:rPr>
              <a:t>(</a:t>
            </a:r>
            <a:r>
              <a:rPr lang="en-US" altLang="zh-CN" sz="2000" b="1" i="1">
                <a:latin typeface="Tahoma" panose="020B0604030504040204" pitchFamily="34" charset="0"/>
                <a:sym typeface="Symbol" panose="05050102010706020507" pitchFamily="18" charset="2"/>
              </a:rPr>
              <a:t>R</a:t>
            </a:r>
            <a:r>
              <a:rPr lang="en-US" altLang="zh-CN" sz="2000">
                <a:latin typeface="Tahoma" panose="020B0604030504040204" pitchFamily="34" charset="0"/>
                <a:sym typeface="Symbol" panose="05050102010706020507" pitchFamily="18" charset="2"/>
              </a:rPr>
              <a:t>)</a:t>
            </a:r>
            <a:r>
              <a:rPr lang="en-US" altLang="zh-CN" sz="2000" b="1">
                <a:latin typeface="Tahoma" panose="020B0604030504040204" pitchFamily="34" charset="0"/>
              </a:rPr>
              <a:t> </a:t>
            </a:r>
            <a:r>
              <a:rPr lang="en-US" altLang="zh-CN" sz="2000" b="1" i="1">
                <a:latin typeface="Tahoma" panose="020B0604030504040204" pitchFamily="34" charset="0"/>
                <a:sym typeface="Symbol" panose="05050102010706020507" pitchFamily="18" charset="2"/>
              </a:rPr>
              <a:t>)</a:t>
            </a:r>
            <a:endParaRPr lang="zh-CN" altLang="en-US" sz="2000" b="1" i="1">
              <a:latin typeface="Tahoma" panose="020B0604030504040204" pitchFamily="34" charset="0"/>
              <a:sym typeface="Symbol" panose="05050102010706020507" pitchFamily="18" charset="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lstStyle/>
          <a:p>
            <a:pPr>
              <a:defRPr/>
            </a:pPr>
            <a:r>
              <a:rPr lang="zh-CN" altLang="en-US" dirty="0"/>
              <a:t>一个关系的示例</a:t>
            </a:r>
            <a:endParaRPr lang="en-US" dirty="0"/>
          </a:p>
        </p:txBody>
      </p:sp>
      <p:pic>
        <p:nvPicPr>
          <p:cNvPr id="14339" name="Picture 3" desc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3038" y="1476375"/>
            <a:ext cx="5291137" cy="397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0" name="Text Box 4"/>
          <p:cNvSpPr txBox="1">
            <a:spLocks noChangeArrowheads="1"/>
          </p:cNvSpPr>
          <p:nvPr/>
        </p:nvSpPr>
        <p:spPr bwMode="auto">
          <a:xfrm>
            <a:off x="7040563" y="882650"/>
            <a:ext cx="64611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zh-CN" altLang="en-US" sz="1800">
                <a:latin typeface="Helvetica" panose="020B0604020202020204" pitchFamily="34" charset="0"/>
                <a:ea typeface="ＭＳ Ｐゴシック" panose="020B0600070205080204" pitchFamily="34" charset="-128"/>
              </a:rPr>
              <a:t>属性</a:t>
            </a:r>
            <a:endParaRPr kumimoji="0" lang="en-US" altLang="zh-CN" sz="1800">
              <a:latin typeface="Helvetica" panose="020B0604020202020204" pitchFamily="34" charset="0"/>
              <a:ea typeface="ＭＳ Ｐゴシック" panose="020B0600070205080204" pitchFamily="34" charset="-128"/>
            </a:endParaRPr>
          </a:p>
          <a:p>
            <a:pPr algn="ctr">
              <a:spcBef>
                <a:spcPct val="0"/>
              </a:spcBef>
              <a:buClrTx/>
              <a:buSzTx/>
              <a:buFontTx/>
              <a:buNone/>
            </a:pPr>
            <a:r>
              <a:rPr kumimoji="0" lang="en-US" altLang="zh-CN" sz="1800">
                <a:latin typeface="Helvetica" panose="020B0604020202020204" pitchFamily="34" charset="0"/>
                <a:ea typeface="ＭＳ Ｐゴシック" panose="020B0600070205080204" pitchFamily="34" charset="-128"/>
              </a:rPr>
              <a:t>(</a:t>
            </a:r>
            <a:r>
              <a:rPr kumimoji="0" lang="zh-CN" altLang="en-US" sz="1800">
                <a:latin typeface="Helvetica" panose="020B0604020202020204" pitchFamily="34" charset="0"/>
                <a:ea typeface="ＭＳ Ｐゴシック" panose="020B0600070205080204" pitchFamily="34" charset="-128"/>
              </a:rPr>
              <a:t>列</a:t>
            </a:r>
            <a:r>
              <a:rPr kumimoji="0" lang="en-US" altLang="zh-CN" sz="1800">
                <a:latin typeface="Helvetica" panose="020B0604020202020204" pitchFamily="34" charset="0"/>
                <a:ea typeface="ＭＳ Ｐゴシック" panose="020B0600070205080204" pitchFamily="34" charset="-128"/>
              </a:rPr>
              <a:t>)</a:t>
            </a:r>
            <a:endParaRPr kumimoji="0" lang="en-US" altLang="zh-CN" sz="1600">
              <a:latin typeface="Helvetica" panose="020B0604020202020204" pitchFamily="34" charset="0"/>
              <a:ea typeface="ＭＳ Ｐゴシック" panose="020B0600070205080204" pitchFamily="34" charset="-128"/>
            </a:endParaRPr>
          </a:p>
        </p:txBody>
      </p:sp>
      <p:sp>
        <p:nvSpPr>
          <p:cNvPr id="14341" name="Line 5"/>
          <p:cNvSpPr>
            <a:spLocks noChangeShapeType="1"/>
          </p:cNvSpPr>
          <p:nvPr/>
        </p:nvSpPr>
        <p:spPr bwMode="auto">
          <a:xfrm flipH="1">
            <a:off x="3238500" y="1087438"/>
            <a:ext cx="3889375" cy="377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342" name="Line 6"/>
          <p:cNvSpPr>
            <a:spLocks noChangeShapeType="1"/>
          </p:cNvSpPr>
          <p:nvPr/>
        </p:nvSpPr>
        <p:spPr bwMode="auto">
          <a:xfrm flipH="1">
            <a:off x="4608513" y="1141413"/>
            <a:ext cx="2557462" cy="3238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343" name="Line 7"/>
          <p:cNvSpPr>
            <a:spLocks noChangeShapeType="1"/>
          </p:cNvSpPr>
          <p:nvPr/>
        </p:nvSpPr>
        <p:spPr bwMode="auto">
          <a:xfrm flipH="1">
            <a:off x="5819775" y="1114425"/>
            <a:ext cx="1320800" cy="360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344" name="Text Box 8"/>
          <p:cNvSpPr txBox="1">
            <a:spLocks noChangeArrowheads="1"/>
          </p:cNvSpPr>
          <p:nvPr/>
        </p:nvSpPr>
        <p:spPr bwMode="auto">
          <a:xfrm>
            <a:off x="6988175" y="2071688"/>
            <a:ext cx="10302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zh-CN" altLang="en-US" sz="1800">
                <a:latin typeface="Helvetica" panose="020B0604020202020204" pitchFamily="34" charset="0"/>
                <a:ea typeface="ＭＳ Ｐゴシック" panose="020B0600070205080204" pitchFamily="34" charset="-128"/>
              </a:rPr>
              <a:t>元组</a:t>
            </a:r>
            <a:r>
              <a:rPr kumimoji="0" lang="en-US" altLang="zh-CN" sz="1800">
                <a:latin typeface="Helvetica" panose="020B0604020202020204" pitchFamily="34" charset="0"/>
                <a:ea typeface="ＭＳ Ｐゴシック" panose="020B0600070205080204" pitchFamily="34" charset="-128"/>
              </a:rPr>
              <a:t>(</a:t>
            </a:r>
            <a:r>
              <a:rPr kumimoji="0" lang="zh-CN" altLang="en-US" sz="1800">
                <a:latin typeface="Helvetica" panose="020B0604020202020204" pitchFamily="34" charset="0"/>
                <a:ea typeface="ＭＳ Ｐゴシック" panose="020B0600070205080204" pitchFamily="34" charset="-128"/>
              </a:rPr>
              <a:t>行</a:t>
            </a:r>
            <a:r>
              <a:rPr kumimoji="0" lang="en-US" altLang="zh-CN" sz="1800">
                <a:latin typeface="Helvetica" panose="020B0604020202020204" pitchFamily="34" charset="0"/>
                <a:ea typeface="ＭＳ Ｐゴシック" panose="020B0600070205080204" pitchFamily="34" charset="-128"/>
              </a:rPr>
              <a:t>)</a:t>
            </a:r>
            <a:endParaRPr kumimoji="0" lang="en-US" altLang="zh-CN" sz="1600">
              <a:latin typeface="Helvetica" panose="020B0604020202020204" pitchFamily="34" charset="0"/>
              <a:ea typeface="ＭＳ Ｐゴシック" panose="020B0600070205080204" pitchFamily="34" charset="-128"/>
            </a:endParaRPr>
          </a:p>
        </p:txBody>
      </p:sp>
      <p:sp>
        <p:nvSpPr>
          <p:cNvPr id="14345" name="Line 9"/>
          <p:cNvSpPr>
            <a:spLocks noChangeShapeType="1"/>
          </p:cNvSpPr>
          <p:nvPr/>
        </p:nvSpPr>
        <p:spPr bwMode="auto">
          <a:xfrm flipH="1" flipV="1">
            <a:off x="6742113" y="2036763"/>
            <a:ext cx="369887" cy="2206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346" name="Line 10"/>
          <p:cNvSpPr>
            <a:spLocks noChangeShapeType="1"/>
          </p:cNvSpPr>
          <p:nvPr/>
        </p:nvSpPr>
        <p:spPr bwMode="auto">
          <a:xfrm flipH="1">
            <a:off x="6729413" y="2255838"/>
            <a:ext cx="369887" cy="111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347" name="Line 11"/>
          <p:cNvSpPr>
            <a:spLocks noChangeShapeType="1"/>
          </p:cNvSpPr>
          <p:nvPr/>
        </p:nvSpPr>
        <p:spPr bwMode="auto">
          <a:xfrm flipH="1">
            <a:off x="6718300" y="2266950"/>
            <a:ext cx="392113" cy="3127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348" name="Line 12"/>
          <p:cNvSpPr>
            <a:spLocks noChangeShapeType="1"/>
          </p:cNvSpPr>
          <p:nvPr/>
        </p:nvSpPr>
        <p:spPr bwMode="auto">
          <a:xfrm flipH="1">
            <a:off x="6729413" y="2276475"/>
            <a:ext cx="381000" cy="5556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349" name="TextBox 12"/>
          <p:cNvSpPr txBox="1">
            <a:spLocks noChangeArrowheads="1"/>
          </p:cNvSpPr>
          <p:nvPr/>
        </p:nvSpPr>
        <p:spPr bwMode="auto">
          <a:xfrm>
            <a:off x="3541713" y="5640388"/>
            <a:ext cx="143986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r>
              <a:rPr kumimoji="0" lang="en-US" altLang="zh-CN" sz="1600">
                <a:latin typeface="Helvetica" panose="020B0604020202020204" pitchFamily="34" charset="0"/>
                <a:ea typeface="ＭＳ Ｐゴシック" panose="020B0600070205080204" pitchFamily="34" charset="-128"/>
              </a:rPr>
              <a:t>Instructor</a:t>
            </a:r>
            <a:r>
              <a:rPr kumimoji="0" lang="zh-CN" altLang="en-US" sz="1600">
                <a:latin typeface="Helvetica" panose="020B0604020202020204" pitchFamily="34" charset="0"/>
                <a:ea typeface="ＭＳ Ｐゴシック" panose="020B0600070205080204" pitchFamily="34" charset="-128"/>
              </a:rPr>
              <a:t>关系</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85800" y="228600"/>
            <a:ext cx="7793038" cy="763588"/>
          </a:xfrm>
        </p:spPr>
        <p:txBody>
          <a:bodyPr/>
          <a:lstStyle/>
          <a:p>
            <a:pPr eaLnBrk="1" hangingPunct="1"/>
            <a:r>
              <a:rPr lang="zh-CN" altLang="en-US" sz="4000"/>
              <a:t>更名运算</a:t>
            </a:r>
            <a:r>
              <a:rPr lang="en-US" altLang="zh-CN" sz="4000"/>
              <a:t>(rename)</a:t>
            </a:r>
            <a:endParaRPr lang="zh-CN" altLang="en-US" sz="4000"/>
          </a:p>
        </p:txBody>
      </p:sp>
      <p:sp>
        <p:nvSpPr>
          <p:cNvPr id="44035" name="Rectangle 3"/>
          <p:cNvSpPr>
            <a:spLocks noGrp="1" noChangeArrowheads="1"/>
          </p:cNvSpPr>
          <p:nvPr>
            <p:ph type="body" idx="1"/>
          </p:nvPr>
        </p:nvSpPr>
        <p:spPr>
          <a:xfrm>
            <a:off x="152400" y="1330325"/>
            <a:ext cx="8839200" cy="2819400"/>
          </a:xfrm>
        </p:spPr>
        <p:txBody>
          <a:bodyPr/>
          <a:lstStyle/>
          <a:p>
            <a:pPr eaLnBrk="1" hangingPunct="1"/>
            <a:r>
              <a:rPr lang="zh-CN" altLang="en-US" sz="2000">
                <a:latin typeface="华文新魏" panose="02010800040101010101" pitchFamily="2" charset="-122"/>
              </a:rPr>
              <a:t>示例</a:t>
            </a:r>
          </a:p>
          <a:p>
            <a:pPr lvl="1" eaLnBrk="1" hangingPunct="1"/>
            <a:r>
              <a:rPr lang="zh-CN" altLang="en-US" sz="2000">
                <a:latin typeface="华文新魏" panose="02010800040101010101" pitchFamily="2" charset="-122"/>
              </a:rPr>
              <a:t>求数学成绩比王红同学高的学生</a:t>
            </a:r>
          </a:p>
        </p:txBody>
      </p:sp>
      <p:grpSp>
        <p:nvGrpSpPr>
          <p:cNvPr id="44036" name="Group 4"/>
          <p:cNvGrpSpPr>
            <a:grpSpLocks/>
          </p:cNvGrpSpPr>
          <p:nvPr/>
        </p:nvGrpSpPr>
        <p:grpSpPr bwMode="auto">
          <a:xfrm>
            <a:off x="3200400" y="3124200"/>
            <a:ext cx="2209800" cy="1352550"/>
            <a:chOff x="576" y="2928"/>
            <a:chExt cx="1536" cy="996"/>
          </a:xfrm>
        </p:grpSpPr>
        <p:sp>
          <p:nvSpPr>
            <p:cNvPr id="44084" name="Rectangle 5"/>
            <p:cNvSpPr>
              <a:spLocks noChangeArrowheads="1"/>
            </p:cNvSpPr>
            <p:nvPr/>
          </p:nvSpPr>
          <p:spPr bwMode="auto">
            <a:xfrm>
              <a:off x="1600" y="3675"/>
              <a:ext cx="512"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lang="zh-CN" altLang="en-US" sz="2000">
                  <a:latin typeface="华文新魏" panose="02010800040101010101" pitchFamily="2" charset="-122"/>
                  <a:ea typeface="华文新魏" panose="02010800040101010101" pitchFamily="2" charset="-122"/>
                </a:rPr>
                <a:t>89</a:t>
              </a:r>
            </a:p>
          </p:txBody>
        </p:sp>
        <p:sp>
          <p:nvSpPr>
            <p:cNvPr id="44085" name="Rectangle 6"/>
            <p:cNvSpPr>
              <a:spLocks noChangeArrowheads="1"/>
            </p:cNvSpPr>
            <p:nvPr/>
          </p:nvSpPr>
          <p:spPr bwMode="auto">
            <a:xfrm>
              <a:off x="1088" y="3675"/>
              <a:ext cx="512"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lang="zh-CN" altLang="en-US" sz="2000">
                  <a:latin typeface="华文新魏" panose="02010800040101010101" pitchFamily="2" charset="-122"/>
                  <a:ea typeface="华文新魏" panose="02010800040101010101" pitchFamily="2" charset="-122"/>
                </a:rPr>
                <a:t>数学</a:t>
              </a:r>
            </a:p>
          </p:txBody>
        </p:sp>
        <p:sp>
          <p:nvSpPr>
            <p:cNvPr id="44086" name="Rectangle 7"/>
            <p:cNvSpPr>
              <a:spLocks noChangeArrowheads="1"/>
            </p:cNvSpPr>
            <p:nvPr/>
          </p:nvSpPr>
          <p:spPr bwMode="auto">
            <a:xfrm>
              <a:off x="576" y="3675"/>
              <a:ext cx="512"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lang="zh-CN" altLang="en-US" sz="2000">
                  <a:latin typeface="华文新魏" panose="02010800040101010101" pitchFamily="2" charset="-122"/>
                  <a:ea typeface="华文新魏" panose="02010800040101010101" pitchFamily="2" charset="-122"/>
                </a:rPr>
                <a:t>张军</a:t>
              </a:r>
            </a:p>
          </p:txBody>
        </p:sp>
        <p:sp>
          <p:nvSpPr>
            <p:cNvPr id="44087" name="Rectangle 8"/>
            <p:cNvSpPr>
              <a:spLocks noChangeArrowheads="1"/>
            </p:cNvSpPr>
            <p:nvPr/>
          </p:nvSpPr>
          <p:spPr bwMode="auto">
            <a:xfrm>
              <a:off x="1600" y="3426"/>
              <a:ext cx="512"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lang="zh-CN" altLang="en-US" sz="2000">
                  <a:latin typeface="华文新魏" panose="02010800040101010101" pitchFamily="2" charset="-122"/>
                  <a:ea typeface="华文新魏" panose="02010800040101010101" pitchFamily="2" charset="-122"/>
                </a:rPr>
                <a:t>86</a:t>
              </a:r>
            </a:p>
          </p:txBody>
        </p:sp>
        <p:sp>
          <p:nvSpPr>
            <p:cNvPr id="44088" name="Rectangle 9"/>
            <p:cNvSpPr>
              <a:spLocks noChangeArrowheads="1"/>
            </p:cNvSpPr>
            <p:nvPr/>
          </p:nvSpPr>
          <p:spPr bwMode="auto">
            <a:xfrm>
              <a:off x="1088" y="3426"/>
              <a:ext cx="512"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lang="zh-CN" altLang="en-US" sz="2000">
                  <a:latin typeface="华文新魏" panose="02010800040101010101" pitchFamily="2" charset="-122"/>
                  <a:ea typeface="华文新魏" panose="02010800040101010101" pitchFamily="2" charset="-122"/>
                </a:rPr>
                <a:t>数学</a:t>
              </a:r>
            </a:p>
          </p:txBody>
        </p:sp>
        <p:sp>
          <p:nvSpPr>
            <p:cNvPr id="44089" name="Rectangle 10"/>
            <p:cNvSpPr>
              <a:spLocks noChangeArrowheads="1"/>
            </p:cNvSpPr>
            <p:nvPr/>
          </p:nvSpPr>
          <p:spPr bwMode="auto">
            <a:xfrm>
              <a:off x="576" y="3426"/>
              <a:ext cx="512"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lang="zh-CN" altLang="en-US" sz="2000">
                  <a:latin typeface="华文新魏" panose="02010800040101010101" pitchFamily="2" charset="-122"/>
                  <a:ea typeface="华文新魏" panose="02010800040101010101" pitchFamily="2" charset="-122"/>
                </a:rPr>
                <a:t>王红</a:t>
              </a:r>
            </a:p>
          </p:txBody>
        </p:sp>
        <p:sp>
          <p:nvSpPr>
            <p:cNvPr id="44090" name="Rectangle 11"/>
            <p:cNvSpPr>
              <a:spLocks noChangeArrowheads="1"/>
            </p:cNvSpPr>
            <p:nvPr/>
          </p:nvSpPr>
          <p:spPr bwMode="auto">
            <a:xfrm>
              <a:off x="1600" y="3177"/>
              <a:ext cx="512"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lang="zh-CN" altLang="en-US" sz="2000">
                  <a:latin typeface="华文新魏" panose="02010800040101010101" pitchFamily="2" charset="-122"/>
                  <a:ea typeface="华文新魏" panose="02010800040101010101" pitchFamily="2" charset="-122"/>
                </a:rPr>
                <a:t>93</a:t>
              </a:r>
            </a:p>
          </p:txBody>
        </p:sp>
        <p:sp>
          <p:nvSpPr>
            <p:cNvPr id="44091" name="Rectangle 12"/>
            <p:cNvSpPr>
              <a:spLocks noChangeArrowheads="1"/>
            </p:cNvSpPr>
            <p:nvPr/>
          </p:nvSpPr>
          <p:spPr bwMode="auto">
            <a:xfrm>
              <a:off x="1088" y="3177"/>
              <a:ext cx="512"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lang="zh-CN" altLang="en-US" sz="2000">
                  <a:latin typeface="华文新魏" panose="02010800040101010101" pitchFamily="2" charset="-122"/>
                  <a:ea typeface="华文新魏" panose="02010800040101010101" pitchFamily="2" charset="-122"/>
                </a:rPr>
                <a:t>物理</a:t>
              </a:r>
            </a:p>
          </p:txBody>
        </p:sp>
        <p:sp>
          <p:nvSpPr>
            <p:cNvPr id="44092" name="Rectangle 13"/>
            <p:cNvSpPr>
              <a:spLocks noChangeArrowheads="1"/>
            </p:cNvSpPr>
            <p:nvPr/>
          </p:nvSpPr>
          <p:spPr bwMode="auto">
            <a:xfrm>
              <a:off x="576" y="3177"/>
              <a:ext cx="512"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lang="zh-CN" altLang="en-US" sz="2000">
                  <a:latin typeface="华文新魏" panose="02010800040101010101" pitchFamily="2" charset="-122"/>
                  <a:ea typeface="华文新魏" panose="02010800040101010101" pitchFamily="2" charset="-122"/>
                </a:rPr>
                <a:t>张军</a:t>
              </a:r>
            </a:p>
          </p:txBody>
        </p:sp>
        <p:sp>
          <p:nvSpPr>
            <p:cNvPr id="44093" name="Rectangle 14"/>
            <p:cNvSpPr>
              <a:spLocks noChangeArrowheads="1"/>
            </p:cNvSpPr>
            <p:nvPr/>
          </p:nvSpPr>
          <p:spPr bwMode="auto">
            <a:xfrm>
              <a:off x="1600" y="2928"/>
              <a:ext cx="512"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lang="zh-CN" altLang="en-US" sz="2000">
                  <a:latin typeface="华文新魏" panose="02010800040101010101" pitchFamily="2" charset="-122"/>
                  <a:ea typeface="华文新魏" panose="02010800040101010101" pitchFamily="2" charset="-122"/>
                </a:rPr>
                <a:t>成绩</a:t>
              </a:r>
            </a:p>
          </p:txBody>
        </p:sp>
        <p:sp>
          <p:nvSpPr>
            <p:cNvPr id="44094" name="Rectangle 15"/>
            <p:cNvSpPr>
              <a:spLocks noChangeArrowheads="1"/>
            </p:cNvSpPr>
            <p:nvPr/>
          </p:nvSpPr>
          <p:spPr bwMode="auto">
            <a:xfrm>
              <a:off x="1088" y="2928"/>
              <a:ext cx="512"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lang="zh-CN" altLang="en-US" sz="2000">
                  <a:latin typeface="华文新魏" panose="02010800040101010101" pitchFamily="2" charset="-122"/>
                  <a:ea typeface="华文新魏" panose="02010800040101010101" pitchFamily="2" charset="-122"/>
                </a:rPr>
                <a:t>课程</a:t>
              </a:r>
            </a:p>
          </p:txBody>
        </p:sp>
        <p:sp>
          <p:nvSpPr>
            <p:cNvPr id="44095" name="Rectangle 16"/>
            <p:cNvSpPr>
              <a:spLocks noChangeArrowheads="1"/>
            </p:cNvSpPr>
            <p:nvPr/>
          </p:nvSpPr>
          <p:spPr bwMode="auto">
            <a:xfrm>
              <a:off x="576" y="2928"/>
              <a:ext cx="512"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lang="zh-CN" altLang="en-US" sz="2000">
                  <a:latin typeface="华文新魏" panose="02010800040101010101" pitchFamily="2" charset="-122"/>
                  <a:ea typeface="华文新魏" panose="02010800040101010101" pitchFamily="2" charset="-122"/>
                </a:rPr>
                <a:t>姓名</a:t>
              </a:r>
            </a:p>
          </p:txBody>
        </p:sp>
        <p:sp>
          <p:nvSpPr>
            <p:cNvPr id="44096" name="Line 17"/>
            <p:cNvSpPr>
              <a:spLocks noChangeShapeType="1"/>
            </p:cNvSpPr>
            <p:nvPr/>
          </p:nvSpPr>
          <p:spPr bwMode="auto">
            <a:xfrm>
              <a:off x="576" y="2928"/>
              <a:ext cx="1536"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97" name="Line 18"/>
            <p:cNvSpPr>
              <a:spLocks noChangeShapeType="1"/>
            </p:cNvSpPr>
            <p:nvPr/>
          </p:nvSpPr>
          <p:spPr bwMode="auto">
            <a:xfrm>
              <a:off x="576" y="3177"/>
              <a:ext cx="1536"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98" name="Line 19"/>
            <p:cNvSpPr>
              <a:spLocks noChangeShapeType="1"/>
            </p:cNvSpPr>
            <p:nvPr/>
          </p:nvSpPr>
          <p:spPr bwMode="auto">
            <a:xfrm>
              <a:off x="576" y="3426"/>
              <a:ext cx="1536"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99" name="Line 20"/>
            <p:cNvSpPr>
              <a:spLocks noChangeShapeType="1"/>
            </p:cNvSpPr>
            <p:nvPr/>
          </p:nvSpPr>
          <p:spPr bwMode="auto">
            <a:xfrm>
              <a:off x="576" y="3675"/>
              <a:ext cx="1536"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00" name="Line 21"/>
            <p:cNvSpPr>
              <a:spLocks noChangeShapeType="1"/>
            </p:cNvSpPr>
            <p:nvPr/>
          </p:nvSpPr>
          <p:spPr bwMode="auto">
            <a:xfrm>
              <a:off x="576" y="3924"/>
              <a:ext cx="1536"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01" name="Line 22"/>
            <p:cNvSpPr>
              <a:spLocks noChangeShapeType="1"/>
            </p:cNvSpPr>
            <p:nvPr/>
          </p:nvSpPr>
          <p:spPr bwMode="auto">
            <a:xfrm>
              <a:off x="576" y="2928"/>
              <a:ext cx="0" cy="996"/>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02" name="Line 23"/>
            <p:cNvSpPr>
              <a:spLocks noChangeShapeType="1"/>
            </p:cNvSpPr>
            <p:nvPr/>
          </p:nvSpPr>
          <p:spPr bwMode="auto">
            <a:xfrm>
              <a:off x="1088" y="2928"/>
              <a:ext cx="0" cy="996"/>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03" name="Line 24"/>
            <p:cNvSpPr>
              <a:spLocks noChangeShapeType="1"/>
            </p:cNvSpPr>
            <p:nvPr/>
          </p:nvSpPr>
          <p:spPr bwMode="auto">
            <a:xfrm>
              <a:off x="1600" y="2928"/>
              <a:ext cx="0" cy="996"/>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04" name="Line 25"/>
            <p:cNvSpPr>
              <a:spLocks noChangeShapeType="1"/>
            </p:cNvSpPr>
            <p:nvPr/>
          </p:nvSpPr>
          <p:spPr bwMode="auto">
            <a:xfrm>
              <a:off x="2112" y="2928"/>
              <a:ext cx="0" cy="996"/>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4037" name="Rectangle 26"/>
          <p:cNvSpPr>
            <a:spLocks noChangeArrowheads="1"/>
          </p:cNvSpPr>
          <p:nvPr/>
        </p:nvSpPr>
        <p:spPr bwMode="auto">
          <a:xfrm>
            <a:off x="76200" y="2338388"/>
            <a:ext cx="8756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r>
              <a:rPr lang="zh-CN" altLang="en-US" sz="2800">
                <a:latin typeface="华文新魏" panose="02010800040101010101" pitchFamily="2" charset="-122"/>
                <a:ea typeface="华文新魏" panose="02010800040101010101" pitchFamily="2" charset="-122"/>
                <a:sym typeface="Symbol" panose="05050102010706020507" pitchFamily="18" charset="2"/>
              </a:rPr>
              <a:t>∏</a:t>
            </a:r>
            <a:r>
              <a:rPr lang="en-US" altLang="zh-CN" sz="2800" baseline="-25000">
                <a:latin typeface="华文新魏" panose="02010800040101010101" pitchFamily="2" charset="-122"/>
                <a:ea typeface="华文新魏" panose="02010800040101010101" pitchFamily="2" charset="-122"/>
                <a:sym typeface="Symbol" panose="05050102010706020507" pitchFamily="18" charset="2"/>
              </a:rPr>
              <a:t>S.</a:t>
            </a:r>
            <a:r>
              <a:rPr lang="zh-CN" altLang="en-US" sz="2800" baseline="-25000">
                <a:latin typeface="华文新魏" panose="02010800040101010101" pitchFamily="2" charset="-122"/>
                <a:ea typeface="华文新魏" panose="02010800040101010101" pitchFamily="2" charset="-122"/>
                <a:sym typeface="Symbol" panose="05050102010706020507" pitchFamily="18" charset="2"/>
              </a:rPr>
              <a:t>姓名</a:t>
            </a:r>
            <a:r>
              <a:rPr lang="zh-CN" altLang="en-US" sz="2800">
                <a:latin typeface="华文新魏" panose="02010800040101010101" pitchFamily="2" charset="-122"/>
                <a:ea typeface="华文新魏" panose="02010800040101010101" pitchFamily="2" charset="-122"/>
                <a:sym typeface="Symbol" panose="05050102010706020507" pitchFamily="18" charset="2"/>
              </a:rPr>
              <a:t>(</a:t>
            </a:r>
            <a:r>
              <a:rPr lang="zh-CN" altLang="en-US" sz="2800" baseline="-25000">
                <a:latin typeface="华文新魏" panose="02010800040101010101" pitchFamily="2" charset="-122"/>
                <a:ea typeface="华文新魏" panose="02010800040101010101" pitchFamily="2" charset="-122"/>
                <a:sym typeface="Symbol" panose="05050102010706020507" pitchFamily="18" charset="2"/>
              </a:rPr>
              <a:t> </a:t>
            </a:r>
            <a:r>
              <a:rPr lang="zh-CN" altLang="en-US" sz="2800">
                <a:latin typeface="华文新魏" panose="02010800040101010101" pitchFamily="2" charset="-122"/>
                <a:ea typeface="华文新魏" panose="02010800040101010101" pitchFamily="2" charset="-122"/>
                <a:sym typeface="Symbol" panose="05050102010706020507" pitchFamily="18" charset="2"/>
              </a:rPr>
              <a:t></a:t>
            </a:r>
            <a:r>
              <a:rPr lang="en-US" altLang="zh-CN" sz="2400" baseline="-20000">
                <a:latin typeface="华文新魏" panose="02010800040101010101" pitchFamily="2" charset="-122"/>
                <a:ea typeface="华文新魏" panose="02010800040101010101" pitchFamily="2" charset="-122"/>
                <a:sym typeface="Symbol" panose="05050102010706020507" pitchFamily="18" charset="2"/>
              </a:rPr>
              <a:t>R.</a:t>
            </a:r>
            <a:r>
              <a:rPr lang="zh-CN" altLang="en-US" sz="2400" baseline="-20000">
                <a:latin typeface="华文新魏" panose="02010800040101010101" pitchFamily="2" charset="-122"/>
                <a:ea typeface="华文新魏" panose="02010800040101010101" pitchFamily="2" charset="-122"/>
                <a:sym typeface="Symbol" panose="05050102010706020507" pitchFamily="18" charset="2"/>
              </a:rPr>
              <a:t>成绩</a:t>
            </a:r>
            <a:r>
              <a:rPr lang="en-US" altLang="zh-CN" sz="2400" baseline="-20000">
                <a:latin typeface="华文新魏" panose="02010800040101010101" pitchFamily="2" charset="-122"/>
                <a:ea typeface="华文新魏" panose="02010800040101010101" pitchFamily="2" charset="-122"/>
                <a:sym typeface="Symbol" panose="05050102010706020507" pitchFamily="18" charset="2"/>
              </a:rPr>
              <a:t>S.</a:t>
            </a:r>
            <a:r>
              <a:rPr lang="zh-CN" altLang="en-US" sz="2400" baseline="-20000">
                <a:latin typeface="华文新魏" panose="02010800040101010101" pitchFamily="2" charset="-122"/>
                <a:ea typeface="华文新魏" panose="02010800040101010101" pitchFamily="2" charset="-122"/>
                <a:sym typeface="Symbol" panose="05050102010706020507" pitchFamily="18" charset="2"/>
              </a:rPr>
              <a:t>成绩  </a:t>
            </a:r>
            <a:r>
              <a:rPr lang="en-US" altLang="zh-CN" sz="2400" baseline="-20000">
                <a:latin typeface="华文新魏" panose="02010800040101010101" pitchFamily="2" charset="-122"/>
                <a:ea typeface="华文新魏" panose="02010800040101010101" pitchFamily="2" charset="-122"/>
                <a:sym typeface="Symbol" panose="05050102010706020507" pitchFamily="18" charset="2"/>
              </a:rPr>
              <a:t>R.</a:t>
            </a:r>
            <a:r>
              <a:rPr lang="zh-CN" altLang="en-US" sz="2400" baseline="-20000">
                <a:latin typeface="华文新魏" panose="02010800040101010101" pitchFamily="2" charset="-122"/>
                <a:ea typeface="华文新魏" panose="02010800040101010101" pitchFamily="2" charset="-122"/>
                <a:sym typeface="Symbol" panose="05050102010706020507" pitchFamily="18" charset="2"/>
              </a:rPr>
              <a:t>课程=数学  </a:t>
            </a:r>
            <a:r>
              <a:rPr lang="en-US" altLang="zh-CN" sz="2400" baseline="-20000">
                <a:latin typeface="华文新魏" panose="02010800040101010101" pitchFamily="2" charset="-122"/>
                <a:ea typeface="华文新魏" panose="02010800040101010101" pitchFamily="2" charset="-122"/>
                <a:sym typeface="Symbol" panose="05050102010706020507" pitchFamily="18" charset="2"/>
              </a:rPr>
              <a:t>S.</a:t>
            </a:r>
            <a:r>
              <a:rPr lang="zh-CN" altLang="en-US" sz="2400" baseline="-20000">
                <a:latin typeface="华文新魏" panose="02010800040101010101" pitchFamily="2" charset="-122"/>
                <a:ea typeface="华文新魏" panose="02010800040101010101" pitchFamily="2" charset="-122"/>
                <a:sym typeface="Symbol" panose="05050102010706020507" pitchFamily="18" charset="2"/>
              </a:rPr>
              <a:t>课程=数学  </a:t>
            </a:r>
            <a:r>
              <a:rPr lang="en-US" altLang="zh-CN" sz="2400" baseline="-20000">
                <a:latin typeface="华文新魏" panose="02010800040101010101" pitchFamily="2" charset="-122"/>
                <a:ea typeface="华文新魏" panose="02010800040101010101" pitchFamily="2" charset="-122"/>
                <a:sym typeface="Symbol" panose="05050102010706020507" pitchFamily="18" charset="2"/>
              </a:rPr>
              <a:t>R.</a:t>
            </a:r>
            <a:r>
              <a:rPr lang="zh-CN" altLang="en-US" sz="2400" baseline="-20000">
                <a:latin typeface="华文新魏" panose="02010800040101010101" pitchFamily="2" charset="-122"/>
                <a:ea typeface="华文新魏" panose="02010800040101010101" pitchFamily="2" charset="-122"/>
                <a:sym typeface="Symbol" panose="05050102010706020507" pitchFamily="18" charset="2"/>
              </a:rPr>
              <a:t>姓名=王红</a:t>
            </a:r>
            <a:r>
              <a:rPr lang="zh-CN" altLang="en-US" sz="2800" baseline="-20000">
                <a:latin typeface="华文新魏" panose="02010800040101010101" pitchFamily="2" charset="-122"/>
                <a:ea typeface="华文新魏" panose="02010800040101010101" pitchFamily="2" charset="-122"/>
                <a:sym typeface="Symbol" panose="05050102010706020507" pitchFamily="18" charset="2"/>
              </a:rPr>
              <a:t> </a:t>
            </a:r>
            <a:r>
              <a:rPr lang="zh-CN" altLang="en-US" sz="2800">
                <a:latin typeface="华文新魏" panose="02010800040101010101" pitchFamily="2" charset="-122"/>
                <a:ea typeface="华文新魏" panose="02010800040101010101" pitchFamily="2" charset="-122"/>
                <a:sym typeface="Symbol" panose="05050102010706020507" pitchFamily="18" charset="2"/>
              </a:rPr>
              <a:t>(</a:t>
            </a:r>
            <a:r>
              <a:rPr lang="en-US" altLang="zh-CN" sz="2800">
                <a:latin typeface="华文新魏" panose="02010800040101010101" pitchFamily="2" charset="-122"/>
                <a:ea typeface="华文新魏" panose="02010800040101010101" pitchFamily="2" charset="-122"/>
                <a:sym typeface="Symbol" panose="05050102010706020507" pitchFamily="18" charset="2"/>
              </a:rPr>
              <a:t>R</a:t>
            </a:r>
            <a:r>
              <a:rPr lang="en-US" altLang="zh-CN" sz="3600">
                <a:latin typeface="华文新魏" panose="02010800040101010101" pitchFamily="2" charset="-122"/>
                <a:ea typeface="华文新魏" panose="02010800040101010101" pitchFamily="2" charset="-122"/>
                <a:sym typeface="Symbol" panose="05050102010706020507" pitchFamily="18" charset="2"/>
              </a:rPr>
              <a:t></a:t>
            </a:r>
            <a:r>
              <a:rPr lang="en-US" altLang="zh-CN" sz="2800" baseline="-18000">
                <a:latin typeface="华文新魏" panose="02010800040101010101" pitchFamily="2" charset="-122"/>
                <a:ea typeface="华文新魏" panose="02010800040101010101" pitchFamily="2" charset="-122"/>
                <a:sym typeface="Symbol" panose="05050102010706020507" pitchFamily="18" charset="2"/>
              </a:rPr>
              <a:t>S</a:t>
            </a:r>
            <a:r>
              <a:rPr lang="en-US" altLang="zh-CN" sz="2800">
                <a:latin typeface="华文新魏" panose="02010800040101010101" pitchFamily="2" charset="-122"/>
                <a:ea typeface="华文新魏" panose="02010800040101010101" pitchFamily="2" charset="-122"/>
                <a:sym typeface="Symbol" panose="05050102010706020507" pitchFamily="18" charset="2"/>
              </a:rPr>
              <a:t>( R)))</a:t>
            </a:r>
          </a:p>
        </p:txBody>
      </p:sp>
      <p:sp>
        <p:nvSpPr>
          <p:cNvPr id="44038" name="Text Box 27"/>
          <p:cNvSpPr txBox="1">
            <a:spLocks noChangeArrowheads="1"/>
          </p:cNvSpPr>
          <p:nvPr/>
        </p:nvSpPr>
        <p:spPr bwMode="auto">
          <a:xfrm>
            <a:off x="2286000" y="3352800"/>
            <a:ext cx="1143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50000"/>
              </a:spcBef>
              <a:buClrTx/>
              <a:buSzTx/>
              <a:buFontTx/>
              <a:buNone/>
            </a:pPr>
            <a:r>
              <a:rPr lang="en-US" altLang="zh-CN" sz="3600" b="1">
                <a:latin typeface="华文新魏" panose="02010800040101010101" pitchFamily="2" charset="-122"/>
                <a:ea typeface="华文新魏" panose="02010800040101010101" pitchFamily="2" charset="-122"/>
              </a:rPr>
              <a:t>R</a:t>
            </a:r>
          </a:p>
        </p:txBody>
      </p:sp>
      <p:grpSp>
        <p:nvGrpSpPr>
          <p:cNvPr id="44039" name="Group 72"/>
          <p:cNvGrpSpPr>
            <a:grpSpLocks/>
          </p:cNvGrpSpPr>
          <p:nvPr/>
        </p:nvGrpSpPr>
        <p:grpSpPr bwMode="auto">
          <a:xfrm>
            <a:off x="1066800" y="4800600"/>
            <a:ext cx="7239000" cy="1352550"/>
            <a:chOff x="336" y="3324"/>
            <a:chExt cx="4992" cy="852"/>
          </a:xfrm>
        </p:grpSpPr>
        <p:grpSp>
          <p:nvGrpSpPr>
            <p:cNvPr id="44040" name="Group 28"/>
            <p:cNvGrpSpPr>
              <a:grpSpLocks/>
            </p:cNvGrpSpPr>
            <p:nvPr/>
          </p:nvGrpSpPr>
          <p:grpSpPr bwMode="auto">
            <a:xfrm>
              <a:off x="336" y="3324"/>
              <a:ext cx="2535" cy="852"/>
              <a:chOff x="576" y="2928"/>
              <a:chExt cx="1536" cy="996"/>
            </a:xfrm>
          </p:grpSpPr>
          <p:sp>
            <p:nvSpPr>
              <p:cNvPr id="44063" name="Rectangle 29"/>
              <p:cNvSpPr>
                <a:spLocks noChangeArrowheads="1"/>
              </p:cNvSpPr>
              <p:nvPr/>
            </p:nvSpPr>
            <p:spPr bwMode="auto">
              <a:xfrm>
                <a:off x="1600" y="3675"/>
                <a:ext cx="512"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lang="zh-CN" altLang="en-US" sz="2000">
                    <a:latin typeface="华文新魏" panose="02010800040101010101" pitchFamily="2" charset="-122"/>
                    <a:ea typeface="华文新魏" panose="02010800040101010101" pitchFamily="2" charset="-122"/>
                  </a:rPr>
                  <a:t>86</a:t>
                </a:r>
              </a:p>
            </p:txBody>
          </p:sp>
          <p:sp>
            <p:nvSpPr>
              <p:cNvPr id="44064" name="Rectangle 30"/>
              <p:cNvSpPr>
                <a:spLocks noChangeArrowheads="1"/>
              </p:cNvSpPr>
              <p:nvPr/>
            </p:nvSpPr>
            <p:spPr bwMode="auto">
              <a:xfrm>
                <a:off x="1088" y="3675"/>
                <a:ext cx="512"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lang="zh-CN" altLang="en-US" sz="2000">
                    <a:latin typeface="华文新魏" panose="02010800040101010101" pitchFamily="2" charset="-122"/>
                    <a:ea typeface="华文新魏" panose="02010800040101010101" pitchFamily="2" charset="-122"/>
                  </a:rPr>
                  <a:t>数学</a:t>
                </a:r>
              </a:p>
            </p:txBody>
          </p:sp>
          <p:sp>
            <p:nvSpPr>
              <p:cNvPr id="44065" name="Rectangle 31"/>
              <p:cNvSpPr>
                <a:spLocks noChangeArrowheads="1"/>
              </p:cNvSpPr>
              <p:nvPr/>
            </p:nvSpPr>
            <p:spPr bwMode="auto">
              <a:xfrm>
                <a:off x="576" y="3675"/>
                <a:ext cx="512"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lang="zh-CN" altLang="en-US" sz="2000">
                    <a:latin typeface="华文新魏" panose="02010800040101010101" pitchFamily="2" charset="-122"/>
                    <a:ea typeface="华文新魏" panose="02010800040101010101" pitchFamily="2" charset="-122"/>
                  </a:rPr>
                  <a:t>王红</a:t>
                </a:r>
              </a:p>
            </p:txBody>
          </p:sp>
          <p:sp>
            <p:nvSpPr>
              <p:cNvPr id="44066" name="Rectangle 32"/>
              <p:cNvSpPr>
                <a:spLocks noChangeArrowheads="1"/>
              </p:cNvSpPr>
              <p:nvPr/>
            </p:nvSpPr>
            <p:spPr bwMode="auto">
              <a:xfrm>
                <a:off x="1600" y="3426"/>
                <a:ext cx="512"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lang="zh-CN" altLang="en-US" sz="2000">
                    <a:latin typeface="华文新魏" panose="02010800040101010101" pitchFamily="2" charset="-122"/>
                    <a:ea typeface="华文新魏" panose="02010800040101010101" pitchFamily="2" charset="-122"/>
                  </a:rPr>
                  <a:t>86</a:t>
                </a:r>
              </a:p>
            </p:txBody>
          </p:sp>
          <p:sp>
            <p:nvSpPr>
              <p:cNvPr id="44067" name="Rectangle 33"/>
              <p:cNvSpPr>
                <a:spLocks noChangeArrowheads="1"/>
              </p:cNvSpPr>
              <p:nvPr/>
            </p:nvSpPr>
            <p:spPr bwMode="auto">
              <a:xfrm>
                <a:off x="1088" y="3426"/>
                <a:ext cx="512"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lang="zh-CN" altLang="en-US" sz="2000">
                    <a:latin typeface="华文新魏" panose="02010800040101010101" pitchFamily="2" charset="-122"/>
                    <a:ea typeface="华文新魏" panose="02010800040101010101" pitchFamily="2" charset="-122"/>
                  </a:rPr>
                  <a:t>数学</a:t>
                </a:r>
              </a:p>
            </p:txBody>
          </p:sp>
          <p:sp>
            <p:nvSpPr>
              <p:cNvPr id="44068" name="Rectangle 34"/>
              <p:cNvSpPr>
                <a:spLocks noChangeArrowheads="1"/>
              </p:cNvSpPr>
              <p:nvPr/>
            </p:nvSpPr>
            <p:spPr bwMode="auto">
              <a:xfrm>
                <a:off x="576" y="3426"/>
                <a:ext cx="512"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lang="zh-CN" altLang="en-US" sz="2000">
                    <a:latin typeface="华文新魏" panose="02010800040101010101" pitchFamily="2" charset="-122"/>
                    <a:ea typeface="华文新魏" panose="02010800040101010101" pitchFamily="2" charset="-122"/>
                  </a:rPr>
                  <a:t>王红</a:t>
                </a:r>
              </a:p>
            </p:txBody>
          </p:sp>
          <p:sp>
            <p:nvSpPr>
              <p:cNvPr id="44069" name="Rectangle 35"/>
              <p:cNvSpPr>
                <a:spLocks noChangeArrowheads="1"/>
              </p:cNvSpPr>
              <p:nvPr/>
            </p:nvSpPr>
            <p:spPr bwMode="auto">
              <a:xfrm>
                <a:off x="1600" y="3177"/>
                <a:ext cx="512"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lang="zh-CN" altLang="en-US" sz="2000">
                    <a:latin typeface="华文新魏" panose="02010800040101010101" pitchFamily="2" charset="-122"/>
                    <a:ea typeface="华文新魏" panose="02010800040101010101" pitchFamily="2" charset="-122"/>
                  </a:rPr>
                  <a:t>86</a:t>
                </a:r>
              </a:p>
            </p:txBody>
          </p:sp>
          <p:sp>
            <p:nvSpPr>
              <p:cNvPr id="44070" name="Rectangle 36"/>
              <p:cNvSpPr>
                <a:spLocks noChangeArrowheads="1"/>
              </p:cNvSpPr>
              <p:nvPr/>
            </p:nvSpPr>
            <p:spPr bwMode="auto">
              <a:xfrm>
                <a:off x="1088" y="3177"/>
                <a:ext cx="512"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lang="zh-CN" altLang="en-US" sz="2000">
                    <a:latin typeface="华文新魏" panose="02010800040101010101" pitchFamily="2" charset="-122"/>
                    <a:ea typeface="华文新魏" panose="02010800040101010101" pitchFamily="2" charset="-122"/>
                  </a:rPr>
                  <a:t>数学</a:t>
                </a:r>
              </a:p>
            </p:txBody>
          </p:sp>
          <p:sp>
            <p:nvSpPr>
              <p:cNvPr id="44071" name="Rectangle 37"/>
              <p:cNvSpPr>
                <a:spLocks noChangeArrowheads="1"/>
              </p:cNvSpPr>
              <p:nvPr/>
            </p:nvSpPr>
            <p:spPr bwMode="auto">
              <a:xfrm>
                <a:off x="576" y="3177"/>
                <a:ext cx="512"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lang="zh-CN" altLang="en-US" sz="2000">
                    <a:latin typeface="华文新魏" panose="02010800040101010101" pitchFamily="2" charset="-122"/>
                    <a:ea typeface="华文新魏" panose="02010800040101010101" pitchFamily="2" charset="-122"/>
                  </a:rPr>
                  <a:t>王红</a:t>
                </a:r>
              </a:p>
            </p:txBody>
          </p:sp>
          <p:sp>
            <p:nvSpPr>
              <p:cNvPr id="44072" name="Rectangle 38"/>
              <p:cNvSpPr>
                <a:spLocks noChangeArrowheads="1"/>
              </p:cNvSpPr>
              <p:nvPr/>
            </p:nvSpPr>
            <p:spPr bwMode="auto">
              <a:xfrm>
                <a:off x="1600" y="2928"/>
                <a:ext cx="512"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lang="en-US" altLang="zh-CN" sz="2000">
                    <a:latin typeface="华文新魏" panose="02010800040101010101" pitchFamily="2" charset="-122"/>
                    <a:ea typeface="华文新魏" panose="02010800040101010101" pitchFamily="2" charset="-122"/>
                  </a:rPr>
                  <a:t>R.</a:t>
                </a:r>
                <a:r>
                  <a:rPr lang="zh-CN" altLang="en-US" sz="2000">
                    <a:latin typeface="华文新魏" panose="02010800040101010101" pitchFamily="2" charset="-122"/>
                    <a:ea typeface="华文新魏" panose="02010800040101010101" pitchFamily="2" charset="-122"/>
                  </a:rPr>
                  <a:t>成绩</a:t>
                </a:r>
              </a:p>
            </p:txBody>
          </p:sp>
          <p:sp>
            <p:nvSpPr>
              <p:cNvPr id="44073" name="Rectangle 39"/>
              <p:cNvSpPr>
                <a:spLocks noChangeArrowheads="1"/>
              </p:cNvSpPr>
              <p:nvPr/>
            </p:nvSpPr>
            <p:spPr bwMode="auto">
              <a:xfrm>
                <a:off x="1088" y="2928"/>
                <a:ext cx="512"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lang="en-US" altLang="zh-CN" sz="2000">
                    <a:latin typeface="华文新魏" panose="02010800040101010101" pitchFamily="2" charset="-122"/>
                    <a:ea typeface="华文新魏" panose="02010800040101010101" pitchFamily="2" charset="-122"/>
                  </a:rPr>
                  <a:t>R.</a:t>
                </a:r>
                <a:r>
                  <a:rPr lang="zh-CN" altLang="en-US" sz="2000">
                    <a:latin typeface="华文新魏" panose="02010800040101010101" pitchFamily="2" charset="-122"/>
                    <a:ea typeface="华文新魏" panose="02010800040101010101" pitchFamily="2" charset="-122"/>
                  </a:rPr>
                  <a:t>课程</a:t>
                </a:r>
              </a:p>
            </p:txBody>
          </p:sp>
          <p:sp>
            <p:nvSpPr>
              <p:cNvPr id="44074" name="Rectangle 40"/>
              <p:cNvSpPr>
                <a:spLocks noChangeArrowheads="1"/>
              </p:cNvSpPr>
              <p:nvPr/>
            </p:nvSpPr>
            <p:spPr bwMode="auto">
              <a:xfrm>
                <a:off x="576" y="2928"/>
                <a:ext cx="512"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lang="en-US" altLang="zh-CN" sz="2000">
                    <a:latin typeface="华文新魏" panose="02010800040101010101" pitchFamily="2" charset="-122"/>
                    <a:ea typeface="华文新魏" panose="02010800040101010101" pitchFamily="2" charset="-122"/>
                  </a:rPr>
                  <a:t>R.</a:t>
                </a:r>
                <a:r>
                  <a:rPr lang="zh-CN" altLang="en-US" sz="2000">
                    <a:latin typeface="华文新魏" panose="02010800040101010101" pitchFamily="2" charset="-122"/>
                    <a:ea typeface="华文新魏" panose="02010800040101010101" pitchFamily="2" charset="-122"/>
                  </a:rPr>
                  <a:t>姓名</a:t>
                </a:r>
              </a:p>
            </p:txBody>
          </p:sp>
          <p:sp>
            <p:nvSpPr>
              <p:cNvPr id="44075" name="Line 41"/>
              <p:cNvSpPr>
                <a:spLocks noChangeShapeType="1"/>
              </p:cNvSpPr>
              <p:nvPr/>
            </p:nvSpPr>
            <p:spPr bwMode="auto">
              <a:xfrm>
                <a:off x="576" y="2928"/>
                <a:ext cx="1536"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76" name="Line 42"/>
              <p:cNvSpPr>
                <a:spLocks noChangeShapeType="1"/>
              </p:cNvSpPr>
              <p:nvPr/>
            </p:nvSpPr>
            <p:spPr bwMode="auto">
              <a:xfrm>
                <a:off x="576" y="3177"/>
                <a:ext cx="1536"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77" name="Line 43"/>
              <p:cNvSpPr>
                <a:spLocks noChangeShapeType="1"/>
              </p:cNvSpPr>
              <p:nvPr/>
            </p:nvSpPr>
            <p:spPr bwMode="auto">
              <a:xfrm>
                <a:off x="576" y="3426"/>
                <a:ext cx="1536"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78" name="Line 44"/>
              <p:cNvSpPr>
                <a:spLocks noChangeShapeType="1"/>
              </p:cNvSpPr>
              <p:nvPr/>
            </p:nvSpPr>
            <p:spPr bwMode="auto">
              <a:xfrm>
                <a:off x="576" y="3675"/>
                <a:ext cx="1536"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79" name="Line 45"/>
              <p:cNvSpPr>
                <a:spLocks noChangeShapeType="1"/>
              </p:cNvSpPr>
              <p:nvPr/>
            </p:nvSpPr>
            <p:spPr bwMode="auto">
              <a:xfrm>
                <a:off x="576" y="3924"/>
                <a:ext cx="1536"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80" name="Line 46"/>
              <p:cNvSpPr>
                <a:spLocks noChangeShapeType="1"/>
              </p:cNvSpPr>
              <p:nvPr/>
            </p:nvSpPr>
            <p:spPr bwMode="auto">
              <a:xfrm>
                <a:off x="576" y="2928"/>
                <a:ext cx="0" cy="996"/>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81" name="Line 47"/>
              <p:cNvSpPr>
                <a:spLocks noChangeShapeType="1"/>
              </p:cNvSpPr>
              <p:nvPr/>
            </p:nvSpPr>
            <p:spPr bwMode="auto">
              <a:xfrm>
                <a:off x="1088" y="2928"/>
                <a:ext cx="0" cy="996"/>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82" name="Line 48"/>
              <p:cNvSpPr>
                <a:spLocks noChangeShapeType="1"/>
              </p:cNvSpPr>
              <p:nvPr/>
            </p:nvSpPr>
            <p:spPr bwMode="auto">
              <a:xfrm>
                <a:off x="1600" y="2928"/>
                <a:ext cx="0" cy="996"/>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83" name="Line 49"/>
              <p:cNvSpPr>
                <a:spLocks noChangeShapeType="1"/>
              </p:cNvSpPr>
              <p:nvPr/>
            </p:nvSpPr>
            <p:spPr bwMode="auto">
              <a:xfrm>
                <a:off x="2112" y="2928"/>
                <a:ext cx="0" cy="996"/>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4041" name="Group 50"/>
            <p:cNvGrpSpPr>
              <a:grpSpLocks/>
            </p:cNvGrpSpPr>
            <p:nvPr/>
          </p:nvGrpSpPr>
          <p:grpSpPr bwMode="auto">
            <a:xfrm>
              <a:off x="2880" y="3324"/>
              <a:ext cx="2448" cy="852"/>
              <a:chOff x="576" y="2928"/>
              <a:chExt cx="1536" cy="996"/>
            </a:xfrm>
          </p:grpSpPr>
          <p:sp>
            <p:nvSpPr>
              <p:cNvPr id="44042" name="Rectangle 51"/>
              <p:cNvSpPr>
                <a:spLocks noChangeArrowheads="1"/>
              </p:cNvSpPr>
              <p:nvPr/>
            </p:nvSpPr>
            <p:spPr bwMode="auto">
              <a:xfrm>
                <a:off x="1600" y="3675"/>
                <a:ext cx="512"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lang="zh-CN" altLang="en-US" sz="2000">
                    <a:latin typeface="华文新魏" panose="02010800040101010101" pitchFamily="2" charset="-122"/>
                    <a:ea typeface="华文新魏" panose="02010800040101010101" pitchFamily="2" charset="-122"/>
                  </a:rPr>
                  <a:t>89</a:t>
                </a:r>
              </a:p>
            </p:txBody>
          </p:sp>
          <p:sp>
            <p:nvSpPr>
              <p:cNvPr id="44043" name="Rectangle 52"/>
              <p:cNvSpPr>
                <a:spLocks noChangeArrowheads="1"/>
              </p:cNvSpPr>
              <p:nvPr/>
            </p:nvSpPr>
            <p:spPr bwMode="auto">
              <a:xfrm>
                <a:off x="1088" y="3675"/>
                <a:ext cx="512"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lang="zh-CN" altLang="en-US" sz="2000">
                    <a:latin typeface="华文新魏" panose="02010800040101010101" pitchFamily="2" charset="-122"/>
                    <a:ea typeface="华文新魏" panose="02010800040101010101" pitchFamily="2" charset="-122"/>
                  </a:rPr>
                  <a:t>数学</a:t>
                </a:r>
              </a:p>
            </p:txBody>
          </p:sp>
          <p:sp>
            <p:nvSpPr>
              <p:cNvPr id="44044" name="Rectangle 53"/>
              <p:cNvSpPr>
                <a:spLocks noChangeArrowheads="1"/>
              </p:cNvSpPr>
              <p:nvPr/>
            </p:nvSpPr>
            <p:spPr bwMode="auto">
              <a:xfrm>
                <a:off x="576" y="3675"/>
                <a:ext cx="512"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lang="zh-CN" altLang="en-US" sz="2000">
                    <a:latin typeface="华文新魏" panose="02010800040101010101" pitchFamily="2" charset="-122"/>
                    <a:ea typeface="华文新魏" panose="02010800040101010101" pitchFamily="2" charset="-122"/>
                  </a:rPr>
                  <a:t>张军</a:t>
                </a:r>
              </a:p>
            </p:txBody>
          </p:sp>
          <p:sp>
            <p:nvSpPr>
              <p:cNvPr id="44045" name="Rectangle 54"/>
              <p:cNvSpPr>
                <a:spLocks noChangeArrowheads="1"/>
              </p:cNvSpPr>
              <p:nvPr/>
            </p:nvSpPr>
            <p:spPr bwMode="auto">
              <a:xfrm>
                <a:off x="1600" y="3426"/>
                <a:ext cx="512"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lang="zh-CN" altLang="en-US" sz="2000">
                    <a:latin typeface="华文新魏" panose="02010800040101010101" pitchFamily="2" charset="-122"/>
                    <a:ea typeface="华文新魏" panose="02010800040101010101" pitchFamily="2" charset="-122"/>
                  </a:rPr>
                  <a:t>86</a:t>
                </a:r>
              </a:p>
            </p:txBody>
          </p:sp>
          <p:sp>
            <p:nvSpPr>
              <p:cNvPr id="44046" name="Rectangle 55"/>
              <p:cNvSpPr>
                <a:spLocks noChangeArrowheads="1"/>
              </p:cNvSpPr>
              <p:nvPr/>
            </p:nvSpPr>
            <p:spPr bwMode="auto">
              <a:xfrm>
                <a:off x="1088" y="3426"/>
                <a:ext cx="512"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lang="zh-CN" altLang="en-US" sz="2000">
                    <a:latin typeface="华文新魏" panose="02010800040101010101" pitchFamily="2" charset="-122"/>
                    <a:ea typeface="华文新魏" panose="02010800040101010101" pitchFamily="2" charset="-122"/>
                  </a:rPr>
                  <a:t>数学</a:t>
                </a:r>
              </a:p>
            </p:txBody>
          </p:sp>
          <p:sp>
            <p:nvSpPr>
              <p:cNvPr id="44047" name="Rectangle 56"/>
              <p:cNvSpPr>
                <a:spLocks noChangeArrowheads="1"/>
              </p:cNvSpPr>
              <p:nvPr/>
            </p:nvSpPr>
            <p:spPr bwMode="auto">
              <a:xfrm>
                <a:off x="576" y="3426"/>
                <a:ext cx="512"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lang="zh-CN" altLang="en-US" sz="2000">
                    <a:latin typeface="华文新魏" panose="02010800040101010101" pitchFamily="2" charset="-122"/>
                    <a:ea typeface="华文新魏" panose="02010800040101010101" pitchFamily="2" charset="-122"/>
                  </a:rPr>
                  <a:t>王红</a:t>
                </a:r>
              </a:p>
            </p:txBody>
          </p:sp>
          <p:sp>
            <p:nvSpPr>
              <p:cNvPr id="44048" name="Rectangle 57"/>
              <p:cNvSpPr>
                <a:spLocks noChangeArrowheads="1"/>
              </p:cNvSpPr>
              <p:nvPr/>
            </p:nvSpPr>
            <p:spPr bwMode="auto">
              <a:xfrm>
                <a:off x="1600" y="3177"/>
                <a:ext cx="512"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lang="zh-CN" altLang="en-US" sz="2000">
                    <a:latin typeface="华文新魏" panose="02010800040101010101" pitchFamily="2" charset="-122"/>
                    <a:ea typeface="华文新魏" panose="02010800040101010101" pitchFamily="2" charset="-122"/>
                  </a:rPr>
                  <a:t>93</a:t>
                </a:r>
              </a:p>
            </p:txBody>
          </p:sp>
          <p:sp>
            <p:nvSpPr>
              <p:cNvPr id="44049" name="Rectangle 58"/>
              <p:cNvSpPr>
                <a:spLocks noChangeArrowheads="1"/>
              </p:cNvSpPr>
              <p:nvPr/>
            </p:nvSpPr>
            <p:spPr bwMode="auto">
              <a:xfrm>
                <a:off x="1088" y="3177"/>
                <a:ext cx="512"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lang="zh-CN" altLang="en-US" sz="2000">
                    <a:latin typeface="华文新魏" panose="02010800040101010101" pitchFamily="2" charset="-122"/>
                    <a:ea typeface="华文新魏" panose="02010800040101010101" pitchFamily="2" charset="-122"/>
                  </a:rPr>
                  <a:t>物理</a:t>
                </a:r>
              </a:p>
            </p:txBody>
          </p:sp>
          <p:sp>
            <p:nvSpPr>
              <p:cNvPr id="44050" name="Rectangle 59"/>
              <p:cNvSpPr>
                <a:spLocks noChangeArrowheads="1"/>
              </p:cNvSpPr>
              <p:nvPr/>
            </p:nvSpPr>
            <p:spPr bwMode="auto">
              <a:xfrm>
                <a:off x="576" y="3177"/>
                <a:ext cx="512"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lang="zh-CN" altLang="en-US" sz="2000">
                    <a:latin typeface="华文新魏" panose="02010800040101010101" pitchFamily="2" charset="-122"/>
                    <a:ea typeface="华文新魏" panose="02010800040101010101" pitchFamily="2" charset="-122"/>
                  </a:rPr>
                  <a:t>张军</a:t>
                </a:r>
              </a:p>
            </p:txBody>
          </p:sp>
          <p:sp>
            <p:nvSpPr>
              <p:cNvPr id="44051" name="Rectangle 60"/>
              <p:cNvSpPr>
                <a:spLocks noChangeArrowheads="1"/>
              </p:cNvSpPr>
              <p:nvPr/>
            </p:nvSpPr>
            <p:spPr bwMode="auto">
              <a:xfrm>
                <a:off x="1600" y="2928"/>
                <a:ext cx="512"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lang="en-US" altLang="zh-CN" sz="2000">
                    <a:latin typeface="华文新魏" panose="02010800040101010101" pitchFamily="2" charset="-122"/>
                    <a:ea typeface="华文新魏" panose="02010800040101010101" pitchFamily="2" charset="-122"/>
                  </a:rPr>
                  <a:t>S.</a:t>
                </a:r>
                <a:r>
                  <a:rPr lang="zh-CN" altLang="en-US" sz="2000">
                    <a:latin typeface="华文新魏" panose="02010800040101010101" pitchFamily="2" charset="-122"/>
                    <a:ea typeface="华文新魏" panose="02010800040101010101" pitchFamily="2" charset="-122"/>
                  </a:rPr>
                  <a:t>成绩</a:t>
                </a:r>
              </a:p>
            </p:txBody>
          </p:sp>
          <p:sp>
            <p:nvSpPr>
              <p:cNvPr id="44052" name="Rectangle 61"/>
              <p:cNvSpPr>
                <a:spLocks noChangeArrowheads="1"/>
              </p:cNvSpPr>
              <p:nvPr/>
            </p:nvSpPr>
            <p:spPr bwMode="auto">
              <a:xfrm>
                <a:off x="1088" y="2928"/>
                <a:ext cx="512"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lang="en-US" altLang="zh-CN" sz="2000">
                    <a:latin typeface="华文新魏" panose="02010800040101010101" pitchFamily="2" charset="-122"/>
                    <a:ea typeface="华文新魏" panose="02010800040101010101" pitchFamily="2" charset="-122"/>
                  </a:rPr>
                  <a:t>S.</a:t>
                </a:r>
                <a:r>
                  <a:rPr lang="zh-CN" altLang="en-US" sz="2000">
                    <a:latin typeface="华文新魏" panose="02010800040101010101" pitchFamily="2" charset="-122"/>
                    <a:ea typeface="华文新魏" panose="02010800040101010101" pitchFamily="2" charset="-122"/>
                  </a:rPr>
                  <a:t>课程</a:t>
                </a:r>
              </a:p>
            </p:txBody>
          </p:sp>
          <p:sp>
            <p:nvSpPr>
              <p:cNvPr id="44053" name="Rectangle 62"/>
              <p:cNvSpPr>
                <a:spLocks noChangeArrowheads="1"/>
              </p:cNvSpPr>
              <p:nvPr/>
            </p:nvSpPr>
            <p:spPr bwMode="auto">
              <a:xfrm>
                <a:off x="576" y="2928"/>
                <a:ext cx="512"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lang="en-US" altLang="zh-CN" sz="2000">
                    <a:latin typeface="华文新魏" panose="02010800040101010101" pitchFamily="2" charset="-122"/>
                    <a:ea typeface="华文新魏" panose="02010800040101010101" pitchFamily="2" charset="-122"/>
                  </a:rPr>
                  <a:t>S.</a:t>
                </a:r>
                <a:r>
                  <a:rPr lang="zh-CN" altLang="en-US" sz="2000">
                    <a:latin typeface="华文新魏" panose="02010800040101010101" pitchFamily="2" charset="-122"/>
                    <a:ea typeface="华文新魏" panose="02010800040101010101" pitchFamily="2" charset="-122"/>
                  </a:rPr>
                  <a:t>姓名</a:t>
                </a:r>
              </a:p>
            </p:txBody>
          </p:sp>
          <p:sp>
            <p:nvSpPr>
              <p:cNvPr id="44054" name="Line 63"/>
              <p:cNvSpPr>
                <a:spLocks noChangeShapeType="1"/>
              </p:cNvSpPr>
              <p:nvPr/>
            </p:nvSpPr>
            <p:spPr bwMode="auto">
              <a:xfrm>
                <a:off x="576" y="2928"/>
                <a:ext cx="1536"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5" name="Line 64"/>
              <p:cNvSpPr>
                <a:spLocks noChangeShapeType="1"/>
              </p:cNvSpPr>
              <p:nvPr/>
            </p:nvSpPr>
            <p:spPr bwMode="auto">
              <a:xfrm>
                <a:off x="576" y="3177"/>
                <a:ext cx="1536"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6" name="Line 65"/>
              <p:cNvSpPr>
                <a:spLocks noChangeShapeType="1"/>
              </p:cNvSpPr>
              <p:nvPr/>
            </p:nvSpPr>
            <p:spPr bwMode="auto">
              <a:xfrm>
                <a:off x="576" y="3426"/>
                <a:ext cx="1536"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7" name="Line 66"/>
              <p:cNvSpPr>
                <a:spLocks noChangeShapeType="1"/>
              </p:cNvSpPr>
              <p:nvPr/>
            </p:nvSpPr>
            <p:spPr bwMode="auto">
              <a:xfrm>
                <a:off x="576" y="3675"/>
                <a:ext cx="1536"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8" name="Line 67"/>
              <p:cNvSpPr>
                <a:spLocks noChangeShapeType="1"/>
              </p:cNvSpPr>
              <p:nvPr/>
            </p:nvSpPr>
            <p:spPr bwMode="auto">
              <a:xfrm>
                <a:off x="576" y="3924"/>
                <a:ext cx="1536"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9" name="Line 68"/>
              <p:cNvSpPr>
                <a:spLocks noChangeShapeType="1"/>
              </p:cNvSpPr>
              <p:nvPr/>
            </p:nvSpPr>
            <p:spPr bwMode="auto">
              <a:xfrm>
                <a:off x="576" y="2928"/>
                <a:ext cx="0" cy="996"/>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60" name="Line 69"/>
              <p:cNvSpPr>
                <a:spLocks noChangeShapeType="1"/>
              </p:cNvSpPr>
              <p:nvPr/>
            </p:nvSpPr>
            <p:spPr bwMode="auto">
              <a:xfrm>
                <a:off x="1088" y="2928"/>
                <a:ext cx="0" cy="996"/>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61" name="Line 70"/>
              <p:cNvSpPr>
                <a:spLocks noChangeShapeType="1"/>
              </p:cNvSpPr>
              <p:nvPr/>
            </p:nvSpPr>
            <p:spPr bwMode="auto">
              <a:xfrm>
                <a:off x="1600" y="2928"/>
                <a:ext cx="0" cy="996"/>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62" name="Line 71"/>
              <p:cNvSpPr>
                <a:spLocks noChangeShapeType="1"/>
              </p:cNvSpPr>
              <p:nvPr/>
            </p:nvSpPr>
            <p:spPr bwMode="auto">
              <a:xfrm>
                <a:off x="2112" y="2928"/>
                <a:ext cx="0" cy="996"/>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zh-CN" altLang="en-US">
                <a:ea typeface="宋体" panose="02010600030101010101" pitchFamily="2" charset="-122"/>
              </a:rPr>
              <a:t>查询示例</a:t>
            </a:r>
            <a:endParaRPr lang="en-IN" altLang="zh-CN">
              <a:ea typeface="宋体" panose="02010600030101010101" pitchFamily="2" charset="-122"/>
            </a:endParaRPr>
          </a:p>
        </p:txBody>
      </p:sp>
      <p:sp>
        <p:nvSpPr>
          <p:cNvPr id="45059" name="Rectangle 3"/>
          <p:cNvSpPr>
            <a:spLocks noGrp="1" noChangeArrowheads="1"/>
          </p:cNvSpPr>
          <p:nvPr>
            <p:ph type="body" idx="1"/>
          </p:nvPr>
        </p:nvSpPr>
        <p:spPr>
          <a:xfrm>
            <a:off x="376238" y="1066800"/>
            <a:ext cx="8869362" cy="4903788"/>
          </a:xfrm>
        </p:spPr>
        <p:txBody>
          <a:bodyPr/>
          <a:lstStyle/>
          <a:p>
            <a:r>
              <a:rPr lang="zh-CN" altLang="en-US" sz="2400" dirty="0"/>
              <a:t>找出大学里的最高工资</a:t>
            </a:r>
            <a:endParaRPr lang="en-US" altLang="zh-CN" sz="2400" dirty="0"/>
          </a:p>
          <a:p>
            <a:pPr lvl="1"/>
            <a:r>
              <a:rPr lang="zh-CN" altLang="en-US" sz="2000" dirty="0">
                <a:sym typeface="Symbol" panose="05050102010706020507" pitchFamily="18" charset="2"/>
              </a:rPr>
              <a:t>步骤</a:t>
            </a:r>
            <a:r>
              <a:rPr lang="en-US" altLang="zh-CN" sz="2000" dirty="0">
                <a:sym typeface="Symbol" panose="05050102010706020507" pitchFamily="18" charset="2"/>
              </a:rPr>
              <a:t>1</a:t>
            </a:r>
            <a:r>
              <a:rPr lang="zh-CN" altLang="en-US" sz="2000" dirty="0">
                <a:sym typeface="Symbol" panose="05050102010706020507" pitchFamily="18" charset="2"/>
              </a:rPr>
              <a:t>：</a:t>
            </a:r>
            <a:r>
              <a:rPr lang="en-US" altLang="zh-CN" sz="2000" dirty="0">
                <a:sym typeface="Symbol" panose="05050102010706020507" pitchFamily="18" charset="2"/>
              </a:rPr>
              <a:t> </a:t>
            </a:r>
            <a:r>
              <a:rPr lang="zh-CN" altLang="en-US" sz="2000" dirty="0">
                <a:sym typeface="Symbol" panose="05050102010706020507" pitchFamily="18" charset="2"/>
              </a:rPr>
              <a:t>得到</a:t>
            </a:r>
            <a:r>
              <a:rPr lang="en-US" altLang="zh-CN" sz="2000" i="1" dirty="0">
                <a:sym typeface="Symbol" panose="05050102010706020507" pitchFamily="18" charset="2"/>
              </a:rPr>
              <a:t>instructor  </a:t>
            </a:r>
            <a:r>
              <a:rPr lang="zh-CN" altLang="en-US" sz="2000" dirty="0">
                <a:sym typeface="Symbol" panose="05050102010706020507" pitchFamily="18" charset="2"/>
              </a:rPr>
              <a:t>中满足如下条件的那些工资：在关系</a:t>
            </a:r>
            <a:r>
              <a:rPr lang="en-US" altLang="zh-CN" sz="2000" i="1" dirty="0">
                <a:sym typeface="Symbol" panose="05050102010706020507" pitchFamily="18" charset="2"/>
              </a:rPr>
              <a:t>instructor </a:t>
            </a:r>
            <a:r>
              <a:rPr lang="zh-CN" altLang="en-US" sz="2000" dirty="0">
                <a:sym typeface="Symbol" panose="05050102010706020507" pitchFamily="18" charset="2"/>
              </a:rPr>
              <a:t>（更名为</a:t>
            </a:r>
            <a:r>
              <a:rPr lang="en-US" altLang="zh-CN" sz="2000" i="1" dirty="0">
                <a:sym typeface="Symbol" panose="05050102010706020507" pitchFamily="18" charset="2"/>
              </a:rPr>
              <a:t>d</a:t>
            </a:r>
            <a:r>
              <a:rPr lang="zh-CN" altLang="en-US" sz="2000" dirty="0">
                <a:sym typeface="Symbol" panose="05050102010706020507" pitchFamily="18" charset="2"/>
              </a:rPr>
              <a:t>）中还存在比他更高的工资（即不是最高工资）</a:t>
            </a:r>
            <a:endParaRPr lang="en-US" altLang="zh-CN" sz="2000" dirty="0">
              <a:sym typeface="Symbol" panose="05050102010706020507" pitchFamily="18" charset="2"/>
            </a:endParaRPr>
          </a:p>
          <a:p>
            <a:pPr lvl="2"/>
            <a:r>
              <a:rPr lang="zh-CN" altLang="en-US" sz="2000" dirty="0">
                <a:sym typeface="Symbol" panose="05050102010706020507" pitchFamily="18" charset="2"/>
              </a:rPr>
              <a:t>使用关系 </a:t>
            </a:r>
            <a:r>
              <a:rPr lang="en-US" altLang="zh-CN" sz="2000" i="1" dirty="0">
                <a:sym typeface="Symbol" panose="05050102010706020507" pitchFamily="18" charset="2"/>
              </a:rPr>
              <a:t>instructor </a:t>
            </a:r>
            <a:r>
              <a:rPr lang="zh-CN" altLang="en-US" sz="2000" dirty="0">
                <a:sym typeface="Symbol" panose="05050102010706020507" pitchFamily="18" charset="2"/>
              </a:rPr>
              <a:t>的一个被更名为 </a:t>
            </a:r>
            <a:r>
              <a:rPr lang="en-US" altLang="zh-CN" sz="2000" i="1" dirty="0">
                <a:sym typeface="Symbol" panose="05050102010706020507" pitchFamily="18" charset="2"/>
              </a:rPr>
              <a:t>d </a:t>
            </a:r>
            <a:r>
              <a:rPr lang="zh-CN" altLang="en-US" sz="2000" dirty="0">
                <a:sym typeface="Symbol" panose="05050102010706020507" pitchFamily="18" charset="2"/>
              </a:rPr>
              <a:t>的副本</a:t>
            </a:r>
            <a:endParaRPr lang="en-US" altLang="zh-CN" sz="2000" dirty="0">
              <a:sym typeface="Symbol" panose="05050102010706020507" pitchFamily="18" charset="2"/>
            </a:endParaRPr>
          </a:p>
          <a:p>
            <a:pPr marL="857250" lvl="2" indent="0">
              <a:buNone/>
            </a:pPr>
            <a:r>
              <a:rPr lang="en-US" altLang="zh-CN" sz="1600" dirty="0">
                <a:sym typeface="Symbol" panose="05050102010706020507" pitchFamily="18" charset="2"/>
              </a:rPr>
              <a:t></a:t>
            </a:r>
            <a:r>
              <a:rPr lang="en-US" altLang="zh-CN" sz="2000" i="1" baseline="-25000" dirty="0" err="1"/>
              <a:t>instructor.salary</a:t>
            </a:r>
            <a:r>
              <a:rPr lang="en-US" altLang="zh-CN" sz="1400" dirty="0"/>
              <a:t> </a:t>
            </a:r>
            <a:r>
              <a:rPr lang="en-US" altLang="zh-CN" dirty="0"/>
              <a:t>(</a:t>
            </a:r>
            <a:r>
              <a:rPr lang="en-US" altLang="zh-CN" i="1" dirty="0">
                <a:sym typeface="Symbol" panose="05050102010706020507" pitchFamily="18" charset="2"/>
              </a:rPr>
              <a:t></a:t>
            </a:r>
            <a:r>
              <a:rPr lang="en-US" altLang="zh-CN" dirty="0">
                <a:sym typeface="Symbol" panose="05050102010706020507" pitchFamily="18" charset="2"/>
              </a:rPr>
              <a:t> </a:t>
            </a:r>
            <a:r>
              <a:rPr lang="en-US" altLang="zh-CN" sz="2000" i="1" baseline="-25000" dirty="0" err="1">
                <a:sym typeface="Symbol" panose="05050102010706020507" pitchFamily="18" charset="2"/>
              </a:rPr>
              <a:t>instructor.salary</a:t>
            </a:r>
            <a:r>
              <a:rPr lang="en-US" altLang="zh-CN" sz="2000" i="1" baseline="-25000" dirty="0">
                <a:sym typeface="Symbol" panose="05050102010706020507" pitchFamily="18" charset="2"/>
              </a:rPr>
              <a:t> &lt; </a:t>
            </a:r>
            <a:r>
              <a:rPr lang="en-US" altLang="zh-CN" sz="2000" i="1" baseline="-25000" dirty="0" err="1">
                <a:sym typeface="Symbol" panose="05050102010706020507" pitchFamily="18" charset="2"/>
              </a:rPr>
              <a:t>d,salary</a:t>
            </a:r>
            <a:r>
              <a:rPr lang="en-US" altLang="zh-CN" sz="2000" i="1" baseline="-25000" dirty="0">
                <a:sym typeface="Symbol" panose="05050102010706020507" pitchFamily="18" charset="2"/>
              </a:rPr>
              <a:t> </a:t>
            </a:r>
            <a:r>
              <a:rPr lang="en-US" altLang="zh-CN" sz="1600" dirty="0">
                <a:sym typeface="Symbol" panose="05050102010706020507" pitchFamily="18" charset="2"/>
              </a:rPr>
              <a:t>(</a:t>
            </a:r>
            <a:r>
              <a:rPr lang="en-US" altLang="zh-CN" sz="1600" i="1" dirty="0">
                <a:sym typeface="Symbol" panose="05050102010706020507" pitchFamily="18" charset="2"/>
              </a:rPr>
              <a:t>instructor </a:t>
            </a:r>
            <a:r>
              <a:rPr lang="en-US" altLang="zh-CN" sz="2000" i="1" dirty="0">
                <a:sym typeface="Symbol" panose="05050102010706020507" pitchFamily="18" charset="2"/>
              </a:rPr>
              <a:t>x </a:t>
            </a:r>
            <a:r>
              <a:rPr lang="en-US" altLang="zh-CN" sz="1400" i="1" dirty="0">
                <a:sym typeface="Symbol" panose="05050102010706020507" pitchFamily="18" charset="2"/>
              </a:rPr>
              <a:t></a:t>
            </a:r>
            <a:r>
              <a:rPr lang="en-US" altLang="zh-CN" sz="1600" i="1" baseline="-25000" dirty="0"/>
              <a:t>d</a:t>
            </a:r>
            <a:r>
              <a:rPr lang="en-US" altLang="zh-CN" sz="1050" dirty="0"/>
              <a:t> </a:t>
            </a:r>
            <a:r>
              <a:rPr lang="en-US" altLang="zh-CN" sz="1600" i="1" dirty="0">
                <a:sym typeface="Symbol" panose="05050102010706020507" pitchFamily="18" charset="2"/>
              </a:rPr>
              <a:t>(instructor</a:t>
            </a:r>
            <a:r>
              <a:rPr lang="en-US" altLang="zh-CN" sz="1600" dirty="0">
                <a:sym typeface="Symbol" panose="05050102010706020507" pitchFamily="18" charset="2"/>
              </a:rPr>
              <a:t>)))  </a:t>
            </a:r>
            <a:endParaRPr lang="en-US" altLang="zh-CN" dirty="0">
              <a:sym typeface="Symbol" panose="05050102010706020507" pitchFamily="18" charset="2"/>
            </a:endParaRPr>
          </a:p>
          <a:p>
            <a:pPr lvl="1"/>
            <a:r>
              <a:rPr lang="zh-CN" altLang="en-US" sz="2000" dirty="0">
                <a:sym typeface="Symbol" panose="05050102010706020507" pitchFamily="18" charset="2"/>
              </a:rPr>
              <a:t>步骤</a:t>
            </a:r>
            <a:r>
              <a:rPr lang="en-US" altLang="zh-CN" sz="2000" dirty="0">
                <a:sym typeface="Symbol" panose="05050102010706020507" pitchFamily="18" charset="2"/>
              </a:rPr>
              <a:t>2</a:t>
            </a:r>
            <a:r>
              <a:rPr lang="zh-CN" altLang="en-US" sz="2000" dirty="0">
                <a:sym typeface="Symbol" panose="05050102010706020507" pitchFamily="18" charset="2"/>
              </a:rPr>
              <a:t>：找出最高工资</a:t>
            </a:r>
            <a:endParaRPr lang="en-US" altLang="zh-CN" sz="2000" dirty="0">
              <a:sym typeface="Symbol" panose="05050102010706020507" pitchFamily="18" charset="2"/>
            </a:endParaRPr>
          </a:p>
          <a:p>
            <a:pPr marL="457200" lvl="1" indent="0">
              <a:buNone/>
            </a:pPr>
            <a:r>
              <a:rPr lang="en-US" altLang="zh-CN" dirty="0">
                <a:sym typeface="Symbol" panose="05050102010706020507" pitchFamily="18" charset="2"/>
              </a:rPr>
              <a:t></a:t>
            </a:r>
            <a:r>
              <a:rPr lang="en-US" altLang="zh-CN" sz="2400" i="1" baseline="-25000" dirty="0"/>
              <a:t>salary </a:t>
            </a:r>
            <a:r>
              <a:rPr lang="en-US" altLang="zh-CN" sz="2000" i="1" dirty="0">
                <a:sym typeface="Symbol" panose="05050102010706020507" pitchFamily="18" charset="2"/>
              </a:rPr>
              <a:t>(instructor) – </a:t>
            </a:r>
            <a:br>
              <a:rPr lang="en-US" altLang="zh-CN" sz="2000" i="1" dirty="0">
                <a:sym typeface="Symbol" panose="05050102010706020507" pitchFamily="18" charset="2"/>
              </a:rPr>
            </a:br>
            <a:r>
              <a:rPr lang="en-US" altLang="zh-CN" dirty="0">
                <a:sym typeface="Symbol" panose="05050102010706020507" pitchFamily="18" charset="2"/>
              </a:rPr>
              <a:t></a:t>
            </a:r>
            <a:r>
              <a:rPr lang="en-US" altLang="zh-CN" sz="2400" i="1" baseline="-25000" dirty="0" err="1"/>
              <a:t>instructor.salary</a:t>
            </a:r>
            <a:r>
              <a:rPr lang="en-US" altLang="zh-CN" sz="2000" dirty="0"/>
              <a:t>(</a:t>
            </a:r>
            <a:r>
              <a:rPr lang="en-US" altLang="zh-CN" sz="2000" i="1" dirty="0">
                <a:sym typeface="Symbol" panose="05050102010706020507" pitchFamily="18" charset="2"/>
              </a:rPr>
              <a:t></a:t>
            </a:r>
            <a:r>
              <a:rPr lang="en-US" altLang="zh-CN" sz="2400" i="1" baseline="-25000" dirty="0" err="1">
                <a:sym typeface="Symbol" panose="05050102010706020507" pitchFamily="18" charset="2"/>
              </a:rPr>
              <a:t>instructor.salary</a:t>
            </a:r>
            <a:r>
              <a:rPr lang="en-US" altLang="zh-CN" sz="2400" i="1" baseline="-25000" dirty="0">
                <a:sym typeface="Symbol" panose="05050102010706020507" pitchFamily="18" charset="2"/>
              </a:rPr>
              <a:t>&lt;</a:t>
            </a:r>
            <a:r>
              <a:rPr lang="en-US" altLang="zh-CN" sz="2400" i="1" baseline="-25000" dirty="0" err="1">
                <a:sym typeface="Symbol" panose="05050102010706020507" pitchFamily="18" charset="2"/>
              </a:rPr>
              <a:t>d,salary</a:t>
            </a:r>
            <a:r>
              <a:rPr lang="en-US" altLang="zh-CN" sz="1800" dirty="0">
                <a:sym typeface="Symbol" panose="05050102010706020507" pitchFamily="18" charset="2"/>
              </a:rPr>
              <a:t>(</a:t>
            </a:r>
            <a:r>
              <a:rPr lang="en-US" altLang="zh-CN" sz="1800" i="1" dirty="0" err="1">
                <a:sym typeface="Symbol" panose="05050102010706020507" pitchFamily="18" charset="2"/>
              </a:rPr>
              <a:t>instructor</a:t>
            </a:r>
            <a:r>
              <a:rPr lang="en-US" altLang="zh-CN" i="1" dirty="0" err="1">
                <a:sym typeface="Symbol" panose="05050102010706020507" pitchFamily="18" charset="2"/>
              </a:rPr>
              <a:t>x</a:t>
            </a:r>
            <a:r>
              <a:rPr lang="en-US" altLang="zh-CN" sz="1600" i="1" dirty="0" err="1">
                <a:sym typeface="Symbol" panose="05050102010706020507" pitchFamily="18" charset="2"/>
              </a:rPr>
              <a:t></a:t>
            </a:r>
            <a:r>
              <a:rPr lang="en-US" altLang="zh-CN" sz="1800" i="1" baseline="-25000" dirty="0" err="1"/>
              <a:t>d</a:t>
            </a:r>
            <a:r>
              <a:rPr lang="en-US" altLang="zh-CN" sz="1800" i="1" dirty="0">
                <a:sym typeface="Symbol" panose="05050102010706020507" pitchFamily="18" charset="2"/>
              </a:rPr>
              <a:t>(instructor</a:t>
            </a:r>
            <a:r>
              <a:rPr lang="en-US" altLang="zh-CN" sz="1800" dirty="0">
                <a:sym typeface="Symbol" panose="05050102010706020507" pitchFamily="18" charset="2"/>
              </a:rPr>
              <a:t>))) </a:t>
            </a:r>
            <a:endParaRPr lang="en-IN" altLang="zh-CN" dirty="0">
              <a:sym typeface="Symbol" panose="05050102010706020507" pitchFamily="18" charset="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zh-CN" altLang="en-US">
                <a:ea typeface="宋体" panose="02010600030101010101" pitchFamily="2" charset="-122"/>
              </a:rPr>
              <a:t>查询示例</a:t>
            </a:r>
            <a:endParaRPr lang="en-US" altLang="zh-CN">
              <a:ea typeface="宋体" panose="02010600030101010101" pitchFamily="2" charset="-122"/>
            </a:endParaRPr>
          </a:p>
        </p:txBody>
      </p:sp>
      <p:sp>
        <p:nvSpPr>
          <p:cNvPr id="46083" name="Rectangle 3"/>
          <p:cNvSpPr>
            <a:spLocks noGrp="1" noChangeArrowheads="1"/>
          </p:cNvSpPr>
          <p:nvPr>
            <p:ph type="body" idx="1"/>
          </p:nvPr>
        </p:nvSpPr>
        <p:spPr>
          <a:xfrm>
            <a:off x="725488" y="1077913"/>
            <a:ext cx="8226425" cy="698500"/>
          </a:xfrm>
        </p:spPr>
        <p:txBody>
          <a:bodyPr/>
          <a:lstStyle/>
          <a:p>
            <a:r>
              <a:rPr lang="zh-CN" altLang="en-US" sz="2000"/>
              <a:t>找出</a:t>
            </a:r>
            <a:r>
              <a:rPr lang="en-US" altLang="zh-CN" sz="2000"/>
              <a:t>Physics </a:t>
            </a:r>
            <a:r>
              <a:rPr lang="zh-CN" altLang="en-US" sz="2000"/>
              <a:t>系的所有教师的姓名和他们所讲授的课的课程号（</a:t>
            </a:r>
            <a:r>
              <a:rPr lang="en-US" altLang="zh-CN" sz="2000" i="1"/>
              <a:t> course_id </a:t>
            </a:r>
            <a:r>
              <a:rPr lang="zh-CN" altLang="en-US" sz="2000"/>
              <a:t>）</a:t>
            </a:r>
            <a:endParaRPr lang="en-US" altLang="zh-CN" sz="2000"/>
          </a:p>
        </p:txBody>
      </p:sp>
      <p:sp>
        <p:nvSpPr>
          <p:cNvPr id="539653" name="Text Box 5"/>
          <p:cNvSpPr txBox="1">
            <a:spLocks noChangeArrowheads="1"/>
          </p:cNvSpPr>
          <p:nvPr/>
        </p:nvSpPr>
        <p:spPr bwMode="auto">
          <a:xfrm>
            <a:off x="730250" y="1841500"/>
            <a:ext cx="8661400"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93750" indent="-3365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lvl="1">
              <a:lnSpc>
                <a:spcPct val="120000"/>
              </a:lnSpc>
              <a:spcBef>
                <a:spcPct val="35000"/>
              </a:spcBef>
              <a:buClr>
                <a:schemeClr val="hlink"/>
              </a:buClr>
              <a:buSzPct val="80000"/>
              <a:buFont typeface="Monotype Sorts" pitchFamily="2" charset="2"/>
              <a:buChar char="l"/>
            </a:pPr>
            <a:r>
              <a:rPr kumimoji="1" lang="zh-CN" altLang="en-US">
                <a:ea typeface="宋体" panose="02010600030101010101" pitchFamily="2" charset="-122"/>
              </a:rPr>
              <a:t>查询</a:t>
            </a:r>
            <a:r>
              <a:rPr kumimoji="1" lang="en-US" altLang="zh-CN">
                <a:ea typeface="宋体" panose="02010600030101010101" pitchFamily="2" charset="-122"/>
              </a:rPr>
              <a:t>1</a:t>
            </a:r>
            <a:br>
              <a:rPr kumimoji="1" lang="en-US" altLang="zh-CN">
                <a:ea typeface="宋体" panose="02010600030101010101" pitchFamily="2" charset="-122"/>
              </a:rPr>
            </a:br>
            <a:r>
              <a:rPr kumimoji="1" lang="en-US" altLang="zh-CN">
                <a:ea typeface="宋体" panose="02010600030101010101" pitchFamily="2" charset="-122"/>
              </a:rPr>
              <a:t>  </a:t>
            </a:r>
            <a:r>
              <a:rPr kumimoji="1" lang="en-US" altLang="zh-CN" sz="2400">
                <a:ea typeface="宋体" panose="02010600030101010101" pitchFamily="2" charset="-122"/>
                <a:sym typeface="Symbol" panose="05050102010706020507" pitchFamily="18" charset="2"/>
              </a:rPr>
              <a:t></a:t>
            </a:r>
            <a:r>
              <a:rPr kumimoji="1" lang="en-US" altLang="zh-CN" sz="2400" i="1" baseline="-25000">
                <a:ea typeface="宋体" panose="02010600030101010101" pitchFamily="2" charset="-122"/>
                <a:sym typeface="Symbol" panose="05050102010706020507" pitchFamily="18" charset="2"/>
              </a:rPr>
              <a:t>instructor.ID,course_id</a:t>
            </a:r>
            <a:r>
              <a:rPr kumimoji="1" lang="en-US" altLang="zh-CN" sz="2400" baseline="-25000">
                <a:ea typeface="宋体" panose="02010600030101010101" pitchFamily="2" charset="-122"/>
                <a:sym typeface="Symbol" panose="05050102010706020507" pitchFamily="18" charset="2"/>
              </a:rPr>
              <a:t> </a:t>
            </a:r>
            <a:r>
              <a:rPr kumimoji="1" lang="en-US" altLang="zh-CN" sz="2400">
                <a:ea typeface="宋体" panose="02010600030101010101" pitchFamily="2" charset="-122"/>
                <a:sym typeface="Symbol" panose="05050102010706020507" pitchFamily="18" charset="2"/>
              </a:rPr>
              <a:t>(</a:t>
            </a:r>
            <a:r>
              <a:rPr kumimoji="1" lang="en-US" altLang="zh-CN" sz="2400" i="1" baseline="-25000">
                <a:ea typeface="宋体" panose="02010600030101010101" pitchFamily="2" charset="-122"/>
                <a:sym typeface="Symbol" panose="05050102010706020507" pitchFamily="18" charset="2"/>
              </a:rPr>
              <a:t>dept_name=“</a:t>
            </a:r>
            <a:r>
              <a:rPr kumimoji="1" lang="en-US" altLang="zh-CN" sz="2400" baseline="-25000">
                <a:ea typeface="宋体" panose="02010600030101010101" pitchFamily="2" charset="-122"/>
                <a:sym typeface="Symbol" panose="05050102010706020507" pitchFamily="18" charset="2"/>
              </a:rPr>
              <a:t>Physics”</a:t>
            </a:r>
            <a:r>
              <a:rPr kumimoji="1" lang="en-US" altLang="zh-CN" sz="2800" baseline="-25000">
                <a:ea typeface="宋体" panose="02010600030101010101" pitchFamily="2" charset="-122"/>
                <a:sym typeface="Symbol" panose="05050102010706020507" pitchFamily="18" charset="2"/>
              </a:rPr>
              <a:t> </a:t>
            </a:r>
            <a:r>
              <a:rPr kumimoji="1" lang="en-US" altLang="zh-CN" sz="2400">
                <a:ea typeface="宋体" panose="02010600030101010101" pitchFamily="2" charset="-122"/>
                <a:sym typeface="Symbol" panose="05050102010706020507" pitchFamily="18" charset="2"/>
              </a:rPr>
              <a:t>(</a:t>
            </a:r>
            <a:br>
              <a:rPr kumimoji="1" lang="en-US" altLang="zh-CN" sz="2400">
                <a:ea typeface="宋体" panose="02010600030101010101" pitchFamily="2" charset="-122"/>
                <a:sym typeface="Symbol" panose="05050102010706020507" pitchFamily="18" charset="2"/>
              </a:rPr>
            </a:br>
            <a:r>
              <a:rPr kumimoji="1" lang="en-US" altLang="zh-CN" sz="2400">
                <a:ea typeface="宋体" panose="02010600030101010101" pitchFamily="2" charset="-122"/>
                <a:sym typeface="Symbol" panose="05050102010706020507" pitchFamily="18" charset="2"/>
              </a:rPr>
              <a:t>                    </a:t>
            </a:r>
            <a:r>
              <a:rPr kumimoji="1" lang="en-US" altLang="zh-CN" sz="2400" i="1" baseline="-25000">
                <a:ea typeface="宋体" panose="02010600030101010101" pitchFamily="2" charset="-122"/>
                <a:sym typeface="Symbol" panose="05050102010706020507" pitchFamily="18" charset="2"/>
              </a:rPr>
              <a:t>instructor.ID=teaches.ID</a:t>
            </a:r>
            <a:r>
              <a:rPr kumimoji="1" lang="en-US" altLang="zh-CN" sz="2400">
                <a:ea typeface="宋体" panose="02010600030101010101" pitchFamily="2" charset="-122"/>
                <a:sym typeface="Symbol" panose="05050102010706020507" pitchFamily="18" charset="2"/>
              </a:rPr>
              <a:t> </a:t>
            </a:r>
            <a:r>
              <a:rPr kumimoji="1" lang="en-US" altLang="zh-CN" sz="2000">
                <a:ea typeface="宋体" panose="02010600030101010101" pitchFamily="2" charset="-122"/>
                <a:sym typeface="Symbol" panose="05050102010706020507" pitchFamily="18" charset="2"/>
              </a:rPr>
              <a:t>(</a:t>
            </a:r>
            <a:r>
              <a:rPr kumimoji="1" lang="en-US" altLang="zh-CN" sz="2000" i="1">
                <a:ea typeface="宋体" panose="02010600030101010101" pitchFamily="2" charset="-122"/>
                <a:sym typeface="Symbol" panose="05050102010706020507" pitchFamily="18" charset="2"/>
              </a:rPr>
              <a:t>instructor</a:t>
            </a:r>
            <a:r>
              <a:rPr kumimoji="1" lang="en-US" altLang="zh-CN" sz="2000">
                <a:ea typeface="宋体" panose="02010600030101010101" pitchFamily="2" charset="-122"/>
                <a:sym typeface="Symbol" panose="05050102010706020507" pitchFamily="18" charset="2"/>
              </a:rPr>
              <a:t> x </a:t>
            </a:r>
            <a:r>
              <a:rPr kumimoji="1" lang="en-US" altLang="zh-CN" sz="2000" i="1">
                <a:ea typeface="宋体" panose="02010600030101010101" pitchFamily="2" charset="-122"/>
                <a:sym typeface="Symbol" panose="05050102010706020507" pitchFamily="18" charset="2"/>
              </a:rPr>
              <a:t>teaches</a:t>
            </a:r>
            <a:r>
              <a:rPr kumimoji="1" lang="en-US" altLang="zh-CN" sz="2000">
                <a:ea typeface="宋体" panose="02010600030101010101" pitchFamily="2" charset="-122"/>
                <a:sym typeface="Symbol" panose="05050102010706020507" pitchFamily="18" charset="2"/>
              </a:rPr>
              <a:t>)))</a:t>
            </a:r>
          </a:p>
          <a:p>
            <a:endParaRPr lang="en-US" altLang="zh-CN" sz="2000">
              <a:ea typeface="宋体" panose="02010600030101010101" pitchFamily="2" charset="-122"/>
            </a:endParaRPr>
          </a:p>
        </p:txBody>
      </p:sp>
      <p:sp>
        <p:nvSpPr>
          <p:cNvPr id="539654" name="Text Box 6"/>
          <p:cNvSpPr txBox="1">
            <a:spLocks noChangeArrowheads="1"/>
          </p:cNvSpPr>
          <p:nvPr/>
        </p:nvSpPr>
        <p:spPr bwMode="auto">
          <a:xfrm>
            <a:off x="857250" y="3427413"/>
            <a:ext cx="8661400"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93750" indent="-3365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lvl="1">
              <a:lnSpc>
                <a:spcPct val="120000"/>
              </a:lnSpc>
              <a:spcBef>
                <a:spcPct val="35000"/>
              </a:spcBef>
              <a:buClr>
                <a:schemeClr val="hlink"/>
              </a:buClr>
              <a:buSzPct val="80000"/>
              <a:buFont typeface="Monotype Sorts" pitchFamily="2" charset="2"/>
              <a:buChar char="l"/>
            </a:pPr>
            <a:r>
              <a:rPr kumimoji="1" lang="zh-CN" altLang="en-US">
                <a:ea typeface="宋体" panose="02010600030101010101" pitchFamily="2" charset="-122"/>
              </a:rPr>
              <a:t>查询</a:t>
            </a:r>
            <a:r>
              <a:rPr kumimoji="1" lang="en-US" altLang="zh-CN">
                <a:ea typeface="宋体" panose="02010600030101010101" pitchFamily="2" charset="-122"/>
              </a:rPr>
              <a:t>2</a:t>
            </a:r>
            <a:br>
              <a:rPr kumimoji="1" lang="en-US" altLang="zh-CN">
                <a:ea typeface="宋体" panose="02010600030101010101" pitchFamily="2" charset="-122"/>
              </a:rPr>
            </a:br>
            <a:r>
              <a:rPr kumimoji="1" lang="en-US" altLang="zh-CN">
                <a:ea typeface="宋体" panose="02010600030101010101" pitchFamily="2" charset="-122"/>
              </a:rPr>
              <a:t>  </a:t>
            </a:r>
            <a:r>
              <a:rPr kumimoji="1" lang="en-US" altLang="zh-CN" sz="2400">
                <a:ea typeface="宋体" panose="02010600030101010101" pitchFamily="2" charset="-122"/>
                <a:sym typeface="Symbol" panose="05050102010706020507" pitchFamily="18" charset="2"/>
              </a:rPr>
              <a:t></a:t>
            </a:r>
            <a:r>
              <a:rPr kumimoji="1" lang="en-US" altLang="zh-CN" sz="2400" i="1" baseline="-25000">
                <a:ea typeface="宋体" panose="02010600030101010101" pitchFamily="2" charset="-122"/>
                <a:sym typeface="Symbol" panose="05050102010706020507" pitchFamily="18" charset="2"/>
              </a:rPr>
              <a:t>instructor.ID,course_id</a:t>
            </a:r>
            <a:r>
              <a:rPr kumimoji="1" lang="en-US" altLang="zh-CN" sz="2800" baseline="-25000">
                <a:ea typeface="宋体" panose="02010600030101010101" pitchFamily="2" charset="-122"/>
                <a:sym typeface="Symbol" panose="05050102010706020507" pitchFamily="18" charset="2"/>
              </a:rPr>
              <a:t> </a:t>
            </a:r>
            <a:r>
              <a:rPr kumimoji="1" lang="en-US" altLang="zh-CN" sz="2400">
                <a:ea typeface="宋体" panose="02010600030101010101" pitchFamily="2" charset="-122"/>
                <a:sym typeface="Symbol" panose="05050102010706020507" pitchFamily="18" charset="2"/>
              </a:rPr>
              <a:t>(</a:t>
            </a:r>
            <a:r>
              <a:rPr kumimoji="1" lang="en-US" altLang="zh-CN" sz="2400" i="1" baseline="-25000">
                <a:ea typeface="宋体" panose="02010600030101010101" pitchFamily="2" charset="-122"/>
                <a:sym typeface="Symbol" panose="05050102010706020507" pitchFamily="18" charset="2"/>
              </a:rPr>
              <a:t>instructor.ID=teaches.ID</a:t>
            </a:r>
            <a:r>
              <a:rPr kumimoji="1" lang="en-US" altLang="zh-CN" sz="2800" baseline="-25000">
                <a:ea typeface="宋体" panose="02010600030101010101" pitchFamily="2" charset="-122"/>
                <a:sym typeface="Symbol" panose="05050102010706020507" pitchFamily="18" charset="2"/>
              </a:rPr>
              <a:t> </a:t>
            </a:r>
            <a:r>
              <a:rPr kumimoji="1" lang="en-US" altLang="zh-CN" sz="2400">
                <a:ea typeface="宋体" panose="02010600030101010101" pitchFamily="2" charset="-122"/>
                <a:sym typeface="Symbol" panose="05050102010706020507" pitchFamily="18" charset="2"/>
              </a:rPr>
              <a:t>(</a:t>
            </a:r>
            <a:br>
              <a:rPr kumimoji="1" lang="en-US" altLang="zh-CN" sz="2400">
                <a:ea typeface="宋体" panose="02010600030101010101" pitchFamily="2" charset="-122"/>
                <a:sym typeface="Symbol" panose="05050102010706020507" pitchFamily="18" charset="2"/>
              </a:rPr>
            </a:br>
            <a:r>
              <a:rPr kumimoji="1" lang="en-US" altLang="zh-CN" sz="2400">
                <a:ea typeface="宋体" panose="02010600030101010101" pitchFamily="2" charset="-122"/>
                <a:sym typeface="Symbol" panose="05050102010706020507" pitchFamily="18" charset="2"/>
              </a:rPr>
              <a:t>                    </a:t>
            </a:r>
            <a:r>
              <a:rPr kumimoji="1" lang="en-US" altLang="zh-CN" sz="2400" i="1" baseline="-25000">
                <a:ea typeface="宋体" panose="02010600030101010101" pitchFamily="2" charset="-122"/>
                <a:sym typeface="Symbol" panose="05050102010706020507" pitchFamily="18" charset="2"/>
              </a:rPr>
              <a:t>dept_name=“</a:t>
            </a:r>
            <a:r>
              <a:rPr kumimoji="1" lang="en-US" altLang="zh-CN" sz="2400" baseline="-25000">
                <a:ea typeface="宋体" panose="02010600030101010101" pitchFamily="2" charset="-122"/>
                <a:sym typeface="Symbol" panose="05050102010706020507" pitchFamily="18" charset="2"/>
              </a:rPr>
              <a:t>Physics”</a:t>
            </a:r>
            <a:r>
              <a:rPr kumimoji="1" lang="en-US" altLang="zh-CN" sz="2400">
                <a:ea typeface="宋体" panose="02010600030101010101" pitchFamily="2" charset="-122"/>
                <a:sym typeface="Symbol" panose="05050102010706020507" pitchFamily="18" charset="2"/>
              </a:rPr>
              <a:t> </a:t>
            </a:r>
            <a:r>
              <a:rPr kumimoji="1" lang="en-US" altLang="zh-CN" sz="2000">
                <a:ea typeface="宋体" panose="02010600030101010101" pitchFamily="2" charset="-122"/>
                <a:sym typeface="Symbol" panose="05050102010706020507" pitchFamily="18" charset="2"/>
              </a:rPr>
              <a:t>(</a:t>
            </a:r>
            <a:r>
              <a:rPr kumimoji="1" lang="en-US" altLang="zh-CN" sz="2000" i="1">
                <a:ea typeface="宋体" panose="02010600030101010101" pitchFamily="2" charset="-122"/>
                <a:sym typeface="Symbol" panose="05050102010706020507" pitchFamily="18" charset="2"/>
              </a:rPr>
              <a:t>instructor)</a:t>
            </a:r>
            <a:r>
              <a:rPr kumimoji="1" lang="en-US" altLang="zh-CN" sz="2000">
                <a:ea typeface="宋体" panose="02010600030101010101" pitchFamily="2" charset="-122"/>
                <a:sym typeface="Symbol" panose="05050102010706020507" pitchFamily="18" charset="2"/>
              </a:rPr>
              <a:t> x </a:t>
            </a:r>
            <a:r>
              <a:rPr kumimoji="1" lang="en-US" altLang="zh-CN" sz="2000" i="1">
                <a:ea typeface="宋体" panose="02010600030101010101" pitchFamily="2" charset="-122"/>
                <a:sym typeface="Symbol" panose="05050102010706020507" pitchFamily="18" charset="2"/>
              </a:rPr>
              <a:t>teaches</a:t>
            </a:r>
            <a:r>
              <a:rPr kumimoji="1" lang="en-US" altLang="zh-CN" sz="2000">
                <a:ea typeface="宋体" panose="02010600030101010101" pitchFamily="2" charset="-122"/>
                <a:sym typeface="Symbol" panose="05050102010706020507" pitchFamily="18" charset="2"/>
              </a:rPr>
              <a:t>))</a:t>
            </a:r>
          </a:p>
          <a:p>
            <a:endParaRPr lang="en-US" altLang="zh-CN" sz="200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3965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396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9653" grpId="0" autoUpdateAnimBg="0"/>
      <p:bldP spid="539654"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type="body" idx="1"/>
          </p:nvPr>
        </p:nvSpPr>
        <p:spPr/>
        <p:txBody>
          <a:bodyPr/>
          <a:lstStyle/>
          <a:p>
            <a:pPr lvl="1" eaLnBrk="1" hangingPunct="1">
              <a:lnSpc>
                <a:spcPct val="150000"/>
              </a:lnSpc>
            </a:pPr>
            <a:r>
              <a:rPr lang="zh-CN" altLang="en-US" sz="2400" dirty="0">
                <a:latin typeface="华文新魏" panose="02010800040101010101" pitchFamily="2" charset="-122"/>
              </a:rPr>
              <a:t>求仅选修了</a:t>
            </a:r>
            <a:r>
              <a:rPr lang="en-US" altLang="zh-CN" sz="2400" dirty="0">
                <a:latin typeface="华文新魏" panose="02010800040101010101" pitchFamily="2" charset="-122"/>
              </a:rPr>
              <a:t>c01</a:t>
            </a:r>
            <a:r>
              <a:rPr lang="zh-CN" altLang="en-US" sz="2400" dirty="0">
                <a:latin typeface="华文新魏" panose="02010800040101010101" pitchFamily="2" charset="-122"/>
              </a:rPr>
              <a:t>号课程的学生号</a:t>
            </a:r>
          </a:p>
          <a:p>
            <a:pPr lvl="1" eaLnBrk="1" hangingPunct="1">
              <a:lnSpc>
                <a:spcPct val="150000"/>
              </a:lnSpc>
              <a:buFontTx/>
              <a:buNone/>
            </a:pPr>
            <a:r>
              <a:rPr lang="zh-CN" altLang="en-US" sz="2000" dirty="0">
                <a:latin typeface="华文新魏" panose="02010800040101010101" pitchFamily="2" charset="-122"/>
              </a:rPr>
              <a:t>选修</a:t>
            </a:r>
            <a:r>
              <a:rPr lang="en-US" altLang="zh-CN" sz="2000" dirty="0">
                <a:latin typeface="华文新魏" panose="02010800040101010101" pitchFamily="2" charset="-122"/>
              </a:rPr>
              <a:t>c01</a:t>
            </a:r>
            <a:r>
              <a:rPr lang="zh-CN" altLang="en-US" sz="2000" dirty="0">
                <a:latin typeface="华文新魏" panose="02010800040101010101" pitchFamily="2" charset="-122"/>
              </a:rPr>
              <a:t>号课程的学生－选</a:t>
            </a:r>
            <a:r>
              <a:rPr lang="en-US" altLang="zh-CN" sz="2000" dirty="0">
                <a:latin typeface="华文新魏" panose="02010800040101010101" pitchFamily="2" charset="-122"/>
              </a:rPr>
              <a:t>c01</a:t>
            </a:r>
            <a:r>
              <a:rPr lang="zh-CN" altLang="en-US" sz="2000" dirty="0">
                <a:latin typeface="华文新魏" panose="02010800040101010101" pitchFamily="2" charset="-122"/>
              </a:rPr>
              <a:t>号课程之外的学生</a:t>
            </a:r>
          </a:p>
          <a:p>
            <a:pPr lvl="1" eaLnBrk="1" hangingPunct="1">
              <a:buFontTx/>
              <a:buNone/>
            </a:pPr>
            <a:r>
              <a:rPr lang="zh-CN" altLang="en-US" sz="2400" dirty="0">
                <a:latin typeface="华文新魏" panose="02010800040101010101" pitchFamily="2" charset="-122"/>
              </a:rPr>
              <a:t>＝</a:t>
            </a:r>
            <a:r>
              <a:rPr lang="zh-CN" altLang="en-US" dirty="0">
                <a:latin typeface="华文新魏" panose="02010800040101010101" pitchFamily="2" charset="-122"/>
                <a:sym typeface="Symbol" panose="05050102010706020507" pitchFamily="18" charset="2"/>
              </a:rPr>
              <a:t>∏</a:t>
            </a:r>
            <a:r>
              <a:rPr lang="en-US" altLang="zh-CN" baseline="-25000" dirty="0">
                <a:latin typeface="华文新魏" panose="02010800040101010101" pitchFamily="2" charset="-122"/>
                <a:sym typeface="Symbol" panose="05050102010706020507" pitchFamily="18" charset="2"/>
              </a:rPr>
              <a:t>S#</a:t>
            </a:r>
            <a:r>
              <a:rPr lang="en-US" altLang="zh-CN" dirty="0">
                <a:latin typeface="华文新魏" panose="02010800040101010101" pitchFamily="2" charset="-122"/>
                <a:sym typeface="Symbol" panose="05050102010706020507" pitchFamily="18" charset="2"/>
              </a:rPr>
              <a:t>(</a:t>
            </a:r>
            <a:r>
              <a:rPr lang="en-US" altLang="zh-CN" baseline="-20000" dirty="0">
                <a:latin typeface="华文新魏" panose="02010800040101010101" pitchFamily="2" charset="-122"/>
                <a:sym typeface="Symbol" panose="05050102010706020507" pitchFamily="18" charset="2"/>
              </a:rPr>
              <a:t>C# = c01 </a:t>
            </a:r>
            <a:r>
              <a:rPr lang="en-US" altLang="zh-CN" dirty="0">
                <a:latin typeface="华文新魏" panose="02010800040101010101" pitchFamily="2" charset="-122"/>
                <a:sym typeface="Symbol" panose="05050102010706020507" pitchFamily="18" charset="2"/>
              </a:rPr>
              <a:t>(SC))－∏</a:t>
            </a:r>
            <a:r>
              <a:rPr lang="en-US" altLang="zh-CN" baseline="-25000" dirty="0">
                <a:latin typeface="华文新魏" panose="02010800040101010101" pitchFamily="2" charset="-122"/>
                <a:sym typeface="Symbol" panose="05050102010706020507" pitchFamily="18" charset="2"/>
              </a:rPr>
              <a:t>S#</a:t>
            </a:r>
            <a:r>
              <a:rPr lang="en-US" altLang="zh-CN" dirty="0">
                <a:latin typeface="华文新魏" panose="02010800040101010101" pitchFamily="2" charset="-122"/>
                <a:sym typeface="Symbol" panose="05050102010706020507" pitchFamily="18" charset="2"/>
              </a:rPr>
              <a:t>(SC－</a:t>
            </a:r>
            <a:r>
              <a:rPr lang="en-US" altLang="zh-CN" baseline="-20000" dirty="0">
                <a:latin typeface="华文新魏" panose="02010800040101010101" pitchFamily="2" charset="-122"/>
                <a:sym typeface="Symbol" panose="05050102010706020507" pitchFamily="18" charset="2"/>
              </a:rPr>
              <a:t>C# = c01 </a:t>
            </a:r>
            <a:r>
              <a:rPr lang="en-US" altLang="zh-CN" dirty="0">
                <a:latin typeface="华文新魏" panose="02010800040101010101" pitchFamily="2" charset="-122"/>
                <a:sym typeface="Symbol" panose="05050102010706020507" pitchFamily="18" charset="2"/>
              </a:rPr>
              <a:t>(SC))</a:t>
            </a:r>
            <a:endParaRPr lang="zh-CN" altLang="en-US" dirty="0">
              <a:latin typeface="华文新魏" panose="02010800040101010101" pitchFamily="2" charset="-122"/>
              <a:sym typeface="Symbol" panose="05050102010706020507" pitchFamily="18" charset="2"/>
            </a:endParaRPr>
          </a:p>
        </p:txBody>
      </p:sp>
      <p:graphicFrame>
        <p:nvGraphicFramePr>
          <p:cNvPr id="48131" name="Object 5"/>
          <p:cNvGraphicFramePr>
            <a:graphicFrameLocks noChangeAspect="1"/>
          </p:cNvGraphicFramePr>
          <p:nvPr/>
        </p:nvGraphicFramePr>
        <p:xfrm>
          <a:off x="228600" y="3062288"/>
          <a:ext cx="3048000" cy="1600200"/>
        </p:xfrm>
        <a:graphic>
          <a:graphicData uri="http://schemas.openxmlformats.org/presentationml/2006/ole">
            <mc:AlternateContent xmlns:mc="http://schemas.openxmlformats.org/markup-compatibility/2006">
              <mc:Choice xmlns:v="urn:schemas-microsoft-com:vml" Requires="v">
                <p:oleObj name="Document" r:id="rId2" imgW="5629656" imgH="2819400" progId="Word.Document.8">
                  <p:embed/>
                </p:oleObj>
              </mc:Choice>
              <mc:Fallback>
                <p:oleObj name="Document" r:id="rId2" imgW="5629656" imgH="2819400" progId="Word.Document.8">
                  <p:embed/>
                  <p:pic>
                    <p:nvPicPr>
                      <p:cNvPr id="48131"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062288"/>
                        <a:ext cx="3048000" cy="160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132" name="Line 6"/>
          <p:cNvSpPr>
            <a:spLocks noChangeShapeType="1"/>
          </p:cNvSpPr>
          <p:nvPr/>
        </p:nvSpPr>
        <p:spPr bwMode="auto">
          <a:xfrm>
            <a:off x="3276600" y="3900488"/>
            <a:ext cx="22860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8133" name="Object 7"/>
          <p:cNvGraphicFramePr>
            <a:graphicFrameLocks noChangeAspect="1"/>
          </p:cNvGraphicFramePr>
          <p:nvPr/>
        </p:nvGraphicFramePr>
        <p:xfrm>
          <a:off x="3581400" y="3443288"/>
          <a:ext cx="2667000" cy="915987"/>
        </p:xfrm>
        <a:graphic>
          <a:graphicData uri="http://schemas.openxmlformats.org/presentationml/2006/ole">
            <mc:AlternateContent xmlns:mc="http://schemas.openxmlformats.org/markup-compatibility/2006">
              <mc:Choice xmlns:v="urn:schemas-microsoft-com:vml" Requires="v">
                <p:oleObj name="Document" r:id="rId4" imgW="5629656" imgH="1755648" progId="Word.Document.8">
                  <p:embed/>
                </p:oleObj>
              </mc:Choice>
              <mc:Fallback>
                <p:oleObj name="Document" r:id="rId4" imgW="5629656" imgH="1755648" progId="Word.Document.8">
                  <p:embed/>
                  <p:pic>
                    <p:nvPicPr>
                      <p:cNvPr id="48133"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400" y="3443288"/>
                        <a:ext cx="2667000" cy="915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134" name="Line 8"/>
          <p:cNvSpPr>
            <a:spLocks noChangeShapeType="1"/>
          </p:cNvSpPr>
          <p:nvPr/>
        </p:nvSpPr>
        <p:spPr bwMode="auto">
          <a:xfrm>
            <a:off x="6248400" y="3824288"/>
            <a:ext cx="22860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35" name="Line 9"/>
          <p:cNvSpPr>
            <a:spLocks noChangeShapeType="1"/>
          </p:cNvSpPr>
          <p:nvPr/>
        </p:nvSpPr>
        <p:spPr bwMode="auto">
          <a:xfrm>
            <a:off x="6248400" y="3900488"/>
            <a:ext cx="22860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8136" name="Group 10"/>
          <p:cNvGrpSpPr>
            <a:grpSpLocks/>
          </p:cNvGrpSpPr>
          <p:nvPr/>
        </p:nvGrpSpPr>
        <p:grpSpPr bwMode="auto">
          <a:xfrm>
            <a:off x="6596063" y="3443288"/>
            <a:ext cx="2428875" cy="776287"/>
            <a:chOff x="4155" y="2496"/>
            <a:chExt cx="1530" cy="489"/>
          </a:xfrm>
        </p:grpSpPr>
        <p:sp>
          <p:nvSpPr>
            <p:cNvPr id="48245" name="Rectangle 11"/>
            <p:cNvSpPr>
              <a:spLocks noChangeArrowheads="1"/>
            </p:cNvSpPr>
            <p:nvPr/>
          </p:nvSpPr>
          <p:spPr bwMode="auto">
            <a:xfrm>
              <a:off x="4339" y="2500"/>
              <a:ext cx="136"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1700">
                  <a:latin typeface="华文新魏" panose="02010800040101010101" pitchFamily="2" charset="-122"/>
                  <a:ea typeface="华文新魏" panose="02010800040101010101" pitchFamily="2" charset="-122"/>
                </a:rPr>
                <a:t>S#</a:t>
              </a:r>
              <a:endParaRPr lang="en-US" altLang="zh-CN" sz="2400">
                <a:latin typeface="华文新魏" panose="02010800040101010101" pitchFamily="2" charset="-122"/>
                <a:ea typeface="华文新魏" panose="02010800040101010101" pitchFamily="2" charset="-122"/>
              </a:endParaRPr>
            </a:p>
          </p:txBody>
        </p:sp>
        <p:sp>
          <p:nvSpPr>
            <p:cNvPr id="48246" name="Rectangle 12"/>
            <p:cNvSpPr>
              <a:spLocks noChangeArrowheads="1"/>
            </p:cNvSpPr>
            <p:nvPr/>
          </p:nvSpPr>
          <p:spPr bwMode="auto">
            <a:xfrm>
              <a:off x="4841" y="2500"/>
              <a:ext cx="16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1700">
                  <a:latin typeface="华文新魏" panose="02010800040101010101" pitchFamily="2" charset="-122"/>
                  <a:ea typeface="华文新魏" panose="02010800040101010101" pitchFamily="2" charset="-122"/>
                </a:rPr>
                <a:t>C#</a:t>
              </a:r>
              <a:endParaRPr lang="en-US" altLang="zh-CN" sz="2400">
                <a:latin typeface="华文新魏" panose="02010800040101010101" pitchFamily="2" charset="-122"/>
                <a:ea typeface="华文新魏" panose="02010800040101010101" pitchFamily="2" charset="-122"/>
              </a:endParaRPr>
            </a:p>
          </p:txBody>
        </p:sp>
        <p:sp>
          <p:nvSpPr>
            <p:cNvPr id="48247" name="Rectangle 13"/>
            <p:cNvSpPr>
              <a:spLocks noChangeArrowheads="1"/>
            </p:cNvSpPr>
            <p:nvPr/>
          </p:nvSpPr>
          <p:spPr bwMode="auto">
            <a:xfrm>
              <a:off x="5211" y="2500"/>
              <a:ext cx="42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1700">
                  <a:latin typeface="华文新魏" panose="02010800040101010101" pitchFamily="2" charset="-122"/>
                  <a:ea typeface="华文新魏" panose="02010800040101010101" pitchFamily="2" charset="-122"/>
                </a:rPr>
                <a:t>SCORE</a:t>
              </a:r>
              <a:endParaRPr lang="en-US" altLang="zh-CN" sz="2400">
                <a:latin typeface="华文新魏" panose="02010800040101010101" pitchFamily="2" charset="-122"/>
                <a:ea typeface="华文新魏" panose="02010800040101010101" pitchFamily="2" charset="-122"/>
              </a:endParaRPr>
            </a:p>
          </p:txBody>
        </p:sp>
        <p:sp>
          <p:nvSpPr>
            <p:cNvPr id="48248" name="Line 14"/>
            <p:cNvSpPr>
              <a:spLocks noChangeShapeType="1"/>
            </p:cNvSpPr>
            <p:nvPr/>
          </p:nvSpPr>
          <p:spPr bwMode="auto">
            <a:xfrm>
              <a:off x="4155" y="2496"/>
              <a:ext cx="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49" name="Line 15"/>
            <p:cNvSpPr>
              <a:spLocks noChangeShapeType="1"/>
            </p:cNvSpPr>
            <p:nvPr/>
          </p:nvSpPr>
          <p:spPr bwMode="auto">
            <a:xfrm>
              <a:off x="4155" y="2496"/>
              <a:ext cx="1"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50" name="Line 16"/>
            <p:cNvSpPr>
              <a:spLocks noChangeShapeType="1"/>
            </p:cNvSpPr>
            <p:nvPr/>
          </p:nvSpPr>
          <p:spPr bwMode="auto">
            <a:xfrm>
              <a:off x="4155" y="2496"/>
              <a:ext cx="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51" name="Line 17"/>
            <p:cNvSpPr>
              <a:spLocks noChangeShapeType="1"/>
            </p:cNvSpPr>
            <p:nvPr/>
          </p:nvSpPr>
          <p:spPr bwMode="auto">
            <a:xfrm>
              <a:off x="4155" y="2496"/>
              <a:ext cx="1"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52" name="Rectangle 18"/>
            <p:cNvSpPr>
              <a:spLocks noChangeArrowheads="1"/>
            </p:cNvSpPr>
            <p:nvPr/>
          </p:nvSpPr>
          <p:spPr bwMode="auto">
            <a:xfrm>
              <a:off x="4157" y="2496"/>
              <a:ext cx="508"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400" b="1">
                <a:latin typeface="Tahoma" panose="020B0604030504040204" pitchFamily="34" charset="0"/>
              </a:endParaRPr>
            </a:p>
          </p:txBody>
        </p:sp>
        <p:sp>
          <p:nvSpPr>
            <p:cNvPr id="48253" name="Line 19"/>
            <p:cNvSpPr>
              <a:spLocks noChangeShapeType="1"/>
            </p:cNvSpPr>
            <p:nvPr/>
          </p:nvSpPr>
          <p:spPr bwMode="auto">
            <a:xfrm>
              <a:off x="4157" y="2496"/>
              <a:ext cx="50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54" name="Rectangle 20"/>
            <p:cNvSpPr>
              <a:spLocks noChangeArrowheads="1"/>
            </p:cNvSpPr>
            <p:nvPr/>
          </p:nvSpPr>
          <p:spPr bwMode="auto">
            <a:xfrm>
              <a:off x="4665" y="2496"/>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400" b="1">
                <a:latin typeface="Tahoma" panose="020B0604030504040204" pitchFamily="34" charset="0"/>
              </a:endParaRPr>
            </a:p>
          </p:txBody>
        </p:sp>
        <p:sp>
          <p:nvSpPr>
            <p:cNvPr id="48255" name="Line 21"/>
            <p:cNvSpPr>
              <a:spLocks noChangeShapeType="1"/>
            </p:cNvSpPr>
            <p:nvPr/>
          </p:nvSpPr>
          <p:spPr bwMode="auto">
            <a:xfrm>
              <a:off x="4665" y="2496"/>
              <a:ext cx="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56" name="Line 22"/>
            <p:cNvSpPr>
              <a:spLocks noChangeShapeType="1"/>
            </p:cNvSpPr>
            <p:nvPr/>
          </p:nvSpPr>
          <p:spPr bwMode="auto">
            <a:xfrm>
              <a:off x="4665" y="2496"/>
              <a:ext cx="1"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57" name="Rectangle 23"/>
            <p:cNvSpPr>
              <a:spLocks noChangeArrowheads="1"/>
            </p:cNvSpPr>
            <p:nvPr/>
          </p:nvSpPr>
          <p:spPr bwMode="auto">
            <a:xfrm>
              <a:off x="4667" y="2496"/>
              <a:ext cx="507"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400" b="1">
                <a:latin typeface="Tahoma" panose="020B0604030504040204" pitchFamily="34" charset="0"/>
              </a:endParaRPr>
            </a:p>
          </p:txBody>
        </p:sp>
        <p:sp>
          <p:nvSpPr>
            <p:cNvPr id="48258" name="Line 24"/>
            <p:cNvSpPr>
              <a:spLocks noChangeShapeType="1"/>
            </p:cNvSpPr>
            <p:nvPr/>
          </p:nvSpPr>
          <p:spPr bwMode="auto">
            <a:xfrm>
              <a:off x="4667" y="2496"/>
              <a:ext cx="50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59" name="Line 25"/>
            <p:cNvSpPr>
              <a:spLocks noChangeShapeType="1"/>
            </p:cNvSpPr>
            <p:nvPr/>
          </p:nvSpPr>
          <p:spPr bwMode="auto">
            <a:xfrm>
              <a:off x="5174" y="2496"/>
              <a:ext cx="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60" name="Line 26"/>
            <p:cNvSpPr>
              <a:spLocks noChangeShapeType="1"/>
            </p:cNvSpPr>
            <p:nvPr/>
          </p:nvSpPr>
          <p:spPr bwMode="auto">
            <a:xfrm>
              <a:off x="5174" y="2496"/>
              <a:ext cx="1"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61" name="Rectangle 27"/>
            <p:cNvSpPr>
              <a:spLocks noChangeArrowheads="1"/>
            </p:cNvSpPr>
            <p:nvPr/>
          </p:nvSpPr>
          <p:spPr bwMode="auto">
            <a:xfrm>
              <a:off x="5176" y="2496"/>
              <a:ext cx="508"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400" b="1">
                <a:latin typeface="Tahoma" panose="020B0604030504040204" pitchFamily="34" charset="0"/>
              </a:endParaRPr>
            </a:p>
          </p:txBody>
        </p:sp>
        <p:sp>
          <p:nvSpPr>
            <p:cNvPr id="48262" name="Line 28"/>
            <p:cNvSpPr>
              <a:spLocks noChangeShapeType="1"/>
            </p:cNvSpPr>
            <p:nvPr/>
          </p:nvSpPr>
          <p:spPr bwMode="auto">
            <a:xfrm>
              <a:off x="5176" y="2496"/>
              <a:ext cx="50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63" name="Line 29"/>
            <p:cNvSpPr>
              <a:spLocks noChangeShapeType="1"/>
            </p:cNvSpPr>
            <p:nvPr/>
          </p:nvSpPr>
          <p:spPr bwMode="auto">
            <a:xfrm>
              <a:off x="5684" y="2496"/>
              <a:ext cx="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64" name="Line 30"/>
            <p:cNvSpPr>
              <a:spLocks noChangeShapeType="1"/>
            </p:cNvSpPr>
            <p:nvPr/>
          </p:nvSpPr>
          <p:spPr bwMode="auto">
            <a:xfrm>
              <a:off x="5684" y="2496"/>
              <a:ext cx="1"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65" name="Line 31"/>
            <p:cNvSpPr>
              <a:spLocks noChangeShapeType="1"/>
            </p:cNvSpPr>
            <p:nvPr/>
          </p:nvSpPr>
          <p:spPr bwMode="auto">
            <a:xfrm>
              <a:off x="5684" y="2496"/>
              <a:ext cx="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66" name="Line 32"/>
            <p:cNvSpPr>
              <a:spLocks noChangeShapeType="1"/>
            </p:cNvSpPr>
            <p:nvPr/>
          </p:nvSpPr>
          <p:spPr bwMode="auto">
            <a:xfrm>
              <a:off x="5684" y="2496"/>
              <a:ext cx="1"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67" name="Line 33"/>
            <p:cNvSpPr>
              <a:spLocks noChangeShapeType="1"/>
            </p:cNvSpPr>
            <p:nvPr/>
          </p:nvSpPr>
          <p:spPr bwMode="auto">
            <a:xfrm>
              <a:off x="4155" y="2498"/>
              <a:ext cx="1" cy="15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68" name="Rectangle 34"/>
            <p:cNvSpPr>
              <a:spLocks noChangeArrowheads="1"/>
            </p:cNvSpPr>
            <p:nvPr/>
          </p:nvSpPr>
          <p:spPr bwMode="auto">
            <a:xfrm>
              <a:off x="4665" y="2498"/>
              <a:ext cx="2" cy="15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400" b="1">
                <a:latin typeface="Tahoma" panose="020B0604030504040204" pitchFamily="34" charset="0"/>
              </a:endParaRPr>
            </a:p>
          </p:txBody>
        </p:sp>
        <p:sp>
          <p:nvSpPr>
            <p:cNvPr id="48269" name="Line 35"/>
            <p:cNvSpPr>
              <a:spLocks noChangeShapeType="1"/>
            </p:cNvSpPr>
            <p:nvPr/>
          </p:nvSpPr>
          <p:spPr bwMode="auto">
            <a:xfrm>
              <a:off x="4665" y="2498"/>
              <a:ext cx="1" cy="15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70" name="Line 36"/>
            <p:cNvSpPr>
              <a:spLocks noChangeShapeType="1"/>
            </p:cNvSpPr>
            <p:nvPr/>
          </p:nvSpPr>
          <p:spPr bwMode="auto">
            <a:xfrm>
              <a:off x="5174" y="2498"/>
              <a:ext cx="1" cy="15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71" name="Line 37"/>
            <p:cNvSpPr>
              <a:spLocks noChangeShapeType="1"/>
            </p:cNvSpPr>
            <p:nvPr/>
          </p:nvSpPr>
          <p:spPr bwMode="auto">
            <a:xfrm>
              <a:off x="5684" y="2498"/>
              <a:ext cx="1" cy="15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72" name="Rectangle 38"/>
            <p:cNvSpPr>
              <a:spLocks noChangeArrowheads="1"/>
            </p:cNvSpPr>
            <p:nvPr/>
          </p:nvSpPr>
          <p:spPr bwMode="auto">
            <a:xfrm>
              <a:off x="4306" y="2660"/>
              <a:ext cx="23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1700">
                  <a:latin typeface="华文新魏" panose="02010800040101010101" pitchFamily="2" charset="-122"/>
                  <a:ea typeface="华文新魏" panose="02010800040101010101" pitchFamily="2" charset="-122"/>
                </a:rPr>
                <a:t>P03</a:t>
              </a:r>
              <a:endParaRPr lang="en-US" altLang="zh-CN" sz="2400">
                <a:latin typeface="华文新魏" panose="02010800040101010101" pitchFamily="2" charset="-122"/>
                <a:ea typeface="华文新魏" panose="02010800040101010101" pitchFamily="2" charset="-122"/>
              </a:endParaRPr>
            </a:p>
          </p:txBody>
        </p:sp>
        <p:sp>
          <p:nvSpPr>
            <p:cNvPr id="48273" name="Rectangle 39"/>
            <p:cNvSpPr>
              <a:spLocks noChangeArrowheads="1"/>
            </p:cNvSpPr>
            <p:nvPr/>
          </p:nvSpPr>
          <p:spPr bwMode="auto">
            <a:xfrm>
              <a:off x="4807" y="2660"/>
              <a:ext cx="248"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1700">
                  <a:latin typeface="华文新魏" panose="02010800040101010101" pitchFamily="2" charset="-122"/>
                  <a:ea typeface="华文新魏" panose="02010800040101010101" pitchFamily="2" charset="-122"/>
                </a:rPr>
                <a:t>C02</a:t>
              </a:r>
              <a:endParaRPr lang="en-US" altLang="zh-CN" sz="2400">
                <a:latin typeface="华文新魏" panose="02010800040101010101" pitchFamily="2" charset="-122"/>
                <a:ea typeface="华文新魏" panose="02010800040101010101" pitchFamily="2" charset="-122"/>
              </a:endParaRPr>
            </a:p>
          </p:txBody>
        </p:sp>
        <p:sp>
          <p:nvSpPr>
            <p:cNvPr id="48274" name="Rectangle 40"/>
            <p:cNvSpPr>
              <a:spLocks noChangeArrowheads="1"/>
            </p:cNvSpPr>
            <p:nvPr/>
          </p:nvSpPr>
          <p:spPr bwMode="auto">
            <a:xfrm>
              <a:off x="5362" y="2660"/>
              <a:ext cx="156"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1700">
                  <a:latin typeface="华文新魏" panose="02010800040101010101" pitchFamily="2" charset="-122"/>
                  <a:ea typeface="华文新魏" panose="02010800040101010101" pitchFamily="2" charset="-122"/>
                </a:rPr>
                <a:t>88</a:t>
              </a:r>
              <a:endParaRPr lang="zh-CN" altLang="en-US" sz="2400">
                <a:latin typeface="华文新魏" panose="02010800040101010101" pitchFamily="2" charset="-122"/>
                <a:ea typeface="华文新魏" panose="02010800040101010101" pitchFamily="2" charset="-122"/>
              </a:endParaRPr>
            </a:p>
          </p:txBody>
        </p:sp>
        <p:sp>
          <p:nvSpPr>
            <p:cNvPr id="48275" name="Line 41"/>
            <p:cNvSpPr>
              <a:spLocks noChangeShapeType="1"/>
            </p:cNvSpPr>
            <p:nvPr/>
          </p:nvSpPr>
          <p:spPr bwMode="auto">
            <a:xfrm>
              <a:off x="4155" y="2656"/>
              <a:ext cx="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76" name="Line 42"/>
            <p:cNvSpPr>
              <a:spLocks noChangeShapeType="1"/>
            </p:cNvSpPr>
            <p:nvPr/>
          </p:nvSpPr>
          <p:spPr bwMode="auto">
            <a:xfrm>
              <a:off x="4155" y="2656"/>
              <a:ext cx="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77" name="Line 43"/>
            <p:cNvSpPr>
              <a:spLocks noChangeShapeType="1"/>
            </p:cNvSpPr>
            <p:nvPr/>
          </p:nvSpPr>
          <p:spPr bwMode="auto">
            <a:xfrm>
              <a:off x="4157" y="2656"/>
              <a:ext cx="50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78" name="Line 44"/>
            <p:cNvSpPr>
              <a:spLocks noChangeShapeType="1"/>
            </p:cNvSpPr>
            <p:nvPr/>
          </p:nvSpPr>
          <p:spPr bwMode="auto">
            <a:xfrm>
              <a:off x="4665" y="2656"/>
              <a:ext cx="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79" name="Line 45"/>
            <p:cNvSpPr>
              <a:spLocks noChangeShapeType="1"/>
            </p:cNvSpPr>
            <p:nvPr/>
          </p:nvSpPr>
          <p:spPr bwMode="auto">
            <a:xfrm>
              <a:off x="4665" y="2656"/>
              <a:ext cx="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80" name="Line 46"/>
            <p:cNvSpPr>
              <a:spLocks noChangeShapeType="1"/>
            </p:cNvSpPr>
            <p:nvPr/>
          </p:nvSpPr>
          <p:spPr bwMode="auto">
            <a:xfrm>
              <a:off x="4667" y="2656"/>
              <a:ext cx="50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81" name="Line 47"/>
            <p:cNvSpPr>
              <a:spLocks noChangeShapeType="1"/>
            </p:cNvSpPr>
            <p:nvPr/>
          </p:nvSpPr>
          <p:spPr bwMode="auto">
            <a:xfrm>
              <a:off x="5174" y="2656"/>
              <a:ext cx="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82" name="Line 48"/>
            <p:cNvSpPr>
              <a:spLocks noChangeShapeType="1"/>
            </p:cNvSpPr>
            <p:nvPr/>
          </p:nvSpPr>
          <p:spPr bwMode="auto">
            <a:xfrm>
              <a:off x="5174" y="2656"/>
              <a:ext cx="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83" name="Line 49"/>
            <p:cNvSpPr>
              <a:spLocks noChangeShapeType="1"/>
            </p:cNvSpPr>
            <p:nvPr/>
          </p:nvSpPr>
          <p:spPr bwMode="auto">
            <a:xfrm>
              <a:off x="5176" y="2656"/>
              <a:ext cx="50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84" name="Line 50"/>
            <p:cNvSpPr>
              <a:spLocks noChangeShapeType="1"/>
            </p:cNvSpPr>
            <p:nvPr/>
          </p:nvSpPr>
          <p:spPr bwMode="auto">
            <a:xfrm>
              <a:off x="5684" y="2656"/>
              <a:ext cx="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85" name="Line 51"/>
            <p:cNvSpPr>
              <a:spLocks noChangeShapeType="1"/>
            </p:cNvSpPr>
            <p:nvPr/>
          </p:nvSpPr>
          <p:spPr bwMode="auto">
            <a:xfrm>
              <a:off x="5684" y="2656"/>
              <a:ext cx="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86" name="Line 52"/>
            <p:cNvSpPr>
              <a:spLocks noChangeShapeType="1"/>
            </p:cNvSpPr>
            <p:nvPr/>
          </p:nvSpPr>
          <p:spPr bwMode="auto">
            <a:xfrm>
              <a:off x="4155" y="2657"/>
              <a:ext cx="1" cy="15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87" name="Rectangle 53"/>
            <p:cNvSpPr>
              <a:spLocks noChangeArrowheads="1"/>
            </p:cNvSpPr>
            <p:nvPr/>
          </p:nvSpPr>
          <p:spPr bwMode="auto">
            <a:xfrm>
              <a:off x="4665" y="2657"/>
              <a:ext cx="2" cy="15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400" b="1">
                <a:latin typeface="Tahoma" panose="020B0604030504040204" pitchFamily="34" charset="0"/>
              </a:endParaRPr>
            </a:p>
          </p:txBody>
        </p:sp>
        <p:sp>
          <p:nvSpPr>
            <p:cNvPr id="48288" name="Line 54"/>
            <p:cNvSpPr>
              <a:spLocks noChangeShapeType="1"/>
            </p:cNvSpPr>
            <p:nvPr/>
          </p:nvSpPr>
          <p:spPr bwMode="auto">
            <a:xfrm>
              <a:off x="4665" y="2657"/>
              <a:ext cx="1" cy="15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89" name="Line 55"/>
            <p:cNvSpPr>
              <a:spLocks noChangeShapeType="1"/>
            </p:cNvSpPr>
            <p:nvPr/>
          </p:nvSpPr>
          <p:spPr bwMode="auto">
            <a:xfrm>
              <a:off x="5174" y="2657"/>
              <a:ext cx="1" cy="15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90" name="Line 56"/>
            <p:cNvSpPr>
              <a:spLocks noChangeShapeType="1"/>
            </p:cNvSpPr>
            <p:nvPr/>
          </p:nvSpPr>
          <p:spPr bwMode="auto">
            <a:xfrm>
              <a:off x="5684" y="2657"/>
              <a:ext cx="1" cy="15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91" name="Rectangle 57"/>
            <p:cNvSpPr>
              <a:spLocks noChangeArrowheads="1"/>
            </p:cNvSpPr>
            <p:nvPr/>
          </p:nvSpPr>
          <p:spPr bwMode="auto">
            <a:xfrm>
              <a:off x="4306" y="2820"/>
              <a:ext cx="21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1700">
                  <a:latin typeface="华文新魏" panose="02010800040101010101" pitchFamily="2" charset="-122"/>
                  <a:ea typeface="华文新魏" panose="02010800040101010101" pitchFamily="2" charset="-122"/>
                </a:rPr>
                <a:t>P01</a:t>
              </a:r>
              <a:endParaRPr lang="en-US" altLang="zh-CN" sz="2400">
                <a:latin typeface="华文新魏" panose="02010800040101010101" pitchFamily="2" charset="-122"/>
                <a:ea typeface="华文新魏" panose="02010800040101010101" pitchFamily="2" charset="-122"/>
              </a:endParaRPr>
            </a:p>
          </p:txBody>
        </p:sp>
        <p:sp>
          <p:nvSpPr>
            <p:cNvPr id="48292" name="Rectangle 58"/>
            <p:cNvSpPr>
              <a:spLocks noChangeArrowheads="1"/>
            </p:cNvSpPr>
            <p:nvPr/>
          </p:nvSpPr>
          <p:spPr bwMode="auto">
            <a:xfrm>
              <a:off x="4807" y="2820"/>
              <a:ext cx="248"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1700">
                  <a:latin typeface="华文新魏" panose="02010800040101010101" pitchFamily="2" charset="-122"/>
                  <a:ea typeface="华文新魏" panose="02010800040101010101" pitchFamily="2" charset="-122"/>
                </a:rPr>
                <a:t>C03</a:t>
              </a:r>
              <a:endParaRPr lang="en-US" altLang="zh-CN" sz="2400">
                <a:latin typeface="华文新魏" panose="02010800040101010101" pitchFamily="2" charset="-122"/>
                <a:ea typeface="华文新魏" panose="02010800040101010101" pitchFamily="2" charset="-122"/>
              </a:endParaRPr>
            </a:p>
          </p:txBody>
        </p:sp>
        <p:sp>
          <p:nvSpPr>
            <p:cNvPr id="48293" name="Rectangle 59"/>
            <p:cNvSpPr>
              <a:spLocks noChangeArrowheads="1"/>
            </p:cNvSpPr>
            <p:nvPr/>
          </p:nvSpPr>
          <p:spPr bwMode="auto">
            <a:xfrm>
              <a:off x="5362" y="2820"/>
              <a:ext cx="156"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1700">
                  <a:latin typeface="华文新魏" panose="02010800040101010101" pitchFamily="2" charset="-122"/>
                  <a:ea typeface="华文新魏" panose="02010800040101010101" pitchFamily="2" charset="-122"/>
                </a:rPr>
                <a:t>92</a:t>
              </a:r>
              <a:endParaRPr lang="zh-CN" altLang="en-US" sz="2400">
                <a:latin typeface="华文新魏" panose="02010800040101010101" pitchFamily="2" charset="-122"/>
                <a:ea typeface="华文新魏" panose="02010800040101010101" pitchFamily="2" charset="-122"/>
              </a:endParaRPr>
            </a:p>
          </p:txBody>
        </p:sp>
        <p:sp>
          <p:nvSpPr>
            <p:cNvPr id="48294" name="Line 60"/>
            <p:cNvSpPr>
              <a:spLocks noChangeShapeType="1"/>
            </p:cNvSpPr>
            <p:nvPr/>
          </p:nvSpPr>
          <p:spPr bwMode="auto">
            <a:xfrm>
              <a:off x="4155" y="2816"/>
              <a:ext cx="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95" name="Line 61"/>
            <p:cNvSpPr>
              <a:spLocks noChangeShapeType="1"/>
            </p:cNvSpPr>
            <p:nvPr/>
          </p:nvSpPr>
          <p:spPr bwMode="auto">
            <a:xfrm>
              <a:off x="4155" y="2816"/>
              <a:ext cx="1"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96" name="Line 62"/>
            <p:cNvSpPr>
              <a:spLocks noChangeShapeType="1"/>
            </p:cNvSpPr>
            <p:nvPr/>
          </p:nvSpPr>
          <p:spPr bwMode="auto">
            <a:xfrm>
              <a:off x="4157" y="2816"/>
              <a:ext cx="50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97" name="Line 63"/>
            <p:cNvSpPr>
              <a:spLocks noChangeShapeType="1"/>
            </p:cNvSpPr>
            <p:nvPr/>
          </p:nvSpPr>
          <p:spPr bwMode="auto">
            <a:xfrm>
              <a:off x="4665" y="2816"/>
              <a:ext cx="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98" name="Line 64"/>
            <p:cNvSpPr>
              <a:spLocks noChangeShapeType="1"/>
            </p:cNvSpPr>
            <p:nvPr/>
          </p:nvSpPr>
          <p:spPr bwMode="auto">
            <a:xfrm>
              <a:off x="4665" y="2816"/>
              <a:ext cx="1"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99" name="Line 65"/>
            <p:cNvSpPr>
              <a:spLocks noChangeShapeType="1"/>
            </p:cNvSpPr>
            <p:nvPr/>
          </p:nvSpPr>
          <p:spPr bwMode="auto">
            <a:xfrm>
              <a:off x="4667" y="2816"/>
              <a:ext cx="50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00" name="Line 66"/>
            <p:cNvSpPr>
              <a:spLocks noChangeShapeType="1"/>
            </p:cNvSpPr>
            <p:nvPr/>
          </p:nvSpPr>
          <p:spPr bwMode="auto">
            <a:xfrm>
              <a:off x="5174" y="2816"/>
              <a:ext cx="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01" name="Line 67"/>
            <p:cNvSpPr>
              <a:spLocks noChangeShapeType="1"/>
            </p:cNvSpPr>
            <p:nvPr/>
          </p:nvSpPr>
          <p:spPr bwMode="auto">
            <a:xfrm>
              <a:off x="5174" y="2816"/>
              <a:ext cx="1"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02" name="Line 68"/>
            <p:cNvSpPr>
              <a:spLocks noChangeShapeType="1"/>
            </p:cNvSpPr>
            <p:nvPr/>
          </p:nvSpPr>
          <p:spPr bwMode="auto">
            <a:xfrm>
              <a:off x="5176" y="2816"/>
              <a:ext cx="50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03" name="Line 69"/>
            <p:cNvSpPr>
              <a:spLocks noChangeShapeType="1"/>
            </p:cNvSpPr>
            <p:nvPr/>
          </p:nvSpPr>
          <p:spPr bwMode="auto">
            <a:xfrm>
              <a:off x="5684" y="2816"/>
              <a:ext cx="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04" name="Line 70"/>
            <p:cNvSpPr>
              <a:spLocks noChangeShapeType="1"/>
            </p:cNvSpPr>
            <p:nvPr/>
          </p:nvSpPr>
          <p:spPr bwMode="auto">
            <a:xfrm>
              <a:off x="5684" y="2816"/>
              <a:ext cx="1"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05" name="Line 71"/>
            <p:cNvSpPr>
              <a:spLocks noChangeShapeType="1"/>
            </p:cNvSpPr>
            <p:nvPr/>
          </p:nvSpPr>
          <p:spPr bwMode="auto">
            <a:xfrm>
              <a:off x="4155" y="2818"/>
              <a:ext cx="1" cy="15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06" name="Line 72"/>
            <p:cNvSpPr>
              <a:spLocks noChangeShapeType="1"/>
            </p:cNvSpPr>
            <p:nvPr/>
          </p:nvSpPr>
          <p:spPr bwMode="auto">
            <a:xfrm>
              <a:off x="4155" y="2976"/>
              <a:ext cx="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07" name="Line 73"/>
            <p:cNvSpPr>
              <a:spLocks noChangeShapeType="1"/>
            </p:cNvSpPr>
            <p:nvPr/>
          </p:nvSpPr>
          <p:spPr bwMode="auto">
            <a:xfrm>
              <a:off x="4155" y="2976"/>
              <a:ext cx="1"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08" name="Line 74"/>
            <p:cNvSpPr>
              <a:spLocks noChangeShapeType="1"/>
            </p:cNvSpPr>
            <p:nvPr/>
          </p:nvSpPr>
          <p:spPr bwMode="auto">
            <a:xfrm>
              <a:off x="4155" y="2976"/>
              <a:ext cx="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09" name="Line 75"/>
            <p:cNvSpPr>
              <a:spLocks noChangeShapeType="1"/>
            </p:cNvSpPr>
            <p:nvPr/>
          </p:nvSpPr>
          <p:spPr bwMode="auto">
            <a:xfrm>
              <a:off x="4155" y="2976"/>
              <a:ext cx="1"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10" name="Line 76"/>
            <p:cNvSpPr>
              <a:spLocks noChangeShapeType="1"/>
            </p:cNvSpPr>
            <p:nvPr/>
          </p:nvSpPr>
          <p:spPr bwMode="auto">
            <a:xfrm>
              <a:off x="4157" y="2976"/>
              <a:ext cx="50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11" name="Rectangle 77"/>
            <p:cNvSpPr>
              <a:spLocks noChangeArrowheads="1"/>
            </p:cNvSpPr>
            <p:nvPr/>
          </p:nvSpPr>
          <p:spPr bwMode="auto">
            <a:xfrm>
              <a:off x="4665" y="2818"/>
              <a:ext cx="2" cy="15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400" b="1">
                <a:latin typeface="Tahoma" panose="020B0604030504040204" pitchFamily="34" charset="0"/>
              </a:endParaRPr>
            </a:p>
          </p:txBody>
        </p:sp>
        <p:sp>
          <p:nvSpPr>
            <p:cNvPr id="48312" name="Line 78"/>
            <p:cNvSpPr>
              <a:spLocks noChangeShapeType="1"/>
            </p:cNvSpPr>
            <p:nvPr/>
          </p:nvSpPr>
          <p:spPr bwMode="auto">
            <a:xfrm>
              <a:off x="4665" y="2818"/>
              <a:ext cx="1" cy="15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13" name="Line 79"/>
            <p:cNvSpPr>
              <a:spLocks noChangeShapeType="1"/>
            </p:cNvSpPr>
            <p:nvPr/>
          </p:nvSpPr>
          <p:spPr bwMode="auto">
            <a:xfrm>
              <a:off x="4665" y="2976"/>
              <a:ext cx="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14" name="Line 80"/>
            <p:cNvSpPr>
              <a:spLocks noChangeShapeType="1"/>
            </p:cNvSpPr>
            <p:nvPr/>
          </p:nvSpPr>
          <p:spPr bwMode="auto">
            <a:xfrm>
              <a:off x="4665" y="2976"/>
              <a:ext cx="1"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15" name="Line 81"/>
            <p:cNvSpPr>
              <a:spLocks noChangeShapeType="1"/>
            </p:cNvSpPr>
            <p:nvPr/>
          </p:nvSpPr>
          <p:spPr bwMode="auto">
            <a:xfrm>
              <a:off x="4667" y="2976"/>
              <a:ext cx="50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16" name="Line 82"/>
            <p:cNvSpPr>
              <a:spLocks noChangeShapeType="1"/>
            </p:cNvSpPr>
            <p:nvPr/>
          </p:nvSpPr>
          <p:spPr bwMode="auto">
            <a:xfrm>
              <a:off x="5174" y="2818"/>
              <a:ext cx="1" cy="15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17" name="Line 83"/>
            <p:cNvSpPr>
              <a:spLocks noChangeShapeType="1"/>
            </p:cNvSpPr>
            <p:nvPr/>
          </p:nvSpPr>
          <p:spPr bwMode="auto">
            <a:xfrm>
              <a:off x="5174" y="2976"/>
              <a:ext cx="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18" name="Line 84"/>
            <p:cNvSpPr>
              <a:spLocks noChangeShapeType="1"/>
            </p:cNvSpPr>
            <p:nvPr/>
          </p:nvSpPr>
          <p:spPr bwMode="auto">
            <a:xfrm>
              <a:off x="5174" y="2976"/>
              <a:ext cx="1"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19" name="Line 85"/>
            <p:cNvSpPr>
              <a:spLocks noChangeShapeType="1"/>
            </p:cNvSpPr>
            <p:nvPr/>
          </p:nvSpPr>
          <p:spPr bwMode="auto">
            <a:xfrm>
              <a:off x="5176" y="2976"/>
              <a:ext cx="50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20" name="Line 86"/>
            <p:cNvSpPr>
              <a:spLocks noChangeShapeType="1"/>
            </p:cNvSpPr>
            <p:nvPr/>
          </p:nvSpPr>
          <p:spPr bwMode="auto">
            <a:xfrm>
              <a:off x="5684" y="2818"/>
              <a:ext cx="1" cy="15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21" name="Line 87"/>
            <p:cNvSpPr>
              <a:spLocks noChangeShapeType="1"/>
            </p:cNvSpPr>
            <p:nvPr/>
          </p:nvSpPr>
          <p:spPr bwMode="auto">
            <a:xfrm>
              <a:off x="5684" y="2976"/>
              <a:ext cx="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22" name="Line 88"/>
            <p:cNvSpPr>
              <a:spLocks noChangeShapeType="1"/>
            </p:cNvSpPr>
            <p:nvPr/>
          </p:nvSpPr>
          <p:spPr bwMode="auto">
            <a:xfrm>
              <a:off x="5684" y="2976"/>
              <a:ext cx="1"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23" name="Line 89"/>
            <p:cNvSpPr>
              <a:spLocks noChangeShapeType="1"/>
            </p:cNvSpPr>
            <p:nvPr/>
          </p:nvSpPr>
          <p:spPr bwMode="auto">
            <a:xfrm>
              <a:off x="5684" y="2976"/>
              <a:ext cx="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24" name="Line 90"/>
            <p:cNvSpPr>
              <a:spLocks noChangeShapeType="1"/>
            </p:cNvSpPr>
            <p:nvPr/>
          </p:nvSpPr>
          <p:spPr bwMode="auto">
            <a:xfrm>
              <a:off x="5684" y="2976"/>
              <a:ext cx="1"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8137" name="Group 91"/>
          <p:cNvGrpSpPr>
            <a:grpSpLocks/>
          </p:cNvGrpSpPr>
          <p:nvPr/>
        </p:nvGrpSpPr>
        <p:grpSpPr bwMode="auto">
          <a:xfrm>
            <a:off x="1982788" y="4891088"/>
            <a:ext cx="1066800" cy="1112837"/>
            <a:chOff x="1249" y="3408"/>
            <a:chExt cx="672" cy="701"/>
          </a:xfrm>
        </p:grpSpPr>
        <p:sp>
          <p:nvSpPr>
            <p:cNvPr id="48186" name="Rectangle 92"/>
            <p:cNvSpPr>
              <a:spLocks noChangeArrowheads="1"/>
            </p:cNvSpPr>
            <p:nvPr/>
          </p:nvSpPr>
          <p:spPr bwMode="auto">
            <a:xfrm>
              <a:off x="1490" y="3413"/>
              <a:ext cx="14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a:latin typeface="华文新魏" panose="02010800040101010101" pitchFamily="2" charset="-122"/>
                  <a:ea typeface="华文新魏" panose="02010800040101010101" pitchFamily="2" charset="-122"/>
                </a:rPr>
                <a:t>S#</a:t>
              </a:r>
              <a:endParaRPr lang="en-US" altLang="zh-CN" sz="1600">
                <a:latin typeface="华文新魏" panose="02010800040101010101" pitchFamily="2" charset="-122"/>
                <a:ea typeface="华文新魏" panose="02010800040101010101" pitchFamily="2" charset="-122"/>
              </a:endParaRPr>
            </a:p>
          </p:txBody>
        </p:sp>
        <p:sp>
          <p:nvSpPr>
            <p:cNvPr id="48187" name="Rectangle 93"/>
            <p:cNvSpPr>
              <a:spLocks noChangeArrowheads="1"/>
            </p:cNvSpPr>
            <p:nvPr/>
          </p:nvSpPr>
          <p:spPr bwMode="auto">
            <a:xfrm>
              <a:off x="1249" y="3408"/>
              <a:ext cx="2" cy="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1600" b="1">
                <a:latin typeface="Tahoma" panose="020B0604030504040204" pitchFamily="34" charset="0"/>
              </a:endParaRPr>
            </a:p>
          </p:txBody>
        </p:sp>
        <p:sp>
          <p:nvSpPr>
            <p:cNvPr id="48188" name="Line 94"/>
            <p:cNvSpPr>
              <a:spLocks noChangeShapeType="1"/>
            </p:cNvSpPr>
            <p:nvPr/>
          </p:nvSpPr>
          <p:spPr bwMode="auto">
            <a:xfrm>
              <a:off x="1249" y="3408"/>
              <a:ext cx="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89" name="Line 95"/>
            <p:cNvSpPr>
              <a:spLocks noChangeShapeType="1"/>
            </p:cNvSpPr>
            <p:nvPr/>
          </p:nvSpPr>
          <p:spPr bwMode="auto">
            <a:xfrm>
              <a:off x="1249" y="3408"/>
              <a:ext cx="1" cy="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90" name="Rectangle 96"/>
            <p:cNvSpPr>
              <a:spLocks noChangeArrowheads="1"/>
            </p:cNvSpPr>
            <p:nvPr/>
          </p:nvSpPr>
          <p:spPr bwMode="auto">
            <a:xfrm>
              <a:off x="1249" y="3408"/>
              <a:ext cx="2" cy="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1600" b="1">
                <a:latin typeface="Tahoma" panose="020B0604030504040204" pitchFamily="34" charset="0"/>
              </a:endParaRPr>
            </a:p>
          </p:txBody>
        </p:sp>
        <p:sp>
          <p:nvSpPr>
            <p:cNvPr id="48191" name="Line 97"/>
            <p:cNvSpPr>
              <a:spLocks noChangeShapeType="1"/>
            </p:cNvSpPr>
            <p:nvPr/>
          </p:nvSpPr>
          <p:spPr bwMode="auto">
            <a:xfrm>
              <a:off x="1249" y="3408"/>
              <a:ext cx="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92" name="Line 98"/>
            <p:cNvSpPr>
              <a:spLocks noChangeShapeType="1"/>
            </p:cNvSpPr>
            <p:nvPr/>
          </p:nvSpPr>
          <p:spPr bwMode="auto">
            <a:xfrm>
              <a:off x="1249" y="3408"/>
              <a:ext cx="1" cy="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93" name="Rectangle 99"/>
            <p:cNvSpPr>
              <a:spLocks noChangeArrowheads="1"/>
            </p:cNvSpPr>
            <p:nvPr/>
          </p:nvSpPr>
          <p:spPr bwMode="auto">
            <a:xfrm>
              <a:off x="1251" y="3408"/>
              <a:ext cx="667" cy="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1600" b="1">
                <a:latin typeface="Tahoma" panose="020B0604030504040204" pitchFamily="34" charset="0"/>
              </a:endParaRPr>
            </a:p>
          </p:txBody>
        </p:sp>
        <p:sp>
          <p:nvSpPr>
            <p:cNvPr id="48194" name="Line 100"/>
            <p:cNvSpPr>
              <a:spLocks noChangeShapeType="1"/>
            </p:cNvSpPr>
            <p:nvPr/>
          </p:nvSpPr>
          <p:spPr bwMode="auto">
            <a:xfrm>
              <a:off x="1251" y="3408"/>
              <a:ext cx="66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95" name="Rectangle 101"/>
            <p:cNvSpPr>
              <a:spLocks noChangeArrowheads="1"/>
            </p:cNvSpPr>
            <p:nvPr/>
          </p:nvSpPr>
          <p:spPr bwMode="auto">
            <a:xfrm>
              <a:off x="1918" y="3408"/>
              <a:ext cx="3" cy="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1600" b="1">
                <a:latin typeface="Tahoma" panose="020B0604030504040204" pitchFamily="34" charset="0"/>
              </a:endParaRPr>
            </a:p>
          </p:txBody>
        </p:sp>
        <p:sp>
          <p:nvSpPr>
            <p:cNvPr id="48196" name="Line 102"/>
            <p:cNvSpPr>
              <a:spLocks noChangeShapeType="1"/>
            </p:cNvSpPr>
            <p:nvPr/>
          </p:nvSpPr>
          <p:spPr bwMode="auto">
            <a:xfrm>
              <a:off x="1918" y="3408"/>
              <a:ext cx="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97" name="Line 103"/>
            <p:cNvSpPr>
              <a:spLocks noChangeShapeType="1"/>
            </p:cNvSpPr>
            <p:nvPr/>
          </p:nvSpPr>
          <p:spPr bwMode="auto">
            <a:xfrm>
              <a:off x="1918" y="3408"/>
              <a:ext cx="1" cy="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98" name="Rectangle 104"/>
            <p:cNvSpPr>
              <a:spLocks noChangeArrowheads="1"/>
            </p:cNvSpPr>
            <p:nvPr/>
          </p:nvSpPr>
          <p:spPr bwMode="auto">
            <a:xfrm>
              <a:off x="1918" y="3408"/>
              <a:ext cx="3" cy="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1600" b="1">
                <a:latin typeface="Tahoma" panose="020B0604030504040204" pitchFamily="34" charset="0"/>
              </a:endParaRPr>
            </a:p>
          </p:txBody>
        </p:sp>
        <p:sp>
          <p:nvSpPr>
            <p:cNvPr id="48199" name="Line 105"/>
            <p:cNvSpPr>
              <a:spLocks noChangeShapeType="1"/>
            </p:cNvSpPr>
            <p:nvPr/>
          </p:nvSpPr>
          <p:spPr bwMode="auto">
            <a:xfrm>
              <a:off x="1918" y="3408"/>
              <a:ext cx="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00" name="Line 106"/>
            <p:cNvSpPr>
              <a:spLocks noChangeShapeType="1"/>
            </p:cNvSpPr>
            <p:nvPr/>
          </p:nvSpPr>
          <p:spPr bwMode="auto">
            <a:xfrm>
              <a:off x="1918" y="3408"/>
              <a:ext cx="1" cy="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01" name="Rectangle 107"/>
            <p:cNvSpPr>
              <a:spLocks noChangeArrowheads="1"/>
            </p:cNvSpPr>
            <p:nvPr/>
          </p:nvSpPr>
          <p:spPr bwMode="auto">
            <a:xfrm>
              <a:off x="1249" y="3411"/>
              <a:ext cx="2" cy="22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1600" b="1">
                <a:latin typeface="Tahoma" panose="020B0604030504040204" pitchFamily="34" charset="0"/>
              </a:endParaRPr>
            </a:p>
          </p:txBody>
        </p:sp>
        <p:sp>
          <p:nvSpPr>
            <p:cNvPr id="48202" name="Line 108"/>
            <p:cNvSpPr>
              <a:spLocks noChangeShapeType="1"/>
            </p:cNvSpPr>
            <p:nvPr/>
          </p:nvSpPr>
          <p:spPr bwMode="auto">
            <a:xfrm>
              <a:off x="1249" y="3411"/>
              <a:ext cx="1" cy="22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03" name="Rectangle 109"/>
            <p:cNvSpPr>
              <a:spLocks noChangeArrowheads="1"/>
            </p:cNvSpPr>
            <p:nvPr/>
          </p:nvSpPr>
          <p:spPr bwMode="auto">
            <a:xfrm>
              <a:off x="1918" y="3411"/>
              <a:ext cx="3" cy="22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1600" b="1">
                <a:latin typeface="Tahoma" panose="020B0604030504040204" pitchFamily="34" charset="0"/>
              </a:endParaRPr>
            </a:p>
          </p:txBody>
        </p:sp>
        <p:sp>
          <p:nvSpPr>
            <p:cNvPr id="48204" name="Line 110"/>
            <p:cNvSpPr>
              <a:spLocks noChangeShapeType="1"/>
            </p:cNvSpPr>
            <p:nvPr/>
          </p:nvSpPr>
          <p:spPr bwMode="auto">
            <a:xfrm>
              <a:off x="1918" y="3411"/>
              <a:ext cx="1" cy="22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05" name="Rectangle 111"/>
            <p:cNvSpPr>
              <a:spLocks noChangeArrowheads="1"/>
            </p:cNvSpPr>
            <p:nvPr/>
          </p:nvSpPr>
          <p:spPr bwMode="auto">
            <a:xfrm>
              <a:off x="1446" y="3647"/>
              <a:ext cx="22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a:latin typeface="华文新魏" panose="02010800040101010101" pitchFamily="2" charset="-122"/>
                  <a:ea typeface="华文新魏" panose="02010800040101010101" pitchFamily="2" charset="-122"/>
                </a:rPr>
                <a:t>P01</a:t>
              </a:r>
              <a:endParaRPr lang="en-US" altLang="zh-CN" sz="1600">
                <a:latin typeface="华文新魏" panose="02010800040101010101" pitchFamily="2" charset="-122"/>
                <a:ea typeface="华文新魏" panose="02010800040101010101" pitchFamily="2" charset="-122"/>
              </a:endParaRPr>
            </a:p>
          </p:txBody>
        </p:sp>
        <p:sp>
          <p:nvSpPr>
            <p:cNvPr id="48206" name="Rectangle 112"/>
            <p:cNvSpPr>
              <a:spLocks noChangeArrowheads="1"/>
            </p:cNvSpPr>
            <p:nvPr/>
          </p:nvSpPr>
          <p:spPr bwMode="auto">
            <a:xfrm>
              <a:off x="1249" y="3640"/>
              <a:ext cx="2" cy="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1600" b="1">
                <a:latin typeface="Tahoma" panose="020B0604030504040204" pitchFamily="34" charset="0"/>
              </a:endParaRPr>
            </a:p>
          </p:txBody>
        </p:sp>
        <p:sp>
          <p:nvSpPr>
            <p:cNvPr id="48207" name="Line 113"/>
            <p:cNvSpPr>
              <a:spLocks noChangeShapeType="1"/>
            </p:cNvSpPr>
            <p:nvPr/>
          </p:nvSpPr>
          <p:spPr bwMode="auto">
            <a:xfrm>
              <a:off x="1249" y="3640"/>
              <a:ext cx="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08" name="Line 114"/>
            <p:cNvSpPr>
              <a:spLocks noChangeShapeType="1"/>
            </p:cNvSpPr>
            <p:nvPr/>
          </p:nvSpPr>
          <p:spPr bwMode="auto">
            <a:xfrm>
              <a:off x="1249" y="3640"/>
              <a:ext cx="1" cy="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09" name="Rectangle 115"/>
            <p:cNvSpPr>
              <a:spLocks noChangeArrowheads="1"/>
            </p:cNvSpPr>
            <p:nvPr/>
          </p:nvSpPr>
          <p:spPr bwMode="auto">
            <a:xfrm>
              <a:off x="1251" y="3640"/>
              <a:ext cx="667" cy="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1600" b="1">
                <a:latin typeface="Tahoma" panose="020B0604030504040204" pitchFamily="34" charset="0"/>
              </a:endParaRPr>
            </a:p>
          </p:txBody>
        </p:sp>
        <p:sp>
          <p:nvSpPr>
            <p:cNvPr id="48210" name="Line 116"/>
            <p:cNvSpPr>
              <a:spLocks noChangeShapeType="1"/>
            </p:cNvSpPr>
            <p:nvPr/>
          </p:nvSpPr>
          <p:spPr bwMode="auto">
            <a:xfrm>
              <a:off x="1251" y="3640"/>
              <a:ext cx="66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11" name="Rectangle 117"/>
            <p:cNvSpPr>
              <a:spLocks noChangeArrowheads="1"/>
            </p:cNvSpPr>
            <p:nvPr/>
          </p:nvSpPr>
          <p:spPr bwMode="auto">
            <a:xfrm>
              <a:off x="1918" y="3640"/>
              <a:ext cx="3" cy="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1600" b="1">
                <a:latin typeface="Tahoma" panose="020B0604030504040204" pitchFamily="34" charset="0"/>
              </a:endParaRPr>
            </a:p>
          </p:txBody>
        </p:sp>
        <p:sp>
          <p:nvSpPr>
            <p:cNvPr id="48212" name="Line 118"/>
            <p:cNvSpPr>
              <a:spLocks noChangeShapeType="1"/>
            </p:cNvSpPr>
            <p:nvPr/>
          </p:nvSpPr>
          <p:spPr bwMode="auto">
            <a:xfrm>
              <a:off x="1918" y="3640"/>
              <a:ext cx="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13" name="Line 119"/>
            <p:cNvSpPr>
              <a:spLocks noChangeShapeType="1"/>
            </p:cNvSpPr>
            <p:nvPr/>
          </p:nvSpPr>
          <p:spPr bwMode="auto">
            <a:xfrm>
              <a:off x="1918" y="3640"/>
              <a:ext cx="1" cy="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14" name="Rectangle 120"/>
            <p:cNvSpPr>
              <a:spLocks noChangeArrowheads="1"/>
            </p:cNvSpPr>
            <p:nvPr/>
          </p:nvSpPr>
          <p:spPr bwMode="auto">
            <a:xfrm>
              <a:off x="1249" y="3643"/>
              <a:ext cx="2" cy="22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1600" b="1">
                <a:latin typeface="Tahoma" panose="020B0604030504040204" pitchFamily="34" charset="0"/>
              </a:endParaRPr>
            </a:p>
          </p:txBody>
        </p:sp>
        <p:sp>
          <p:nvSpPr>
            <p:cNvPr id="48215" name="Line 121"/>
            <p:cNvSpPr>
              <a:spLocks noChangeShapeType="1"/>
            </p:cNvSpPr>
            <p:nvPr/>
          </p:nvSpPr>
          <p:spPr bwMode="auto">
            <a:xfrm>
              <a:off x="1249" y="3643"/>
              <a:ext cx="1" cy="22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16" name="Rectangle 122"/>
            <p:cNvSpPr>
              <a:spLocks noChangeArrowheads="1"/>
            </p:cNvSpPr>
            <p:nvPr/>
          </p:nvSpPr>
          <p:spPr bwMode="auto">
            <a:xfrm>
              <a:off x="1918" y="3643"/>
              <a:ext cx="3" cy="22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1600" b="1">
                <a:latin typeface="Tahoma" panose="020B0604030504040204" pitchFamily="34" charset="0"/>
              </a:endParaRPr>
            </a:p>
          </p:txBody>
        </p:sp>
        <p:sp>
          <p:nvSpPr>
            <p:cNvPr id="48217" name="Line 123"/>
            <p:cNvSpPr>
              <a:spLocks noChangeShapeType="1"/>
            </p:cNvSpPr>
            <p:nvPr/>
          </p:nvSpPr>
          <p:spPr bwMode="auto">
            <a:xfrm>
              <a:off x="1918" y="3643"/>
              <a:ext cx="1" cy="22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18" name="Rectangle 124"/>
            <p:cNvSpPr>
              <a:spLocks noChangeArrowheads="1"/>
            </p:cNvSpPr>
            <p:nvPr/>
          </p:nvSpPr>
          <p:spPr bwMode="auto">
            <a:xfrm>
              <a:off x="1446" y="3879"/>
              <a:ext cx="24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a:latin typeface="华文新魏" panose="02010800040101010101" pitchFamily="2" charset="-122"/>
                  <a:ea typeface="华文新魏" panose="02010800040101010101" pitchFamily="2" charset="-122"/>
                </a:rPr>
                <a:t>P02</a:t>
              </a:r>
              <a:endParaRPr lang="en-US" altLang="zh-CN" sz="1600">
                <a:latin typeface="华文新魏" panose="02010800040101010101" pitchFamily="2" charset="-122"/>
                <a:ea typeface="华文新魏" panose="02010800040101010101" pitchFamily="2" charset="-122"/>
              </a:endParaRPr>
            </a:p>
          </p:txBody>
        </p:sp>
        <p:sp>
          <p:nvSpPr>
            <p:cNvPr id="48219" name="Rectangle 125"/>
            <p:cNvSpPr>
              <a:spLocks noChangeArrowheads="1"/>
            </p:cNvSpPr>
            <p:nvPr/>
          </p:nvSpPr>
          <p:spPr bwMode="auto">
            <a:xfrm>
              <a:off x="1249" y="3873"/>
              <a:ext cx="2" cy="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1600" b="1">
                <a:latin typeface="Tahoma" panose="020B0604030504040204" pitchFamily="34" charset="0"/>
              </a:endParaRPr>
            </a:p>
          </p:txBody>
        </p:sp>
        <p:sp>
          <p:nvSpPr>
            <p:cNvPr id="48220" name="Line 126"/>
            <p:cNvSpPr>
              <a:spLocks noChangeShapeType="1"/>
            </p:cNvSpPr>
            <p:nvPr/>
          </p:nvSpPr>
          <p:spPr bwMode="auto">
            <a:xfrm>
              <a:off x="1249" y="3873"/>
              <a:ext cx="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21" name="Line 127"/>
            <p:cNvSpPr>
              <a:spLocks noChangeShapeType="1"/>
            </p:cNvSpPr>
            <p:nvPr/>
          </p:nvSpPr>
          <p:spPr bwMode="auto">
            <a:xfrm>
              <a:off x="1249" y="3873"/>
              <a:ext cx="1" cy="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22" name="Rectangle 128"/>
            <p:cNvSpPr>
              <a:spLocks noChangeArrowheads="1"/>
            </p:cNvSpPr>
            <p:nvPr/>
          </p:nvSpPr>
          <p:spPr bwMode="auto">
            <a:xfrm>
              <a:off x="1251" y="3873"/>
              <a:ext cx="667" cy="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1600" b="1">
                <a:latin typeface="Tahoma" panose="020B0604030504040204" pitchFamily="34" charset="0"/>
              </a:endParaRPr>
            </a:p>
          </p:txBody>
        </p:sp>
        <p:sp>
          <p:nvSpPr>
            <p:cNvPr id="48223" name="Line 129"/>
            <p:cNvSpPr>
              <a:spLocks noChangeShapeType="1"/>
            </p:cNvSpPr>
            <p:nvPr/>
          </p:nvSpPr>
          <p:spPr bwMode="auto">
            <a:xfrm>
              <a:off x="1251" y="3873"/>
              <a:ext cx="66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24" name="Rectangle 130"/>
            <p:cNvSpPr>
              <a:spLocks noChangeArrowheads="1"/>
            </p:cNvSpPr>
            <p:nvPr/>
          </p:nvSpPr>
          <p:spPr bwMode="auto">
            <a:xfrm>
              <a:off x="1918" y="3873"/>
              <a:ext cx="3" cy="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1600" b="1">
                <a:latin typeface="Tahoma" panose="020B0604030504040204" pitchFamily="34" charset="0"/>
              </a:endParaRPr>
            </a:p>
          </p:txBody>
        </p:sp>
        <p:sp>
          <p:nvSpPr>
            <p:cNvPr id="48225" name="Line 131"/>
            <p:cNvSpPr>
              <a:spLocks noChangeShapeType="1"/>
            </p:cNvSpPr>
            <p:nvPr/>
          </p:nvSpPr>
          <p:spPr bwMode="auto">
            <a:xfrm>
              <a:off x="1918" y="3873"/>
              <a:ext cx="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26" name="Line 132"/>
            <p:cNvSpPr>
              <a:spLocks noChangeShapeType="1"/>
            </p:cNvSpPr>
            <p:nvPr/>
          </p:nvSpPr>
          <p:spPr bwMode="auto">
            <a:xfrm>
              <a:off x="1918" y="3873"/>
              <a:ext cx="1" cy="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27" name="Rectangle 133"/>
            <p:cNvSpPr>
              <a:spLocks noChangeArrowheads="1"/>
            </p:cNvSpPr>
            <p:nvPr/>
          </p:nvSpPr>
          <p:spPr bwMode="auto">
            <a:xfrm>
              <a:off x="1249" y="3876"/>
              <a:ext cx="2" cy="23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1600" b="1">
                <a:latin typeface="Tahoma" panose="020B0604030504040204" pitchFamily="34" charset="0"/>
              </a:endParaRPr>
            </a:p>
          </p:txBody>
        </p:sp>
        <p:sp>
          <p:nvSpPr>
            <p:cNvPr id="48228" name="Line 134"/>
            <p:cNvSpPr>
              <a:spLocks noChangeShapeType="1"/>
            </p:cNvSpPr>
            <p:nvPr/>
          </p:nvSpPr>
          <p:spPr bwMode="auto">
            <a:xfrm>
              <a:off x="1249" y="3876"/>
              <a:ext cx="1" cy="23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29" name="Rectangle 135"/>
            <p:cNvSpPr>
              <a:spLocks noChangeArrowheads="1"/>
            </p:cNvSpPr>
            <p:nvPr/>
          </p:nvSpPr>
          <p:spPr bwMode="auto">
            <a:xfrm>
              <a:off x="1249" y="4107"/>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1600" b="1">
                <a:latin typeface="Tahoma" panose="020B0604030504040204" pitchFamily="34" charset="0"/>
              </a:endParaRPr>
            </a:p>
          </p:txBody>
        </p:sp>
        <p:sp>
          <p:nvSpPr>
            <p:cNvPr id="48230" name="Line 136"/>
            <p:cNvSpPr>
              <a:spLocks noChangeShapeType="1"/>
            </p:cNvSpPr>
            <p:nvPr/>
          </p:nvSpPr>
          <p:spPr bwMode="auto">
            <a:xfrm>
              <a:off x="1249" y="4107"/>
              <a:ext cx="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31" name="Line 137"/>
            <p:cNvSpPr>
              <a:spLocks noChangeShapeType="1"/>
            </p:cNvSpPr>
            <p:nvPr/>
          </p:nvSpPr>
          <p:spPr bwMode="auto">
            <a:xfrm>
              <a:off x="1249" y="4107"/>
              <a:ext cx="1"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32" name="Rectangle 138"/>
            <p:cNvSpPr>
              <a:spLocks noChangeArrowheads="1"/>
            </p:cNvSpPr>
            <p:nvPr/>
          </p:nvSpPr>
          <p:spPr bwMode="auto">
            <a:xfrm>
              <a:off x="1249" y="4107"/>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1600" b="1">
                <a:latin typeface="Tahoma" panose="020B0604030504040204" pitchFamily="34" charset="0"/>
              </a:endParaRPr>
            </a:p>
          </p:txBody>
        </p:sp>
        <p:sp>
          <p:nvSpPr>
            <p:cNvPr id="48233" name="Line 139"/>
            <p:cNvSpPr>
              <a:spLocks noChangeShapeType="1"/>
            </p:cNvSpPr>
            <p:nvPr/>
          </p:nvSpPr>
          <p:spPr bwMode="auto">
            <a:xfrm>
              <a:off x="1249" y="4107"/>
              <a:ext cx="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34" name="Line 140"/>
            <p:cNvSpPr>
              <a:spLocks noChangeShapeType="1"/>
            </p:cNvSpPr>
            <p:nvPr/>
          </p:nvSpPr>
          <p:spPr bwMode="auto">
            <a:xfrm>
              <a:off x="1249" y="4107"/>
              <a:ext cx="1"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35" name="Rectangle 141"/>
            <p:cNvSpPr>
              <a:spLocks noChangeArrowheads="1"/>
            </p:cNvSpPr>
            <p:nvPr/>
          </p:nvSpPr>
          <p:spPr bwMode="auto">
            <a:xfrm>
              <a:off x="1251" y="4107"/>
              <a:ext cx="667"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1600" b="1">
                <a:latin typeface="Tahoma" panose="020B0604030504040204" pitchFamily="34" charset="0"/>
              </a:endParaRPr>
            </a:p>
          </p:txBody>
        </p:sp>
        <p:sp>
          <p:nvSpPr>
            <p:cNvPr id="48236" name="Line 142"/>
            <p:cNvSpPr>
              <a:spLocks noChangeShapeType="1"/>
            </p:cNvSpPr>
            <p:nvPr/>
          </p:nvSpPr>
          <p:spPr bwMode="auto">
            <a:xfrm>
              <a:off x="1251" y="4107"/>
              <a:ext cx="66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37" name="Rectangle 143"/>
            <p:cNvSpPr>
              <a:spLocks noChangeArrowheads="1"/>
            </p:cNvSpPr>
            <p:nvPr/>
          </p:nvSpPr>
          <p:spPr bwMode="auto">
            <a:xfrm>
              <a:off x="1918" y="3876"/>
              <a:ext cx="3" cy="23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1600" b="1">
                <a:latin typeface="Tahoma" panose="020B0604030504040204" pitchFamily="34" charset="0"/>
              </a:endParaRPr>
            </a:p>
          </p:txBody>
        </p:sp>
        <p:sp>
          <p:nvSpPr>
            <p:cNvPr id="48238" name="Line 144"/>
            <p:cNvSpPr>
              <a:spLocks noChangeShapeType="1"/>
            </p:cNvSpPr>
            <p:nvPr/>
          </p:nvSpPr>
          <p:spPr bwMode="auto">
            <a:xfrm>
              <a:off x="1918" y="3876"/>
              <a:ext cx="1" cy="23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39" name="Rectangle 145"/>
            <p:cNvSpPr>
              <a:spLocks noChangeArrowheads="1"/>
            </p:cNvSpPr>
            <p:nvPr/>
          </p:nvSpPr>
          <p:spPr bwMode="auto">
            <a:xfrm>
              <a:off x="1918" y="4107"/>
              <a:ext cx="3"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1600" b="1">
                <a:latin typeface="Tahoma" panose="020B0604030504040204" pitchFamily="34" charset="0"/>
              </a:endParaRPr>
            </a:p>
          </p:txBody>
        </p:sp>
        <p:sp>
          <p:nvSpPr>
            <p:cNvPr id="48240" name="Line 146"/>
            <p:cNvSpPr>
              <a:spLocks noChangeShapeType="1"/>
            </p:cNvSpPr>
            <p:nvPr/>
          </p:nvSpPr>
          <p:spPr bwMode="auto">
            <a:xfrm>
              <a:off x="1918" y="4107"/>
              <a:ext cx="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41" name="Line 147"/>
            <p:cNvSpPr>
              <a:spLocks noChangeShapeType="1"/>
            </p:cNvSpPr>
            <p:nvPr/>
          </p:nvSpPr>
          <p:spPr bwMode="auto">
            <a:xfrm>
              <a:off x="1918" y="4107"/>
              <a:ext cx="1"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42" name="Rectangle 148"/>
            <p:cNvSpPr>
              <a:spLocks noChangeArrowheads="1"/>
            </p:cNvSpPr>
            <p:nvPr/>
          </p:nvSpPr>
          <p:spPr bwMode="auto">
            <a:xfrm>
              <a:off x="1918" y="4107"/>
              <a:ext cx="3"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1600" b="1">
                <a:latin typeface="Tahoma" panose="020B0604030504040204" pitchFamily="34" charset="0"/>
              </a:endParaRPr>
            </a:p>
          </p:txBody>
        </p:sp>
        <p:sp>
          <p:nvSpPr>
            <p:cNvPr id="48243" name="Line 149"/>
            <p:cNvSpPr>
              <a:spLocks noChangeShapeType="1"/>
            </p:cNvSpPr>
            <p:nvPr/>
          </p:nvSpPr>
          <p:spPr bwMode="auto">
            <a:xfrm>
              <a:off x="1918" y="4107"/>
              <a:ext cx="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44" name="Line 150"/>
            <p:cNvSpPr>
              <a:spLocks noChangeShapeType="1"/>
            </p:cNvSpPr>
            <p:nvPr/>
          </p:nvSpPr>
          <p:spPr bwMode="auto">
            <a:xfrm>
              <a:off x="1918" y="4107"/>
              <a:ext cx="1"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8138" name="Line 151"/>
          <p:cNvSpPr>
            <a:spLocks noChangeShapeType="1"/>
          </p:cNvSpPr>
          <p:nvPr/>
        </p:nvSpPr>
        <p:spPr bwMode="auto">
          <a:xfrm>
            <a:off x="3276600" y="5424488"/>
            <a:ext cx="22860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8139" name="Group 152"/>
          <p:cNvGrpSpPr>
            <a:grpSpLocks/>
          </p:cNvGrpSpPr>
          <p:nvPr/>
        </p:nvGrpSpPr>
        <p:grpSpPr bwMode="auto">
          <a:xfrm>
            <a:off x="3787775" y="4891088"/>
            <a:ext cx="1112838" cy="1112837"/>
            <a:chOff x="2386" y="3408"/>
            <a:chExt cx="701" cy="701"/>
          </a:xfrm>
        </p:grpSpPr>
        <p:sp>
          <p:nvSpPr>
            <p:cNvPr id="48147" name="Rectangle 153"/>
            <p:cNvSpPr>
              <a:spLocks noChangeArrowheads="1"/>
            </p:cNvSpPr>
            <p:nvPr/>
          </p:nvSpPr>
          <p:spPr bwMode="auto">
            <a:xfrm>
              <a:off x="2638" y="3413"/>
              <a:ext cx="14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a:latin typeface="华文新魏" panose="02010800040101010101" pitchFamily="2" charset="-122"/>
                  <a:ea typeface="华文新魏" panose="02010800040101010101" pitchFamily="2" charset="-122"/>
                </a:rPr>
                <a:t>S#</a:t>
              </a:r>
              <a:endParaRPr lang="en-US" altLang="zh-CN" sz="1600">
                <a:latin typeface="华文新魏" panose="02010800040101010101" pitchFamily="2" charset="-122"/>
                <a:ea typeface="华文新魏" panose="02010800040101010101" pitchFamily="2" charset="-122"/>
              </a:endParaRPr>
            </a:p>
          </p:txBody>
        </p:sp>
        <p:sp>
          <p:nvSpPr>
            <p:cNvPr id="48148" name="Line 154"/>
            <p:cNvSpPr>
              <a:spLocks noChangeShapeType="1"/>
            </p:cNvSpPr>
            <p:nvPr/>
          </p:nvSpPr>
          <p:spPr bwMode="auto">
            <a:xfrm>
              <a:off x="2386" y="3408"/>
              <a:ext cx="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49" name="Line 155"/>
            <p:cNvSpPr>
              <a:spLocks noChangeShapeType="1"/>
            </p:cNvSpPr>
            <p:nvPr/>
          </p:nvSpPr>
          <p:spPr bwMode="auto">
            <a:xfrm>
              <a:off x="2386" y="3408"/>
              <a:ext cx="1" cy="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0" name="Line 156"/>
            <p:cNvSpPr>
              <a:spLocks noChangeShapeType="1"/>
            </p:cNvSpPr>
            <p:nvPr/>
          </p:nvSpPr>
          <p:spPr bwMode="auto">
            <a:xfrm>
              <a:off x="2386" y="3408"/>
              <a:ext cx="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1" name="Line 157"/>
            <p:cNvSpPr>
              <a:spLocks noChangeShapeType="1"/>
            </p:cNvSpPr>
            <p:nvPr/>
          </p:nvSpPr>
          <p:spPr bwMode="auto">
            <a:xfrm>
              <a:off x="2386" y="3408"/>
              <a:ext cx="1" cy="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2" name="Line 158"/>
            <p:cNvSpPr>
              <a:spLocks noChangeShapeType="1"/>
            </p:cNvSpPr>
            <p:nvPr/>
          </p:nvSpPr>
          <p:spPr bwMode="auto">
            <a:xfrm>
              <a:off x="2389" y="3408"/>
              <a:ext cx="69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3" name="Line 159"/>
            <p:cNvSpPr>
              <a:spLocks noChangeShapeType="1"/>
            </p:cNvSpPr>
            <p:nvPr/>
          </p:nvSpPr>
          <p:spPr bwMode="auto">
            <a:xfrm>
              <a:off x="3085" y="3408"/>
              <a:ext cx="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4" name="Line 160"/>
            <p:cNvSpPr>
              <a:spLocks noChangeShapeType="1"/>
            </p:cNvSpPr>
            <p:nvPr/>
          </p:nvSpPr>
          <p:spPr bwMode="auto">
            <a:xfrm>
              <a:off x="3085" y="3408"/>
              <a:ext cx="1" cy="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5" name="Line 161"/>
            <p:cNvSpPr>
              <a:spLocks noChangeShapeType="1"/>
            </p:cNvSpPr>
            <p:nvPr/>
          </p:nvSpPr>
          <p:spPr bwMode="auto">
            <a:xfrm>
              <a:off x="3085" y="3408"/>
              <a:ext cx="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6" name="Line 162"/>
            <p:cNvSpPr>
              <a:spLocks noChangeShapeType="1"/>
            </p:cNvSpPr>
            <p:nvPr/>
          </p:nvSpPr>
          <p:spPr bwMode="auto">
            <a:xfrm>
              <a:off x="3085" y="3408"/>
              <a:ext cx="1" cy="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7" name="Line 163"/>
            <p:cNvSpPr>
              <a:spLocks noChangeShapeType="1"/>
            </p:cNvSpPr>
            <p:nvPr/>
          </p:nvSpPr>
          <p:spPr bwMode="auto">
            <a:xfrm>
              <a:off x="2386" y="3411"/>
              <a:ext cx="1" cy="22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8" name="Line 164"/>
            <p:cNvSpPr>
              <a:spLocks noChangeShapeType="1"/>
            </p:cNvSpPr>
            <p:nvPr/>
          </p:nvSpPr>
          <p:spPr bwMode="auto">
            <a:xfrm>
              <a:off x="3085" y="3411"/>
              <a:ext cx="1" cy="22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9" name="Rectangle 165"/>
            <p:cNvSpPr>
              <a:spLocks noChangeArrowheads="1"/>
            </p:cNvSpPr>
            <p:nvPr/>
          </p:nvSpPr>
          <p:spPr bwMode="auto">
            <a:xfrm>
              <a:off x="2592" y="3647"/>
              <a:ext cx="22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a:latin typeface="华文新魏" panose="02010800040101010101" pitchFamily="2" charset="-122"/>
                  <a:ea typeface="华文新魏" panose="02010800040101010101" pitchFamily="2" charset="-122"/>
                </a:rPr>
                <a:t>P01</a:t>
              </a:r>
              <a:endParaRPr lang="en-US" altLang="zh-CN" sz="1600">
                <a:latin typeface="华文新魏" panose="02010800040101010101" pitchFamily="2" charset="-122"/>
                <a:ea typeface="华文新魏" panose="02010800040101010101" pitchFamily="2" charset="-122"/>
              </a:endParaRPr>
            </a:p>
          </p:txBody>
        </p:sp>
        <p:sp>
          <p:nvSpPr>
            <p:cNvPr id="48160" name="Line 166"/>
            <p:cNvSpPr>
              <a:spLocks noChangeShapeType="1"/>
            </p:cNvSpPr>
            <p:nvPr/>
          </p:nvSpPr>
          <p:spPr bwMode="auto">
            <a:xfrm>
              <a:off x="2386" y="3640"/>
              <a:ext cx="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1" name="Line 167"/>
            <p:cNvSpPr>
              <a:spLocks noChangeShapeType="1"/>
            </p:cNvSpPr>
            <p:nvPr/>
          </p:nvSpPr>
          <p:spPr bwMode="auto">
            <a:xfrm>
              <a:off x="2386" y="3640"/>
              <a:ext cx="1" cy="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2" name="Rectangle 168"/>
            <p:cNvSpPr>
              <a:spLocks noChangeArrowheads="1"/>
            </p:cNvSpPr>
            <p:nvPr/>
          </p:nvSpPr>
          <p:spPr bwMode="auto">
            <a:xfrm>
              <a:off x="2389" y="3640"/>
              <a:ext cx="696" cy="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1600" b="1">
                <a:latin typeface="Tahoma" panose="020B0604030504040204" pitchFamily="34" charset="0"/>
              </a:endParaRPr>
            </a:p>
          </p:txBody>
        </p:sp>
        <p:sp>
          <p:nvSpPr>
            <p:cNvPr id="48163" name="Line 169"/>
            <p:cNvSpPr>
              <a:spLocks noChangeShapeType="1"/>
            </p:cNvSpPr>
            <p:nvPr/>
          </p:nvSpPr>
          <p:spPr bwMode="auto">
            <a:xfrm>
              <a:off x="2389" y="3640"/>
              <a:ext cx="69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4" name="Line 170"/>
            <p:cNvSpPr>
              <a:spLocks noChangeShapeType="1"/>
            </p:cNvSpPr>
            <p:nvPr/>
          </p:nvSpPr>
          <p:spPr bwMode="auto">
            <a:xfrm>
              <a:off x="3085" y="3640"/>
              <a:ext cx="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5" name="Line 171"/>
            <p:cNvSpPr>
              <a:spLocks noChangeShapeType="1"/>
            </p:cNvSpPr>
            <p:nvPr/>
          </p:nvSpPr>
          <p:spPr bwMode="auto">
            <a:xfrm>
              <a:off x="3085" y="3640"/>
              <a:ext cx="1" cy="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6" name="Line 172"/>
            <p:cNvSpPr>
              <a:spLocks noChangeShapeType="1"/>
            </p:cNvSpPr>
            <p:nvPr/>
          </p:nvSpPr>
          <p:spPr bwMode="auto">
            <a:xfrm>
              <a:off x="2386" y="3643"/>
              <a:ext cx="1" cy="22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7" name="Line 173"/>
            <p:cNvSpPr>
              <a:spLocks noChangeShapeType="1"/>
            </p:cNvSpPr>
            <p:nvPr/>
          </p:nvSpPr>
          <p:spPr bwMode="auto">
            <a:xfrm>
              <a:off x="3085" y="3643"/>
              <a:ext cx="1" cy="22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8" name="Rectangle 174"/>
            <p:cNvSpPr>
              <a:spLocks noChangeArrowheads="1"/>
            </p:cNvSpPr>
            <p:nvPr/>
          </p:nvSpPr>
          <p:spPr bwMode="auto">
            <a:xfrm>
              <a:off x="2592" y="3879"/>
              <a:ext cx="24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a:latin typeface="华文新魏" panose="02010800040101010101" pitchFamily="2" charset="-122"/>
                  <a:ea typeface="华文新魏" panose="02010800040101010101" pitchFamily="2" charset="-122"/>
                </a:rPr>
                <a:t>P03</a:t>
              </a:r>
              <a:endParaRPr lang="en-US" altLang="zh-CN" sz="1600">
                <a:latin typeface="华文新魏" panose="02010800040101010101" pitchFamily="2" charset="-122"/>
                <a:ea typeface="华文新魏" panose="02010800040101010101" pitchFamily="2" charset="-122"/>
              </a:endParaRPr>
            </a:p>
          </p:txBody>
        </p:sp>
        <p:sp>
          <p:nvSpPr>
            <p:cNvPr id="48169" name="Line 175"/>
            <p:cNvSpPr>
              <a:spLocks noChangeShapeType="1"/>
            </p:cNvSpPr>
            <p:nvPr/>
          </p:nvSpPr>
          <p:spPr bwMode="auto">
            <a:xfrm>
              <a:off x="2386" y="3873"/>
              <a:ext cx="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70" name="Line 176"/>
            <p:cNvSpPr>
              <a:spLocks noChangeShapeType="1"/>
            </p:cNvSpPr>
            <p:nvPr/>
          </p:nvSpPr>
          <p:spPr bwMode="auto">
            <a:xfrm>
              <a:off x="2386" y="3873"/>
              <a:ext cx="1" cy="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71" name="Rectangle 177"/>
            <p:cNvSpPr>
              <a:spLocks noChangeArrowheads="1"/>
            </p:cNvSpPr>
            <p:nvPr/>
          </p:nvSpPr>
          <p:spPr bwMode="auto">
            <a:xfrm>
              <a:off x="2389" y="3873"/>
              <a:ext cx="696" cy="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1600" b="1">
                <a:latin typeface="Tahoma" panose="020B0604030504040204" pitchFamily="34" charset="0"/>
              </a:endParaRPr>
            </a:p>
          </p:txBody>
        </p:sp>
        <p:sp>
          <p:nvSpPr>
            <p:cNvPr id="48172" name="Line 178"/>
            <p:cNvSpPr>
              <a:spLocks noChangeShapeType="1"/>
            </p:cNvSpPr>
            <p:nvPr/>
          </p:nvSpPr>
          <p:spPr bwMode="auto">
            <a:xfrm>
              <a:off x="2389" y="3873"/>
              <a:ext cx="69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73" name="Line 179"/>
            <p:cNvSpPr>
              <a:spLocks noChangeShapeType="1"/>
            </p:cNvSpPr>
            <p:nvPr/>
          </p:nvSpPr>
          <p:spPr bwMode="auto">
            <a:xfrm>
              <a:off x="3085" y="3873"/>
              <a:ext cx="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74" name="Line 180"/>
            <p:cNvSpPr>
              <a:spLocks noChangeShapeType="1"/>
            </p:cNvSpPr>
            <p:nvPr/>
          </p:nvSpPr>
          <p:spPr bwMode="auto">
            <a:xfrm>
              <a:off x="3085" y="3873"/>
              <a:ext cx="1" cy="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75" name="Line 181"/>
            <p:cNvSpPr>
              <a:spLocks noChangeShapeType="1"/>
            </p:cNvSpPr>
            <p:nvPr/>
          </p:nvSpPr>
          <p:spPr bwMode="auto">
            <a:xfrm>
              <a:off x="2386" y="3876"/>
              <a:ext cx="1" cy="23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76" name="Line 182"/>
            <p:cNvSpPr>
              <a:spLocks noChangeShapeType="1"/>
            </p:cNvSpPr>
            <p:nvPr/>
          </p:nvSpPr>
          <p:spPr bwMode="auto">
            <a:xfrm>
              <a:off x="2386" y="4107"/>
              <a:ext cx="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77" name="Line 183"/>
            <p:cNvSpPr>
              <a:spLocks noChangeShapeType="1"/>
            </p:cNvSpPr>
            <p:nvPr/>
          </p:nvSpPr>
          <p:spPr bwMode="auto">
            <a:xfrm>
              <a:off x="2386" y="4107"/>
              <a:ext cx="1"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78" name="Line 184"/>
            <p:cNvSpPr>
              <a:spLocks noChangeShapeType="1"/>
            </p:cNvSpPr>
            <p:nvPr/>
          </p:nvSpPr>
          <p:spPr bwMode="auto">
            <a:xfrm>
              <a:off x="2386" y="4107"/>
              <a:ext cx="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79" name="Line 185"/>
            <p:cNvSpPr>
              <a:spLocks noChangeShapeType="1"/>
            </p:cNvSpPr>
            <p:nvPr/>
          </p:nvSpPr>
          <p:spPr bwMode="auto">
            <a:xfrm>
              <a:off x="2386" y="4107"/>
              <a:ext cx="1"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80" name="Rectangle 186"/>
            <p:cNvSpPr>
              <a:spLocks noChangeArrowheads="1"/>
            </p:cNvSpPr>
            <p:nvPr/>
          </p:nvSpPr>
          <p:spPr bwMode="auto">
            <a:xfrm>
              <a:off x="2389" y="4107"/>
              <a:ext cx="696"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1600" b="1">
                <a:latin typeface="Tahoma" panose="020B0604030504040204" pitchFamily="34" charset="0"/>
              </a:endParaRPr>
            </a:p>
          </p:txBody>
        </p:sp>
        <p:sp>
          <p:nvSpPr>
            <p:cNvPr id="48181" name="Line 187"/>
            <p:cNvSpPr>
              <a:spLocks noChangeShapeType="1"/>
            </p:cNvSpPr>
            <p:nvPr/>
          </p:nvSpPr>
          <p:spPr bwMode="auto">
            <a:xfrm>
              <a:off x="2389" y="4107"/>
              <a:ext cx="69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82" name="Line 188"/>
            <p:cNvSpPr>
              <a:spLocks noChangeShapeType="1"/>
            </p:cNvSpPr>
            <p:nvPr/>
          </p:nvSpPr>
          <p:spPr bwMode="auto">
            <a:xfrm>
              <a:off x="3085" y="3876"/>
              <a:ext cx="1" cy="23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83" name="Line 189"/>
            <p:cNvSpPr>
              <a:spLocks noChangeShapeType="1"/>
            </p:cNvSpPr>
            <p:nvPr/>
          </p:nvSpPr>
          <p:spPr bwMode="auto">
            <a:xfrm>
              <a:off x="3085" y="4107"/>
              <a:ext cx="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84" name="Line 190"/>
            <p:cNvSpPr>
              <a:spLocks noChangeShapeType="1"/>
            </p:cNvSpPr>
            <p:nvPr/>
          </p:nvSpPr>
          <p:spPr bwMode="auto">
            <a:xfrm>
              <a:off x="3085" y="4107"/>
              <a:ext cx="1"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85" name="Line 191"/>
            <p:cNvSpPr>
              <a:spLocks noChangeShapeType="1"/>
            </p:cNvSpPr>
            <p:nvPr/>
          </p:nvSpPr>
          <p:spPr bwMode="auto">
            <a:xfrm>
              <a:off x="3085" y="4107"/>
              <a:ext cx="1"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8140" name="Line 192"/>
          <p:cNvSpPr>
            <a:spLocks noChangeShapeType="1"/>
          </p:cNvSpPr>
          <p:nvPr/>
        </p:nvSpPr>
        <p:spPr bwMode="auto">
          <a:xfrm>
            <a:off x="5105400" y="5348288"/>
            <a:ext cx="22860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41" name="Line 193"/>
          <p:cNvSpPr>
            <a:spLocks noChangeShapeType="1"/>
          </p:cNvSpPr>
          <p:nvPr/>
        </p:nvSpPr>
        <p:spPr bwMode="auto">
          <a:xfrm>
            <a:off x="5105400" y="5424488"/>
            <a:ext cx="22860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42" name="Rectangle 194"/>
          <p:cNvSpPr>
            <a:spLocks noChangeArrowheads="1"/>
          </p:cNvSpPr>
          <p:nvPr/>
        </p:nvSpPr>
        <p:spPr bwMode="auto">
          <a:xfrm>
            <a:off x="5562600" y="4792663"/>
            <a:ext cx="960438" cy="115093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1600" b="1">
              <a:latin typeface="Tahoma" panose="020B0604030504040204" pitchFamily="34" charset="0"/>
            </a:endParaRPr>
          </a:p>
        </p:txBody>
      </p:sp>
      <p:sp>
        <p:nvSpPr>
          <p:cNvPr id="48143" name="Line 195"/>
          <p:cNvSpPr>
            <a:spLocks noChangeShapeType="1"/>
          </p:cNvSpPr>
          <p:nvPr/>
        </p:nvSpPr>
        <p:spPr bwMode="auto">
          <a:xfrm>
            <a:off x="5562600" y="5348288"/>
            <a:ext cx="914400" cy="0"/>
          </a:xfrm>
          <a:prstGeom prst="line">
            <a:avLst/>
          </a:prstGeom>
          <a:noFill/>
          <a:ln w="9525">
            <a:solidFill>
              <a:schemeClr val="bg2"/>
            </a:solidFill>
            <a:miter lim="800000"/>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48144" name="Rectangle 196"/>
          <p:cNvSpPr>
            <a:spLocks noChangeArrowheads="1"/>
          </p:cNvSpPr>
          <p:nvPr/>
        </p:nvSpPr>
        <p:spPr bwMode="auto">
          <a:xfrm>
            <a:off x="5867400" y="4892675"/>
            <a:ext cx="25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000">
                <a:latin typeface="华文新魏" panose="02010800040101010101" pitchFamily="2" charset="-122"/>
                <a:ea typeface="华文新魏" panose="02010800040101010101" pitchFamily="2" charset="-122"/>
              </a:rPr>
              <a:t>S#</a:t>
            </a:r>
            <a:endParaRPr lang="en-US" altLang="zh-CN" sz="1600">
              <a:latin typeface="华文新魏" panose="02010800040101010101" pitchFamily="2" charset="-122"/>
              <a:ea typeface="华文新魏" panose="02010800040101010101" pitchFamily="2" charset="-122"/>
            </a:endParaRPr>
          </a:p>
        </p:txBody>
      </p:sp>
      <p:sp>
        <p:nvSpPr>
          <p:cNvPr id="48145" name="Rectangle 197"/>
          <p:cNvSpPr>
            <a:spLocks noChangeArrowheads="1"/>
          </p:cNvSpPr>
          <p:nvPr/>
        </p:nvSpPr>
        <p:spPr bwMode="auto">
          <a:xfrm>
            <a:off x="5791200" y="5410200"/>
            <a:ext cx="6270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000">
                <a:latin typeface="华文新魏" panose="02010800040101010101" pitchFamily="2" charset="-122"/>
                <a:ea typeface="华文新魏" panose="02010800040101010101" pitchFamily="2" charset="-122"/>
              </a:rPr>
              <a:t>P02</a:t>
            </a:r>
            <a:endParaRPr lang="en-US" altLang="zh-CN" sz="1600">
              <a:latin typeface="华文新魏" panose="02010800040101010101" pitchFamily="2" charset="-122"/>
              <a:ea typeface="华文新魏" panose="02010800040101010101" pitchFamily="2" charset="-122"/>
            </a:endParaRPr>
          </a:p>
        </p:txBody>
      </p:sp>
      <p:sp>
        <p:nvSpPr>
          <p:cNvPr id="48146" name="Rectangle 2"/>
          <p:cNvSpPr>
            <a:spLocks noGrp="1" noChangeArrowheads="1"/>
          </p:cNvSpPr>
          <p:nvPr>
            <p:ph type="title"/>
          </p:nvPr>
        </p:nvSpPr>
        <p:spPr/>
        <p:txBody>
          <a:bodyPr/>
          <a:lstStyle/>
          <a:p>
            <a:r>
              <a:rPr lang="zh-CN" altLang="en-US">
                <a:ea typeface="宋体" panose="02010600030101010101" pitchFamily="2" charset="-122"/>
              </a:rPr>
              <a:t>查询示例</a:t>
            </a:r>
            <a:endParaRPr lang="en-US" altLang="zh-CN">
              <a:ea typeface="宋体" panose="02010600030101010101" pitchFamily="2"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zh-CN" altLang="en-US">
                <a:ea typeface="宋体" panose="02010600030101010101" pitchFamily="2" charset="-122"/>
              </a:rPr>
              <a:t>关系代数表达式嵌套</a:t>
            </a:r>
            <a:endParaRPr lang="en-US" altLang="zh-CN">
              <a:ea typeface="宋体" panose="02010600030101010101" pitchFamily="2" charset="-122"/>
            </a:endParaRPr>
          </a:p>
        </p:txBody>
      </p:sp>
      <p:sp>
        <p:nvSpPr>
          <p:cNvPr id="49155" name="Rectangle 3"/>
          <p:cNvSpPr>
            <a:spLocks noGrp="1" noChangeArrowheads="1"/>
          </p:cNvSpPr>
          <p:nvPr>
            <p:ph type="body" idx="1"/>
          </p:nvPr>
        </p:nvSpPr>
        <p:spPr>
          <a:xfrm>
            <a:off x="798513" y="1077913"/>
            <a:ext cx="7848600" cy="4876800"/>
          </a:xfrm>
        </p:spPr>
        <p:txBody>
          <a:bodyPr/>
          <a:lstStyle/>
          <a:p>
            <a:pPr>
              <a:lnSpc>
                <a:spcPct val="110000"/>
              </a:lnSpc>
            </a:pPr>
            <a:r>
              <a:rPr lang="zh-CN" altLang="en-US" sz="2400" dirty="0"/>
              <a:t>关系代数中基本的表达式是如下二者之一：</a:t>
            </a:r>
            <a:endParaRPr lang="en-US" altLang="zh-CN" sz="2400" dirty="0"/>
          </a:p>
          <a:p>
            <a:pPr lvl="1">
              <a:lnSpc>
                <a:spcPct val="110000"/>
              </a:lnSpc>
            </a:pPr>
            <a:r>
              <a:rPr lang="zh-CN" altLang="en-US" sz="2000" dirty="0"/>
              <a:t>数据库中的一个关系</a:t>
            </a:r>
            <a:endParaRPr lang="en-US" altLang="zh-CN" sz="2000" dirty="0"/>
          </a:p>
          <a:p>
            <a:pPr lvl="1">
              <a:lnSpc>
                <a:spcPct val="110000"/>
              </a:lnSpc>
            </a:pPr>
            <a:r>
              <a:rPr lang="zh-CN" altLang="en-US" sz="2000" dirty="0"/>
              <a:t>一个常数关系</a:t>
            </a:r>
            <a:endParaRPr lang="en-US" altLang="zh-CN" sz="2000" dirty="0"/>
          </a:p>
          <a:p>
            <a:pPr>
              <a:lnSpc>
                <a:spcPct val="110000"/>
              </a:lnSpc>
            </a:pPr>
            <a:r>
              <a:rPr lang="zh-CN" altLang="en-US" sz="2400" dirty="0"/>
              <a:t>设</a:t>
            </a:r>
            <a:r>
              <a:rPr lang="en-US" altLang="zh-CN" sz="2400" i="1" dirty="0"/>
              <a:t>E</a:t>
            </a:r>
            <a:r>
              <a:rPr lang="en-US" altLang="zh-CN" sz="2400" i="1" baseline="-25000" dirty="0"/>
              <a:t>1</a:t>
            </a:r>
            <a:r>
              <a:rPr lang="en-US" altLang="zh-CN" sz="2400" dirty="0"/>
              <a:t> </a:t>
            </a:r>
            <a:r>
              <a:rPr lang="zh-CN" altLang="en-US" sz="2400" dirty="0"/>
              <a:t>和</a:t>
            </a:r>
            <a:r>
              <a:rPr lang="en-US" altLang="zh-CN" sz="2400" i="1" dirty="0"/>
              <a:t>E</a:t>
            </a:r>
            <a:r>
              <a:rPr lang="en-US" altLang="zh-CN" sz="2400" i="1" baseline="-25000" dirty="0"/>
              <a:t>2</a:t>
            </a:r>
            <a:r>
              <a:rPr lang="zh-CN" altLang="en-US" sz="2400" dirty="0"/>
              <a:t>是关系代数表达式，则以下这些都是关系代数表达式：</a:t>
            </a:r>
            <a:endParaRPr lang="en-US" altLang="zh-CN" sz="2400" dirty="0"/>
          </a:p>
          <a:p>
            <a:pPr lvl="1">
              <a:lnSpc>
                <a:spcPct val="110000"/>
              </a:lnSpc>
            </a:pPr>
            <a:r>
              <a:rPr lang="en-US" altLang="zh-CN" sz="2000" i="1" dirty="0"/>
              <a:t>E</a:t>
            </a:r>
            <a:r>
              <a:rPr lang="en-US" altLang="zh-CN" sz="1800" i="1" baseline="-25000" dirty="0"/>
              <a:t>1</a:t>
            </a:r>
            <a:r>
              <a:rPr lang="en-US" altLang="zh-CN" sz="2000" dirty="0"/>
              <a:t> </a:t>
            </a:r>
            <a:r>
              <a:rPr lang="en-US" altLang="zh-CN" sz="2000" dirty="0">
                <a:sym typeface="Symbol" panose="05050102010706020507" pitchFamily="18" charset="2"/>
              </a:rPr>
              <a:t> </a:t>
            </a:r>
            <a:r>
              <a:rPr lang="en-US" altLang="zh-CN" sz="2000" i="1" dirty="0">
                <a:sym typeface="Symbol" panose="05050102010706020507" pitchFamily="18" charset="2"/>
              </a:rPr>
              <a:t>E</a:t>
            </a:r>
            <a:r>
              <a:rPr lang="en-US" altLang="zh-CN" sz="1800" i="1" baseline="-25000" dirty="0">
                <a:sym typeface="Symbol" panose="05050102010706020507" pitchFamily="18" charset="2"/>
              </a:rPr>
              <a:t>2</a:t>
            </a:r>
            <a:endParaRPr lang="en-US" altLang="zh-CN" sz="1800" dirty="0">
              <a:sym typeface="Symbol" panose="05050102010706020507" pitchFamily="18" charset="2"/>
            </a:endParaRPr>
          </a:p>
          <a:p>
            <a:pPr lvl="1">
              <a:lnSpc>
                <a:spcPct val="110000"/>
              </a:lnSpc>
            </a:pPr>
            <a:r>
              <a:rPr lang="en-US" altLang="zh-CN" sz="2000" i="1" dirty="0">
                <a:sym typeface="Symbol" panose="05050102010706020507" pitchFamily="18" charset="2"/>
              </a:rPr>
              <a:t>E</a:t>
            </a:r>
            <a:r>
              <a:rPr lang="en-US" altLang="zh-CN" sz="1800" i="1" baseline="-25000" dirty="0">
                <a:sym typeface="Symbol" panose="05050102010706020507" pitchFamily="18" charset="2"/>
              </a:rPr>
              <a:t>1</a:t>
            </a:r>
            <a:r>
              <a:rPr lang="en-US" altLang="zh-CN" sz="2000" dirty="0">
                <a:sym typeface="Symbol" panose="05050102010706020507" pitchFamily="18" charset="2"/>
              </a:rPr>
              <a:t> </a:t>
            </a:r>
            <a:r>
              <a:rPr lang="en-US" altLang="zh-CN" sz="2000" dirty="0"/>
              <a:t>–</a:t>
            </a:r>
            <a:r>
              <a:rPr lang="en-US" altLang="zh-CN" sz="2000" dirty="0">
                <a:sym typeface="Symbol" panose="05050102010706020507" pitchFamily="18" charset="2"/>
              </a:rPr>
              <a:t> </a:t>
            </a:r>
            <a:r>
              <a:rPr lang="en-US" altLang="zh-CN" sz="2000" i="1" dirty="0">
                <a:sym typeface="Symbol" panose="05050102010706020507" pitchFamily="18" charset="2"/>
              </a:rPr>
              <a:t>E</a:t>
            </a:r>
            <a:r>
              <a:rPr lang="en-US" altLang="zh-CN" sz="1800" i="1" baseline="-25000" dirty="0">
                <a:sym typeface="Symbol" panose="05050102010706020507" pitchFamily="18" charset="2"/>
              </a:rPr>
              <a:t>2</a:t>
            </a:r>
            <a:endParaRPr lang="en-US" altLang="zh-CN" sz="1800" dirty="0"/>
          </a:p>
          <a:p>
            <a:pPr lvl="1">
              <a:lnSpc>
                <a:spcPct val="110000"/>
              </a:lnSpc>
            </a:pPr>
            <a:r>
              <a:rPr lang="en-US" altLang="zh-CN" sz="2000" i="1" dirty="0"/>
              <a:t>E</a:t>
            </a:r>
            <a:r>
              <a:rPr lang="en-US" altLang="zh-CN" sz="1800" i="1" baseline="-25000" dirty="0"/>
              <a:t>1</a:t>
            </a:r>
            <a:r>
              <a:rPr lang="en-US" altLang="zh-CN" sz="2000" dirty="0"/>
              <a:t> x </a:t>
            </a:r>
            <a:r>
              <a:rPr lang="en-US" altLang="zh-CN" sz="2000" i="1" dirty="0"/>
              <a:t>E</a:t>
            </a:r>
            <a:r>
              <a:rPr lang="en-US" altLang="zh-CN" sz="1800" i="1" baseline="-25000" dirty="0"/>
              <a:t>2</a:t>
            </a:r>
            <a:endParaRPr lang="en-US" altLang="zh-CN" sz="1800" dirty="0"/>
          </a:p>
          <a:p>
            <a:pPr lvl="1">
              <a:lnSpc>
                <a:spcPct val="110000"/>
              </a:lnSpc>
            </a:pPr>
            <a:r>
              <a:rPr lang="en-US" altLang="zh-CN" sz="2000" i="1" dirty="0">
                <a:sym typeface="Symbol" panose="05050102010706020507" pitchFamily="18" charset="2"/>
              </a:rPr>
              <a:t></a:t>
            </a:r>
            <a:r>
              <a:rPr lang="en-US" altLang="zh-CN" sz="1800" i="1" baseline="-25000" dirty="0">
                <a:sym typeface="Symbol" panose="05050102010706020507" pitchFamily="18" charset="2"/>
              </a:rPr>
              <a:t>p</a:t>
            </a:r>
            <a:r>
              <a:rPr lang="en-US" altLang="zh-CN" sz="2000" dirty="0">
                <a:sym typeface="Symbol" panose="05050102010706020507" pitchFamily="18" charset="2"/>
              </a:rPr>
              <a:t> (</a:t>
            </a:r>
            <a:r>
              <a:rPr lang="en-US" altLang="zh-CN" sz="2000" i="1" dirty="0">
                <a:sym typeface="Symbol" panose="05050102010706020507" pitchFamily="18" charset="2"/>
              </a:rPr>
              <a:t>E</a:t>
            </a:r>
            <a:r>
              <a:rPr lang="en-US" altLang="zh-CN" sz="1800" i="1" baseline="-25000" dirty="0">
                <a:sym typeface="Symbol" panose="05050102010706020507" pitchFamily="18" charset="2"/>
              </a:rPr>
              <a:t>1</a:t>
            </a:r>
            <a:r>
              <a:rPr lang="en-US" altLang="zh-CN" sz="2000" dirty="0">
                <a:sym typeface="Symbol" panose="05050102010706020507" pitchFamily="18" charset="2"/>
              </a:rPr>
              <a:t>), </a:t>
            </a:r>
            <a:r>
              <a:rPr lang="zh-CN" altLang="en-US" sz="2000" dirty="0">
                <a:sym typeface="Symbol" panose="05050102010706020507" pitchFamily="18" charset="2"/>
              </a:rPr>
              <a:t>其中</a:t>
            </a:r>
            <a:r>
              <a:rPr lang="en-US" altLang="zh-CN" sz="2000" i="1" dirty="0">
                <a:sym typeface="Symbol" panose="05050102010706020507" pitchFamily="18" charset="2"/>
              </a:rPr>
              <a:t>P</a:t>
            </a:r>
            <a:r>
              <a:rPr lang="zh-CN" altLang="en-US" sz="2000" dirty="0">
                <a:sym typeface="Symbol" panose="05050102010706020507" pitchFamily="18" charset="2"/>
              </a:rPr>
              <a:t>是</a:t>
            </a:r>
            <a:r>
              <a:rPr lang="en-US" altLang="zh-CN" sz="2000" i="1" dirty="0">
                <a:sym typeface="Symbol" panose="05050102010706020507" pitchFamily="18" charset="2"/>
              </a:rPr>
              <a:t>E</a:t>
            </a:r>
            <a:r>
              <a:rPr lang="en-US" altLang="zh-CN" sz="1800" i="1" baseline="-25000" dirty="0">
                <a:sym typeface="Symbol" panose="05050102010706020507" pitchFamily="18" charset="2"/>
              </a:rPr>
              <a:t>1</a:t>
            </a:r>
            <a:r>
              <a:rPr lang="zh-CN" altLang="en-US" sz="2000" dirty="0">
                <a:sym typeface="Symbol" panose="05050102010706020507" pitchFamily="18" charset="2"/>
              </a:rPr>
              <a:t>的属性上的谓词</a:t>
            </a:r>
            <a:endParaRPr lang="en-US" altLang="zh-CN" sz="1800" dirty="0">
              <a:sym typeface="Symbol" panose="05050102010706020507" pitchFamily="18" charset="2"/>
            </a:endParaRPr>
          </a:p>
          <a:p>
            <a:pPr lvl="1">
              <a:lnSpc>
                <a:spcPct val="110000"/>
              </a:lnSpc>
            </a:pPr>
            <a:r>
              <a:rPr lang="en-US" altLang="zh-CN" sz="2000" dirty="0">
                <a:sym typeface="Symbol" panose="05050102010706020507" pitchFamily="18" charset="2"/>
              </a:rPr>
              <a:t></a:t>
            </a:r>
            <a:r>
              <a:rPr lang="en-US" altLang="zh-CN" sz="1800" i="1" baseline="-25000" dirty="0">
                <a:sym typeface="Symbol" panose="05050102010706020507" pitchFamily="18" charset="2"/>
              </a:rPr>
              <a:t>s</a:t>
            </a:r>
            <a:r>
              <a:rPr lang="en-US" altLang="zh-CN" sz="2000" dirty="0">
                <a:sym typeface="Symbol" panose="05050102010706020507" pitchFamily="18" charset="2"/>
              </a:rPr>
              <a:t>(</a:t>
            </a:r>
            <a:r>
              <a:rPr lang="en-US" altLang="zh-CN" sz="2000" i="1" dirty="0">
                <a:sym typeface="Symbol" panose="05050102010706020507" pitchFamily="18" charset="2"/>
              </a:rPr>
              <a:t>E</a:t>
            </a:r>
            <a:r>
              <a:rPr lang="en-US" altLang="zh-CN" sz="1800" i="1" baseline="-25000" dirty="0">
                <a:sym typeface="Symbol" panose="05050102010706020507" pitchFamily="18" charset="2"/>
              </a:rPr>
              <a:t>1</a:t>
            </a:r>
            <a:r>
              <a:rPr lang="en-US" altLang="zh-CN" sz="2000" dirty="0">
                <a:sym typeface="Symbol" panose="05050102010706020507" pitchFamily="18" charset="2"/>
              </a:rPr>
              <a:t>),</a:t>
            </a:r>
            <a:r>
              <a:rPr lang="zh-CN" altLang="en-US" sz="2000" dirty="0">
                <a:sym typeface="Symbol" panose="05050102010706020507" pitchFamily="18" charset="2"/>
              </a:rPr>
              <a:t>其中</a:t>
            </a:r>
            <a:r>
              <a:rPr lang="en-US" altLang="zh-CN" sz="2000" i="1" dirty="0">
                <a:sym typeface="Symbol" panose="05050102010706020507" pitchFamily="18" charset="2"/>
              </a:rPr>
              <a:t>S</a:t>
            </a:r>
            <a:r>
              <a:rPr lang="en-US" altLang="zh-CN" sz="2000" dirty="0">
                <a:sym typeface="Symbol" panose="05050102010706020507" pitchFamily="18" charset="2"/>
              </a:rPr>
              <a:t> </a:t>
            </a:r>
            <a:r>
              <a:rPr lang="zh-CN" altLang="en-US" sz="2000" dirty="0">
                <a:sym typeface="Symbol" panose="05050102010706020507" pitchFamily="18" charset="2"/>
              </a:rPr>
              <a:t>是</a:t>
            </a:r>
            <a:r>
              <a:rPr lang="en-US" altLang="zh-CN" sz="2000" i="1" dirty="0">
                <a:sym typeface="Symbol" panose="05050102010706020507" pitchFamily="18" charset="2"/>
              </a:rPr>
              <a:t>E</a:t>
            </a:r>
            <a:r>
              <a:rPr lang="en-US" altLang="zh-CN" sz="1800" i="1" baseline="-25000" dirty="0">
                <a:sym typeface="Symbol" panose="05050102010706020507" pitchFamily="18" charset="2"/>
              </a:rPr>
              <a:t>1</a:t>
            </a:r>
            <a:r>
              <a:rPr lang="zh-CN" altLang="en-US" sz="2000" dirty="0">
                <a:sym typeface="Symbol" panose="05050102010706020507" pitchFamily="18" charset="2"/>
              </a:rPr>
              <a:t>中某些属性的列表</a:t>
            </a:r>
            <a:endParaRPr lang="en-US" altLang="zh-CN" sz="1800" dirty="0">
              <a:sym typeface="Symbol" panose="05050102010706020507" pitchFamily="18" charset="2"/>
            </a:endParaRPr>
          </a:p>
          <a:p>
            <a:pPr lvl="1">
              <a:lnSpc>
                <a:spcPct val="110000"/>
              </a:lnSpc>
            </a:pPr>
            <a:r>
              <a:rPr lang="en-US" altLang="zh-CN" sz="1600" i="1" dirty="0">
                <a:sym typeface="Symbol" panose="05050102010706020507" pitchFamily="18" charset="2"/>
              </a:rPr>
              <a:t></a:t>
            </a:r>
            <a:r>
              <a:rPr lang="en-US" altLang="zh-CN" sz="2000" i="1" dirty="0">
                <a:sym typeface="Symbol" panose="05050102010706020507" pitchFamily="18" charset="2"/>
              </a:rPr>
              <a:t> </a:t>
            </a:r>
            <a:r>
              <a:rPr lang="en-US" altLang="zh-CN" sz="1800" i="1" baseline="-25000" dirty="0">
                <a:sym typeface="Symbol" panose="05050102010706020507" pitchFamily="18" charset="2"/>
              </a:rPr>
              <a:t>x</a:t>
            </a:r>
            <a:r>
              <a:rPr lang="en-US" altLang="zh-CN" sz="2000" i="1" dirty="0">
                <a:sym typeface="Symbol" panose="05050102010706020507" pitchFamily="18" charset="2"/>
              </a:rPr>
              <a:t> </a:t>
            </a:r>
            <a:r>
              <a:rPr lang="en-US" altLang="zh-CN" sz="2000" dirty="0">
                <a:sym typeface="Symbol" panose="05050102010706020507" pitchFamily="18" charset="2"/>
              </a:rPr>
              <a:t>(</a:t>
            </a:r>
            <a:r>
              <a:rPr lang="en-US" altLang="zh-CN" sz="2000" i="1" dirty="0">
                <a:sym typeface="Symbol" panose="05050102010706020507" pitchFamily="18" charset="2"/>
              </a:rPr>
              <a:t>E</a:t>
            </a:r>
            <a:r>
              <a:rPr lang="en-US" altLang="zh-CN" sz="1800" i="1" baseline="-25000" dirty="0">
                <a:sym typeface="Symbol" panose="05050102010706020507" pitchFamily="18" charset="2"/>
              </a:rPr>
              <a:t>1</a:t>
            </a:r>
            <a:r>
              <a:rPr lang="en-US" altLang="zh-CN" sz="2000" dirty="0">
                <a:sym typeface="Symbol" panose="05050102010706020507" pitchFamily="18" charset="2"/>
              </a:rPr>
              <a:t>),</a:t>
            </a:r>
            <a:r>
              <a:rPr lang="zh-CN" altLang="en-US" sz="2000" dirty="0">
                <a:sym typeface="Symbol" panose="05050102010706020507" pitchFamily="18" charset="2"/>
              </a:rPr>
              <a:t>其中</a:t>
            </a:r>
            <a:r>
              <a:rPr lang="en-US" altLang="zh-CN" sz="2000" i="1" dirty="0">
                <a:sym typeface="Symbol" panose="05050102010706020507" pitchFamily="18" charset="2"/>
              </a:rPr>
              <a:t>x </a:t>
            </a:r>
            <a:r>
              <a:rPr lang="zh-CN" altLang="en-US" sz="2000" dirty="0">
                <a:sym typeface="Symbol" panose="05050102010706020507" pitchFamily="18" charset="2"/>
              </a:rPr>
              <a:t>是</a:t>
            </a:r>
            <a:r>
              <a:rPr lang="en-US" altLang="zh-CN" sz="2000" i="1" dirty="0">
                <a:sym typeface="Symbol" panose="05050102010706020507" pitchFamily="18" charset="2"/>
              </a:rPr>
              <a:t>E</a:t>
            </a:r>
            <a:r>
              <a:rPr lang="en-US" altLang="zh-CN" sz="1800" i="1" baseline="-25000" dirty="0">
                <a:sym typeface="Symbol" panose="05050102010706020507" pitchFamily="18" charset="2"/>
              </a:rPr>
              <a:t>1</a:t>
            </a:r>
            <a:r>
              <a:rPr lang="zh-CN" altLang="en-US" sz="2000" dirty="0">
                <a:sym typeface="Symbol" panose="05050102010706020507" pitchFamily="18" charset="2"/>
              </a:rPr>
              <a:t>结果的新名字</a:t>
            </a:r>
            <a:endParaRPr lang="en-US" altLang="zh-CN" sz="1800" i="1" baseline="-25000" dirty="0">
              <a:sym typeface="Symbol" panose="05050102010706020507" pitchFamily="18" charset="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p:txBody>
          <a:bodyPr/>
          <a:lstStyle/>
          <a:p>
            <a:pPr>
              <a:defRPr/>
            </a:pPr>
            <a:r>
              <a:rPr lang="en-US">
                <a:ea typeface="+mj-ea"/>
              </a:rPr>
              <a:t>Figure in-2.1</a:t>
            </a:r>
          </a:p>
        </p:txBody>
      </p:sp>
      <p:pic>
        <p:nvPicPr>
          <p:cNvPr id="583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6175" y="635000"/>
            <a:ext cx="7062788" cy="605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27522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zh-CN" altLang="en-US">
                <a:ea typeface="宋体" panose="02010600030101010101" pitchFamily="2" charset="-122"/>
              </a:rPr>
              <a:t>附加的关系代数运算</a:t>
            </a:r>
            <a:endParaRPr lang="en-US" altLang="zh-CN">
              <a:ea typeface="宋体" panose="02010600030101010101" pitchFamily="2" charset="-122"/>
            </a:endParaRPr>
          </a:p>
        </p:txBody>
      </p:sp>
      <p:sp>
        <p:nvSpPr>
          <p:cNvPr id="51203" name="Rectangle 3"/>
          <p:cNvSpPr>
            <a:spLocks noGrp="1" noChangeArrowheads="1"/>
          </p:cNvSpPr>
          <p:nvPr>
            <p:ph type="body" idx="1"/>
          </p:nvPr>
        </p:nvSpPr>
        <p:spPr>
          <a:xfrm>
            <a:off x="798513" y="1077913"/>
            <a:ext cx="7848600" cy="3078162"/>
          </a:xfrm>
        </p:spPr>
        <p:txBody>
          <a:bodyPr/>
          <a:lstStyle/>
          <a:p>
            <a:pPr>
              <a:buFont typeface="Monotype Sorts" pitchFamily="2" charset="2"/>
              <a:buNone/>
            </a:pPr>
            <a:r>
              <a:rPr lang="zh-CN" altLang="en-US" sz="2000"/>
              <a:t>附加运算没有实质地扩展关系代数的能力，但是简化了查询的书写</a:t>
            </a:r>
            <a:endParaRPr lang="en-US" altLang="zh-CN" sz="2000"/>
          </a:p>
          <a:p>
            <a:pPr>
              <a:lnSpc>
                <a:spcPct val="160000"/>
              </a:lnSpc>
            </a:pPr>
            <a:r>
              <a:rPr lang="zh-CN" altLang="en-US" sz="2000"/>
              <a:t>集合交</a:t>
            </a:r>
            <a:endParaRPr lang="en-US" altLang="zh-CN" sz="2000"/>
          </a:p>
          <a:p>
            <a:r>
              <a:rPr lang="zh-CN" altLang="en-US" sz="2000">
                <a:cs typeface="Arial" panose="020B0604020202020204" pitchFamily="34" charset="0"/>
                <a:sym typeface="Symbol" panose="05050102010706020507" pitchFamily="18" charset="2"/>
              </a:rPr>
              <a:t>自然连接</a:t>
            </a:r>
            <a:endParaRPr lang="en-US" altLang="zh-CN" sz="2000"/>
          </a:p>
          <a:p>
            <a:r>
              <a:rPr lang="zh-CN" altLang="en-US" sz="2000">
                <a:sym typeface="Symbol" panose="05050102010706020507" pitchFamily="18" charset="2"/>
              </a:rPr>
              <a:t>赋值</a:t>
            </a:r>
            <a:endParaRPr lang="en-US" altLang="zh-CN" sz="2000"/>
          </a:p>
          <a:p>
            <a:r>
              <a:rPr lang="zh-CN" altLang="en-US" sz="2000"/>
              <a:t>外连接</a:t>
            </a:r>
            <a:endParaRPr lang="en-US" altLang="zh-CN" sz="20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a:lnSpc>
                <a:spcPct val="160000"/>
              </a:lnSpc>
            </a:pPr>
            <a:r>
              <a:rPr lang="zh-CN" altLang="en-US">
                <a:ea typeface="宋体" panose="02010600030101010101" pitchFamily="2" charset="-122"/>
              </a:rPr>
              <a:t>集合交运算</a:t>
            </a:r>
            <a:endParaRPr lang="en-US" altLang="zh-CN">
              <a:ea typeface="宋体" panose="02010600030101010101" pitchFamily="2" charset="-122"/>
            </a:endParaRPr>
          </a:p>
        </p:txBody>
      </p:sp>
      <p:sp>
        <p:nvSpPr>
          <p:cNvPr id="53251" name="Rectangle 3"/>
          <p:cNvSpPr>
            <a:spLocks noGrp="1" noChangeArrowheads="1"/>
          </p:cNvSpPr>
          <p:nvPr>
            <p:ph type="body" idx="1"/>
          </p:nvPr>
        </p:nvSpPr>
        <p:spPr>
          <a:xfrm>
            <a:off x="798513" y="1077913"/>
            <a:ext cx="7848600" cy="4876800"/>
          </a:xfrm>
        </p:spPr>
        <p:txBody>
          <a:bodyPr/>
          <a:lstStyle/>
          <a:p>
            <a:r>
              <a:rPr lang="zh-CN" altLang="en-US" sz="2000"/>
              <a:t>记法：</a:t>
            </a:r>
            <a:r>
              <a:rPr lang="en-US" altLang="zh-CN" sz="2000"/>
              <a:t> </a:t>
            </a:r>
            <a:r>
              <a:rPr lang="en-US" altLang="zh-CN" sz="2000" i="1"/>
              <a:t>r</a:t>
            </a:r>
            <a:r>
              <a:rPr lang="en-US" altLang="zh-CN" sz="2000"/>
              <a:t> </a:t>
            </a:r>
            <a:r>
              <a:rPr lang="en-US" altLang="zh-CN" sz="2000">
                <a:sym typeface="Symbol" panose="05050102010706020507" pitchFamily="18" charset="2"/>
              </a:rPr>
              <a:t> </a:t>
            </a:r>
            <a:r>
              <a:rPr lang="en-US" altLang="zh-CN" sz="2000" i="1"/>
              <a:t>s</a:t>
            </a:r>
            <a:endParaRPr lang="en-US" altLang="zh-CN" sz="2000"/>
          </a:p>
          <a:p>
            <a:r>
              <a:rPr lang="zh-CN" altLang="en-US" sz="2000"/>
              <a:t>定义为：</a:t>
            </a:r>
            <a:endParaRPr lang="en-US" altLang="zh-CN" sz="2000"/>
          </a:p>
          <a:p>
            <a:r>
              <a:rPr lang="en-US" altLang="zh-CN" sz="2000" i="1"/>
              <a:t>r</a:t>
            </a:r>
            <a:r>
              <a:rPr lang="en-US" altLang="zh-CN" sz="2000"/>
              <a:t> </a:t>
            </a:r>
            <a:r>
              <a:rPr lang="en-US" altLang="zh-CN" sz="2000">
                <a:sym typeface="Symbol" panose="05050102010706020507" pitchFamily="18" charset="2"/>
              </a:rPr>
              <a:t></a:t>
            </a:r>
            <a:r>
              <a:rPr lang="en-US" altLang="zh-CN" sz="2000"/>
              <a:t> </a:t>
            </a:r>
            <a:r>
              <a:rPr lang="en-US" altLang="zh-CN" sz="2000" i="1"/>
              <a:t>s</a:t>
            </a:r>
            <a:r>
              <a:rPr lang="en-US" altLang="zh-CN" sz="2000"/>
              <a:t> = { </a:t>
            </a:r>
            <a:r>
              <a:rPr lang="en-US" altLang="zh-CN" sz="2000" i="1"/>
              <a:t>t </a:t>
            </a:r>
            <a:r>
              <a:rPr lang="en-US" altLang="zh-CN" sz="2000"/>
              <a:t>| </a:t>
            </a:r>
            <a:r>
              <a:rPr lang="en-US" altLang="zh-CN" sz="2000" i="1"/>
              <a:t>t</a:t>
            </a:r>
            <a:r>
              <a:rPr lang="en-US" altLang="zh-CN" sz="2000"/>
              <a:t> </a:t>
            </a:r>
            <a:r>
              <a:rPr lang="en-US" altLang="zh-CN" sz="2000">
                <a:sym typeface="Symbol" panose="05050102010706020507" pitchFamily="18" charset="2"/>
              </a:rPr>
              <a:t></a:t>
            </a:r>
            <a:r>
              <a:rPr lang="en-US" altLang="zh-CN" sz="2000"/>
              <a:t> </a:t>
            </a:r>
            <a:r>
              <a:rPr lang="en-US" altLang="zh-CN" sz="2000" i="1"/>
              <a:t>r</a:t>
            </a:r>
            <a:r>
              <a:rPr lang="en-US" altLang="zh-CN" sz="2000"/>
              <a:t> </a:t>
            </a:r>
            <a:r>
              <a:rPr lang="en-US" altLang="zh-CN" sz="2000" b="1"/>
              <a:t>and</a:t>
            </a:r>
            <a:r>
              <a:rPr lang="en-US" altLang="zh-CN" sz="2000"/>
              <a:t> </a:t>
            </a:r>
            <a:r>
              <a:rPr lang="en-US" altLang="zh-CN" sz="2000" i="1"/>
              <a:t>t</a:t>
            </a:r>
            <a:r>
              <a:rPr lang="en-US" altLang="zh-CN" sz="2000"/>
              <a:t> </a:t>
            </a:r>
            <a:r>
              <a:rPr lang="en-US" altLang="zh-CN" sz="2000">
                <a:sym typeface="Symbol" panose="05050102010706020507" pitchFamily="18" charset="2"/>
              </a:rPr>
              <a:t></a:t>
            </a:r>
            <a:r>
              <a:rPr lang="en-US" altLang="zh-CN" sz="2000"/>
              <a:t> </a:t>
            </a:r>
            <a:r>
              <a:rPr lang="en-US" altLang="zh-CN" sz="2000" i="1"/>
              <a:t>s</a:t>
            </a:r>
            <a:r>
              <a:rPr lang="en-US" altLang="zh-CN" sz="2000"/>
              <a:t> }</a:t>
            </a:r>
          </a:p>
          <a:p>
            <a:r>
              <a:rPr lang="zh-CN" altLang="en-US" sz="2000"/>
              <a:t>假设：</a:t>
            </a:r>
            <a:r>
              <a:rPr lang="en-US" altLang="zh-CN" sz="2000"/>
              <a:t> </a:t>
            </a:r>
          </a:p>
          <a:p>
            <a:pPr lvl="1"/>
            <a:r>
              <a:rPr lang="en-US" altLang="zh-CN" sz="2000" i="1"/>
              <a:t>r </a:t>
            </a:r>
            <a:r>
              <a:rPr lang="zh-CN" altLang="en-US" sz="2000"/>
              <a:t>和 </a:t>
            </a:r>
            <a:r>
              <a:rPr lang="en-US" altLang="zh-CN" sz="2000" i="1"/>
              <a:t>s</a:t>
            </a:r>
            <a:r>
              <a:rPr lang="en-US" altLang="zh-CN" sz="2000"/>
              <a:t> </a:t>
            </a:r>
            <a:r>
              <a:rPr lang="zh-CN" altLang="en-US" sz="2000"/>
              <a:t>是同元的</a:t>
            </a:r>
            <a:endParaRPr lang="en-US" altLang="zh-CN" sz="2000"/>
          </a:p>
          <a:p>
            <a:pPr lvl="1"/>
            <a:r>
              <a:rPr lang="en-US" altLang="zh-CN" sz="2000" i="1"/>
              <a:t>r </a:t>
            </a:r>
            <a:r>
              <a:rPr lang="zh-CN" altLang="en-US" sz="2000"/>
              <a:t>和 </a:t>
            </a:r>
            <a:r>
              <a:rPr lang="en-US" altLang="zh-CN" sz="2000" i="1"/>
              <a:t>s</a:t>
            </a:r>
            <a:r>
              <a:rPr lang="en-US" altLang="zh-CN" sz="2000"/>
              <a:t> </a:t>
            </a:r>
            <a:r>
              <a:rPr lang="zh-CN" altLang="en-US" sz="2000"/>
              <a:t>属性的域相容</a:t>
            </a:r>
            <a:endParaRPr lang="en-US" altLang="zh-CN" sz="2000"/>
          </a:p>
          <a:p>
            <a:r>
              <a:rPr lang="zh-CN" altLang="en-US" sz="2000"/>
              <a:t>注：</a:t>
            </a:r>
            <a:r>
              <a:rPr lang="en-US" altLang="zh-CN" sz="2000"/>
              <a:t> </a:t>
            </a:r>
            <a:r>
              <a:rPr lang="en-US" altLang="zh-CN" sz="2000" i="1"/>
              <a:t>r</a:t>
            </a:r>
            <a:r>
              <a:rPr lang="en-US" altLang="zh-CN" sz="2000"/>
              <a:t> </a:t>
            </a:r>
            <a:r>
              <a:rPr lang="en-US" altLang="zh-CN" sz="2000">
                <a:sym typeface="Symbol" panose="05050102010706020507" pitchFamily="18" charset="2"/>
              </a:rPr>
              <a:t></a:t>
            </a:r>
            <a:r>
              <a:rPr lang="en-US" altLang="zh-CN" sz="2000"/>
              <a:t> </a:t>
            </a:r>
            <a:r>
              <a:rPr lang="en-US" altLang="zh-CN" sz="2000" i="1"/>
              <a:t>s</a:t>
            </a:r>
            <a:r>
              <a:rPr lang="en-US" altLang="zh-CN" sz="2000"/>
              <a:t> = </a:t>
            </a:r>
            <a:r>
              <a:rPr lang="en-US" altLang="zh-CN" sz="2000" i="1"/>
              <a:t>r – (r – s) = s – (s – r)</a:t>
            </a:r>
          </a:p>
          <a:p>
            <a:endParaRPr lang="en-US" altLang="zh-CN" sz="2000"/>
          </a:p>
        </p:txBody>
      </p:sp>
      <p:sp>
        <p:nvSpPr>
          <p:cNvPr id="53252" name="Oval 5" descr="宽上对角线"/>
          <p:cNvSpPr>
            <a:spLocks noChangeArrowheads="1"/>
          </p:cNvSpPr>
          <p:nvPr/>
        </p:nvSpPr>
        <p:spPr bwMode="auto">
          <a:xfrm>
            <a:off x="5710238" y="1666875"/>
            <a:ext cx="1752600" cy="1143000"/>
          </a:xfrm>
          <a:prstGeom prst="ellipse">
            <a:avLst/>
          </a:prstGeom>
          <a:noFill/>
          <a:ln w="9525">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400" b="1">
              <a:latin typeface="Tahoma" panose="020B0604030504040204" pitchFamily="34" charset="0"/>
            </a:endParaRPr>
          </a:p>
        </p:txBody>
      </p:sp>
      <p:sp>
        <p:nvSpPr>
          <p:cNvPr id="53253" name="Oval 6" descr="宽上对角线"/>
          <p:cNvSpPr>
            <a:spLocks noChangeArrowheads="1"/>
          </p:cNvSpPr>
          <p:nvPr/>
        </p:nvSpPr>
        <p:spPr bwMode="auto">
          <a:xfrm>
            <a:off x="6624638" y="1666875"/>
            <a:ext cx="1752600" cy="1143000"/>
          </a:xfrm>
          <a:prstGeom prst="ellipse">
            <a:avLst/>
          </a:prstGeom>
          <a:noFill/>
          <a:ln w="9525">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400" b="1">
              <a:latin typeface="Tahoma" panose="020B0604030504040204" pitchFamily="34" charset="0"/>
            </a:endParaRPr>
          </a:p>
        </p:txBody>
      </p:sp>
      <p:sp>
        <p:nvSpPr>
          <p:cNvPr id="53254" name="Oval 7" descr="宽上对角线"/>
          <p:cNvSpPr>
            <a:spLocks noChangeArrowheads="1"/>
          </p:cNvSpPr>
          <p:nvPr/>
        </p:nvSpPr>
        <p:spPr bwMode="auto">
          <a:xfrm>
            <a:off x="6624638" y="1743075"/>
            <a:ext cx="838200" cy="990600"/>
          </a:xfrm>
          <a:prstGeom prst="ellipse">
            <a:avLst/>
          </a:prstGeom>
          <a:solidFill>
            <a:srgbClr val="FFC000"/>
          </a:solidFill>
          <a:ln w="9525">
            <a:solidFill>
              <a:schemeClr val="bg2"/>
            </a:solidFill>
            <a:round/>
            <a:headEnd/>
            <a:tailEnd/>
          </a:ln>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buFontTx/>
              <a:buNone/>
            </a:pPr>
            <a:endParaRPr lang="zh-CN" altLang="en-US" sz="2400" b="1">
              <a:solidFill>
                <a:schemeClr val="tx2"/>
              </a:solidFill>
              <a:latin typeface="华文新魏" panose="02010800040101010101" pitchFamily="2" charset="-122"/>
              <a:ea typeface="华文新魏" panose="02010800040101010101" pitchFamily="2" charset="-122"/>
            </a:endParaRPr>
          </a:p>
        </p:txBody>
      </p:sp>
      <p:sp>
        <p:nvSpPr>
          <p:cNvPr id="53255" name="Text Box 8"/>
          <p:cNvSpPr txBox="1">
            <a:spLocks noChangeArrowheads="1"/>
          </p:cNvSpPr>
          <p:nvPr/>
        </p:nvSpPr>
        <p:spPr bwMode="auto">
          <a:xfrm>
            <a:off x="6548438" y="1925638"/>
            <a:ext cx="11430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50000"/>
              </a:spcBef>
              <a:buClrTx/>
              <a:buSzTx/>
              <a:buFontTx/>
              <a:buNone/>
            </a:pPr>
            <a:r>
              <a:rPr lang="en-US" altLang="zh-CN" sz="3200" b="1">
                <a:latin typeface="华文新魏" panose="02010800040101010101" pitchFamily="2" charset="-122"/>
                <a:ea typeface="华文新魏" panose="02010800040101010101" pitchFamily="2" charset="-122"/>
              </a:rPr>
              <a:t>R</a:t>
            </a:r>
            <a:r>
              <a:rPr lang="en-US" altLang="zh-CN" sz="3200" b="1">
                <a:latin typeface="华文新魏" panose="02010800040101010101" pitchFamily="2" charset="-122"/>
                <a:ea typeface="华文新魏" panose="02010800040101010101" pitchFamily="2" charset="-122"/>
                <a:sym typeface="Symbol" panose="05050102010706020507" pitchFamily="18" charset="2"/>
              </a:rPr>
              <a:t></a:t>
            </a:r>
            <a:r>
              <a:rPr lang="en-US" altLang="zh-CN" sz="3200" b="1">
                <a:latin typeface="华文新魏" panose="02010800040101010101" pitchFamily="2" charset="-122"/>
                <a:ea typeface="华文新魏" panose="02010800040101010101" pitchFamily="2" charset="-122"/>
              </a:rPr>
              <a:t>S</a:t>
            </a:r>
            <a:endParaRPr lang="en-US" altLang="zh-CN" sz="3600" b="1">
              <a:solidFill>
                <a:schemeClr val="folHlink"/>
              </a:solidFill>
              <a:latin typeface="华文新魏" panose="02010800040101010101" pitchFamily="2" charset="-122"/>
              <a:ea typeface="华文新魏" panose="02010800040101010101" pitchFamily="2"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823913" y="23813"/>
            <a:ext cx="8077200" cy="609600"/>
          </a:xfrm>
        </p:spPr>
        <p:txBody>
          <a:bodyPr/>
          <a:lstStyle/>
          <a:p>
            <a:r>
              <a:rPr lang="zh-CN" altLang="en-US">
                <a:ea typeface="宋体" panose="02010600030101010101" pitchFamily="2" charset="-122"/>
              </a:rPr>
              <a:t>集合交运算</a:t>
            </a:r>
            <a:r>
              <a:rPr lang="en-US" altLang="zh-CN">
                <a:ea typeface="宋体" panose="02010600030101010101" pitchFamily="2" charset="-122"/>
              </a:rPr>
              <a:t>– </a:t>
            </a:r>
            <a:r>
              <a:rPr lang="zh-CN" altLang="en-US">
                <a:ea typeface="宋体" panose="02010600030101010101" pitchFamily="2" charset="-122"/>
              </a:rPr>
              <a:t>示例</a:t>
            </a:r>
            <a:endParaRPr lang="en-US" altLang="zh-CN">
              <a:ea typeface="宋体" panose="02010600030101010101" pitchFamily="2" charset="-122"/>
            </a:endParaRPr>
          </a:p>
        </p:txBody>
      </p:sp>
      <p:sp>
        <p:nvSpPr>
          <p:cNvPr id="55299" name="Rectangle 3"/>
          <p:cNvSpPr>
            <a:spLocks noGrp="1" noChangeArrowheads="1"/>
          </p:cNvSpPr>
          <p:nvPr>
            <p:ph type="body" idx="1"/>
          </p:nvPr>
        </p:nvSpPr>
        <p:spPr>
          <a:xfrm>
            <a:off x="798513" y="1509713"/>
            <a:ext cx="7848600" cy="4876800"/>
          </a:xfrm>
        </p:spPr>
        <p:txBody>
          <a:bodyPr/>
          <a:lstStyle/>
          <a:p>
            <a:r>
              <a:rPr lang="zh-CN" altLang="en-US" sz="2000" dirty="0"/>
              <a:t>关系 </a:t>
            </a:r>
            <a:r>
              <a:rPr lang="en-US" altLang="zh-CN" sz="2000" i="1" dirty="0"/>
              <a:t>r, s</a:t>
            </a:r>
            <a:r>
              <a:rPr lang="en-US" altLang="zh-CN" sz="2000" dirty="0"/>
              <a:t>:</a:t>
            </a:r>
          </a:p>
          <a:p>
            <a:endParaRPr lang="en-US" altLang="zh-CN" sz="2000" dirty="0"/>
          </a:p>
          <a:p>
            <a:endParaRPr lang="en-US" altLang="zh-CN" sz="2000" dirty="0"/>
          </a:p>
          <a:p>
            <a:endParaRPr lang="en-US" altLang="zh-CN" sz="2000" dirty="0"/>
          </a:p>
          <a:p>
            <a:endParaRPr lang="en-US" altLang="zh-CN" sz="2000" dirty="0"/>
          </a:p>
          <a:p>
            <a:pPr>
              <a:buFont typeface="Monotype Sorts" pitchFamily="2" charset="2"/>
              <a:buNone/>
            </a:pPr>
            <a:endParaRPr lang="en-US" altLang="zh-CN" sz="2000" dirty="0"/>
          </a:p>
          <a:p>
            <a:pPr>
              <a:buFont typeface="Monotype Sorts" pitchFamily="2" charset="2"/>
              <a:buNone/>
            </a:pPr>
            <a:endParaRPr lang="en-US" altLang="zh-CN" sz="2000" dirty="0"/>
          </a:p>
          <a:p>
            <a:r>
              <a:rPr lang="en-US" altLang="zh-CN" sz="2000" i="1" dirty="0"/>
              <a:t>r</a:t>
            </a:r>
            <a:r>
              <a:rPr lang="en-US" altLang="zh-CN" sz="2000" dirty="0"/>
              <a:t> </a:t>
            </a:r>
            <a:r>
              <a:rPr lang="en-US" altLang="zh-CN" sz="2000" dirty="0">
                <a:sym typeface="Symbol" panose="05050102010706020507" pitchFamily="18" charset="2"/>
              </a:rPr>
              <a:t> </a:t>
            </a:r>
            <a:r>
              <a:rPr lang="en-US" altLang="zh-CN" sz="2000" i="1" dirty="0">
                <a:sym typeface="Symbol" panose="05050102010706020507" pitchFamily="18" charset="2"/>
              </a:rPr>
              <a:t>s</a:t>
            </a:r>
            <a:endParaRPr lang="en-US" altLang="zh-CN" sz="2000" i="1" dirty="0"/>
          </a:p>
        </p:txBody>
      </p:sp>
      <p:pic>
        <p:nvPicPr>
          <p:cNvPr id="553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0323" y="1852612"/>
            <a:ext cx="2657475" cy="349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685800" y="228600"/>
            <a:ext cx="7793038" cy="784225"/>
          </a:xfrm>
        </p:spPr>
        <p:txBody>
          <a:bodyPr/>
          <a:lstStyle/>
          <a:p>
            <a:pPr eaLnBrk="1" hangingPunct="1"/>
            <a:r>
              <a:rPr lang="zh-CN" altLang="en-US"/>
              <a:t>交运算</a:t>
            </a:r>
          </a:p>
        </p:txBody>
      </p:sp>
      <p:sp>
        <p:nvSpPr>
          <p:cNvPr id="57347" name="Rectangle 3"/>
          <p:cNvSpPr>
            <a:spLocks noGrp="1" noChangeArrowheads="1"/>
          </p:cNvSpPr>
          <p:nvPr>
            <p:ph type="body" idx="1"/>
          </p:nvPr>
        </p:nvSpPr>
        <p:spPr>
          <a:xfrm>
            <a:off x="739775" y="1447800"/>
            <a:ext cx="8251825" cy="5257800"/>
          </a:xfrm>
        </p:spPr>
        <p:txBody>
          <a:bodyPr/>
          <a:lstStyle/>
          <a:p>
            <a:pPr eaLnBrk="1" hangingPunct="1">
              <a:defRPr/>
            </a:pPr>
            <a:r>
              <a:rPr lang="zh-CN" altLang="en-US" sz="2400" dirty="0">
                <a:latin typeface="华文新魏" panose="02010800040101010101" pitchFamily="2" charset="-122"/>
              </a:rPr>
              <a:t>示例</a:t>
            </a:r>
          </a:p>
          <a:p>
            <a:pPr lvl="1" eaLnBrk="1" hangingPunct="1">
              <a:buFontTx/>
              <a:buNone/>
              <a:defRPr/>
            </a:pPr>
            <a:r>
              <a:rPr lang="zh-CN" altLang="en-US" sz="2000" dirty="0">
                <a:latin typeface="华文新魏" panose="02010800040101010101" pitchFamily="2" charset="-122"/>
              </a:rPr>
              <a:t>求同时选修了001号和002号课程的学生号</a:t>
            </a:r>
          </a:p>
          <a:p>
            <a:pPr lvl="1" eaLnBrk="1" hangingPunct="1">
              <a:buFontTx/>
              <a:buNone/>
              <a:defRPr/>
            </a:pPr>
            <a:r>
              <a:rPr lang="zh-CN" altLang="en-US" sz="2000" dirty="0">
                <a:latin typeface="华文新魏" panose="02010800040101010101" pitchFamily="2" charset="-122"/>
              </a:rPr>
              <a:t>写法</a:t>
            </a:r>
            <a:r>
              <a:rPr lang="en-US" altLang="zh-CN" sz="2000" dirty="0">
                <a:latin typeface="华文新魏" panose="02010800040101010101" pitchFamily="2" charset="-122"/>
              </a:rPr>
              <a:t>1</a:t>
            </a:r>
            <a:r>
              <a:rPr lang="zh-CN" altLang="en-US" sz="2000" dirty="0">
                <a:latin typeface="华文新魏" panose="02010800040101010101" pitchFamily="2" charset="-122"/>
              </a:rPr>
              <a:t>：</a:t>
            </a:r>
          </a:p>
          <a:p>
            <a:pPr lvl="1" algn="ctr" eaLnBrk="1" hangingPunct="1">
              <a:buFontTx/>
              <a:buNone/>
              <a:defRPr/>
            </a:pPr>
            <a:r>
              <a:rPr lang="zh-CN" altLang="en-US" sz="2800" dirty="0">
                <a:latin typeface="华文新魏" panose="02010800040101010101" pitchFamily="2" charset="-122"/>
                <a:sym typeface="Symbol" panose="05050102010706020507" pitchFamily="18" charset="2"/>
              </a:rPr>
              <a:t>∏</a:t>
            </a:r>
            <a:r>
              <a:rPr lang="en-US" altLang="zh-CN" sz="2800" baseline="-25000" dirty="0">
                <a:latin typeface="华文新魏" panose="02010800040101010101" pitchFamily="2" charset="-122"/>
                <a:sym typeface="Symbol" panose="05050102010706020507" pitchFamily="18" charset="2"/>
              </a:rPr>
              <a:t>S#</a:t>
            </a:r>
            <a:r>
              <a:rPr lang="en-US" altLang="zh-CN" sz="2800" dirty="0">
                <a:latin typeface="华文新魏" panose="02010800040101010101" pitchFamily="2" charset="-122"/>
                <a:sym typeface="Symbol" panose="05050102010706020507" pitchFamily="18" charset="2"/>
              </a:rPr>
              <a:t>(</a:t>
            </a:r>
            <a:r>
              <a:rPr lang="en-US" altLang="zh-CN" sz="2800" baseline="-20000" dirty="0">
                <a:latin typeface="华文新魏" panose="02010800040101010101" pitchFamily="2" charset="-122"/>
                <a:sym typeface="Symbol" panose="05050102010706020507" pitchFamily="18" charset="2"/>
              </a:rPr>
              <a:t>C# = 001 </a:t>
            </a:r>
            <a:r>
              <a:rPr lang="en-US" altLang="zh-CN" sz="2800" dirty="0">
                <a:latin typeface="华文新魏" panose="02010800040101010101" pitchFamily="2" charset="-122"/>
                <a:sym typeface="Symbol" panose="05050102010706020507" pitchFamily="18" charset="2"/>
              </a:rPr>
              <a:t> </a:t>
            </a:r>
            <a:r>
              <a:rPr lang="en-US" altLang="zh-CN" sz="2800" baseline="-20000" dirty="0">
                <a:latin typeface="华文新魏" panose="02010800040101010101" pitchFamily="2" charset="-122"/>
                <a:sym typeface="Symbol" panose="05050102010706020507" pitchFamily="18" charset="2"/>
              </a:rPr>
              <a:t>C# = 002</a:t>
            </a:r>
            <a:r>
              <a:rPr lang="en-US" altLang="zh-CN" sz="2800" dirty="0">
                <a:latin typeface="华文新魏" panose="02010800040101010101" pitchFamily="2" charset="-122"/>
                <a:sym typeface="Symbol" panose="05050102010706020507" pitchFamily="18" charset="2"/>
              </a:rPr>
              <a:t>(SC))</a:t>
            </a:r>
            <a:endParaRPr lang="en-US" altLang="zh-CN" sz="2800" dirty="0">
              <a:latin typeface="华文新魏" panose="02010800040101010101" pitchFamily="2" charset="-122"/>
            </a:endParaRPr>
          </a:p>
          <a:p>
            <a:pPr lvl="1" eaLnBrk="1" hangingPunct="1">
              <a:buFontTx/>
              <a:buNone/>
              <a:defRPr/>
            </a:pPr>
            <a:endParaRPr lang="zh-CN" altLang="en-US" sz="2400" dirty="0">
              <a:latin typeface="华文新魏" panose="02010800040101010101" pitchFamily="2" charset="-122"/>
            </a:endParaRPr>
          </a:p>
          <a:p>
            <a:pPr lvl="1" eaLnBrk="1" hangingPunct="1">
              <a:buFontTx/>
              <a:buNone/>
              <a:defRPr/>
            </a:pPr>
            <a:r>
              <a:rPr lang="zh-CN" altLang="en-US" sz="2000" dirty="0">
                <a:latin typeface="华文新魏" panose="02010800040101010101" pitchFamily="2" charset="-122"/>
              </a:rPr>
              <a:t>写法</a:t>
            </a:r>
            <a:r>
              <a:rPr lang="en-US" altLang="zh-CN" sz="2000" dirty="0">
                <a:latin typeface="华文新魏" panose="02010800040101010101" pitchFamily="2" charset="-122"/>
              </a:rPr>
              <a:t>2</a:t>
            </a:r>
            <a:r>
              <a:rPr lang="zh-CN" altLang="en-US" sz="2000" dirty="0">
                <a:latin typeface="华文新魏" panose="02010800040101010101" pitchFamily="2" charset="-122"/>
              </a:rPr>
              <a:t>：</a:t>
            </a:r>
            <a:endParaRPr lang="zh-CN" altLang="en-US" sz="4000" dirty="0">
              <a:latin typeface="华文新魏" panose="02010800040101010101" pitchFamily="2" charset="-122"/>
            </a:endParaRPr>
          </a:p>
          <a:p>
            <a:pPr lvl="1" algn="ctr" eaLnBrk="1" hangingPunct="1">
              <a:spcBef>
                <a:spcPct val="50000"/>
              </a:spcBef>
              <a:buFontTx/>
              <a:buNone/>
              <a:defRPr/>
            </a:pPr>
            <a:r>
              <a:rPr lang="zh-CN" altLang="en-US" sz="2800" dirty="0">
                <a:latin typeface="华文新魏" panose="02010800040101010101" pitchFamily="2" charset="-122"/>
                <a:sym typeface="Symbol" panose="05050102010706020507" pitchFamily="18" charset="2"/>
              </a:rPr>
              <a:t>∏</a:t>
            </a:r>
            <a:r>
              <a:rPr lang="en-US" altLang="zh-CN" sz="2800" baseline="-25000" dirty="0">
                <a:latin typeface="华文新魏" panose="02010800040101010101" pitchFamily="2" charset="-122"/>
                <a:sym typeface="Symbol" panose="05050102010706020507" pitchFamily="18" charset="2"/>
              </a:rPr>
              <a:t>S#</a:t>
            </a:r>
            <a:r>
              <a:rPr lang="en-US" altLang="zh-CN" sz="2800" dirty="0">
                <a:latin typeface="华文新魏" panose="02010800040101010101" pitchFamily="2" charset="-122"/>
                <a:sym typeface="Symbol" panose="05050102010706020507" pitchFamily="18" charset="2"/>
              </a:rPr>
              <a:t>(</a:t>
            </a:r>
            <a:r>
              <a:rPr lang="en-US" altLang="zh-CN" sz="2800" baseline="-20000" dirty="0">
                <a:latin typeface="华文新魏" panose="02010800040101010101" pitchFamily="2" charset="-122"/>
                <a:sym typeface="Symbol" panose="05050102010706020507" pitchFamily="18" charset="2"/>
              </a:rPr>
              <a:t>C# = 001 </a:t>
            </a:r>
            <a:r>
              <a:rPr lang="en-US" altLang="zh-CN" sz="2800" dirty="0">
                <a:latin typeface="华文新魏" panose="02010800040101010101" pitchFamily="2" charset="-122"/>
                <a:sym typeface="Symbol" panose="05050102010706020507" pitchFamily="18" charset="2"/>
              </a:rPr>
              <a:t>(SC))∩∏</a:t>
            </a:r>
            <a:r>
              <a:rPr lang="en-US" altLang="zh-CN" sz="2800" baseline="-25000" dirty="0">
                <a:latin typeface="华文新魏" panose="02010800040101010101" pitchFamily="2" charset="-122"/>
                <a:sym typeface="Symbol" panose="05050102010706020507" pitchFamily="18" charset="2"/>
              </a:rPr>
              <a:t>S#</a:t>
            </a:r>
            <a:r>
              <a:rPr lang="en-US" altLang="zh-CN" sz="2800" dirty="0">
                <a:latin typeface="华文新魏" panose="02010800040101010101" pitchFamily="2" charset="-122"/>
                <a:sym typeface="Symbol" panose="05050102010706020507" pitchFamily="18" charset="2"/>
              </a:rPr>
              <a:t>(</a:t>
            </a:r>
            <a:r>
              <a:rPr lang="en-US" altLang="zh-CN" sz="2800" baseline="-20000" dirty="0">
                <a:latin typeface="华文新魏" panose="02010800040101010101" pitchFamily="2" charset="-122"/>
                <a:sym typeface="Symbol" panose="05050102010706020507" pitchFamily="18" charset="2"/>
              </a:rPr>
              <a:t>C# = 002</a:t>
            </a:r>
            <a:r>
              <a:rPr lang="en-US" altLang="zh-CN" sz="2800" dirty="0">
                <a:latin typeface="华文新魏" panose="02010800040101010101" pitchFamily="2" charset="-122"/>
                <a:sym typeface="Symbol" panose="05050102010706020507" pitchFamily="18" charset="2"/>
              </a:rPr>
              <a:t>(SC))</a:t>
            </a:r>
          </a:p>
          <a:p>
            <a:pPr lvl="1" eaLnBrk="1" hangingPunct="1">
              <a:spcBef>
                <a:spcPct val="50000"/>
              </a:spcBef>
              <a:buFontTx/>
              <a:buNone/>
              <a:defRPr/>
            </a:pPr>
            <a:endParaRPr lang="en-US" altLang="zh-CN" sz="2800" dirty="0">
              <a:latin typeface="华文新魏" panose="02010800040101010101" pitchFamily="2" charset="-122"/>
              <a:sym typeface="Symbol" panose="05050102010706020507" pitchFamily="18" charset="2"/>
            </a:endParaRPr>
          </a:p>
          <a:p>
            <a:pPr lvl="1" eaLnBrk="1" hangingPunct="1">
              <a:spcBef>
                <a:spcPct val="50000"/>
              </a:spcBef>
              <a:buFontTx/>
              <a:buNone/>
              <a:defRPr/>
            </a:pPr>
            <a:r>
              <a:rPr lang="zh-CN" altLang="en-US" sz="2800" i="1" dirty="0">
                <a:solidFill>
                  <a:srgbClr val="FF0000"/>
                </a:solidFill>
                <a:effectLst>
                  <a:outerShdw blurRad="38100" dist="38100" dir="2700000" algn="tl">
                    <a:srgbClr val="000000">
                      <a:alpha val="43137"/>
                    </a:srgbClr>
                  </a:outerShdw>
                </a:effectLst>
                <a:latin typeface="华文新魏" panose="02010800040101010101" pitchFamily="2" charset="-122"/>
                <a:sym typeface="Symbol" panose="05050102010706020507" pitchFamily="18" charset="2"/>
              </a:rPr>
              <a:t>还有其他方法吗？？</a:t>
            </a:r>
            <a:endParaRPr lang="zh-CN" altLang="en-US" sz="3200" i="1" dirty="0">
              <a:solidFill>
                <a:srgbClr val="FF0000"/>
              </a:solidFill>
              <a:effectLst>
                <a:outerShdw blurRad="38100" dist="38100" dir="2700000" algn="tl">
                  <a:srgbClr val="000000">
                    <a:alpha val="43137"/>
                  </a:srgbClr>
                </a:outerShdw>
              </a:effectLst>
              <a:latin typeface="华文新魏" panose="0201080004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lstStyle/>
          <a:p>
            <a:pPr>
              <a:defRPr/>
            </a:pPr>
            <a:r>
              <a:rPr lang="zh-CN" altLang="en-US" dirty="0"/>
              <a:t>属性</a:t>
            </a:r>
            <a:endParaRPr lang="en-US" dirty="0"/>
          </a:p>
        </p:txBody>
      </p:sp>
      <p:sp>
        <p:nvSpPr>
          <p:cNvPr id="16387" name="Rectangle 3"/>
          <p:cNvSpPr>
            <a:spLocks noGrp="1" noChangeArrowheads="1"/>
          </p:cNvSpPr>
          <p:nvPr>
            <p:ph type="body" idx="1"/>
          </p:nvPr>
        </p:nvSpPr>
        <p:spPr>
          <a:xfrm>
            <a:off x="1103313" y="1219200"/>
            <a:ext cx="7126287" cy="4876800"/>
          </a:xfrm>
        </p:spPr>
        <p:txBody>
          <a:bodyPr/>
          <a:lstStyle/>
          <a:p>
            <a:pPr>
              <a:lnSpc>
                <a:spcPct val="150000"/>
              </a:lnSpc>
            </a:pPr>
            <a:r>
              <a:rPr lang="zh-CN" altLang="en-US" sz="2000" dirty="0"/>
              <a:t>每个属性可能的取值范围（集合）叫属性的</a:t>
            </a:r>
            <a:r>
              <a:rPr lang="zh-CN" altLang="en-US" sz="2000" b="1" dirty="0">
                <a:solidFill>
                  <a:srgbClr val="000099"/>
                </a:solidFill>
              </a:rPr>
              <a:t>域</a:t>
            </a:r>
            <a:endParaRPr lang="en-US" altLang="zh-CN" sz="2000" dirty="0"/>
          </a:p>
          <a:p>
            <a:pPr>
              <a:lnSpc>
                <a:spcPct val="150000"/>
              </a:lnSpc>
            </a:pPr>
            <a:r>
              <a:rPr lang="zh-CN" altLang="en-US" sz="2000" dirty="0"/>
              <a:t>属性的值（通常）要求为</a:t>
            </a:r>
            <a:r>
              <a:rPr lang="zh-CN" altLang="en-US" sz="2000" b="1" dirty="0">
                <a:solidFill>
                  <a:srgbClr val="000099"/>
                </a:solidFill>
              </a:rPr>
              <a:t>原子的</a:t>
            </a:r>
            <a:r>
              <a:rPr lang="zh-CN" altLang="en-US" sz="2000" dirty="0"/>
              <a:t>，也就是说，不可再分</a:t>
            </a:r>
            <a:endParaRPr lang="en-US" altLang="zh-CN" sz="2000" dirty="0"/>
          </a:p>
          <a:p>
            <a:pPr lvl="1">
              <a:lnSpc>
                <a:spcPct val="150000"/>
              </a:lnSpc>
            </a:pPr>
            <a:r>
              <a:rPr lang="zh-CN" altLang="en-US" sz="1600" dirty="0"/>
              <a:t>属性的原子性问题要根据应用的需求确定</a:t>
            </a:r>
            <a:r>
              <a:rPr lang="en-US" altLang="zh-CN" sz="1600" dirty="0"/>
              <a:t>--</a:t>
            </a:r>
            <a:r>
              <a:rPr lang="zh-CN" altLang="en-US" sz="1600" b="1" dirty="0">
                <a:solidFill>
                  <a:schemeClr val="tx2">
                    <a:lumMod val="75000"/>
                  </a:schemeClr>
                </a:solidFill>
              </a:rPr>
              <a:t>学号</a:t>
            </a:r>
            <a:r>
              <a:rPr lang="en-US" altLang="zh-CN" sz="1600" b="1" dirty="0">
                <a:solidFill>
                  <a:schemeClr val="tx2">
                    <a:lumMod val="75000"/>
                  </a:schemeClr>
                </a:solidFill>
              </a:rPr>
              <a:t>/</a:t>
            </a:r>
            <a:r>
              <a:rPr lang="zh-CN" altLang="en-US" sz="1600" b="1" dirty="0">
                <a:solidFill>
                  <a:schemeClr val="tx2">
                    <a:lumMod val="75000"/>
                  </a:schemeClr>
                </a:solidFill>
              </a:rPr>
              <a:t>姓名</a:t>
            </a:r>
            <a:r>
              <a:rPr lang="en-US" altLang="zh-CN" sz="1600" b="1" dirty="0">
                <a:solidFill>
                  <a:schemeClr val="tx2">
                    <a:lumMod val="75000"/>
                  </a:schemeClr>
                </a:solidFill>
              </a:rPr>
              <a:t>/</a:t>
            </a:r>
            <a:r>
              <a:rPr lang="zh-CN" altLang="en-US" sz="1600" b="1" dirty="0">
                <a:solidFill>
                  <a:schemeClr val="tx2">
                    <a:lumMod val="75000"/>
                  </a:schemeClr>
                </a:solidFill>
              </a:rPr>
              <a:t>出生日期</a:t>
            </a:r>
            <a:endParaRPr lang="en-US" altLang="zh-CN" sz="1600" b="1" dirty="0">
              <a:solidFill>
                <a:schemeClr val="tx2">
                  <a:lumMod val="75000"/>
                </a:schemeClr>
              </a:solidFill>
            </a:endParaRPr>
          </a:p>
          <a:p>
            <a:pPr>
              <a:lnSpc>
                <a:spcPct val="150000"/>
              </a:lnSpc>
            </a:pPr>
            <a:r>
              <a:rPr lang="en-US" altLang="zh-CN" sz="2000" dirty="0"/>
              <a:t>null(</a:t>
            </a:r>
            <a:r>
              <a:rPr lang="zh-CN" altLang="en-US" sz="2000" dirty="0"/>
              <a:t>空值</a:t>
            </a:r>
            <a:r>
              <a:rPr lang="en-US" altLang="zh-CN" sz="2000" dirty="0"/>
              <a:t>)</a:t>
            </a:r>
            <a:r>
              <a:rPr lang="zh-CN" altLang="en-US" sz="2000" dirty="0"/>
              <a:t>：是一个特殊的值，表示值未知或者不存在</a:t>
            </a:r>
            <a:endParaRPr lang="en-US" altLang="zh-CN" sz="2000" dirty="0"/>
          </a:p>
          <a:p>
            <a:pPr lvl="1">
              <a:lnSpc>
                <a:spcPct val="150000"/>
              </a:lnSpc>
            </a:pPr>
            <a:r>
              <a:rPr lang="zh-CN" altLang="en-US" sz="1600" dirty="0"/>
              <a:t>空值给数据库访问和更新带来很多困难</a:t>
            </a:r>
          </a:p>
        </p:txBody>
      </p:sp>
      <p:pic>
        <p:nvPicPr>
          <p:cNvPr id="4" name="Picture 3" desc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9861" y="3832874"/>
            <a:ext cx="4015689" cy="301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bwMode="auto">
          <a:xfrm>
            <a:off x="6837705" y="4411363"/>
            <a:ext cx="798771" cy="123567"/>
          </a:xfrm>
          <a:prstGeom prst="rect">
            <a:avLst/>
          </a:prstGeom>
          <a:solidFill>
            <a:schemeClr val="accent1"/>
          </a:solidFill>
          <a:ln w="9525" cap="flat" cmpd="sng" algn="ctr">
            <a:solidFill>
              <a:schemeClr val="accent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Helvetica" charset="0"/>
            </a:endParaRPr>
          </a:p>
        </p:txBody>
      </p:sp>
      <p:sp>
        <p:nvSpPr>
          <p:cNvPr id="6" name="矩形 5"/>
          <p:cNvSpPr/>
          <p:nvPr/>
        </p:nvSpPr>
        <p:spPr bwMode="auto">
          <a:xfrm>
            <a:off x="6887132" y="5051635"/>
            <a:ext cx="798771" cy="202046"/>
          </a:xfrm>
          <a:prstGeom prst="rect">
            <a:avLst/>
          </a:prstGeom>
          <a:solidFill>
            <a:schemeClr val="accent1"/>
          </a:solidFill>
          <a:ln w="9525" cap="flat" cmpd="sng" algn="ctr">
            <a:solidFill>
              <a:schemeClr val="accent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Helvetica" charset="0"/>
            </a:endParaRPr>
          </a:p>
        </p:txBody>
      </p:sp>
      <p:sp>
        <p:nvSpPr>
          <p:cNvPr id="7" name="矩形 6"/>
          <p:cNvSpPr/>
          <p:nvPr/>
        </p:nvSpPr>
        <p:spPr bwMode="auto">
          <a:xfrm>
            <a:off x="7929218" y="4835611"/>
            <a:ext cx="798771" cy="216024"/>
          </a:xfrm>
          <a:prstGeom prst="rect">
            <a:avLst/>
          </a:prstGeom>
          <a:solidFill>
            <a:schemeClr val="accent1"/>
          </a:solidFill>
          <a:ln w="9525" cap="flat" cmpd="sng" algn="ctr">
            <a:solidFill>
              <a:schemeClr val="accent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Helvetica" charset="0"/>
            </a:endParaRPr>
          </a:p>
        </p:txBody>
      </p:sp>
      <p:sp>
        <p:nvSpPr>
          <p:cNvPr id="8" name="矩形 7"/>
          <p:cNvSpPr/>
          <p:nvPr/>
        </p:nvSpPr>
        <p:spPr bwMode="auto">
          <a:xfrm>
            <a:off x="7929218" y="5691208"/>
            <a:ext cx="798771" cy="165895"/>
          </a:xfrm>
          <a:prstGeom prst="rect">
            <a:avLst/>
          </a:prstGeom>
          <a:solidFill>
            <a:schemeClr val="accent1"/>
          </a:solidFill>
          <a:ln w="9525" cap="flat" cmpd="sng" algn="ctr">
            <a:solidFill>
              <a:schemeClr val="accent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Helvetica" charset="0"/>
            </a:endParaRPr>
          </a:p>
        </p:txBody>
      </p:sp>
      <p:pic>
        <p:nvPicPr>
          <p:cNvPr id="3" name="图片 2"/>
          <p:cNvPicPr>
            <a:picLocks noChangeAspect="1"/>
          </p:cNvPicPr>
          <p:nvPr/>
        </p:nvPicPr>
        <p:blipFill>
          <a:blip r:embed="rId4"/>
          <a:stretch>
            <a:fillRect/>
          </a:stretch>
        </p:blipFill>
        <p:spPr>
          <a:xfrm>
            <a:off x="7929218" y="2298718"/>
            <a:ext cx="1209290" cy="541497"/>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Grp="1" noChangeArrowheads="1"/>
          </p:cNvSpPr>
          <p:nvPr>
            <p:ph type="body" idx="1"/>
          </p:nvPr>
        </p:nvSpPr>
        <p:spPr>
          <a:xfrm>
            <a:off x="523875" y="1371600"/>
            <a:ext cx="8162925" cy="4953000"/>
          </a:xfrm>
        </p:spPr>
        <p:txBody>
          <a:bodyPr/>
          <a:lstStyle/>
          <a:p>
            <a:pPr eaLnBrk="1" hangingPunct="1"/>
            <a:r>
              <a:rPr lang="zh-CN" altLang="en-US" sz="2000" dirty="0">
                <a:latin typeface="华文新魏" panose="02010800040101010101" pitchFamily="2" charset="-122"/>
              </a:rPr>
              <a:t>定义</a:t>
            </a:r>
          </a:p>
          <a:p>
            <a:pPr lvl="1" eaLnBrk="1" hangingPunct="1"/>
            <a:r>
              <a:rPr lang="zh-CN" altLang="en-US" sz="1800" dirty="0">
                <a:latin typeface="华文新魏" panose="02010800040101010101" pitchFamily="2" charset="-122"/>
              </a:rPr>
              <a:t>从两个关系的广义笛卡儿积中选取给定属性间满足一定条件的元组</a:t>
            </a:r>
          </a:p>
          <a:p>
            <a:pPr lvl="1" algn="ctr" eaLnBrk="1" hangingPunct="1">
              <a:buFontTx/>
              <a:buNone/>
            </a:pPr>
            <a:endParaRPr lang="zh-CN" altLang="zh-CN" sz="1800" b="1" dirty="0">
              <a:latin typeface="华文新魏" panose="02010800040101010101" pitchFamily="2" charset="-122"/>
            </a:endParaRPr>
          </a:p>
          <a:p>
            <a:pPr lvl="1" algn="ctr" eaLnBrk="1" hangingPunct="1">
              <a:buFontTx/>
              <a:buNone/>
            </a:pPr>
            <a:endParaRPr lang="zh-CN" altLang="zh-CN" sz="1800" b="1" dirty="0">
              <a:latin typeface="华文新魏" panose="02010800040101010101" pitchFamily="2" charset="-122"/>
            </a:endParaRPr>
          </a:p>
          <a:p>
            <a:pPr lvl="1" eaLnBrk="1" hangingPunct="1">
              <a:lnSpc>
                <a:spcPct val="150000"/>
              </a:lnSpc>
              <a:buFontTx/>
              <a:buNone/>
            </a:pPr>
            <a:r>
              <a:rPr lang="zh-CN" altLang="zh-CN" sz="1800" dirty="0">
                <a:latin typeface="华文新魏" panose="02010800040101010101" pitchFamily="2" charset="-122"/>
              </a:rPr>
              <a:t>   </a:t>
            </a:r>
            <a:r>
              <a:rPr lang="en-US" altLang="zh-CN" sz="1800" dirty="0">
                <a:latin typeface="华文新魏" panose="02010800040101010101" pitchFamily="2" charset="-122"/>
              </a:rPr>
              <a:t>A,B</a:t>
            </a:r>
            <a:r>
              <a:rPr lang="zh-CN" altLang="en-US" sz="1800" dirty="0">
                <a:latin typeface="华文新魏" panose="02010800040101010101" pitchFamily="2" charset="-122"/>
              </a:rPr>
              <a:t>为</a:t>
            </a:r>
            <a:r>
              <a:rPr lang="en-US" altLang="zh-CN" sz="1800" dirty="0">
                <a:latin typeface="华文新魏" panose="02010800040101010101" pitchFamily="2" charset="-122"/>
              </a:rPr>
              <a:t>R</a:t>
            </a:r>
            <a:r>
              <a:rPr lang="zh-CN" altLang="en-US" sz="1800" dirty="0">
                <a:latin typeface="华文新魏" panose="02010800040101010101" pitchFamily="2" charset="-122"/>
              </a:rPr>
              <a:t>和</a:t>
            </a:r>
            <a:r>
              <a:rPr lang="en-US" altLang="zh-CN" sz="1800" dirty="0">
                <a:latin typeface="华文新魏" panose="02010800040101010101" pitchFamily="2" charset="-122"/>
              </a:rPr>
              <a:t>S</a:t>
            </a:r>
            <a:r>
              <a:rPr lang="zh-CN" altLang="en-US" sz="1800" dirty="0">
                <a:latin typeface="华文新魏" panose="02010800040101010101" pitchFamily="2" charset="-122"/>
              </a:rPr>
              <a:t>上度数相等且可比的属性列</a:t>
            </a:r>
          </a:p>
          <a:p>
            <a:pPr lvl="1" eaLnBrk="1" hangingPunct="1">
              <a:lnSpc>
                <a:spcPct val="150000"/>
              </a:lnSpc>
              <a:buFontTx/>
              <a:buNone/>
            </a:pPr>
            <a:r>
              <a:rPr lang="zh-CN" altLang="en-US" sz="1800" dirty="0">
                <a:latin typeface="华文新魏" panose="02010800040101010101" pitchFamily="2" charset="-122"/>
                <a:sym typeface="Symbol" panose="05050102010706020507" pitchFamily="18" charset="2"/>
              </a:rPr>
              <a:t>   为算术比较符，为等号时称为等值连接</a:t>
            </a:r>
          </a:p>
          <a:p>
            <a:pPr lvl="1" eaLnBrk="1" hangingPunct="1"/>
            <a:r>
              <a:rPr lang="zh-CN" altLang="en-US" sz="1800" dirty="0">
                <a:latin typeface="华文新魏" panose="02010800040101010101" pitchFamily="2" charset="-122"/>
                <a:sym typeface="Symbol" panose="05050102010706020507" pitchFamily="18" charset="2"/>
              </a:rPr>
              <a:t> </a:t>
            </a:r>
            <a:r>
              <a:rPr lang="en-US" altLang="zh-CN" sz="1800" dirty="0">
                <a:latin typeface="华文新魏" panose="02010800040101010101" pitchFamily="2" charset="-122"/>
                <a:sym typeface="Symbol" panose="05050102010706020507" pitchFamily="18" charset="2"/>
              </a:rPr>
              <a:t>R        S </a:t>
            </a:r>
            <a:r>
              <a:rPr lang="en-US" altLang="zh-CN" sz="1800" dirty="0">
                <a:latin typeface="华文新魏" panose="02010800040101010101" pitchFamily="2" charset="-122"/>
              </a:rPr>
              <a:t>= </a:t>
            </a:r>
            <a:r>
              <a:rPr lang="en-US" altLang="zh-CN" sz="1800" dirty="0">
                <a:latin typeface="华文新魏" panose="02010800040101010101" pitchFamily="2" charset="-122"/>
                <a:sym typeface="Symbol" panose="05050102010706020507" pitchFamily="18" charset="2"/>
              </a:rPr>
              <a:t></a:t>
            </a:r>
            <a:r>
              <a:rPr lang="en-US" altLang="zh-CN" sz="1600" baseline="-16000" dirty="0">
                <a:latin typeface="华文新魏" panose="02010800040101010101" pitchFamily="2" charset="-122"/>
              </a:rPr>
              <a:t>r[A]</a:t>
            </a:r>
            <a:r>
              <a:rPr lang="en-US" altLang="zh-CN" sz="1600" b="1" baseline="-16000" dirty="0">
                <a:solidFill>
                  <a:srgbClr val="FF3300"/>
                </a:solidFill>
                <a:latin typeface="华文新魏" panose="02010800040101010101" pitchFamily="2" charset="-122"/>
                <a:sym typeface="Symbol" panose="05050102010706020507" pitchFamily="18" charset="2"/>
              </a:rPr>
              <a:t></a:t>
            </a:r>
            <a:r>
              <a:rPr lang="en-US" altLang="zh-CN" sz="1600" baseline="-16000" dirty="0">
                <a:latin typeface="华文新魏" panose="02010800040101010101" pitchFamily="2" charset="-122"/>
              </a:rPr>
              <a:t>S[B]</a:t>
            </a:r>
            <a:r>
              <a:rPr lang="en-US" altLang="zh-CN" sz="1800" dirty="0">
                <a:latin typeface="华文新魏" panose="02010800040101010101" pitchFamily="2" charset="-122"/>
              </a:rPr>
              <a:t>(</a:t>
            </a:r>
            <a:r>
              <a:rPr lang="en-US" altLang="zh-CN" sz="2000" baseline="-16000" dirty="0">
                <a:latin typeface="华文新魏" panose="02010800040101010101" pitchFamily="2" charset="-122"/>
              </a:rPr>
              <a:t> </a:t>
            </a:r>
            <a:r>
              <a:rPr lang="en-US" altLang="zh-CN" sz="1800" dirty="0">
                <a:latin typeface="华文新魏" panose="02010800040101010101" pitchFamily="2" charset="-122"/>
              </a:rPr>
              <a:t>R×S)</a:t>
            </a:r>
          </a:p>
        </p:txBody>
      </p:sp>
      <p:sp>
        <p:nvSpPr>
          <p:cNvPr id="58371" name="Rectangle 2"/>
          <p:cNvSpPr>
            <a:spLocks noGrp="1" noChangeArrowheads="1"/>
          </p:cNvSpPr>
          <p:nvPr>
            <p:ph type="title"/>
          </p:nvPr>
        </p:nvSpPr>
        <p:spPr>
          <a:xfrm>
            <a:off x="706438" y="228600"/>
            <a:ext cx="7772400" cy="763588"/>
          </a:xfrm>
        </p:spPr>
        <p:txBody>
          <a:bodyPr/>
          <a:lstStyle/>
          <a:p>
            <a:pPr eaLnBrk="1" hangingPunct="1"/>
            <a:r>
              <a:rPr lang="zh-CN" altLang="en-US">
                <a:sym typeface="Symbol" panose="05050102010706020507" pitchFamily="18" charset="2"/>
              </a:rPr>
              <a:t>补充</a:t>
            </a:r>
            <a:r>
              <a:rPr lang="en-US" altLang="zh-CN">
                <a:sym typeface="Symbol" panose="05050102010706020507" pitchFamily="18" charset="2"/>
              </a:rPr>
              <a:t>--</a:t>
            </a:r>
            <a:r>
              <a:rPr lang="zh-CN" altLang="en-US">
                <a:sym typeface="Symbol" panose="05050102010706020507" pitchFamily="18" charset="2"/>
              </a:rPr>
              <a:t>连接</a:t>
            </a:r>
          </a:p>
        </p:txBody>
      </p:sp>
      <p:sp>
        <p:nvSpPr>
          <p:cNvPr id="58372" name="Text Box 7"/>
          <p:cNvSpPr txBox="1">
            <a:spLocks noChangeArrowheads="1"/>
          </p:cNvSpPr>
          <p:nvPr/>
        </p:nvSpPr>
        <p:spPr bwMode="auto">
          <a:xfrm>
            <a:off x="1314450" y="4033520"/>
            <a:ext cx="91440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50000"/>
              </a:spcBef>
              <a:buClrTx/>
              <a:buSzTx/>
              <a:buFontTx/>
              <a:buNone/>
            </a:pPr>
            <a:r>
              <a:rPr lang="en-US" altLang="zh-CN" sz="3200" b="1" baseline="-20000">
                <a:solidFill>
                  <a:schemeClr val="bg2"/>
                </a:solidFill>
                <a:latin typeface="Times New Roman" panose="02020603050405020304" pitchFamily="18" charset="0"/>
                <a:ea typeface="仿宋_GB2312" pitchFamily="49" charset="-122"/>
              </a:rPr>
              <a:t>A </a:t>
            </a:r>
            <a:r>
              <a:rPr lang="en-US" altLang="zh-CN" sz="3200" b="1" baseline="-16000">
                <a:solidFill>
                  <a:srgbClr val="FF3300"/>
                </a:solidFill>
                <a:latin typeface="华文新魏" panose="02010800040101010101" pitchFamily="2" charset="-122"/>
                <a:ea typeface="华文新魏" panose="02010800040101010101" pitchFamily="2" charset="-122"/>
                <a:sym typeface="Symbol" panose="05050102010706020507" pitchFamily="18" charset="2"/>
              </a:rPr>
              <a:t></a:t>
            </a:r>
            <a:r>
              <a:rPr lang="en-US" altLang="zh-CN" sz="3200" b="1" baseline="-20000">
                <a:solidFill>
                  <a:schemeClr val="bg2"/>
                </a:solidFill>
                <a:latin typeface="Times New Roman" panose="02020603050405020304" pitchFamily="18" charset="0"/>
                <a:ea typeface="仿宋_GB2312" pitchFamily="49" charset="-122"/>
              </a:rPr>
              <a:t> B</a:t>
            </a:r>
            <a:endParaRPr lang="en-US" altLang="zh-CN" sz="2400" baseline="-20000">
              <a:solidFill>
                <a:schemeClr val="bg2"/>
              </a:solidFill>
              <a:latin typeface="Times New Roman" panose="02020603050405020304" pitchFamily="18" charset="0"/>
              <a:ea typeface="仿宋_GB2312" pitchFamily="49" charset="-122"/>
            </a:endParaRPr>
          </a:p>
        </p:txBody>
      </p:sp>
      <p:sp>
        <p:nvSpPr>
          <p:cNvPr id="58373" name="AutoShape 8"/>
          <p:cNvSpPr>
            <a:spLocks noChangeArrowheads="1"/>
          </p:cNvSpPr>
          <p:nvPr/>
        </p:nvSpPr>
        <p:spPr bwMode="auto">
          <a:xfrm rot="5400000">
            <a:off x="1668779" y="3920491"/>
            <a:ext cx="222251" cy="247650"/>
          </a:xfrm>
          <a:prstGeom prst="flowChartCollate">
            <a:avLst/>
          </a:prstGeom>
          <a:noFill/>
          <a:ln w="1587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buFontTx/>
              <a:buNone/>
            </a:pPr>
            <a:endParaRPr lang="zh-CN" altLang="en-US" sz="2400" b="1">
              <a:solidFill>
                <a:schemeClr val="bg2"/>
              </a:solidFill>
              <a:latin typeface="Tahoma" panose="020B0604030504040204" pitchFamily="34" charset="0"/>
            </a:endParaRPr>
          </a:p>
        </p:txBody>
      </p:sp>
      <p:sp>
        <p:nvSpPr>
          <p:cNvPr id="58374" name="AutoShape 4"/>
          <p:cNvSpPr>
            <a:spLocks noChangeArrowheads="1"/>
          </p:cNvSpPr>
          <p:nvPr/>
        </p:nvSpPr>
        <p:spPr bwMode="auto">
          <a:xfrm rot="5400000">
            <a:off x="1809750" y="2187575"/>
            <a:ext cx="228600" cy="304800"/>
          </a:xfrm>
          <a:prstGeom prst="flowChartCollate">
            <a:avLst/>
          </a:prstGeom>
          <a:noFill/>
          <a:ln w="2857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buFontTx/>
              <a:buNone/>
            </a:pPr>
            <a:endParaRPr lang="zh-CN" altLang="en-US" sz="2400">
              <a:solidFill>
                <a:schemeClr val="bg2"/>
              </a:solidFill>
              <a:latin typeface="Tahoma" panose="020B0604030504040204" pitchFamily="34" charset="0"/>
            </a:endParaRPr>
          </a:p>
        </p:txBody>
      </p:sp>
      <p:sp>
        <p:nvSpPr>
          <p:cNvPr id="58375" name="Arc 5"/>
          <p:cNvSpPr>
            <a:spLocks/>
          </p:cNvSpPr>
          <p:nvPr/>
        </p:nvSpPr>
        <p:spPr bwMode="auto">
          <a:xfrm rot="-4200000">
            <a:off x="3246438" y="2098675"/>
            <a:ext cx="228600" cy="387350"/>
          </a:xfrm>
          <a:custGeom>
            <a:avLst/>
            <a:gdLst>
              <a:gd name="T0" fmla="*/ 2147483646 w 21600"/>
              <a:gd name="T1" fmla="*/ 0 h 31859"/>
              <a:gd name="T2" fmla="*/ 2147483646 w 21600"/>
              <a:gd name="T3" fmla="*/ 2147483646 h 31859"/>
              <a:gd name="T4" fmla="*/ 0 w 21600"/>
              <a:gd name="T5" fmla="*/ 2147483646 h 31859"/>
              <a:gd name="T6" fmla="*/ 0 60000 65536"/>
              <a:gd name="T7" fmla="*/ 0 60000 65536"/>
              <a:gd name="T8" fmla="*/ 0 60000 65536"/>
              <a:gd name="T9" fmla="*/ 0 w 21600"/>
              <a:gd name="T10" fmla="*/ 0 h 31859"/>
              <a:gd name="T11" fmla="*/ 21600 w 21600"/>
              <a:gd name="T12" fmla="*/ 31859 h 31859"/>
            </a:gdLst>
            <a:ahLst/>
            <a:cxnLst>
              <a:cxn ang="T6">
                <a:pos x="T0" y="T1"/>
              </a:cxn>
              <a:cxn ang="T7">
                <a:pos x="T2" y="T3"/>
              </a:cxn>
              <a:cxn ang="T8">
                <a:pos x="T4" y="T5"/>
              </a:cxn>
            </a:cxnLst>
            <a:rect l="T9" t="T10" r="T11" b="T12"/>
            <a:pathLst>
              <a:path w="21600" h="31859" fill="none" extrusionOk="0">
                <a:moveTo>
                  <a:pt x="7836" y="-1"/>
                </a:moveTo>
                <a:cubicBezTo>
                  <a:pt x="16134" y="3230"/>
                  <a:pt x="21600" y="11222"/>
                  <a:pt x="21600" y="20128"/>
                </a:cubicBezTo>
                <a:cubicBezTo>
                  <a:pt x="21600" y="24290"/>
                  <a:pt x="20397" y="28363"/>
                  <a:pt x="18136" y="31858"/>
                </a:cubicBezTo>
              </a:path>
              <a:path w="21600" h="31859" stroke="0" extrusionOk="0">
                <a:moveTo>
                  <a:pt x="7836" y="-1"/>
                </a:moveTo>
                <a:cubicBezTo>
                  <a:pt x="16134" y="3230"/>
                  <a:pt x="21600" y="11222"/>
                  <a:pt x="21600" y="20128"/>
                </a:cubicBezTo>
                <a:cubicBezTo>
                  <a:pt x="21600" y="24290"/>
                  <a:pt x="20397" y="28363"/>
                  <a:pt x="18136" y="31858"/>
                </a:cubicBezTo>
                <a:lnTo>
                  <a:pt x="0" y="20128"/>
                </a:lnTo>
                <a:lnTo>
                  <a:pt x="7836" y="-1"/>
                </a:lnTo>
                <a:close/>
              </a:path>
            </a:pathLst>
          </a:custGeom>
          <a:noFill/>
          <a:ln w="28575">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5302" name="Text Box 6"/>
          <p:cNvSpPr txBox="1">
            <a:spLocks noChangeArrowheads="1"/>
          </p:cNvSpPr>
          <p:nvPr/>
        </p:nvSpPr>
        <p:spPr bwMode="auto">
          <a:xfrm>
            <a:off x="1452563" y="2346325"/>
            <a:ext cx="914400" cy="412750"/>
          </a:xfrm>
          <a:prstGeom prst="rect">
            <a:avLst/>
          </a:prstGeom>
          <a:noFill/>
          <a:ln w="9525">
            <a:noFill/>
            <a:miter lim="800000"/>
            <a:headEnd/>
            <a:tailEnd/>
          </a:ln>
          <a:effectLst/>
        </p:spPr>
        <p:txBody>
          <a:bodyPr>
            <a:spAutoFit/>
          </a:bodyPr>
          <a:lstStyle/>
          <a:p>
            <a:pPr algn="ctr">
              <a:spcBef>
                <a:spcPct val="50000"/>
              </a:spcBef>
              <a:defRPr/>
            </a:pPr>
            <a:r>
              <a:rPr lang="en-US" altLang="zh-CN" sz="3200" baseline="-20000">
                <a:solidFill>
                  <a:schemeClr val="bg2"/>
                </a:solidFill>
                <a:effectLst>
                  <a:outerShdw blurRad="38100" dist="38100" dir="2700000" algn="tl">
                    <a:srgbClr val="C0C0C0"/>
                  </a:outerShdw>
                </a:effectLst>
                <a:latin typeface="Times New Roman" pitchFamily="18" charset="0"/>
                <a:ea typeface="仿宋_GB2312" pitchFamily="49" charset="-122"/>
              </a:rPr>
              <a:t>A </a:t>
            </a:r>
            <a:r>
              <a:rPr lang="en-US" altLang="zh-CN" sz="3200" baseline="-20000">
                <a:solidFill>
                  <a:schemeClr val="bg2"/>
                </a:solidFill>
                <a:effectLst>
                  <a:outerShdw blurRad="38100" dist="38100" dir="2700000" algn="tl">
                    <a:srgbClr val="C0C0C0"/>
                  </a:outerShdw>
                </a:effectLst>
                <a:latin typeface="Times New Roman" pitchFamily="18" charset="0"/>
                <a:ea typeface="仿宋_GB2312" pitchFamily="49" charset="-122"/>
                <a:sym typeface="Symbol" pitchFamily="18" charset="2"/>
              </a:rPr>
              <a:t></a:t>
            </a:r>
            <a:r>
              <a:rPr lang="en-US" altLang="zh-CN" sz="3200" baseline="-20000">
                <a:solidFill>
                  <a:schemeClr val="bg2"/>
                </a:solidFill>
                <a:effectLst>
                  <a:outerShdw blurRad="38100" dist="38100" dir="2700000" algn="tl">
                    <a:srgbClr val="C0C0C0"/>
                  </a:outerShdw>
                </a:effectLst>
                <a:latin typeface="Times New Roman" pitchFamily="18" charset="0"/>
                <a:ea typeface="仿宋_GB2312" pitchFamily="49" charset="-122"/>
              </a:rPr>
              <a:t> B</a:t>
            </a:r>
            <a:endParaRPr lang="en-US" altLang="zh-CN" baseline="-20000">
              <a:solidFill>
                <a:schemeClr val="bg2"/>
              </a:solidFill>
              <a:effectLst>
                <a:outerShdw blurRad="38100" dist="38100" dir="2700000" algn="tl">
                  <a:srgbClr val="C0C0C0"/>
                </a:outerShdw>
              </a:effectLst>
              <a:latin typeface="Times New Roman" pitchFamily="18" charset="0"/>
              <a:ea typeface="仿宋_GB2312" pitchFamily="49" charset="-122"/>
            </a:endParaRPr>
          </a:p>
        </p:txBody>
      </p:sp>
      <p:sp>
        <p:nvSpPr>
          <p:cNvPr id="55305" name="Rectangle 9"/>
          <p:cNvSpPr>
            <a:spLocks noChangeArrowheads="1"/>
          </p:cNvSpPr>
          <p:nvPr/>
        </p:nvSpPr>
        <p:spPr bwMode="auto">
          <a:xfrm>
            <a:off x="1447800" y="2074863"/>
            <a:ext cx="6172200" cy="719137"/>
          </a:xfrm>
          <a:prstGeom prst="rect">
            <a:avLst/>
          </a:prstGeom>
          <a:noFill/>
          <a:ln w="9525">
            <a:solidFill>
              <a:schemeClr val="bg2"/>
            </a:solidFill>
            <a:miter lim="800000"/>
            <a:headEnd/>
            <a:tailEnd/>
          </a:ln>
          <a:effectLst/>
        </p:spPr>
        <p:txBody>
          <a:bodyPr/>
          <a:lstStyle/>
          <a:p>
            <a:pPr>
              <a:defRPr/>
            </a:pPr>
            <a:r>
              <a:rPr lang="en-US" altLang="zh-CN" sz="2800">
                <a:solidFill>
                  <a:schemeClr val="bg2"/>
                </a:solidFill>
                <a:effectLst>
                  <a:outerShdw blurRad="38100" dist="38100" dir="2700000" algn="tl">
                    <a:srgbClr val="C0C0C0"/>
                  </a:outerShdw>
                </a:effectLst>
                <a:latin typeface="华文新魏" pitchFamily="2" charset="-122"/>
                <a:ea typeface="华文新魏" pitchFamily="2" charset="-122"/>
              </a:rPr>
              <a:t>R    S = {    rs | r</a:t>
            </a:r>
            <a:r>
              <a:rPr lang="en-US" altLang="zh-CN" sz="2800">
                <a:solidFill>
                  <a:schemeClr val="bg2"/>
                </a:solidFill>
                <a:effectLst>
                  <a:outerShdw blurRad="38100" dist="38100" dir="2700000" algn="tl">
                    <a:srgbClr val="C0C0C0"/>
                  </a:outerShdw>
                </a:effectLst>
                <a:latin typeface="华文新魏" pitchFamily="2" charset="-122"/>
                <a:ea typeface="华文新魏" pitchFamily="2" charset="-122"/>
                <a:sym typeface="Symbol" pitchFamily="18" charset="2"/>
              </a:rPr>
              <a:t></a:t>
            </a:r>
            <a:r>
              <a:rPr lang="en-US" altLang="zh-CN" sz="2800">
                <a:solidFill>
                  <a:schemeClr val="bg2"/>
                </a:solidFill>
                <a:effectLst>
                  <a:outerShdw blurRad="38100" dist="38100" dir="2700000" algn="tl">
                    <a:srgbClr val="C0C0C0"/>
                  </a:outerShdw>
                </a:effectLst>
                <a:latin typeface="华文新魏" pitchFamily="2" charset="-122"/>
                <a:ea typeface="华文新魏" pitchFamily="2" charset="-122"/>
              </a:rPr>
              <a:t>R </a:t>
            </a:r>
            <a:r>
              <a:rPr lang="en-US" altLang="zh-CN" sz="2800">
                <a:solidFill>
                  <a:schemeClr val="bg2"/>
                </a:solidFill>
                <a:effectLst>
                  <a:outerShdw blurRad="38100" dist="38100" dir="2700000" algn="tl">
                    <a:srgbClr val="C0C0C0"/>
                  </a:outerShdw>
                </a:effectLst>
                <a:latin typeface="华文新魏" pitchFamily="2" charset="-122"/>
                <a:ea typeface="华文新魏" pitchFamily="2" charset="-122"/>
                <a:sym typeface="Symbol" pitchFamily="18" charset="2"/>
              </a:rPr>
              <a:t> </a:t>
            </a:r>
            <a:r>
              <a:rPr lang="en-US" altLang="zh-CN" sz="2800">
                <a:solidFill>
                  <a:schemeClr val="bg2"/>
                </a:solidFill>
                <a:effectLst>
                  <a:outerShdw blurRad="38100" dist="38100" dir="2700000" algn="tl">
                    <a:srgbClr val="C0C0C0"/>
                  </a:outerShdw>
                </a:effectLst>
                <a:latin typeface="华文新魏" pitchFamily="2" charset="-122"/>
                <a:ea typeface="华文新魏" pitchFamily="2" charset="-122"/>
              </a:rPr>
              <a:t>s</a:t>
            </a:r>
            <a:r>
              <a:rPr lang="en-US" altLang="zh-CN" sz="2800">
                <a:solidFill>
                  <a:schemeClr val="bg2"/>
                </a:solidFill>
                <a:effectLst>
                  <a:outerShdw blurRad="38100" dist="38100" dir="2700000" algn="tl">
                    <a:srgbClr val="C0C0C0"/>
                  </a:outerShdw>
                </a:effectLst>
                <a:latin typeface="华文新魏" pitchFamily="2" charset="-122"/>
                <a:ea typeface="华文新魏" pitchFamily="2" charset="-122"/>
                <a:sym typeface="Symbol" pitchFamily="18" charset="2"/>
              </a:rPr>
              <a:t></a:t>
            </a:r>
            <a:r>
              <a:rPr lang="en-US" altLang="zh-CN" sz="2800">
                <a:solidFill>
                  <a:schemeClr val="bg2"/>
                </a:solidFill>
                <a:effectLst>
                  <a:outerShdw blurRad="38100" dist="38100" dir="2700000" algn="tl">
                    <a:srgbClr val="C0C0C0"/>
                  </a:outerShdw>
                </a:effectLst>
                <a:latin typeface="华文新魏" pitchFamily="2" charset="-122"/>
                <a:ea typeface="华文新魏" pitchFamily="2" charset="-122"/>
              </a:rPr>
              <a:t>S </a:t>
            </a:r>
            <a:r>
              <a:rPr lang="en-US" altLang="zh-CN" sz="2800">
                <a:solidFill>
                  <a:schemeClr val="bg2"/>
                </a:solidFill>
                <a:effectLst>
                  <a:outerShdw blurRad="38100" dist="38100" dir="2700000" algn="tl">
                    <a:srgbClr val="C0C0C0"/>
                  </a:outerShdw>
                </a:effectLst>
                <a:latin typeface="华文新魏" pitchFamily="2" charset="-122"/>
                <a:ea typeface="华文新魏" pitchFamily="2" charset="-122"/>
                <a:sym typeface="Symbol" pitchFamily="18" charset="2"/>
              </a:rPr>
              <a:t> </a:t>
            </a:r>
            <a:r>
              <a:rPr lang="en-US" altLang="zh-CN" sz="2800">
                <a:solidFill>
                  <a:schemeClr val="bg2"/>
                </a:solidFill>
                <a:effectLst>
                  <a:outerShdw blurRad="38100" dist="38100" dir="2700000" algn="tl">
                    <a:srgbClr val="C0C0C0"/>
                  </a:outerShdw>
                </a:effectLst>
                <a:latin typeface="华文新魏" pitchFamily="2" charset="-122"/>
                <a:ea typeface="华文新魏" pitchFamily="2" charset="-122"/>
              </a:rPr>
              <a:t>r[A]</a:t>
            </a:r>
            <a:r>
              <a:rPr lang="en-US" altLang="zh-CN" sz="2800">
                <a:solidFill>
                  <a:schemeClr val="bg2"/>
                </a:solidFill>
                <a:effectLst>
                  <a:outerShdw blurRad="38100" dist="38100" dir="2700000" algn="tl">
                    <a:srgbClr val="C0C0C0"/>
                  </a:outerShdw>
                </a:effectLst>
                <a:latin typeface="华文新魏" pitchFamily="2" charset="-122"/>
                <a:ea typeface="华文新魏" pitchFamily="2" charset="-122"/>
                <a:sym typeface="Symbol" pitchFamily="18" charset="2"/>
              </a:rPr>
              <a:t></a:t>
            </a:r>
            <a:r>
              <a:rPr lang="en-US" altLang="zh-CN" sz="2800">
                <a:solidFill>
                  <a:schemeClr val="bg2"/>
                </a:solidFill>
                <a:effectLst>
                  <a:outerShdw blurRad="38100" dist="38100" dir="2700000" algn="tl">
                    <a:srgbClr val="C0C0C0"/>
                  </a:outerShdw>
                </a:effectLst>
                <a:latin typeface="华文新魏" pitchFamily="2" charset="-122"/>
                <a:ea typeface="华文新魏" pitchFamily="2" charset="-122"/>
              </a:rPr>
              <a:t>S[B] }</a:t>
            </a:r>
            <a:endParaRPr lang="zh-CN" altLang="en-US" sz="2800">
              <a:solidFill>
                <a:schemeClr val="bg2"/>
              </a:solidFill>
              <a:effectLst>
                <a:outerShdw blurRad="38100" dist="38100" dir="2700000" algn="tl">
                  <a:srgbClr val="C0C0C0"/>
                </a:outerShdw>
              </a:effectLst>
              <a:latin typeface="华文新魏" pitchFamily="2" charset="-122"/>
              <a:ea typeface="华文新魏" pitchFamily="2"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74"/>
          <p:cNvSpPr txBox="1">
            <a:spLocks noChangeArrowheads="1"/>
          </p:cNvSpPr>
          <p:nvPr/>
        </p:nvSpPr>
        <p:spPr bwMode="auto">
          <a:xfrm>
            <a:off x="6400800" y="1752600"/>
            <a:ext cx="91440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50000"/>
              </a:spcBef>
              <a:buClrTx/>
              <a:buSzTx/>
              <a:buFontTx/>
              <a:buNone/>
            </a:pPr>
            <a:r>
              <a:rPr lang="en-US" altLang="zh-CN" sz="3200" baseline="-20000">
                <a:solidFill>
                  <a:schemeClr val="bg2"/>
                </a:solidFill>
                <a:latin typeface="华文新魏" panose="02010800040101010101" pitchFamily="2" charset="-122"/>
                <a:ea typeface="华文新魏" panose="02010800040101010101" pitchFamily="2" charset="-122"/>
              </a:rPr>
              <a:t>B &lt; D</a:t>
            </a:r>
            <a:endParaRPr lang="en-US" altLang="zh-CN" sz="2400" baseline="-20000">
              <a:solidFill>
                <a:schemeClr val="bg2"/>
              </a:solidFill>
              <a:latin typeface="华文新魏" panose="02010800040101010101" pitchFamily="2" charset="-122"/>
              <a:ea typeface="华文新魏" panose="02010800040101010101" pitchFamily="2" charset="-122"/>
            </a:endParaRPr>
          </a:p>
        </p:txBody>
      </p:sp>
      <p:sp>
        <p:nvSpPr>
          <p:cNvPr id="59395" name="Rectangle 2"/>
          <p:cNvSpPr>
            <a:spLocks noGrp="1" noChangeArrowheads="1"/>
          </p:cNvSpPr>
          <p:nvPr>
            <p:ph type="title"/>
          </p:nvPr>
        </p:nvSpPr>
        <p:spPr>
          <a:xfrm>
            <a:off x="685800" y="228600"/>
            <a:ext cx="7793038" cy="784225"/>
          </a:xfrm>
        </p:spPr>
        <p:txBody>
          <a:bodyPr/>
          <a:lstStyle/>
          <a:p>
            <a:pPr eaLnBrk="1" hangingPunct="1"/>
            <a:r>
              <a:rPr lang="zh-CN" altLang="en-US">
                <a:sym typeface="Symbol" panose="05050102010706020507" pitchFamily="18" charset="2"/>
              </a:rPr>
              <a:t>补充</a:t>
            </a:r>
            <a:r>
              <a:rPr lang="en-US" altLang="zh-CN">
                <a:sym typeface="Symbol" panose="05050102010706020507" pitchFamily="18" charset="2"/>
              </a:rPr>
              <a:t>--</a:t>
            </a:r>
            <a:r>
              <a:rPr lang="zh-CN" altLang="en-US">
                <a:sym typeface="Symbol" panose="05050102010706020507" pitchFamily="18" charset="2"/>
              </a:rPr>
              <a:t> 连接</a:t>
            </a:r>
          </a:p>
        </p:txBody>
      </p:sp>
      <p:sp>
        <p:nvSpPr>
          <p:cNvPr id="59396" name="Rectangle 3"/>
          <p:cNvSpPr>
            <a:spLocks noGrp="1" noChangeArrowheads="1"/>
          </p:cNvSpPr>
          <p:nvPr>
            <p:ph type="body" idx="1"/>
          </p:nvPr>
        </p:nvSpPr>
        <p:spPr>
          <a:xfrm>
            <a:off x="304800" y="4511675"/>
            <a:ext cx="8650288" cy="2117725"/>
          </a:xfrm>
        </p:spPr>
        <p:txBody>
          <a:bodyPr/>
          <a:lstStyle/>
          <a:p>
            <a:pPr lvl="1" eaLnBrk="1" hangingPunct="1"/>
            <a:r>
              <a:rPr lang="zh-CN" altLang="en-US">
                <a:latin typeface="华文新魏" panose="02010800040101010101" pitchFamily="2" charset="-122"/>
              </a:rPr>
              <a:t>求数学成绩比王红同学高的学生。</a:t>
            </a:r>
          </a:p>
        </p:txBody>
      </p:sp>
      <p:grpSp>
        <p:nvGrpSpPr>
          <p:cNvPr id="59397" name="Group 4"/>
          <p:cNvGrpSpPr>
            <a:grpSpLocks/>
          </p:cNvGrpSpPr>
          <p:nvPr/>
        </p:nvGrpSpPr>
        <p:grpSpPr bwMode="auto">
          <a:xfrm>
            <a:off x="457200" y="2286000"/>
            <a:ext cx="2209800" cy="1581150"/>
            <a:chOff x="576" y="2928"/>
            <a:chExt cx="1536" cy="996"/>
          </a:xfrm>
        </p:grpSpPr>
        <p:sp>
          <p:nvSpPr>
            <p:cNvPr id="59456" name="Rectangle 5"/>
            <p:cNvSpPr>
              <a:spLocks noChangeArrowheads="1"/>
            </p:cNvSpPr>
            <p:nvPr/>
          </p:nvSpPr>
          <p:spPr bwMode="auto">
            <a:xfrm>
              <a:off x="1600" y="3675"/>
              <a:ext cx="512"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lang="zh-CN" altLang="en-US" sz="2000">
                  <a:solidFill>
                    <a:schemeClr val="bg2"/>
                  </a:solidFill>
                  <a:latin typeface="华文新魏" panose="02010800040101010101" pitchFamily="2" charset="-122"/>
                  <a:ea typeface="华文新魏" panose="02010800040101010101" pitchFamily="2" charset="-122"/>
                </a:rPr>
                <a:t>9</a:t>
              </a:r>
            </a:p>
          </p:txBody>
        </p:sp>
        <p:sp>
          <p:nvSpPr>
            <p:cNvPr id="59457" name="Rectangle 6"/>
            <p:cNvSpPr>
              <a:spLocks noChangeArrowheads="1"/>
            </p:cNvSpPr>
            <p:nvPr/>
          </p:nvSpPr>
          <p:spPr bwMode="auto">
            <a:xfrm>
              <a:off x="1088" y="3675"/>
              <a:ext cx="512"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lang="zh-CN" altLang="en-US" sz="2000">
                  <a:solidFill>
                    <a:schemeClr val="bg2"/>
                  </a:solidFill>
                  <a:latin typeface="华文新魏" panose="02010800040101010101" pitchFamily="2" charset="-122"/>
                  <a:ea typeface="华文新魏" panose="02010800040101010101" pitchFamily="2" charset="-122"/>
                </a:rPr>
                <a:t>8</a:t>
              </a:r>
            </a:p>
          </p:txBody>
        </p:sp>
        <p:sp>
          <p:nvSpPr>
            <p:cNvPr id="59458" name="Rectangle 7"/>
            <p:cNvSpPr>
              <a:spLocks noChangeArrowheads="1"/>
            </p:cNvSpPr>
            <p:nvPr/>
          </p:nvSpPr>
          <p:spPr bwMode="auto">
            <a:xfrm>
              <a:off x="576" y="3675"/>
              <a:ext cx="512"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lang="zh-CN" altLang="en-US" sz="2000">
                  <a:solidFill>
                    <a:schemeClr val="bg2"/>
                  </a:solidFill>
                  <a:latin typeface="华文新魏" panose="02010800040101010101" pitchFamily="2" charset="-122"/>
                  <a:ea typeface="华文新魏" panose="02010800040101010101" pitchFamily="2" charset="-122"/>
                </a:rPr>
                <a:t>7</a:t>
              </a:r>
            </a:p>
          </p:txBody>
        </p:sp>
        <p:sp>
          <p:nvSpPr>
            <p:cNvPr id="59459" name="Rectangle 8"/>
            <p:cNvSpPr>
              <a:spLocks noChangeArrowheads="1"/>
            </p:cNvSpPr>
            <p:nvPr/>
          </p:nvSpPr>
          <p:spPr bwMode="auto">
            <a:xfrm>
              <a:off x="1600" y="3426"/>
              <a:ext cx="512"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lang="zh-CN" altLang="en-US" sz="2000">
                  <a:solidFill>
                    <a:schemeClr val="bg2"/>
                  </a:solidFill>
                  <a:latin typeface="华文新魏" panose="02010800040101010101" pitchFamily="2" charset="-122"/>
                  <a:ea typeface="华文新魏" panose="02010800040101010101" pitchFamily="2" charset="-122"/>
                </a:rPr>
                <a:t>6</a:t>
              </a:r>
            </a:p>
          </p:txBody>
        </p:sp>
        <p:sp>
          <p:nvSpPr>
            <p:cNvPr id="59460" name="Rectangle 9"/>
            <p:cNvSpPr>
              <a:spLocks noChangeArrowheads="1"/>
            </p:cNvSpPr>
            <p:nvPr/>
          </p:nvSpPr>
          <p:spPr bwMode="auto">
            <a:xfrm>
              <a:off x="1088" y="3426"/>
              <a:ext cx="512"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lang="zh-CN" altLang="en-US" sz="2000">
                  <a:solidFill>
                    <a:schemeClr val="bg2"/>
                  </a:solidFill>
                  <a:latin typeface="华文新魏" panose="02010800040101010101" pitchFamily="2" charset="-122"/>
                  <a:ea typeface="华文新魏" panose="02010800040101010101" pitchFamily="2" charset="-122"/>
                </a:rPr>
                <a:t>5</a:t>
              </a:r>
            </a:p>
          </p:txBody>
        </p:sp>
        <p:sp>
          <p:nvSpPr>
            <p:cNvPr id="59461" name="Rectangle 10"/>
            <p:cNvSpPr>
              <a:spLocks noChangeArrowheads="1"/>
            </p:cNvSpPr>
            <p:nvPr/>
          </p:nvSpPr>
          <p:spPr bwMode="auto">
            <a:xfrm>
              <a:off x="576" y="3426"/>
              <a:ext cx="512"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lang="zh-CN" altLang="en-US" sz="2000">
                  <a:solidFill>
                    <a:schemeClr val="bg2"/>
                  </a:solidFill>
                  <a:latin typeface="华文新魏" panose="02010800040101010101" pitchFamily="2" charset="-122"/>
                  <a:ea typeface="华文新魏" panose="02010800040101010101" pitchFamily="2" charset="-122"/>
                </a:rPr>
                <a:t>4</a:t>
              </a:r>
            </a:p>
          </p:txBody>
        </p:sp>
        <p:sp>
          <p:nvSpPr>
            <p:cNvPr id="59462" name="Rectangle 11"/>
            <p:cNvSpPr>
              <a:spLocks noChangeArrowheads="1"/>
            </p:cNvSpPr>
            <p:nvPr/>
          </p:nvSpPr>
          <p:spPr bwMode="auto">
            <a:xfrm>
              <a:off x="1600" y="3177"/>
              <a:ext cx="512"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lang="zh-CN" altLang="en-US" sz="2000">
                  <a:solidFill>
                    <a:schemeClr val="bg2"/>
                  </a:solidFill>
                  <a:latin typeface="华文新魏" panose="02010800040101010101" pitchFamily="2" charset="-122"/>
                  <a:ea typeface="华文新魏" panose="02010800040101010101" pitchFamily="2" charset="-122"/>
                </a:rPr>
                <a:t>3</a:t>
              </a:r>
            </a:p>
          </p:txBody>
        </p:sp>
        <p:sp>
          <p:nvSpPr>
            <p:cNvPr id="59463" name="Rectangle 12"/>
            <p:cNvSpPr>
              <a:spLocks noChangeArrowheads="1"/>
            </p:cNvSpPr>
            <p:nvPr/>
          </p:nvSpPr>
          <p:spPr bwMode="auto">
            <a:xfrm>
              <a:off x="1088" y="3177"/>
              <a:ext cx="512"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lang="zh-CN" altLang="en-US" sz="2000">
                  <a:solidFill>
                    <a:schemeClr val="bg2"/>
                  </a:solidFill>
                  <a:latin typeface="华文新魏" panose="02010800040101010101" pitchFamily="2" charset="-122"/>
                  <a:ea typeface="华文新魏" panose="02010800040101010101" pitchFamily="2" charset="-122"/>
                </a:rPr>
                <a:t>2</a:t>
              </a:r>
            </a:p>
          </p:txBody>
        </p:sp>
        <p:sp>
          <p:nvSpPr>
            <p:cNvPr id="59464" name="Rectangle 13"/>
            <p:cNvSpPr>
              <a:spLocks noChangeArrowheads="1"/>
            </p:cNvSpPr>
            <p:nvPr/>
          </p:nvSpPr>
          <p:spPr bwMode="auto">
            <a:xfrm>
              <a:off x="576" y="3177"/>
              <a:ext cx="512"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lang="zh-CN" altLang="en-US" sz="2000">
                  <a:solidFill>
                    <a:schemeClr val="bg2"/>
                  </a:solidFill>
                  <a:latin typeface="华文新魏" panose="02010800040101010101" pitchFamily="2" charset="-122"/>
                  <a:ea typeface="华文新魏" panose="02010800040101010101" pitchFamily="2" charset="-122"/>
                </a:rPr>
                <a:t>1</a:t>
              </a:r>
            </a:p>
          </p:txBody>
        </p:sp>
        <p:sp>
          <p:nvSpPr>
            <p:cNvPr id="59465" name="Rectangle 14"/>
            <p:cNvSpPr>
              <a:spLocks noChangeArrowheads="1"/>
            </p:cNvSpPr>
            <p:nvPr/>
          </p:nvSpPr>
          <p:spPr bwMode="auto">
            <a:xfrm>
              <a:off x="1600" y="2928"/>
              <a:ext cx="512"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lang="en-US" altLang="zh-CN" sz="2000">
                  <a:solidFill>
                    <a:schemeClr val="bg2"/>
                  </a:solidFill>
                  <a:latin typeface="华文新魏" panose="02010800040101010101" pitchFamily="2" charset="-122"/>
                  <a:ea typeface="华文新魏" panose="02010800040101010101" pitchFamily="2" charset="-122"/>
                </a:rPr>
                <a:t>C</a:t>
              </a:r>
            </a:p>
          </p:txBody>
        </p:sp>
        <p:sp>
          <p:nvSpPr>
            <p:cNvPr id="59466" name="Rectangle 15"/>
            <p:cNvSpPr>
              <a:spLocks noChangeArrowheads="1"/>
            </p:cNvSpPr>
            <p:nvPr/>
          </p:nvSpPr>
          <p:spPr bwMode="auto">
            <a:xfrm>
              <a:off x="1088" y="2928"/>
              <a:ext cx="512"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lang="en-US" altLang="zh-CN" sz="2000">
                  <a:solidFill>
                    <a:schemeClr val="bg2"/>
                  </a:solidFill>
                  <a:latin typeface="华文新魏" panose="02010800040101010101" pitchFamily="2" charset="-122"/>
                  <a:ea typeface="华文新魏" panose="02010800040101010101" pitchFamily="2" charset="-122"/>
                </a:rPr>
                <a:t>B</a:t>
              </a:r>
            </a:p>
          </p:txBody>
        </p:sp>
        <p:sp>
          <p:nvSpPr>
            <p:cNvPr id="59467" name="Rectangle 16"/>
            <p:cNvSpPr>
              <a:spLocks noChangeArrowheads="1"/>
            </p:cNvSpPr>
            <p:nvPr/>
          </p:nvSpPr>
          <p:spPr bwMode="auto">
            <a:xfrm>
              <a:off x="576" y="2928"/>
              <a:ext cx="512"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lang="en-US" altLang="zh-CN" sz="2000">
                  <a:solidFill>
                    <a:schemeClr val="bg2"/>
                  </a:solidFill>
                  <a:latin typeface="华文新魏" panose="02010800040101010101" pitchFamily="2" charset="-122"/>
                  <a:ea typeface="华文新魏" panose="02010800040101010101" pitchFamily="2" charset="-122"/>
                </a:rPr>
                <a:t>A</a:t>
              </a:r>
            </a:p>
          </p:txBody>
        </p:sp>
        <p:sp>
          <p:nvSpPr>
            <p:cNvPr id="59468" name="Line 17"/>
            <p:cNvSpPr>
              <a:spLocks noChangeShapeType="1"/>
            </p:cNvSpPr>
            <p:nvPr/>
          </p:nvSpPr>
          <p:spPr bwMode="auto">
            <a:xfrm>
              <a:off x="576" y="2928"/>
              <a:ext cx="1536"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69" name="Line 18"/>
            <p:cNvSpPr>
              <a:spLocks noChangeShapeType="1"/>
            </p:cNvSpPr>
            <p:nvPr/>
          </p:nvSpPr>
          <p:spPr bwMode="auto">
            <a:xfrm>
              <a:off x="576" y="3177"/>
              <a:ext cx="1536"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70" name="Line 19"/>
            <p:cNvSpPr>
              <a:spLocks noChangeShapeType="1"/>
            </p:cNvSpPr>
            <p:nvPr/>
          </p:nvSpPr>
          <p:spPr bwMode="auto">
            <a:xfrm>
              <a:off x="576" y="3426"/>
              <a:ext cx="1536"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71" name="Line 20"/>
            <p:cNvSpPr>
              <a:spLocks noChangeShapeType="1"/>
            </p:cNvSpPr>
            <p:nvPr/>
          </p:nvSpPr>
          <p:spPr bwMode="auto">
            <a:xfrm>
              <a:off x="576" y="3675"/>
              <a:ext cx="1536"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72" name="Line 21"/>
            <p:cNvSpPr>
              <a:spLocks noChangeShapeType="1"/>
            </p:cNvSpPr>
            <p:nvPr/>
          </p:nvSpPr>
          <p:spPr bwMode="auto">
            <a:xfrm>
              <a:off x="576" y="3924"/>
              <a:ext cx="1536"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73" name="Line 22"/>
            <p:cNvSpPr>
              <a:spLocks noChangeShapeType="1"/>
            </p:cNvSpPr>
            <p:nvPr/>
          </p:nvSpPr>
          <p:spPr bwMode="auto">
            <a:xfrm>
              <a:off x="576" y="2928"/>
              <a:ext cx="0" cy="996"/>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74" name="Line 23"/>
            <p:cNvSpPr>
              <a:spLocks noChangeShapeType="1"/>
            </p:cNvSpPr>
            <p:nvPr/>
          </p:nvSpPr>
          <p:spPr bwMode="auto">
            <a:xfrm>
              <a:off x="1088" y="2928"/>
              <a:ext cx="0" cy="996"/>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75" name="Line 24"/>
            <p:cNvSpPr>
              <a:spLocks noChangeShapeType="1"/>
            </p:cNvSpPr>
            <p:nvPr/>
          </p:nvSpPr>
          <p:spPr bwMode="auto">
            <a:xfrm>
              <a:off x="1600" y="2928"/>
              <a:ext cx="0" cy="996"/>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76" name="Line 25"/>
            <p:cNvSpPr>
              <a:spLocks noChangeShapeType="1"/>
            </p:cNvSpPr>
            <p:nvPr/>
          </p:nvSpPr>
          <p:spPr bwMode="auto">
            <a:xfrm>
              <a:off x="2112" y="2928"/>
              <a:ext cx="0" cy="996"/>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56346" name="Group 26"/>
          <p:cNvGraphicFramePr>
            <a:graphicFrameLocks noGrp="1"/>
          </p:cNvGraphicFramePr>
          <p:nvPr/>
        </p:nvGraphicFramePr>
        <p:xfrm>
          <a:off x="3124200" y="2438400"/>
          <a:ext cx="1600200" cy="1193801"/>
        </p:xfrm>
        <a:graphic>
          <a:graphicData uri="http://schemas.openxmlformats.org/drawingml/2006/table">
            <a:tbl>
              <a:tblPr/>
              <a:tblGrid>
                <a:gridCol w="7620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398463">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000" b="0" i="0" u="none" strike="noStrike" cap="none" normalizeH="0" baseline="0">
                          <a:ln>
                            <a:noFill/>
                          </a:ln>
                          <a:solidFill>
                            <a:schemeClr val="bg2"/>
                          </a:solidFill>
                          <a:effectLst/>
                          <a:latin typeface="华文新魏" pitchFamily="2" charset="-122"/>
                          <a:ea typeface="华文新魏" pitchFamily="2" charset="-122"/>
                        </a:rPr>
                        <a:t>D</a:t>
                      </a:r>
                    </a:p>
                  </a:txBody>
                  <a:tcPr horzOverflow="overflow">
                    <a:lnL w="28575"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000" b="0" i="0" u="none" strike="noStrike" cap="none" normalizeH="0" baseline="0">
                          <a:ln>
                            <a:noFill/>
                          </a:ln>
                          <a:solidFill>
                            <a:schemeClr val="bg2"/>
                          </a:solidFill>
                          <a:effectLst/>
                          <a:latin typeface="华文新魏" pitchFamily="2" charset="-122"/>
                          <a:ea typeface="华文新魏" pitchFamily="2" charset="-122"/>
                        </a:rPr>
                        <a:t>E</a:t>
                      </a:r>
                    </a:p>
                  </a:txBody>
                  <a:tcPr horzOverflow="overflow">
                    <a:lnL w="12700"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875">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zh-CN" altLang="en-US" sz="2000" b="0" i="0" u="none" strike="noStrike" cap="none" normalizeH="0" baseline="0">
                          <a:ln>
                            <a:noFill/>
                          </a:ln>
                          <a:solidFill>
                            <a:schemeClr val="bg2"/>
                          </a:solidFill>
                          <a:effectLst/>
                          <a:latin typeface="华文新魏" pitchFamily="2" charset="-122"/>
                          <a:ea typeface="华文新魏" pitchFamily="2" charset="-122"/>
                        </a:rPr>
                        <a:t>3</a:t>
                      </a:r>
                    </a:p>
                  </a:txBody>
                  <a:tcPr horzOverflow="overflow">
                    <a:lnL w="28575"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zh-CN" altLang="en-US" sz="2000" b="0" i="0" u="none" strike="noStrike" cap="none" normalizeH="0" baseline="0">
                          <a:ln>
                            <a:noFill/>
                          </a:ln>
                          <a:solidFill>
                            <a:schemeClr val="bg2"/>
                          </a:solidFill>
                          <a:effectLst/>
                          <a:latin typeface="华文新魏" pitchFamily="2" charset="-122"/>
                          <a:ea typeface="华文新魏" pitchFamily="2" charset="-122"/>
                        </a:rPr>
                        <a:t>1</a:t>
                      </a:r>
                    </a:p>
                  </a:txBody>
                  <a:tcPr horzOverflow="overflow">
                    <a:lnL w="12700"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8463">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zh-CN" altLang="en-US" sz="2000" b="0" i="0" u="none" strike="noStrike" cap="none" normalizeH="0" baseline="0">
                          <a:ln>
                            <a:noFill/>
                          </a:ln>
                          <a:solidFill>
                            <a:schemeClr val="bg2"/>
                          </a:solidFill>
                          <a:effectLst/>
                          <a:latin typeface="华文新魏" pitchFamily="2" charset="-122"/>
                          <a:ea typeface="华文新魏" pitchFamily="2" charset="-122"/>
                        </a:rPr>
                        <a:t>6</a:t>
                      </a:r>
                    </a:p>
                  </a:txBody>
                  <a:tcPr horzOverflow="overflow">
                    <a:lnL w="28575"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zh-CN" altLang="en-US" sz="2000" b="0" i="0" u="none" strike="noStrike" cap="none" normalizeH="0" baseline="0">
                          <a:ln>
                            <a:noFill/>
                          </a:ln>
                          <a:solidFill>
                            <a:schemeClr val="bg2"/>
                          </a:solidFill>
                          <a:effectLst/>
                          <a:latin typeface="华文新魏" pitchFamily="2" charset="-122"/>
                          <a:ea typeface="华文新魏" pitchFamily="2" charset="-122"/>
                        </a:rPr>
                        <a:t>2</a:t>
                      </a:r>
                    </a:p>
                  </a:txBody>
                  <a:tcPr horzOverflow="overflow">
                    <a:lnL w="12700"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56360" name="Group 40"/>
          <p:cNvGraphicFramePr>
            <a:graphicFrameLocks noGrp="1"/>
          </p:cNvGraphicFramePr>
          <p:nvPr/>
        </p:nvGraphicFramePr>
        <p:xfrm>
          <a:off x="5257800" y="2214563"/>
          <a:ext cx="3505200" cy="1749426"/>
        </p:xfrm>
        <a:graphic>
          <a:graphicData uri="http://schemas.openxmlformats.org/drawingml/2006/table">
            <a:tbl>
              <a:tblPr/>
              <a:tblGrid>
                <a:gridCol w="701675">
                  <a:extLst>
                    <a:ext uri="{9D8B030D-6E8A-4147-A177-3AD203B41FA5}">
                      <a16:colId xmlns:a16="http://schemas.microsoft.com/office/drawing/2014/main" val="20000"/>
                    </a:ext>
                  </a:extLst>
                </a:gridCol>
                <a:gridCol w="700088">
                  <a:extLst>
                    <a:ext uri="{9D8B030D-6E8A-4147-A177-3AD203B41FA5}">
                      <a16:colId xmlns:a16="http://schemas.microsoft.com/office/drawing/2014/main" val="20001"/>
                    </a:ext>
                  </a:extLst>
                </a:gridCol>
                <a:gridCol w="701675">
                  <a:extLst>
                    <a:ext uri="{9D8B030D-6E8A-4147-A177-3AD203B41FA5}">
                      <a16:colId xmlns:a16="http://schemas.microsoft.com/office/drawing/2014/main" val="20002"/>
                    </a:ext>
                  </a:extLst>
                </a:gridCol>
                <a:gridCol w="700087">
                  <a:extLst>
                    <a:ext uri="{9D8B030D-6E8A-4147-A177-3AD203B41FA5}">
                      <a16:colId xmlns:a16="http://schemas.microsoft.com/office/drawing/2014/main" val="20003"/>
                    </a:ext>
                  </a:extLst>
                </a:gridCol>
                <a:gridCol w="701675">
                  <a:extLst>
                    <a:ext uri="{9D8B030D-6E8A-4147-A177-3AD203B41FA5}">
                      <a16:colId xmlns:a16="http://schemas.microsoft.com/office/drawing/2014/main" val="20004"/>
                    </a:ext>
                  </a:extLst>
                </a:gridCol>
              </a:tblGrid>
              <a:tr h="396384">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ctr"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000" b="0" i="0" u="none" strike="noStrike" cap="none" normalizeH="0" baseline="0">
                          <a:ln>
                            <a:noFill/>
                          </a:ln>
                          <a:solidFill>
                            <a:schemeClr val="bg2"/>
                          </a:solidFill>
                          <a:effectLst/>
                          <a:latin typeface="华文新魏" pitchFamily="2" charset="-122"/>
                          <a:ea typeface="华文新魏" pitchFamily="2" charset="-122"/>
                        </a:rPr>
                        <a:t>A</a:t>
                      </a:r>
                    </a:p>
                  </a:txBody>
                  <a:tcPr marT="45737" marB="45737" horzOverflow="overflow">
                    <a:lnL w="28575"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ctr"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000" b="0" i="0" u="none" strike="noStrike" cap="none" normalizeH="0" baseline="0">
                          <a:ln>
                            <a:noFill/>
                          </a:ln>
                          <a:solidFill>
                            <a:schemeClr val="bg2"/>
                          </a:solidFill>
                          <a:effectLst/>
                          <a:latin typeface="华文新魏" pitchFamily="2" charset="-122"/>
                          <a:ea typeface="华文新魏" pitchFamily="2" charset="-122"/>
                        </a:rPr>
                        <a:t>B</a:t>
                      </a:r>
                    </a:p>
                  </a:txBody>
                  <a:tcPr marT="45737" marB="4573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ctr"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000" b="0" i="0" u="none" strike="noStrike" cap="none" normalizeH="0" baseline="0">
                          <a:ln>
                            <a:noFill/>
                          </a:ln>
                          <a:solidFill>
                            <a:schemeClr val="bg2"/>
                          </a:solidFill>
                          <a:effectLst/>
                          <a:latin typeface="华文新魏" pitchFamily="2" charset="-122"/>
                          <a:ea typeface="华文新魏" pitchFamily="2" charset="-122"/>
                        </a:rPr>
                        <a:t>C</a:t>
                      </a:r>
                    </a:p>
                  </a:txBody>
                  <a:tcPr marT="45737" marB="4573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ctr"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000" b="0" i="0" u="none" strike="noStrike" cap="none" normalizeH="0" baseline="0">
                          <a:ln>
                            <a:noFill/>
                          </a:ln>
                          <a:solidFill>
                            <a:schemeClr val="bg2"/>
                          </a:solidFill>
                          <a:effectLst/>
                          <a:latin typeface="华文新魏" pitchFamily="2" charset="-122"/>
                          <a:ea typeface="华文新魏" pitchFamily="2" charset="-122"/>
                        </a:rPr>
                        <a:t>D</a:t>
                      </a:r>
                    </a:p>
                  </a:txBody>
                  <a:tcPr marT="45737" marB="4573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ctr"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000" b="0" i="0" u="none" strike="noStrike" cap="none" normalizeH="0" baseline="0">
                          <a:ln>
                            <a:noFill/>
                          </a:ln>
                          <a:solidFill>
                            <a:schemeClr val="bg2"/>
                          </a:solidFill>
                          <a:effectLst/>
                          <a:latin typeface="华文新魏" pitchFamily="2" charset="-122"/>
                          <a:ea typeface="华文新魏" pitchFamily="2" charset="-122"/>
                        </a:rPr>
                        <a:t>E</a:t>
                      </a:r>
                    </a:p>
                  </a:txBody>
                  <a:tcPr marT="45737" marB="45737" horzOverflow="overflow">
                    <a:lnL w="12700"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1014">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ctr" latinLnBrk="0" hangingPunct="1">
                        <a:lnSpc>
                          <a:spcPct val="100000"/>
                        </a:lnSpc>
                        <a:spcBef>
                          <a:spcPct val="20000"/>
                        </a:spcBef>
                        <a:spcAft>
                          <a:spcPct val="0"/>
                        </a:spcAft>
                        <a:buClr>
                          <a:schemeClr val="folHlink"/>
                        </a:buClr>
                        <a:buSzPct val="80000"/>
                        <a:buFont typeface="Wingdings" pitchFamily="2" charset="2"/>
                        <a:buNone/>
                        <a:tabLst/>
                      </a:pPr>
                      <a:r>
                        <a:rPr kumimoji="1" lang="zh-CN" altLang="en-US" sz="2000" b="0" i="0" u="none" strike="noStrike" cap="none" normalizeH="0" baseline="0">
                          <a:ln>
                            <a:noFill/>
                          </a:ln>
                          <a:solidFill>
                            <a:schemeClr val="bg2"/>
                          </a:solidFill>
                          <a:effectLst/>
                          <a:latin typeface="华文新魏" pitchFamily="2" charset="-122"/>
                          <a:ea typeface="华文新魏" pitchFamily="2" charset="-122"/>
                        </a:rPr>
                        <a:t>1</a:t>
                      </a:r>
                    </a:p>
                  </a:txBody>
                  <a:tcPr marT="45737" marB="45737" horzOverflow="overflow">
                    <a:lnL w="28575"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ctr" latinLnBrk="0" hangingPunct="1">
                        <a:lnSpc>
                          <a:spcPct val="100000"/>
                        </a:lnSpc>
                        <a:spcBef>
                          <a:spcPct val="20000"/>
                        </a:spcBef>
                        <a:spcAft>
                          <a:spcPct val="0"/>
                        </a:spcAft>
                        <a:buClr>
                          <a:schemeClr val="folHlink"/>
                        </a:buClr>
                        <a:buSzPct val="80000"/>
                        <a:buFont typeface="Wingdings" pitchFamily="2" charset="2"/>
                        <a:buNone/>
                        <a:tabLst/>
                      </a:pPr>
                      <a:r>
                        <a:rPr kumimoji="1" lang="zh-CN" altLang="en-US" sz="2000" b="0" i="0" u="none" strike="noStrike" cap="none" normalizeH="0" baseline="0">
                          <a:ln>
                            <a:noFill/>
                          </a:ln>
                          <a:solidFill>
                            <a:schemeClr val="bg2"/>
                          </a:solidFill>
                          <a:effectLst/>
                          <a:latin typeface="华文新魏" pitchFamily="2" charset="-122"/>
                          <a:ea typeface="华文新魏" pitchFamily="2" charset="-122"/>
                        </a:rPr>
                        <a:t>2</a:t>
                      </a:r>
                    </a:p>
                  </a:txBody>
                  <a:tcPr marT="45737" marB="4573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ctr" latinLnBrk="0" hangingPunct="1">
                        <a:lnSpc>
                          <a:spcPct val="100000"/>
                        </a:lnSpc>
                        <a:spcBef>
                          <a:spcPct val="20000"/>
                        </a:spcBef>
                        <a:spcAft>
                          <a:spcPct val="0"/>
                        </a:spcAft>
                        <a:buClr>
                          <a:schemeClr val="folHlink"/>
                        </a:buClr>
                        <a:buSzPct val="80000"/>
                        <a:buFont typeface="Wingdings" pitchFamily="2" charset="2"/>
                        <a:buNone/>
                        <a:tabLst/>
                      </a:pPr>
                      <a:r>
                        <a:rPr kumimoji="1" lang="zh-CN" altLang="en-US" sz="2000" b="0" i="0" u="none" strike="noStrike" cap="none" normalizeH="0" baseline="0">
                          <a:ln>
                            <a:noFill/>
                          </a:ln>
                          <a:solidFill>
                            <a:schemeClr val="bg2"/>
                          </a:solidFill>
                          <a:effectLst/>
                          <a:latin typeface="华文新魏" pitchFamily="2" charset="-122"/>
                          <a:ea typeface="华文新魏" pitchFamily="2" charset="-122"/>
                        </a:rPr>
                        <a:t>3</a:t>
                      </a:r>
                    </a:p>
                  </a:txBody>
                  <a:tcPr marT="45737" marB="4573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ctr" latinLnBrk="0" hangingPunct="1">
                        <a:lnSpc>
                          <a:spcPct val="100000"/>
                        </a:lnSpc>
                        <a:spcBef>
                          <a:spcPct val="20000"/>
                        </a:spcBef>
                        <a:spcAft>
                          <a:spcPct val="0"/>
                        </a:spcAft>
                        <a:buClr>
                          <a:schemeClr val="folHlink"/>
                        </a:buClr>
                        <a:buSzPct val="80000"/>
                        <a:buFont typeface="Wingdings" pitchFamily="2" charset="2"/>
                        <a:buNone/>
                        <a:tabLst/>
                      </a:pPr>
                      <a:r>
                        <a:rPr kumimoji="1" lang="zh-CN" altLang="en-US" sz="2000" b="0" i="0" u="none" strike="noStrike" cap="none" normalizeH="0" baseline="0">
                          <a:ln>
                            <a:noFill/>
                          </a:ln>
                          <a:solidFill>
                            <a:schemeClr val="bg2"/>
                          </a:solidFill>
                          <a:effectLst/>
                          <a:latin typeface="华文新魏" pitchFamily="2" charset="-122"/>
                          <a:ea typeface="华文新魏" pitchFamily="2" charset="-122"/>
                        </a:rPr>
                        <a:t>3</a:t>
                      </a:r>
                    </a:p>
                  </a:txBody>
                  <a:tcPr marT="45737" marB="4573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ctr" latinLnBrk="0" hangingPunct="1">
                        <a:lnSpc>
                          <a:spcPct val="100000"/>
                        </a:lnSpc>
                        <a:spcBef>
                          <a:spcPct val="20000"/>
                        </a:spcBef>
                        <a:spcAft>
                          <a:spcPct val="0"/>
                        </a:spcAft>
                        <a:buClr>
                          <a:schemeClr val="folHlink"/>
                        </a:buClr>
                        <a:buSzPct val="80000"/>
                        <a:buFont typeface="Wingdings" pitchFamily="2" charset="2"/>
                        <a:buNone/>
                        <a:tabLst/>
                      </a:pPr>
                      <a:r>
                        <a:rPr kumimoji="1" lang="zh-CN" altLang="en-US" sz="2000" b="0" i="0" u="none" strike="noStrike" cap="none" normalizeH="0" baseline="0">
                          <a:ln>
                            <a:noFill/>
                          </a:ln>
                          <a:solidFill>
                            <a:schemeClr val="bg2"/>
                          </a:solidFill>
                          <a:effectLst/>
                          <a:latin typeface="华文新魏" pitchFamily="2" charset="-122"/>
                          <a:ea typeface="华文新魏" pitchFamily="2" charset="-122"/>
                        </a:rPr>
                        <a:t>1</a:t>
                      </a:r>
                    </a:p>
                  </a:txBody>
                  <a:tcPr marT="45737" marB="45737" horzOverflow="overflow">
                    <a:lnL w="12700"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1014">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ctr" latinLnBrk="0" hangingPunct="1">
                        <a:lnSpc>
                          <a:spcPct val="100000"/>
                        </a:lnSpc>
                        <a:spcBef>
                          <a:spcPct val="20000"/>
                        </a:spcBef>
                        <a:spcAft>
                          <a:spcPct val="0"/>
                        </a:spcAft>
                        <a:buClr>
                          <a:schemeClr val="folHlink"/>
                        </a:buClr>
                        <a:buSzPct val="80000"/>
                        <a:buFont typeface="Wingdings" pitchFamily="2" charset="2"/>
                        <a:buNone/>
                        <a:tabLst/>
                      </a:pPr>
                      <a:r>
                        <a:rPr kumimoji="1" lang="zh-CN" altLang="en-US" sz="2000" b="0" i="0" u="none" strike="noStrike" cap="none" normalizeH="0" baseline="0">
                          <a:ln>
                            <a:noFill/>
                          </a:ln>
                          <a:solidFill>
                            <a:schemeClr val="bg2"/>
                          </a:solidFill>
                          <a:effectLst/>
                          <a:latin typeface="华文新魏" pitchFamily="2" charset="-122"/>
                          <a:ea typeface="华文新魏" pitchFamily="2" charset="-122"/>
                        </a:rPr>
                        <a:t>1</a:t>
                      </a:r>
                    </a:p>
                  </a:txBody>
                  <a:tcPr marT="45737" marB="45737" horzOverflow="overflow">
                    <a:lnL w="28575"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ctr" latinLnBrk="0" hangingPunct="1">
                        <a:lnSpc>
                          <a:spcPct val="100000"/>
                        </a:lnSpc>
                        <a:spcBef>
                          <a:spcPct val="20000"/>
                        </a:spcBef>
                        <a:spcAft>
                          <a:spcPct val="0"/>
                        </a:spcAft>
                        <a:buClr>
                          <a:schemeClr val="folHlink"/>
                        </a:buClr>
                        <a:buSzPct val="80000"/>
                        <a:buFont typeface="Wingdings" pitchFamily="2" charset="2"/>
                        <a:buNone/>
                        <a:tabLst/>
                      </a:pPr>
                      <a:r>
                        <a:rPr kumimoji="1" lang="zh-CN" altLang="en-US" sz="2000" b="0" i="0" u="none" strike="noStrike" cap="none" normalizeH="0" baseline="0">
                          <a:ln>
                            <a:noFill/>
                          </a:ln>
                          <a:solidFill>
                            <a:schemeClr val="bg2"/>
                          </a:solidFill>
                          <a:effectLst/>
                          <a:latin typeface="华文新魏" pitchFamily="2" charset="-122"/>
                          <a:ea typeface="华文新魏" pitchFamily="2" charset="-122"/>
                        </a:rPr>
                        <a:t>2</a:t>
                      </a:r>
                    </a:p>
                  </a:txBody>
                  <a:tcPr marT="45737" marB="4573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ctr" latinLnBrk="0" hangingPunct="1">
                        <a:lnSpc>
                          <a:spcPct val="100000"/>
                        </a:lnSpc>
                        <a:spcBef>
                          <a:spcPct val="20000"/>
                        </a:spcBef>
                        <a:spcAft>
                          <a:spcPct val="0"/>
                        </a:spcAft>
                        <a:buClr>
                          <a:schemeClr val="folHlink"/>
                        </a:buClr>
                        <a:buSzPct val="80000"/>
                        <a:buFont typeface="Wingdings" pitchFamily="2" charset="2"/>
                        <a:buNone/>
                        <a:tabLst/>
                      </a:pPr>
                      <a:r>
                        <a:rPr kumimoji="1" lang="zh-CN" altLang="en-US" sz="2000" b="0" i="0" u="none" strike="noStrike" cap="none" normalizeH="0" baseline="0">
                          <a:ln>
                            <a:noFill/>
                          </a:ln>
                          <a:solidFill>
                            <a:schemeClr val="bg2"/>
                          </a:solidFill>
                          <a:effectLst/>
                          <a:latin typeface="华文新魏" pitchFamily="2" charset="-122"/>
                          <a:ea typeface="华文新魏" pitchFamily="2" charset="-122"/>
                        </a:rPr>
                        <a:t>3</a:t>
                      </a:r>
                    </a:p>
                  </a:txBody>
                  <a:tcPr marT="45737" marB="4573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ctr" latinLnBrk="0" hangingPunct="1">
                        <a:lnSpc>
                          <a:spcPct val="100000"/>
                        </a:lnSpc>
                        <a:spcBef>
                          <a:spcPct val="20000"/>
                        </a:spcBef>
                        <a:spcAft>
                          <a:spcPct val="0"/>
                        </a:spcAft>
                        <a:buClr>
                          <a:schemeClr val="folHlink"/>
                        </a:buClr>
                        <a:buSzPct val="80000"/>
                        <a:buFont typeface="Wingdings" pitchFamily="2" charset="2"/>
                        <a:buNone/>
                        <a:tabLst/>
                      </a:pPr>
                      <a:r>
                        <a:rPr kumimoji="1" lang="zh-CN" altLang="en-US" sz="2000" b="0" i="0" u="none" strike="noStrike" cap="none" normalizeH="0" baseline="0">
                          <a:ln>
                            <a:noFill/>
                          </a:ln>
                          <a:solidFill>
                            <a:schemeClr val="bg2"/>
                          </a:solidFill>
                          <a:effectLst/>
                          <a:latin typeface="华文新魏" pitchFamily="2" charset="-122"/>
                          <a:ea typeface="华文新魏" pitchFamily="2" charset="-122"/>
                        </a:rPr>
                        <a:t>6</a:t>
                      </a:r>
                    </a:p>
                  </a:txBody>
                  <a:tcPr marT="45737" marB="4573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ctr" latinLnBrk="0" hangingPunct="1">
                        <a:lnSpc>
                          <a:spcPct val="100000"/>
                        </a:lnSpc>
                        <a:spcBef>
                          <a:spcPct val="20000"/>
                        </a:spcBef>
                        <a:spcAft>
                          <a:spcPct val="0"/>
                        </a:spcAft>
                        <a:buClr>
                          <a:schemeClr val="folHlink"/>
                        </a:buClr>
                        <a:buSzPct val="80000"/>
                        <a:buFont typeface="Wingdings" pitchFamily="2" charset="2"/>
                        <a:buNone/>
                        <a:tabLst/>
                      </a:pPr>
                      <a:r>
                        <a:rPr kumimoji="1" lang="zh-CN" altLang="en-US" sz="2000" b="0" i="0" u="none" strike="noStrike" cap="none" normalizeH="0" baseline="0">
                          <a:ln>
                            <a:noFill/>
                          </a:ln>
                          <a:solidFill>
                            <a:schemeClr val="bg2"/>
                          </a:solidFill>
                          <a:effectLst/>
                          <a:latin typeface="华文新魏" pitchFamily="2" charset="-122"/>
                          <a:ea typeface="华文新魏" pitchFamily="2" charset="-122"/>
                        </a:rPr>
                        <a:t>2</a:t>
                      </a:r>
                    </a:p>
                  </a:txBody>
                  <a:tcPr marT="45737" marB="45737" horzOverflow="overflow">
                    <a:lnL w="12700"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1014">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ctr" latinLnBrk="0" hangingPunct="1">
                        <a:lnSpc>
                          <a:spcPct val="100000"/>
                        </a:lnSpc>
                        <a:spcBef>
                          <a:spcPct val="20000"/>
                        </a:spcBef>
                        <a:spcAft>
                          <a:spcPct val="0"/>
                        </a:spcAft>
                        <a:buClr>
                          <a:schemeClr val="folHlink"/>
                        </a:buClr>
                        <a:buSzPct val="80000"/>
                        <a:buFont typeface="Wingdings" pitchFamily="2" charset="2"/>
                        <a:buNone/>
                        <a:tabLst/>
                      </a:pPr>
                      <a:r>
                        <a:rPr kumimoji="1" lang="zh-CN" altLang="en-US" sz="2000" b="0" i="0" u="none" strike="noStrike" cap="none" normalizeH="0" baseline="0">
                          <a:ln>
                            <a:noFill/>
                          </a:ln>
                          <a:solidFill>
                            <a:schemeClr val="bg2"/>
                          </a:solidFill>
                          <a:effectLst/>
                          <a:latin typeface="华文新魏" pitchFamily="2" charset="-122"/>
                          <a:ea typeface="华文新魏" pitchFamily="2" charset="-122"/>
                        </a:rPr>
                        <a:t>4</a:t>
                      </a:r>
                    </a:p>
                  </a:txBody>
                  <a:tcPr marT="45737" marB="45737" horzOverflow="overflow">
                    <a:lnL w="28575"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ctr" latinLnBrk="0" hangingPunct="1">
                        <a:lnSpc>
                          <a:spcPct val="100000"/>
                        </a:lnSpc>
                        <a:spcBef>
                          <a:spcPct val="20000"/>
                        </a:spcBef>
                        <a:spcAft>
                          <a:spcPct val="0"/>
                        </a:spcAft>
                        <a:buClr>
                          <a:schemeClr val="folHlink"/>
                        </a:buClr>
                        <a:buSzPct val="80000"/>
                        <a:buFont typeface="Wingdings" pitchFamily="2" charset="2"/>
                        <a:buNone/>
                        <a:tabLst/>
                      </a:pPr>
                      <a:r>
                        <a:rPr kumimoji="1" lang="zh-CN" altLang="en-US" sz="2000" b="0" i="0" u="none" strike="noStrike" cap="none" normalizeH="0" baseline="0">
                          <a:ln>
                            <a:noFill/>
                          </a:ln>
                          <a:solidFill>
                            <a:schemeClr val="bg2"/>
                          </a:solidFill>
                          <a:effectLst/>
                          <a:latin typeface="华文新魏" pitchFamily="2" charset="-122"/>
                          <a:ea typeface="华文新魏" pitchFamily="2" charset="-122"/>
                        </a:rPr>
                        <a:t>5</a:t>
                      </a:r>
                    </a:p>
                  </a:txBody>
                  <a:tcPr marT="45737" marB="4573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ctr" latinLnBrk="0" hangingPunct="1">
                        <a:lnSpc>
                          <a:spcPct val="100000"/>
                        </a:lnSpc>
                        <a:spcBef>
                          <a:spcPct val="20000"/>
                        </a:spcBef>
                        <a:spcAft>
                          <a:spcPct val="0"/>
                        </a:spcAft>
                        <a:buClr>
                          <a:schemeClr val="folHlink"/>
                        </a:buClr>
                        <a:buSzPct val="80000"/>
                        <a:buFont typeface="Wingdings" pitchFamily="2" charset="2"/>
                        <a:buNone/>
                        <a:tabLst/>
                      </a:pPr>
                      <a:r>
                        <a:rPr kumimoji="1" lang="zh-CN" altLang="en-US" sz="2000" b="0" i="0" u="none" strike="noStrike" cap="none" normalizeH="0" baseline="0">
                          <a:ln>
                            <a:noFill/>
                          </a:ln>
                          <a:solidFill>
                            <a:schemeClr val="bg2"/>
                          </a:solidFill>
                          <a:effectLst/>
                          <a:latin typeface="华文新魏" pitchFamily="2" charset="-122"/>
                          <a:ea typeface="华文新魏" pitchFamily="2" charset="-122"/>
                        </a:rPr>
                        <a:t>6</a:t>
                      </a:r>
                    </a:p>
                  </a:txBody>
                  <a:tcPr marT="45737" marB="4573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ctr" latinLnBrk="0" hangingPunct="1">
                        <a:lnSpc>
                          <a:spcPct val="100000"/>
                        </a:lnSpc>
                        <a:spcBef>
                          <a:spcPct val="20000"/>
                        </a:spcBef>
                        <a:spcAft>
                          <a:spcPct val="0"/>
                        </a:spcAft>
                        <a:buClr>
                          <a:schemeClr val="folHlink"/>
                        </a:buClr>
                        <a:buSzPct val="80000"/>
                        <a:buFont typeface="Wingdings" pitchFamily="2" charset="2"/>
                        <a:buNone/>
                        <a:tabLst/>
                      </a:pPr>
                      <a:r>
                        <a:rPr kumimoji="1" lang="zh-CN" altLang="en-US" sz="2000" b="0" i="0" u="none" strike="noStrike" cap="none" normalizeH="0" baseline="0">
                          <a:ln>
                            <a:noFill/>
                          </a:ln>
                          <a:solidFill>
                            <a:schemeClr val="bg2"/>
                          </a:solidFill>
                          <a:effectLst/>
                          <a:latin typeface="华文新魏" pitchFamily="2" charset="-122"/>
                          <a:ea typeface="华文新魏" pitchFamily="2" charset="-122"/>
                        </a:rPr>
                        <a:t>6</a:t>
                      </a:r>
                    </a:p>
                  </a:txBody>
                  <a:tcPr marT="45737" marB="4573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ctr" latinLnBrk="0" hangingPunct="1">
                        <a:lnSpc>
                          <a:spcPct val="100000"/>
                        </a:lnSpc>
                        <a:spcBef>
                          <a:spcPct val="20000"/>
                        </a:spcBef>
                        <a:spcAft>
                          <a:spcPct val="0"/>
                        </a:spcAft>
                        <a:buClr>
                          <a:schemeClr val="folHlink"/>
                        </a:buClr>
                        <a:buSzPct val="80000"/>
                        <a:buFont typeface="Wingdings" pitchFamily="2" charset="2"/>
                        <a:buNone/>
                        <a:tabLst/>
                      </a:pPr>
                      <a:r>
                        <a:rPr kumimoji="1" lang="zh-CN" altLang="en-US" sz="2000" b="0" i="0" u="none" strike="noStrike" cap="none" normalizeH="0" baseline="0">
                          <a:ln>
                            <a:noFill/>
                          </a:ln>
                          <a:solidFill>
                            <a:schemeClr val="bg2"/>
                          </a:solidFill>
                          <a:effectLst/>
                          <a:latin typeface="华文新魏" pitchFamily="2" charset="-122"/>
                          <a:ea typeface="华文新魏" pitchFamily="2" charset="-122"/>
                        </a:rPr>
                        <a:t>2</a:t>
                      </a:r>
                    </a:p>
                  </a:txBody>
                  <a:tcPr marT="45737" marB="45737" horzOverflow="overflow">
                    <a:lnL w="12700"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59444" name="Text Box 72"/>
          <p:cNvSpPr txBox="1">
            <a:spLocks noChangeArrowheads="1"/>
          </p:cNvSpPr>
          <p:nvPr/>
        </p:nvSpPr>
        <p:spPr bwMode="auto">
          <a:xfrm>
            <a:off x="6172200" y="1477963"/>
            <a:ext cx="12954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50000"/>
              </a:spcBef>
              <a:buClrTx/>
              <a:buSzTx/>
              <a:buFontTx/>
              <a:buNone/>
            </a:pPr>
            <a:r>
              <a:rPr lang="en-US" altLang="zh-CN" sz="3200" b="1">
                <a:solidFill>
                  <a:schemeClr val="bg2"/>
                </a:solidFill>
                <a:latin typeface="华文新魏" panose="02010800040101010101" pitchFamily="2" charset="-122"/>
                <a:ea typeface="华文新魏" panose="02010800040101010101" pitchFamily="2" charset="-122"/>
              </a:rPr>
              <a:t>R   S </a:t>
            </a:r>
          </a:p>
        </p:txBody>
      </p:sp>
      <p:sp>
        <p:nvSpPr>
          <p:cNvPr id="59445" name="AutoShape 73"/>
          <p:cNvSpPr>
            <a:spLocks noChangeArrowheads="1"/>
          </p:cNvSpPr>
          <p:nvPr/>
        </p:nvSpPr>
        <p:spPr bwMode="auto">
          <a:xfrm rot="5400000">
            <a:off x="6743700" y="1638300"/>
            <a:ext cx="228600" cy="304800"/>
          </a:xfrm>
          <a:prstGeom prst="flowChartCollate">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400" b="1">
              <a:latin typeface="Tahoma" panose="020B0604030504040204" pitchFamily="34" charset="0"/>
            </a:endParaRPr>
          </a:p>
        </p:txBody>
      </p:sp>
      <p:sp>
        <p:nvSpPr>
          <p:cNvPr id="59446" name="Text Box 75"/>
          <p:cNvSpPr txBox="1">
            <a:spLocks noChangeArrowheads="1"/>
          </p:cNvSpPr>
          <p:nvPr/>
        </p:nvSpPr>
        <p:spPr bwMode="auto">
          <a:xfrm>
            <a:off x="1371600" y="1630363"/>
            <a:ext cx="5334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50000"/>
              </a:spcBef>
              <a:buClrTx/>
              <a:buSzTx/>
              <a:buFontTx/>
              <a:buNone/>
            </a:pPr>
            <a:r>
              <a:rPr lang="zh-CN" altLang="en-US" sz="3600" baseline="-20000">
                <a:solidFill>
                  <a:schemeClr val="bg2"/>
                </a:solidFill>
                <a:latin typeface="华文新魏" panose="02010800040101010101" pitchFamily="2" charset="-122"/>
                <a:ea typeface="华文新魏" panose="02010800040101010101" pitchFamily="2" charset="-122"/>
              </a:rPr>
              <a:t> </a:t>
            </a:r>
            <a:r>
              <a:rPr lang="en-US" altLang="zh-CN" sz="3200" b="1">
                <a:solidFill>
                  <a:schemeClr val="bg2"/>
                </a:solidFill>
                <a:latin typeface="华文新魏" panose="02010800040101010101" pitchFamily="2" charset="-122"/>
                <a:ea typeface="华文新魏" panose="02010800040101010101" pitchFamily="2" charset="-122"/>
              </a:rPr>
              <a:t>R</a:t>
            </a:r>
          </a:p>
        </p:txBody>
      </p:sp>
      <p:sp>
        <p:nvSpPr>
          <p:cNvPr id="59447" name="Text Box 76"/>
          <p:cNvSpPr txBox="1">
            <a:spLocks noChangeArrowheads="1"/>
          </p:cNvSpPr>
          <p:nvPr/>
        </p:nvSpPr>
        <p:spPr bwMode="auto">
          <a:xfrm>
            <a:off x="3657600" y="1630363"/>
            <a:ext cx="5334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50000"/>
              </a:spcBef>
              <a:buClrTx/>
              <a:buSzTx/>
              <a:buFontTx/>
              <a:buNone/>
            </a:pPr>
            <a:r>
              <a:rPr lang="zh-CN" altLang="en-US" sz="3600" baseline="-20000">
                <a:solidFill>
                  <a:schemeClr val="bg2"/>
                </a:solidFill>
                <a:latin typeface="华文新魏" panose="02010800040101010101" pitchFamily="2" charset="-122"/>
                <a:ea typeface="华文新魏" panose="02010800040101010101" pitchFamily="2" charset="-122"/>
              </a:rPr>
              <a:t> </a:t>
            </a:r>
            <a:r>
              <a:rPr lang="en-US" altLang="zh-CN" sz="3200" b="1">
                <a:solidFill>
                  <a:schemeClr val="bg2"/>
                </a:solidFill>
                <a:latin typeface="华文新魏" panose="02010800040101010101" pitchFamily="2" charset="-122"/>
                <a:ea typeface="华文新魏" panose="02010800040101010101" pitchFamily="2" charset="-122"/>
              </a:rPr>
              <a:t>S</a:t>
            </a:r>
          </a:p>
        </p:txBody>
      </p:sp>
      <p:grpSp>
        <p:nvGrpSpPr>
          <p:cNvPr id="59448" name="Group 80"/>
          <p:cNvGrpSpPr>
            <a:grpSpLocks/>
          </p:cNvGrpSpPr>
          <p:nvPr/>
        </p:nvGrpSpPr>
        <p:grpSpPr bwMode="auto">
          <a:xfrm>
            <a:off x="914400" y="5089525"/>
            <a:ext cx="7351713" cy="1006475"/>
            <a:chOff x="576" y="3360"/>
            <a:chExt cx="4631" cy="634"/>
          </a:xfrm>
        </p:grpSpPr>
        <p:sp>
          <p:nvSpPr>
            <p:cNvPr id="59453" name="Rectangle 77"/>
            <p:cNvSpPr>
              <a:spLocks noChangeArrowheads="1"/>
            </p:cNvSpPr>
            <p:nvPr/>
          </p:nvSpPr>
          <p:spPr bwMode="auto">
            <a:xfrm>
              <a:off x="576" y="3360"/>
              <a:ext cx="4631"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r>
                <a:rPr lang="zh-CN" altLang="en-US" sz="2800">
                  <a:latin typeface="华文新魏" panose="02010800040101010101" pitchFamily="2" charset="-122"/>
                  <a:ea typeface="华文新魏" panose="02010800040101010101" pitchFamily="2" charset="-122"/>
                  <a:sym typeface="Symbol" panose="05050102010706020507" pitchFamily="18" charset="2"/>
                </a:rPr>
                <a:t>∏</a:t>
              </a:r>
              <a:r>
                <a:rPr lang="en-US" altLang="zh-CN" sz="2800" baseline="-25000">
                  <a:latin typeface="华文新魏" panose="02010800040101010101" pitchFamily="2" charset="-122"/>
                  <a:ea typeface="华文新魏" panose="02010800040101010101" pitchFamily="2" charset="-122"/>
                  <a:sym typeface="Symbol" panose="05050102010706020507" pitchFamily="18" charset="2"/>
                </a:rPr>
                <a:t>S.</a:t>
              </a:r>
              <a:r>
                <a:rPr lang="zh-CN" altLang="en-US" sz="2800" baseline="-25000">
                  <a:latin typeface="华文新魏" panose="02010800040101010101" pitchFamily="2" charset="-122"/>
                  <a:ea typeface="华文新魏" panose="02010800040101010101" pitchFamily="2" charset="-122"/>
                  <a:sym typeface="Symbol" panose="05050102010706020507" pitchFamily="18" charset="2"/>
                </a:rPr>
                <a:t>姓名</a:t>
              </a:r>
              <a:r>
                <a:rPr lang="zh-CN" altLang="en-US" sz="2800">
                  <a:latin typeface="华文新魏" panose="02010800040101010101" pitchFamily="2" charset="-122"/>
                  <a:ea typeface="华文新魏" panose="02010800040101010101" pitchFamily="2" charset="-122"/>
                  <a:sym typeface="Symbol" panose="05050102010706020507" pitchFamily="18" charset="2"/>
                </a:rPr>
                <a:t>((</a:t>
              </a:r>
              <a:r>
                <a:rPr lang="zh-CN" altLang="en-US" sz="2400" baseline="-20000">
                  <a:latin typeface="华文新魏" panose="02010800040101010101" pitchFamily="2" charset="-122"/>
                  <a:ea typeface="华文新魏" panose="02010800040101010101" pitchFamily="2" charset="-122"/>
                  <a:sym typeface="Symbol" panose="05050102010706020507" pitchFamily="18" charset="2"/>
                </a:rPr>
                <a:t>课程=数学  姓名=王红</a:t>
              </a:r>
              <a:r>
                <a:rPr lang="zh-CN" altLang="en-US" sz="2800">
                  <a:latin typeface="华文新魏" panose="02010800040101010101" pitchFamily="2" charset="-122"/>
                  <a:ea typeface="华文新魏" panose="02010800040101010101" pitchFamily="2" charset="-122"/>
                  <a:sym typeface="Symbol" panose="05050102010706020507" pitchFamily="18" charset="2"/>
                </a:rPr>
                <a:t>(</a:t>
              </a:r>
              <a:r>
                <a:rPr lang="en-US" altLang="zh-CN" sz="2800">
                  <a:latin typeface="华文新魏" panose="02010800040101010101" pitchFamily="2" charset="-122"/>
                  <a:ea typeface="华文新魏" panose="02010800040101010101" pitchFamily="2" charset="-122"/>
                  <a:sym typeface="Symbol" panose="05050102010706020507" pitchFamily="18" charset="2"/>
                </a:rPr>
                <a:t>R))     (</a:t>
              </a:r>
              <a:r>
                <a:rPr lang="en-US" altLang="zh-CN" sz="2800" baseline="-25000">
                  <a:latin typeface="华文新魏" panose="02010800040101010101" pitchFamily="2" charset="-122"/>
                  <a:ea typeface="华文新魏" panose="02010800040101010101" pitchFamily="2" charset="-122"/>
                  <a:sym typeface="Symbol" panose="05050102010706020507" pitchFamily="18" charset="2"/>
                </a:rPr>
                <a:t> </a:t>
              </a:r>
              <a:r>
                <a:rPr lang="en-US" altLang="zh-CN" sz="2800">
                  <a:latin typeface="华文新魏" panose="02010800040101010101" pitchFamily="2" charset="-122"/>
                  <a:ea typeface="华文新魏" panose="02010800040101010101" pitchFamily="2" charset="-122"/>
                  <a:sym typeface="Symbol" panose="05050102010706020507" pitchFamily="18" charset="2"/>
                </a:rPr>
                <a:t></a:t>
              </a:r>
              <a:r>
                <a:rPr lang="zh-CN" altLang="en-US" sz="2400" baseline="-20000">
                  <a:latin typeface="华文新魏" panose="02010800040101010101" pitchFamily="2" charset="-122"/>
                  <a:ea typeface="华文新魏" panose="02010800040101010101" pitchFamily="2" charset="-122"/>
                  <a:sym typeface="Symbol" panose="05050102010706020507" pitchFamily="18" charset="2"/>
                </a:rPr>
                <a:t>课程=数学</a:t>
              </a:r>
              <a:r>
                <a:rPr lang="zh-CN" altLang="en-US" sz="3600">
                  <a:latin typeface="华文新魏" panose="02010800040101010101" pitchFamily="2" charset="-122"/>
                  <a:ea typeface="华文新魏" panose="02010800040101010101" pitchFamily="2" charset="-122"/>
                  <a:sym typeface="Symbol" panose="05050102010706020507" pitchFamily="18" charset="2"/>
                </a:rPr>
                <a:t></a:t>
              </a:r>
              <a:r>
                <a:rPr lang="en-US" altLang="zh-CN" sz="2800" baseline="-18000">
                  <a:latin typeface="华文新魏" panose="02010800040101010101" pitchFamily="2" charset="-122"/>
                  <a:ea typeface="华文新魏" panose="02010800040101010101" pitchFamily="2" charset="-122"/>
                  <a:sym typeface="Symbol" panose="05050102010706020507" pitchFamily="18" charset="2"/>
                </a:rPr>
                <a:t>S</a:t>
              </a:r>
              <a:r>
                <a:rPr lang="en-US" altLang="zh-CN" sz="2800">
                  <a:latin typeface="华文新魏" panose="02010800040101010101" pitchFamily="2" charset="-122"/>
                  <a:ea typeface="华文新魏" panose="02010800040101010101" pitchFamily="2" charset="-122"/>
                  <a:sym typeface="Symbol" panose="05050102010706020507" pitchFamily="18" charset="2"/>
                </a:rPr>
                <a:t>(R)))</a:t>
              </a:r>
            </a:p>
          </p:txBody>
        </p:sp>
        <p:sp>
          <p:nvSpPr>
            <p:cNvPr id="59454" name="AutoShape 78"/>
            <p:cNvSpPr>
              <a:spLocks noChangeArrowheads="1"/>
            </p:cNvSpPr>
            <p:nvPr/>
          </p:nvSpPr>
          <p:spPr bwMode="auto">
            <a:xfrm rot="5400000">
              <a:off x="3384" y="3528"/>
              <a:ext cx="144" cy="192"/>
            </a:xfrm>
            <a:prstGeom prst="flowChartCollat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400" b="1">
                <a:latin typeface="Tahoma" panose="020B0604030504040204" pitchFamily="34" charset="0"/>
              </a:endParaRPr>
            </a:p>
          </p:txBody>
        </p:sp>
        <p:sp>
          <p:nvSpPr>
            <p:cNvPr id="59455" name="Text Box 79"/>
            <p:cNvSpPr txBox="1">
              <a:spLocks noChangeArrowheads="1"/>
            </p:cNvSpPr>
            <p:nvPr/>
          </p:nvSpPr>
          <p:spPr bwMode="auto">
            <a:xfrm>
              <a:off x="2640" y="3744"/>
              <a:ext cx="16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50000"/>
                </a:spcBef>
                <a:buClrTx/>
                <a:buSzTx/>
                <a:buFontTx/>
                <a:buNone/>
              </a:pPr>
              <a:r>
                <a:rPr lang="en-US" altLang="zh-CN" sz="2000">
                  <a:latin typeface="华文新魏" panose="02010800040101010101" pitchFamily="2" charset="-122"/>
                  <a:ea typeface="华文新魏" panose="02010800040101010101" pitchFamily="2" charset="-122"/>
                </a:rPr>
                <a:t>R.</a:t>
              </a:r>
              <a:r>
                <a:rPr lang="zh-CN" altLang="en-US" sz="2000">
                  <a:latin typeface="华文新魏" panose="02010800040101010101" pitchFamily="2" charset="-122"/>
                  <a:ea typeface="华文新魏" panose="02010800040101010101" pitchFamily="2" charset="-122"/>
                </a:rPr>
                <a:t>成绩&lt;</a:t>
              </a:r>
              <a:r>
                <a:rPr lang="en-US" altLang="zh-CN" sz="2000">
                  <a:latin typeface="华文新魏" panose="02010800040101010101" pitchFamily="2" charset="-122"/>
                  <a:ea typeface="华文新魏" panose="02010800040101010101" pitchFamily="2" charset="-122"/>
                </a:rPr>
                <a:t>S.</a:t>
              </a:r>
              <a:r>
                <a:rPr lang="zh-CN" altLang="en-US" sz="2000">
                  <a:latin typeface="华文新魏" panose="02010800040101010101" pitchFamily="2" charset="-122"/>
                  <a:ea typeface="华文新魏" panose="02010800040101010101" pitchFamily="2" charset="-122"/>
                </a:rPr>
                <a:t>成绩</a:t>
              </a:r>
            </a:p>
          </p:txBody>
        </p:sp>
      </p:grpSp>
      <p:sp>
        <p:nvSpPr>
          <p:cNvPr id="59449" name="Line 81"/>
          <p:cNvSpPr>
            <a:spLocks noChangeShapeType="1"/>
          </p:cNvSpPr>
          <p:nvPr/>
        </p:nvSpPr>
        <p:spPr bwMode="auto">
          <a:xfrm>
            <a:off x="2667000" y="2895600"/>
            <a:ext cx="457200" cy="76200"/>
          </a:xfrm>
          <a:prstGeom prst="line">
            <a:avLst/>
          </a:prstGeom>
          <a:noFill/>
          <a:ln w="9525">
            <a:solidFill>
              <a:schemeClr val="bg2"/>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9450" name="Line 82"/>
          <p:cNvSpPr>
            <a:spLocks noChangeShapeType="1"/>
          </p:cNvSpPr>
          <p:nvPr/>
        </p:nvSpPr>
        <p:spPr bwMode="auto">
          <a:xfrm>
            <a:off x="2667000" y="2909888"/>
            <a:ext cx="457200" cy="442912"/>
          </a:xfrm>
          <a:prstGeom prst="line">
            <a:avLst/>
          </a:prstGeom>
          <a:noFill/>
          <a:ln w="9525">
            <a:solidFill>
              <a:schemeClr val="bg2"/>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9451" name="Line 83"/>
          <p:cNvSpPr>
            <a:spLocks noChangeShapeType="1"/>
          </p:cNvSpPr>
          <p:nvPr/>
        </p:nvSpPr>
        <p:spPr bwMode="auto">
          <a:xfrm>
            <a:off x="2667000" y="3352800"/>
            <a:ext cx="457200" cy="158750"/>
          </a:xfrm>
          <a:prstGeom prst="line">
            <a:avLst/>
          </a:prstGeom>
          <a:noFill/>
          <a:ln w="9525">
            <a:solidFill>
              <a:schemeClr val="bg2"/>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9452" name="AutoShape 84"/>
          <p:cNvSpPr>
            <a:spLocks noChangeArrowheads="1"/>
          </p:cNvSpPr>
          <p:nvPr/>
        </p:nvSpPr>
        <p:spPr bwMode="auto">
          <a:xfrm rot="5400000">
            <a:off x="5384800" y="5372100"/>
            <a:ext cx="228600" cy="304800"/>
          </a:xfrm>
          <a:prstGeom prst="flowChartCollate">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400" b="1">
              <a:latin typeface="Tahoma" panose="020B0604030504040204" pitchFamily="34"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798513" y="1103313"/>
            <a:ext cx="1930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r>
              <a:rPr lang="en-US" altLang="zh-CN">
                <a:latin typeface="Helvetica" panose="020B0604020202020204" pitchFamily="34" charset="0"/>
              </a:rPr>
              <a:t>   </a:t>
            </a:r>
            <a:r>
              <a:rPr lang="zh-CN" altLang="en-US">
                <a:latin typeface="Helvetica" panose="020B0604020202020204" pitchFamily="34" charset="0"/>
              </a:rPr>
              <a:t>记法：</a:t>
            </a:r>
            <a:r>
              <a:rPr lang="en-US" altLang="zh-CN">
                <a:latin typeface="Helvetica" panose="020B0604020202020204" pitchFamily="34" charset="0"/>
              </a:rPr>
              <a:t>  r     s</a:t>
            </a:r>
            <a:endParaRPr lang="en-US" altLang="zh-CN" i="1">
              <a:latin typeface="Helvetica" panose="020B0604020202020204" pitchFamily="34" charset="0"/>
              <a:sym typeface="Symbol" panose="05050102010706020507" pitchFamily="18" charset="2"/>
            </a:endParaRPr>
          </a:p>
        </p:txBody>
      </p:sp>
      <p:sp>
        <p:nvSpPr>
          <p:cNvPr id="60419" name="Rectangle 3"/>
          <p:cNvSpPr>
            <a:spLocks noGrp="1" noChangeArrowheads="1"/>
          </p:cNvSpPr>
          <p:nvPr>
            <p:ph type="title"/>
          </p:nvPr>
        </p:nvSpPr>
        <p:spPr/>
        <p:txBody>
          <a:bodyPr/>
          <a:lstStyle/>
          <a:p>
            <a:r>
              <a:rPr lang="zh-CN" altLang="en-US">
                <a:ea typeface="宋体" panose="02010600030101010101" pitchFamily="2" charset="-122"/>
                <a:cs typeface="Arial" panose="020B0604020202020204" pitchFamily="34" charset="0"/>
                <a:sym typeface="Symbol" panose="05050102010706020507" pitchFamily="18" charset="2"/>
              </a:rPr>
              <a:t>自然连接运算</a:t>
            </a:r>
            <a:endParaRPr lang="en-US" altLang="zh-CN">
              <a:ea typeface="宋体" panose="02010600030101010101" pitchFamily="2" charset="-122"/>
              <a:cs typeface="Arial" panose="020B0604020202020204" pitchFamily="34" charset="0"/>
            </a:endParaRPr>
          </a:p>
        </p:txBody>
      </p:sp>
      <p:sp>
        <p:nvSpPr>
          <p:cNvPr id="60420" name="Rectangle 4"/>
          <p:cNvSpPr>
            <a:spLocks noGrp="1" noChangeArrowheads="1"/>
          </p:cNvSpPr>
          <p:nvPr>
            <p:ph type="body" idx="1"/>
          </p:nvPr>
        </p:nvSpPr>
        <p:spPr>
          <a:xfrm>
            <a:off x="798513" y="1495425"/>
            <a:ext cx="8215312" cy="5207000"/>
          </a:xfrm>
        </p:spPr>
        <p:txBody>
          <a:bodyPr/>
          <a:lstStyle/>
          <a:p>
            <a:r>
              <a:rPr lang="zh-CN" altLang="en-US" sz="2000" dirty="0"/>
              <a:t>关系</a:t>
            </a:r>
            <a:r>
              <a:rPr lang="en-US" altLang="zh-CN" sz="2000" i="1" dirty="0"/>
              <a:t>r</a:t>
            </a:r>
            <a:r>
              <a:rPr lang="zh-CN" altLang="en-US" sz="2000" dirty="0"/>
              <a:t>和</a:t>
            </a:r>
            <a:r>
              <a:rPr lang="en-US" altLang="zh-CN" sz="2000" i="1" dirty="0"/>
              <a:t>s</a:t>
            </a:r>
            <a:r>
              <a:rPr lang="zh-CN" altLang="en-US" sz="2000" dirty="0"/>
              <a:t>分别是模式</a:t>
            </a:r>
            <a:r>
              <a:rPr lang="en-US" altLang="zh-CN" sz="2000" i="1" dirty="0"/>
              <a:t>R</a:t>
            </a:r>
            <a:r>
              <a:rPr lang="zh-CN" altLang="en-US" sz="2000" dirty="0"/>
              <a:t>和</a:t>
            </a:r>
            <a:r>
              <a:rPr lang="en-US" altLang="zh-CN" sz="2000" i="1" dirty="0"/>
              <a:t>S</a:t>
            </a:r>
            <a:r>
              <a:rPr lang="zh-CN" altLang="en-US" sz="2000" dirty="0"/>
              <a:t>的关系 </a:t>
            </a:r>
            <a:br>
              <a:rPr lang="en-US" altLang="zh-CN" sz="2000" dirty="0"/>
            </a:br>
            <a:r>
              <a:rPr lang="zh-CN" altLang="en-US" sz="2000" dirty="0"/>
              <a:t>则，</a:t>
            </a:r>
            <a:r>
              <a:rPr lang="en-US" altLang="zh-CN" sz="2000" dirty="0"/>
              <a:t>  r   s </a:t>
            </a:r>
            <a:r>
              <a:rPr lang="zh-CN" altLang="en-US" sz="2000" dirty="0"/>
              <a:t>是由如下方式得到的模式</a:t>
            </a:r>
            <a:r>
              <a:rPr lang="en-US" altLang="zh-CN" sz="2000" dirty="0"/>
              <a:t> </a:t>
            </a:r>
            <a:r>
              <a:rPr lang="en-US" altLang="zh-CN" sz="2000" i="1" dirty="0"/>
              <a:t>R </a:t>
            </a:r>
            <a:r>
              <a:rPr lang="en-US" altLang="zh-CN" sz="2000" dirty="0">
                <a:sym typeface="Symbol" panose="05050102010706020507" pitchFamily="18" charset="2"/>
              </a:rPr>
              <a:t></a:t>
            </a:r>
            <a:r>
              <a:rPr lang="en-US" altLang="zh-CN" sz="2000" dirty="0"/>
              <a:t> </a:t>
            </a:r>
            <a:r>
              <a:rPr lang="en-US" altLang="zh-CN" sz="2000" i="1" dirty="0"/>
              <a:t>S</a:t>
            </a:r>
            <a:r>
              <a:rPr lang="en-US" altLang="zh-CN" sz="2000" dirty="0"/>
              <a:t> </a:t>
            </a:r>
            <a:r>
              <a:rPr lang="zh-CN" altLang="en-US" sz="2000" dirty="0"/>
              <a:t>的关系：</a:t>
            </a:r>
            <a:endParaRPr lang="en-US" altLang="zh-CN" sz="2000" dirty="0"/>
          </a:p>
          <a:p>
            <a:pPr lvl="1"/>
            <a:r>
              <a:rPr lang="zh-CN" altLang="en-US" sz="1800" dirty="0"/>
              <a:t>对于 </a:t>
            </a:r>
            <a:r>
              <a:rPr lang="en-US" altLang="zh-CN" sz="1800" i="1" dirty="0"/>
              <a:t>r </a:t>
            </a:r>
            <a:r>
              <a:rPr lang="zh-CN" altLang="en-US" sz="1800" dirty="0"/>
              <a:t>中的每个元组</a:t>
            </a:r>
            <a:r>
              <a:rPr lang="en-US" altLang="zh-CN" sz="1800" i="1" dirty="0" err="1"/>
              <a:t>t</a:t>
            </a:r>
            <a:r>
              <a:rPr lang="en-US" altLang="zh-CN" sz="1800" i="1" baseline="-25000" dirty="0" err="1"/>
              <a:t>r</a:t>
            </a:r>
            <a:r>
              <a:rPr lang="zh-CN" altLang="en-US" sz="1800" dirty="0"/>
              <a:t>和 </a:t>
            </a:r>
            <a:r>
              <a:rPr lang="en-US" altLang="zh-CN" sz="1800" i="1" dirty="0"/>
              <a:t>s </a:t>
            </a:r>
            <a:r>
              <a:rPr lang="zh-CN" altLang="en-US" sz="1800" dirty="0"/>
              <a:t>中的每个元组</a:t>
            </a:r>
            <a:r>
              <a:rPr lang="en-US" altLang="zh-CN" sz="1800" i="1" dirty="0" err="1"/>
              <a:t>t</a:t>
            </a:r>
            <a:r>
              <a:rPr lang="en-US" altLang="zh-CN" sz="1800" i="1" baseline="-25000" dirty="0" err="1"/>
              <a:t>s</a:t>
            </a:r>
            <a:r>
              <a:rPr lang="zh-CN" altLang="en-US" sz="1800" dirty="0"/>
              <a:t>所组成的元组对 </a:t>
            </a:r>
            <a:endParaRPr lang="en-US" altLang="zh-CN" sz="1800" dirty="0"/>
          </a:p>
          <a:p>
            <a:pPr lvl="1"/>
            <a:r>
              <a:rPr lang="zh-CN" altLang="en-US" sz="1800" dirty="0"/>
              <a:t>如果</a:t>
            </a:r>
            <a:r>
              <a:rPr lang="en-US" altLang="zh-CN" sz="1800" i="1" dirty="0" err="1"/>
              <a:t>t</a:t>
            </a:r>
            <a:r>
              <a:rPr lang="en-US" altLang="zh-CN" sz="1800" i="1" baseline="-25000" dirty="0" err="1"/>
              <a:t>r</a:t>
            </a:r>
            <a:r>
              <a:rPr lang="en-US" altLang="zh-CN" sz="1800" dirty="0"/>
              <a:t> </a:t>
            </a:r>
            <a:r>
              <a:rPr lang="zh-CN" altLang="en-US" sz="1800" dirty="0"/>
              <a:t>和</a:t>
            </a:r>
            <a:r>
              <a:rPr lang="en-US" altLang="zh-CN" sz="1800" dirty="0"/>
              <a:t> </a:t>
            </a:r>
            <a:r>
              <a:rPr lang="en-US" altLang="zh-CN" sz="1800" i="1" dirty="0" err="1"/>
              <a:t>t</a:t>
            </a:r>
            <a:r>
              <a:rPr lang="en-US" altLang="zh-CN" sz="1800" i="1" baseline="-25000" dirty="0" err="1"/>
              <a:t>s</a:t>
            </a:r>
            <a:r>
              <a:rPr lang="en-US" altLang="zh-CN" sz="1800" dirty="0"/>
              <a:t> </a:t>
            </a:r>
            <a:r>
              <a:rPr lang="zh-CN" altLang="en-US" sz="1800" dirty="0"/>
              <a:t>在</a:t>
            </a:r>
            <a:r>
              <a:rPr lang="en-US" altLang="zh-CN" sz="1800" i="1" dirty="0"/>
              <a:t>R</a:t>
            </a:r>
            <a:r>
              <a:rPr lang="en-US" altLang="zh-CN" sz="1800" dirty="0"/>
              <a:t> </a:t>
            </a:r>
            <a:r>
              <a:rPr lang="en-US" altLang="zh-CN" sz="1800" dirty="0">
                <a:sym typeface="Symbol" panose="05050102010706020507" pitchFamily="18" charset="2"/>
              </a:rPr>
              <a:t></a:t>
            </a:r>
            <a:r>
              <a:rPr lang="en-US" altLang="zh-CN" sz="1800" dirty="0"/>
              <a:t> </a:t>
            </a:r>
            <a:r>
              <a:rPr lang="en-US" altLang="zh-CN" sz="1800" i="1" dirty="0"/>
              <a:t>S</a:t>
            </a:r>
            <a:r>
              <a:rPr lang="zh-CN" altLang="en-US" sz="1800" dirty="0"/>
              <a:t>的属性上有相同的值，则在结果中加入一个元组 </a:t>
            </a:r>
            <a:r>
              <a:rPr lang="en-US" altLang="zh-CN" sz="1800" i="1" dirty="0"/>
              <a:t>t</a:t>
            </a:r>
            <a:r>
              <a:rPr lang="en-US" altLang="zh-CN" sz="1800" dirty="0"/>
              <a:t> </a:t>
            </a:r>
            <a:r>
              <a:rPr lang="zh-CN" altLang="en-US" sz="1800" dirty="0"/>
              <a:t>，并且</a:t>
            </a:r>
            <a:endParaRPr lang="en-US" altLang="zh-CN" sz="1800" dirty="0"/>
          </a:p>
          <a:p>
            <a:pPr lvl="2"/>
            <a:r>
              <a:rPr lang="en-US" altLang="zh-CN" sz="1600" i="1" dirty="0"/>
              <a:t>t</a:t>
            </a:r>
            <a:r>
              <a:rPr lang="en-US" altLang="zh-CN" sz="1600" dirty="0"/>
              <a:t> </a:t>
            </a:r>
            <a:r>
              <a:rPr lang="zh-CN" altLang="en-US" sz="1600" dirty="0"/>
              <a:t>在</a:t>
            </a:r>
            <a:r>
              <a:rPr lang="en-US" altLang="zh-CN" sz="1600" i="1" dirty="0"/>
              <a:t>r </a:t>
            </a:r>
            <a:r>
              <a:rPr lang="zh-CN" altLang="en-US" sz="1600" dirty="0"/>
              <a:t>上和</a:t>
            </a:r>
            <a:r>
              <a:rPr lang="en-US" altLang="zh-CN" sz="1600" i="1" dirty="0" err="1"/>
              <a:t>t</a:t>
            </a:r>
            <a:r>
              <a:rPr lang="en-US" altLang="zh-CN" sz="1600" i="1" baseline="-25000" dirty="0" err="1"/>
              <a:t>r</a:t>
            </a:r>
            <a:r>
              <a:rPr lang="zh-CN" altLang="en-US" sz="1600" dirty="0"/>
              <a:t>有相同的值 </a:t>
            </a:r>
            <a:endParaRPr lang="en-US" altLang="zh-CN" sz="1600" dirty="0"/>
          </a:p>
          <a:p>
            <a:pPr lvl="2"/>
            <a:r>
              <a:rPr lang="en-US" altLang="zh-CN" sz="1600" i="1" dirty="0"/>
              <a:t>t </a:t>
            </a:r>
            <a:r>
              <a:rPr lang="zh-CN" altLang="en-US" sz="1600" dirty="0"/>
              <a:t>在</a:t>
            </a:r>
            <a:r>
              <a:rPr lang="en-US" altLang="zh-CN" sz="1600" i="1" dirty="0"/>
              <a:t>s </a:t>
            </a:r>
            <a:r>
              <a:rPr lang="zh-CN" altLang="en-US" sz="1600" dirty="0"/>
              <a:t>上和</a:t>
            </a:r>
            <a:r>
              <a:rPr lang="en-US" altLang="zh-CN" sz="1600" i="1" dirty="0" err="1"/>
              <a:t>t</a:t>
            </a:r>
            <a:r>
              <a:rPr lang="en-US" altLang="zh-CN" sz="1600" i="1" baseline="-25000" dirty="0" err="1"/>
              <a:t>s</a:t>
            </a:r>
            <a:r>
              <a:rPr lang="zh-CN" altLang="en-US" sz="1600" dirty="0"/>
              <a:t>有相同的值 </a:t>
            </a:r>
            <a:endParaRPr lang="en-US" altLang="zh-CN" sz="1600" dirty="0"/>
          </a:p>
          <a:p>
            <a:r>
              <a:rPr lang="zh-CN" altLang="en-US" sz="2000" dirty="0"/>
              <a:t>示例：</a:t>
            </a:r>
            <a:endParaRPr lang="en-US" altLang="zh-CN" sz="2000" dirty="0"/>
          </a:p>
          <a:p>
            <a:pPr lvl="1">
              <a:buFont typeface="Monotype Sorts" pitchFamily="2" charset="2"/>
              <a:buNone/>
            </a:pPr>
            <a:r>
              <a:rPr lang="en-US" altLang="zh-CN" sz="1800" i="1" dirty="0"/>
              <a:t>R</a:t>
            </a:r>
            <a:r>
              <a:rPr lang="en-US" altLang="zh-CN" sz="1800" dirty="0"/>
              <a:t> = (</a:t>
            </a:r>
            <a:r>
              <a:rPr lang="en-US" altLang="zh-CN" sz="1800" i="1" dirty="0"/>
              <a:t>A, B, C, D</a:t>
            </a:r>
            <a:r>
              <a:rPr lang="en-US" altLang="zh-CN" sz="1800" dirty="0"/>
              <a:t>)</a:t>
            </a:r>
          </a:p>
          <a:p>
            <a:pPr lvl="1">
              <a:buFont typeface="Monotype Sorts" pitchFamily="2" charset="2"/>
              <a:buNone/>
            </a:pPr>
            <a:r>
              <a:rPr lang="en-US" altLang="zh-CN" sz="1800" i="1" dirty="0"/>
              <a:t>S</a:t>
            </a:r>
            <a:r>
              <a:rPr lang="en-US" altLang="zh-CN" sz="1800" dirty="0"/>
              <a:t> = (</a:t>
            </a:r>
            <a:r>
              <a:rPr lang="en-US" altLang="zh-CN" sz="1800" i="1" dirty="0"/>
              <a:t>E, B, D</a:t>
            </a:r>
            <a:r>
              <a:rPr lang="en-US" altLang="zh-CN" sz="1800" dirty="0"/>
              <a:t>)</a:t>
            </a:r>
          </a:p>
          <a:p>
            <a:pPr lvl="1"/>
            <a:r>
              <a:rPr lang="zh-CN" altLang="en-US" sz="1800" dirty="0"/>
              <a:t>结果模式</a:t>
            </a:r>
            <a:r>
              <a:rPr lang="en-US" altLang="zh-CN" sz="1800" dirty="0"/>
              <a:t>= (</a:t>
            </a:r>
            <a:r>
              <a:rPr lang="en-US" altLang="zh-CN" sz="1800" i="1" dirty="0"/>
              <a:t>A, B, C, D, E</a:t>
            </a:r>
            <a:r>
              <a:rPr lang="en-US" altLang="zh-CN" sz="1800" dirty="0"/>
              <a:t>)</a:t>
            </a:r>
          </a:p>
          <a:p>
            <a:pPr lvl="1">
              <a:lnSpc>
                <a:spcPct val="150000"/>
              </a:lnSpc>
            </a:pPr>
            <a:r>
              <a:rPr lang="en-US" altLang="zh-CN" sz="1800" i="1" dirty="0"/>
              <a:t>r</a:t>
            </a:r>
            <a:r>
              <a:rPr lang="en-US" altLang="zh-CN" sz="1800" dirty="0"/>
              <a:t>   </a:t>
            </a:r>
            <a:r>
              <a:rPr lang="en-US" altLang="zh-CN" sz="1800" i="1" dirty="0"/>
              <a:t>s</a:t>
            </a:r>
            <a:r>
              <a:rPr lang="en-US" altLang="zh-CN" sz="1800" dirty="0"/>
              <a:t> </a:t>
            </a:r>
            <a:r>
              <a:rPr lang="zh-CN" altLang="en-US" sz="1800" dirty="0"/>
              <a:t>定义为</a:t>
            </a:r>
            <a:br>
              <a:rPr lang="en-US" altLang="zh-CN" sz="1800" dirty="0"/>
            </a:br>
            <a:r>
              <a:rPr lang="en-US" altLang="zh-CN" sz="1400" dirty="0"/>
              <a:t>   </a:t>
            </a:r>
            <a:r>
              <a:rPr lang="en-US" altLang="zh-CN" sz="1400" dirty="0">
                <a:sym typeface="Symbol" panose="05050102010706020507" pitchFamily="18" charset="2"/>
              </a:rPr>
              <a:t></a:t>
            </a:r>
            <a:r>
              <a:rPr lang="en-US" altLang="zh-CN" sz="1400" i="1" baseline="-25000" dirty="0" err="1"/>
              <a:t>r.A</a:t>
            </a:r>
            <a:r>
              <a:rPr lang="en-US" altLang="zh-CN" sz="1400" i="1" baseline="-25000" dirty="0"/>
              <a:t>, </a:t>
            </a:r>
            <a:r>
              <a:rPr lang="en-US" altLang="zh-CN" sz="1400" i="1" baseline="-25000" dirty="0" err="1"/>
              <a:t>r.B</a:t>
            </a:r>
            <a:r>
              <a:rPr lang="en-US" altLang="zh-CN" sz="1400" i="1" baseline="-25000" dirty="0"/>
              <a:t>, </a:t>
            </a:r>
            <a:r>
              <a:rPr lang="en-US" altLang="zh-CN" sz="1400" i="1" baseline="-25000" dirty="0" err="1"/>
              <a:t>r.C</a:t>
            </a:r>
            <a:r>
              <a:rPr lang="en-US" altLang="zh-CN" sz="1400" i="1" baseline="-25000" dirty="0"/>
              <a:t>, </a:t>
            </a:r>
            <a:r>
              <a:rPr lang="en-US" altLang="zh-CN" sz="1400" i="1" baseline="-25000" dirty="0" err="1"/>
              <a:t>r.D</a:t>
            </a:r>
            <a:r>
              <a:rPr lang="en-US" altLang="zh-CN" sz="1400" i="1" baseline="-25000" dirty="0"/>
              <a:t>, </a:t>
            </a:r>
            <a:r>
              <a:rPr lang="en-US" altLang="zh-CN" sz="1400" i="1" baseline="-25000" dirty="0" err="1"/>
              <a:t>s.E</a:t>
            </a:r>
            <a:r>
              <a:rPr lang="en-US" altLang="zh-CN" sz="1400" dirty="0"/>
              <a:t> (</a:t>
            </a:r>
            <a:r>
              <a:rPr lang="en-US" altLang="zh-CN" sz="1400" dirty="0">
                <a:sym typeface="Symbol" panose="05050102010706020507" pitchFamily="18" charset="2"/>
              </a:rPr>
              <a:t></a:t>
            </a:r>
            <a:r>
              <a:rPr lang="en-US" altLang="zh-CN" sz="1400" i="1" baseline="-25000" dirty="0" err="1"/>
              <a:t>r.B</a:t>
            </a:r>
            <a:r>
              <a:rPr lang="en-US" altLang="zh-CN" sz="1400" i="1" baseline="-25000" dirty="0"/>
              <a:t> = </a:t>
            </a:r>
            <a:r>
              <a:rPr lang="en-US" altLang="zh-CN" sz="1400" i="1" baseline="-25000" dirty="0" err="1"/>
              <a:t>s.B</a:t>
            </a:r>
            <a:r>
              <a:rPr lang="en-US" altLang="zh-CN" sz="1400" i="1" baseline="-25000" dirty="0"/>
              <a:t> </a:t>
            </a:r>
            <a:r>
              <a:rPr lang="en-US" altLang="zh-CN" sz="1400" baseline="-25000" dirty="0">
                <a:sym typeface="Symbol" panose="05050102010706020507" pitchFamily="18" charset="2"/>
              </a:rPr>
              <a:t></a:t>
            </a:r>
            <a:r>
              <a:rPr lang="en-US" altLang="zh-CN" sz="1400" i="1" baseline="-25000" dirty="0"/>
              <a:t> </a:t>
            </a:r>
            <a:r>
              <a:rPr lang="en-US" altLang="zh-CN" sz="1400" i="1" baseline="-25000" dirty="0" err="1"/>
              <a:t>r.D</a:t>
            </a:r>
            <a:r>
              <a:rPr lang="en-US" altLang="zh-CN" sz="1400" i="1" baseline="-25000" dirty="0"/>
              <a:t> = </a:t>
            </a:r>
            <a:r>
              <a:rPr lang="en-US" altLang="zh-CN" sz="1400" i="1" baseline="-25000" dirty="0" err="1"/>
              <a:t>s.D</a:t>
            </a:r>
            <a:r>
              <a:rPr lang="en-US" altLang="zh-CN" sz="1400" dirty="0"/>
              <a:t> (</a:t>
            </a:r>
            <a:r>
              <a:rPr lang="en-US" altLang="zh-CN" sz="1400" i="1" dirty="0"/>
              <a:t>r </a:t>
            </a:r>
            <a:r>
              <a:rPr lang="en-US" altLang="zh-CN" sz="1400" dirty="0"/>
              <a:t> x  </a:t>
            </a:r>
            <a:r>
              <a:rPr lang="en-US" altLang="zh-CN" sz="1400" i="1" dirty="0"/>
              <a:t>s</a:t>
            </a:r>
            <a:r>
              <a:rPr lang="en-US" altLang="zh-CN" sz="1400" dirty="0"/>
              <a:t>))</a:t>
            </a:r>
          </a:p>
        </p:txBody>
      </p:sp>
      <p:sp>
        <p:nvSpPr>
          <p:cNvPr id="60421" name="AutoShape 5"/>
          <p:cNvSpPr>
            <a:spLocks noChangeArrowheads="1"/>
          </p:cNvSpPr>
          <p:nvPr/>
        </p:nvSpPr>
        <p:spPr bwMode="auto">
          <a:xfrm rot="16200000" flipV="1">
            <a:off x="2124393" y="1219200"/>
            <a:ext cx="152400" cy="152400"/>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endParaRPr kumimoji="0" lang="zh-CN" altLang="en-US">
              <a:latin typeface="Helvetica" panose="020B0604020202020204" pitchFamily="34" charset="0"/>
            </a:endParaRPr>
          </a:p>
        </p:txBody>
      </p:sp>
      <p:sp>
        <p:nvSpPr>
          <p:cNvPr id="60422" name="AutoShape 6"/>
          <p:cNvSpPr>
            <a:spLocks noChangeArrowheads="1"/>
          </p:cNvSpPr>
          <p:nvPr/>
        </p:nvSpPr>
        <p:spPr bwMode="auto">
          <a:xfrm rot="16200000" flipV="1">
            <a:off x="1863725" y="5605463"/>
            <a:ext cx="152400" cy="152400"/>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endParaRPr kumimoji="0" lang="zh-CN" altLang="en-US">
              <a:latin typeface="Helvetica" panose="020B0604020202020204" pitchFamily="34" charset="0"/>
            </a:endParaRPr>
          </a:p>
        </p:txBody>
      </p:sp>
      <p:sp>
        <p:nvSpPr>
          <p:cNvPr id="60423" name="AutoShape 7"/>
          <p:cNvSpPr>
            <a:spLocks noChangeArrowheads="1"/>
          </p:cNvSpPr>
          <p:nvPr/>
        </p:nvSpPr>
        <p:spPr bwMode="auto">
          <a:xfrm rot="16200000" flipV="1">
            <a:off x="2215833" y="1975168"/>
            <a:ext cx="152400" cy="152400"/>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endParaRPr kumimoji="0" lang="zh-CN" altLang="en-US">
              <a:latin typeface="Helvetica" panose="020B0604020202020204" pitchFamily="34"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685800" y="228600"/>
            <a:ext cx="7793038" cy="784225"/>
          </a:xfrm>
        </p:spPr>
        <p:txBody>
          <a:bodyPr/>
          <a:lstStyle/>
          <a:p>
            <a:pPr eaLnBrk="1" hangingPunct="1"/>
            <a:r>
              <a:rPr lang="zh-CN" altLang="en-US"/>
              <a:t>自然连接</a:t>
            </a:r>
          </a:p>
        </p:txBody>
      </p:sp>
      <p:grpSp>
        <p:nvGrpSpPr>
          <p:cNvPr id="62467" name="Group 36"/>
          <p:cNvGrpSpPr>
            <a:grpSpLocks/>
          </p:cNvGrpSpPr>
          <p:nvPr/>
        </p:nvGrpSpPr>
        <p:grpSpPr bwMode="auto">
          <a:xfrm>
            <a:off x="838200" y="1905000"/>
            <a:ext cx="7640638" cy="3048000"/>
            <a:chOff x="576" y="1248"/>
            <a:chExt cx="4704" cy="1920"/>
          </a:xfrm>
        </p:grpSpPr>
        <p:sp>
          <p:nvSpPr>
            <p:cNvPr id="62468" name="Rectangle 3"/>
            <p:cNvSpPr>
              <a:spLocks noChangeArrowheads="1"/>
            </p:cNvSpPr>
            <p:nvPr/>
          </p:nvSpPr>
          <p:spPr bwMode="auto">
            <a:xfrm>
              <a:off x="576" y="1536"/>
              <a:ext cx="288" cy="33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sz="2400" i="1">
                  <a:solidFill>
                    <a:schemeClr val="bg2"/>
                  </a:solidFill>
                  <a:latin typeface="华文新魏" panose="02010800040101010101" pitchFamily="2" charset="-122"/>
                  <a:ea typeface="华文新魏" panose="02010800040101010101" pitchFamily="2" charset="-122"/>
                </a:rPr>
                <a:t>A</a:t>
              </a:r>
            </a:p>
          </p:txBody>
        </p:sp>
        <p:sp>
          <p:nvSpPr>
            <p:cNvPr id="62469" name="Rectangle 4"/>
            <p:cNvSpPr>
              <a:spLocks noChangeArrowheads="1"/>
            </p:cNvSpPr>
            <p:nvPr/>
          </p:nvSpPr>
          <p:spPr bwMode="auto">
            <a:xfrm>
              <a:off x="864" y="1536"/>
              <a:ext cx="288" cy="33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sz="2400" i="1">
                  <a:solidFill>
                    <a:schemeClr val="bg2"/>
                  </a:solidFill>
                  <a:latin typeface="华文新魏" panose="02010800040101010101" pitchFamily="2" charset="-122"/>
                  <a:ea typeface="华文新魏" panose="02010800040101010101" pitchFamily="2" charset="-122"/>
                </a:rPr>
                <a:t>B</a:t>
              </a:r>
            </a:p>
          </p:txBody>
        </p:sp>
        <p:sp>
          <p:nvSpPr>
            <p:cNvPr id="62470" name="Rectangle 5"/>
            <p:cNvSpPr>
              <a:spLocks noChangeArrowheads="1"/>
            </p:cNvSpPr>
            <p:nvPr/>
          </p:nvSpPr>
          <p:spPr bwMode="auto">
            <a:xfrm>
              <a:off x="576" y="1920"/>
              <a:ext cx="288" cy="1248"/>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zh-CN" altLang="en-US" sz="2400" i="1">
                  <a:solidFill>
                    <a:schemeClr val="bg2"/>
                  </a:solidFill>
                  <a:latin typeface="华文新魏" panose="02010800040101010101" pitchFamily="2" charset="-122"/>
                  <a:ea typeface="华文新魏" panose="02010800040101010101" pitchFamily="2" charset="-122"/>
                  <a:sym typeface="Symbol" panose="05050102010706020507" pitchFamily="18" charset="2"/>
                </a:rPr>
                <a:t></a:t>
              </a:r>
            </a:p>
            <a:p>
              <a:pPr algn="ctr">
                <a:spcBef>
                  <a:spcPct val="0"/>
                </a:spcBef>
                <a:buClrTx/>
                <a:buSzTx/>
                <a:buFontTx/>
                <a:buNone/>
              </a:pPr>
              <a:r>
                <a:rPr kumimoji="0" lang="zh-CN" altLang="en-US" sz="2400" i="1">
                  <a:solidFill>
                    <a:schemeClr val="bg2"/>
                  </a:solidFill>
                  <a:latin typeface="华文新魏" panose="02010800040101010101" pitchFamily="2" charset="-122"/>
                  <a:ea typeface="华文新魏" panose="02010800040101010101" pitchFamily="2" charset="-122"/>
                  <a:sym typeface="Symbol" panose="05050102010706020507" pitchFamily="18" charset="2"/>
                </a:rPr>
                <a:t></a:t>
              </a:r>
            </a:p>
            <a:p>
              <a:pPr algn="ctr">
                <a:spcBef>
                  <a:spcPct val="0"/>
                </a:spcBef>
                <a:buClrTx/>
                <a:buSzTx/>
                <a:buFontTx/>
                <a:buNone/>
              </a:pPr>
              <a:r>
                <a:rPr kumimoji="0" lang="zh-CN" altLang="en-US" sz="2400" i="1">
                  <a:solidFill>
                    <a:schemeClr val="bg2"/>
                  </a:solidFill>
                  <a:latin typeface="华文新魏" panose="02010800040101010101" pitchFamily="2" charset="-122"/>
                  <a:ea typeface="华文新魏" panose="02010800040101010101" pitchFamily="2" charset="-122"/>
                  <a:sym typeface="Symbol" panose="05050102010706020507" pitchFamily="18" charset="2"/>
                </a:rPr>
                <a:t></a:t>
              </a:r>
            </a:p>
            <a:p>
              <a:pPr algn="ctr">
                <a:spcBef>
                  <a:spcPct val="0"/>
                </a:spcBef>
                <a:buClrTx/>
                <a:buSzTx/>
                <a:buFontTx/>
                <a:buNone/>
              </a:pPr>
              <a:r>
                <a:rPr kumimoji="0" lang="zh-CN" altLang="en-US" sz="2400" i="1">
                  <a:solidFill>
                    <a:schemeClr val="bg2"/>
                  </a:solidFill>
                  <a:latin typeface="华文新魏" panose="02010800040101010101" pitchFamily="2" charset="-122"/>
                  <a:ea typeface="华文新魏" panose="02010800040101010101" pitchFamily="2" charset="-122"/>
                  <a:sym typeface="Symbol" panose="05050102010706020507" pitchFamily="18" charset="2"/>
                </a:rPr>
                <a:t></a:t>
              </a:r>
            </a:p>
            <a:p>
              <a:pPr algn="ctr">
                <a:spcBef>
                  <a:spcPct val="0"/>
                </a:spcBef>
                <a:buClrTx/>
                <a:buSzTx/>
                <a:buFontTx/>
                <a:buNone/>
              </a:pPr>
              <a:r>
                <a:rPr kumimoji="0" lang="zh-CN" altLang="en-US" sz="2400" i="1">
                  <a:solidFill>
                    <a:schemeClr val="bg2"/>
                  </a:solidFill>
                  <a:latin typeface="华文新魏" panose="02010800040101010101" pitchFamily="2" charset="-122"/>
                  <a:ea typeface="华文新魏" panose="02010800040101010101" pitchFamily="2" charset="-122"/>
                  <a:sym typeface="Symbol" panose="05050102010706020507" pitchFamily="18" charset="2"/>
                </a:rPr>
                <a:t></a:t>
              </a:r>
            </a:p>
          </p:txBody>
        </p:sp>
        <p:sp>
          <p:nvSpPr>
            <p:cNvPr id="62471" name="Rectangle 6"/>
            <p:cNvSpPr>
              <a:spLocks noChangeArrowheads="1"/>
            </p:cNvSpPr>
            <p:nvPr/>
          </p:nvSpPr>
          <p:spPr bwMode="auto">
            <a:xfrm>
              <a:off x="864" y="1920"/>
              <a:ext cx="288" cy="1248"/>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zh-CN" altLang="en-US" sz="2400" i="1" dirty="0">
                  <a:solidFill>
                    <a:schemeClr val="folHlink"/>
                  </a:solidFill>
                  <a:latin typeface="华文新魏" panose="02010800040101010101" pitchFamily="2" charset="-122"/>
                  <a:ea typeface="华文新魏" panose="02010800040101010101" pitchFamily="2" charset="-122"/>
                  <a:sym typeface="Symbol" panose="05050102010706020507" pitchFamily="18" charset="2"/>
                </a:rPr>
                <a:t>1</a:t>
              </a:r>
              <a:endParaRPr kumimoji="0" lang="zh-CN" altLang="en-US" sz="2400" i="1" dirty="0">
                <a:solidFill>
                  <a:schemeClr val="bg2"/>
                </a:solidFill>
                <a:latin typeface="华文新魏" panose="02010800040101010101" pitchFamily="2" charset="-122"/>
                <a:ea typeface="华文新魏" panose="02010800040101010101" pitchFamily="2" charset="-122"/>
                <a:sym typeface="Symbol" panose="05050102010706020507" pitchFamily="18" charset="2"/>
              </a:endParaRPr>
            </a:p>
            <a:p>
              <a:pPr algn="ctr">
                <a:spcBef>
                  <a:spcPct val="0"/>
                </a:spcBef>
                <a:buClrTx/>
                <a:buSzTx/>
                <a:buFontTx/>
                <a:buNone/>
              </a:pPr>
              <a:r>
                <a:rPr kumimoji="0" lang="zh-CN" altLang="en-US" sz="2400" i="1" dirty="0">
                  <a:solidFill>
                    <a:schemeClr val="bg2"/>
                  </a:solidFill>
                  <a:latin typeface="华文新魏" panose="02010800040101010101" pitchFamily="2" charset="-122"/>
                  <a:ea typeface="华文新魏" panose="02010800040101010101" pitchFamily="2" charset="-122"/>
                  <a:sym typeface="Symbol" panose="05050102010706020507" pitchFamily="18" charset="2"/>
                </a:rPr>
                <a:t>2</a:t>
              </a:r>
            </a:p>
            <a:p>
              <a:pPr algn="ctr">
                <a:spcBef>
                  <a:spcPct val="0"/>
                </a:spcBef>
                <a:buClrTx/>
                <a:buSzTx/>
                <a:buFontTx/>
                <a:buNone/>
              </a:pPr>
              <a:r>
                <a:rPr kumimoji="0" lang="zh-CN" altLang="en-US" sz="2400" i="1" dirty="0">
                  <a:solidFill>
                    <a:schemeClr val="bg2"/>
                  </a:solidFill>
                  <a:latin typeface="华文新魏" panose="02010800040101010101" pitchFamily="2" charset="-122"/>
                  <a:ea typeface="华文新魏" panose="02010800040101010101" pitchFamily="2" charset="-122"/>
                  <a:sym typeface="Symbol" panose="05050102010706020507" pitchFamily="18" charset="2"/>
                </a:rPr>
                <a:t>4</a:t>
              </a:r>
            </a:p>
            <a:p>
              <a:pPr algn="ctr">
                <a:spcBef>
                  <a:spcPct val="0"/>
                </a:spcBef>
                <a:buClrTx/>
                <a:buSzTx/>
                <a:buFontTx/>
                <a:buNone/>
              </a:pPr>
              <a:r>
                <a:rPr kumimoji="0" lang="zh-CN" altLang="en-US" sz="2400" i="1" dirty="0">
                  <a:solidFill>
                    <a:schemeClr val="folHlink"/>
                  </a:solidFill>
                  <a:latin typeface="华文新魏" panose="02010800040101010101" pitchFamily="2" charset="-122"/>
                  <a:ea typeface="华文新魏" panose="02010800040101010101" pitchFamily="2" charset="-122"/>
                  <a:sym typeface="Symbol" panose="05050102010706020507" pitchFamily="18" charset="2"/>
                </a:rPr>
                <a:t>1</a:t>
              </a:r>
              <a:endParaRPr kumimoji="0" lang="zh-CN" altLang="en-US" sz="2400" i="1" dirty="0">
                <a:solidFill>
                  <a:schemeClr val="bg2"/>
                </a:solidFill>
                <a:latin typeface="华文新魏" panose="02010800040101010101" pitchFamily="2" charset="-122"/>
                <a:ea typeface="华文新魏" panose="02010800040101010101" pitchFamily="2" charset="-122"/>
                <a:sym typeface="Symbol" panose="05050102010706020507" pitchFamily="18" charset="2"/>
              </a:endParaRPr>
            </a:p>
            <a:p>
              <a:pPr algn="ctr">
                <a:spcBef>
                  <a:spcPct val="0"/>
                </a:spcBef>
                <a:buClrTx/>
                <a:buSzTx/>
                <a:buFontTx/>
                <a:buNone/>
              </a:pPr>
              <a:r>
                <a:rPr kumimoji="0" lang="en-US" altLang="zh-CN" sz="2400" i="1" dirty="0">
                  <a:latin typeface="华文新魏" panose="02010800040101010101" pitchFamily="2" charset="-122"/>
                  <a:ea typeface="华文新魏" panose="02010800040101010101" pitchFamily="2" charset="-122"/>
                  <a:sym typeface="Symbol" panose="05050102010706020507" pitchFamily="18" charset="2"/>
                </a:rPr>
                <a:t>3</a:t>
              </a:r>
              <a:endParaRPr kumimoji="0" lang="zh-CN" altLang="en-US" sz="2400" i="1" dirty="0">
                <a:latin typeface="华文新魏" panose="02010800040101010101" pitchFamily="2" charset="-122"/>
                <a:ea typeface="华文新魏" panose="02010800040101010101" pitchFamily="2" charset="-122"/>
                <a:sym typeface="Symbol" panose="05050102010706020507" pitchFamily="18" charset="2"/>
              </a:endParaRPr>
            </a:p>
          </p:txBody>
        </p:sp>
        <p:sp>
          <p:nvSpPr>
            <p:cNvPr id="62472" name="Rectangle 7"/>
            <p:cNvSpPr>
              <a:spLocks noChangeArrowheads="1"/>
            </p:cNvSpPr>
            <p:nvPr/>
          </p:nvSpPr>
          <p:spPr bwMode="auto">
            <a:xfrm>
              <a:off x="1152" y="1536"/>
              <a:ext cx="288" cy="33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sz="2400" i="1">
                  <a:solidFill>
                    <a:schemeClr val="bg2"/>
                  </a:solidFill>
                  <a:latin typeface="华文新魏" panose="02010800040101010101" pitchFamily="2" charset="-122"/>
                  <a:ea typeface="华文新魏" panose="02010800040101010101" pitchFamily="2" charset="-122"/>
                </a:rPr>
                <a:t>C</a:t>
              </a:r>
            </a:p>
          </p:txBody>
        </p:sp>
        <p:sp>
          <p:nvSpPr>
            <p:cNvPr id="62473" name="Rectangle 8"/>
            <p:cNvSpPr>
              <a:spLocks noChangeArrowheads="1"/>
            </p:cNvSpPr>
            <p:nvPr/>
          </p:nvSpPr>
          <p:spPr bwMode="auto">
            <a:xfrm>
              <a:off x="1440" y="1536"/>
              <a:ext cx="288" cy="33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sz="2400" i="1">
                  <a:solidFill>
                    <a:schemeClr val="bg2"/>
                  </a:solidFill>
                  <a:latin typeface="华文新魏" panose="02010800040101010101" pitchFamily="2" charset="-122"/>
                  <a:ea typeface="华文新魏" panose="02010800040101010101" pitchFamily="2" charset="-122"/>
                </a:rPr>
                <a:t>D</a:t>
              </a:r>
            </a:p>
          </p:txBody>
        </p:sp>
        <p:sp>
          <p:nvSpPr>
            <p:cNvPr id="62474" name="Rectangle 9"/>
            <p:cNvSpPr>
              <a:spLocks noChangeArrowheads="1"/>
            </p:cNvSpPr>
            <p:nvPr/>
          </p:nvSpPr>
          <p:spPr bwMode="auto">
            <a:xfrm>
              <a:off x="1152" y="1920"/>
              <a:ext cx="288" cy="1248"/>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zh-CN" altLang="en-US" sz="2400" i="1">
                  <a:solidFill>
                    <a:schemeClr val="bg2"/>
                  </a:solidFill>
                  <a:latin typeface="华文新魏" panose="02010800040101010101" pitchFamily="2" charset="-122"/>
                  <a:ea typeface="华文新魏" panose="02010800040101010101" pitchFamily="2" charset="-122"/>
                  <a:sym typeface="Symbol" panose="05050102010706020507" pitchFamily="18" charset="2"/>
                </a:rPr>
                <a:t></a:t>
              </a:r>
            </a:p>
            <a:p>
              <a:pPr algn="ctr">
                <a:spcBef>
                  <a:spcPct val="0"/>
                </a:spcBef>
                <a:buClrTx/>
                <a:buSzTx/>
                <a:buFontTx/>
                <a:buNone/>
              </a:pPr>
              <a:r>
                <a:rPr kumimoji="0" lang="zh-CN" altLang="en-US" sz="2400" i="1">
                  <a:solidFill>
                    <a:schemeClr val="bg2"/>
                  </a:solidFill>
                  <a:latin typeface="华文新魏" panose="02010800040101010101" pitchFamily="2" charset="-122"/>
                  <a:ea typeface="华文新魏" panose="02010800040101010101" pitchFamily="2" charset="-122"/>
                  <a:sym typeface="Symbol" panose="05050102010706020507" pitchFamily="18" charset="2"/>
                </a:rPr>
                <a:t></a:t>
              </a:r>
            </a:p>
            <a:p>
              <a:pPr algn="ctr">
                <a:spcBef>
                  <a:spcPct val="0"/>
                </a:spcBef>
                <a:buClrTx/>
                <a:buSzTx/>
                <a:buFontTx/>
                <a:buNone/>
              </a:pPr>
              <a:r>
                <a:rPr kumimoji="0" lang="zh-CN" altLang="en-US" sz="2400" i="1">
                  <a:solidFill>
                    <a:schemeClr val="bg2"/>
                  </a:solidFill>
                  <a:latin typeface="华文新魏" panose="02010800040101010101" pitchFamily="2" charset="-122"/>
                  <a:ea typeface="华文新魏" panose="02010800040101010101" pitchFamily="2" charset="-122"/>
                  <a:sym typeface="Symbol" panose="05050102010706020507" pitchFamily="18" charset="2"/>
                </a:rPr>
                <a:t></a:t>
              </a:r>
            </a:p>
            <a:p>
              <a:pPr algn="ctr">
                <a:spcBef>
                  <a:spcPct val="0"/>
                </a:spcBef>
                <a:buClrTx/>
                <a:buSzTx/>
                <a:buFontTx/>
                <a:buNone/>
              </a:pPr>
              <a:r>
                <a:rPr kumimoji="0" lang="zh-CN" altLang="en-US" sz="2400" i="1">
                  <a:solidFill>
                    <a:schemeClr val="bg2"/>
                  </a:solidFill>
                  <a:latin typeface="华文新魏" panose="02010800040101010101" pitchFamily="2" charset="-122"/>
                  <a:ea typeface="华文新魏" panose="02010800040101010101" pitchFamily="2" charset="-122"/>
                  <a:sym typeface="Symbol" panose="05050102010706020507" pitchFamily="18" charset="2"/>
                </a:rPr>
                <a:t></a:t>
              </a:r>
            </a:p>
            <a:p>
              <a:pPr algn="ctr">
                <a:spcBef>
                  <a:spcPct val="0"/>
                </a:spcBef>
                <a:buClrTx/>
                <a:buSzTx/>
                <a:buFontTx/>
                <a:buNone/>
              </a:pPr>
              <a:r>
                <a:rPr kumimoji="0" lang="zh-CN" altLang="en-US" sz="2400" i="1">
                  <a:solidFill>
                    <a:schemeClr val="bg2"/>
                  </a:solidFill>
                  <a:latin typeface="华文新魏" panose="02010800040101010101" pitchFamily="2" charset="-122"/>
                  <a:ea typeface="华文新魏" panose="02010800040101010101" pitchFamily="2" charset="-122"/>
                  <a:sym typeface="Symbol" panose="05050102010706020507" pitchFamily="18" charset="2"/>
                </a:rPr>
                <a:t></a:t>
              </a:r>
            </a:p>
          </p:txBody>
        </p:sp>
        <p:sp>
          <p:nvSpPr>
            <p:cNvPr id="62475" name="Rectangle 10"/>
            <p:cNvSpPr>
              <a:spLocks noChangeArrowheads="1"/>
            </p:cNvSpPr>
            <p:nvPr/>
          </p:nvSpPr>
          <p:spPr bwMode="auto">
            <a:xfrm>
              <a:off x="1440" y="1920"/>
              <a:ext cx="288" cy="1248"/>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sz="2400">
                  <a:solidFill>
                    <a:schemeClr val="folHlink"/>
                  </a:solidFill>
                  <a:latin typeface="华文新魏" panose="02010800040101010101" pitchFamily="2" charset="-122"/>
                  <a:ea typeface="华文新魏" panose="02010800040101010101" pitchFamily="2" charset="-122"/>
                  <a:sym typeface="Symbol" panose="05050102010706020507" pitchFamily="18" charset="2"/>
                </a:rPr>
                <a:t>a</a:t>
              </a:r>
              <a:endParaRPr kumimoji="0" lang="en-US" altLang="zh-CN" sz="2400">
                <a:solidFill>
                  <a:schemeClr val="bg2"/>
                </a:solidFill>
                <a:latin typeface="华文新魏" panose="02010800040101010101" pitchFamily="2" charset="-122"/>
                <a:ea typeface="华文新魏" panose="02010800040101010101" pitchFamily="2" charset="-122"/>
                <a:sym typeface="Symbol" panose="05050102010706020507" pitchFamily="18" charset="2"/>
              </a:endParaRPr>
            </a:p>
            <a:p>
              <a:pPr algn="ctr">
                <a:spcBef>
                  <a:spcPct val="0"/>
                </a:spcBef>
                <a:buClrTx/>
                <a:buSzTx/>
                <a:buFontTx/>
                <a:buNone/>
              </a:pPr>
              <a:r>
                <a:rPr kumimoji="0" lang="en-US" altLang="zh-CN" sz="2400">
                  <a:solidFill>
                    <a:schemeClr val="bg2"/>
                  </a:solidFill>
                  <a:latin typeface="华文新魏" panose="02010800040101010101" pitchFamily="2" charset="-122"/>
                  <a:ea typeface="华文新魏" panose="02010800040101010101" pitchFamily="2" charset="-122"/>
                  <a:sym typeface="Symbol" panose="05050102010706020507" pitchFamily="18" charset="2"/>
                </a:rPr>
                <a:t>a</a:t>
              </a:r>
            </a:p>
            <a:p>
              <a:pPr algn="ctr">
                <a:spcBef>
                  <a:spcPct val="0"/>
                </a:spcBef>
                <a:buClrTx/>
                <a:buSzTx/>
                <a:buFontTx/>
                <a:buNone/>
              </a:pPr>
              <a:r>
                <a:rPr kumimoji="0" lang="en-US" altLang="zh-CN" sz="2400">
                  <a:solidFill>
                    <a:schemeClr val="bg2"/>
                  </a:solidFill>
                  <a:latin typeface="华文新魏" panose="02010800040101010101" pitchFamily="2" charset="-122"/>
                  <a:ea typeface="华文新魏" panose="02010800040101010101" pitchFamily="2" charset="-122"/>
                  <a:sym typeface="Symbol" panose="05050102010706020507" pitchFamily="18" charset="2"/>
                </a:rPr>
                <a:t>b</a:t>
              </a:r>
            </a:p>
            <a:p>
              <a:pPr algn="ctr">
                <a:spcBef>
                  <a:spcPct val="0"/>
                </a:spcBef>
                <a:buClrTx/>
                <a:buSzTx/>
                <a:buFontTx/>
                <a:buNone/>
              </a:pPr>
              <a:r>
                <a:rPr kumimoji="0" lang="en-US" altLang="zh-CN" sz="2400">
                  <a:solidFill>
                    <a:schemeClr val="folHlink"/>
                  </a:solidFill>
                  <a:latin typeface="华文新魏" panose="02010800040101010101" pitchFamily="2" charset="-122"/>
                  <a:ea typeface="华文新魏" panose="02010800040101010101" pitchFamily="2" charset="-122"/>
                  <a:sym typeface="Symbol" panose="05050102010706020507" pitchFamily="18" charset="2"/>
                </a:rPr>
                <a:t>a</a:t>
              </a:r>
            </a:p>
            <a:p>
              <a:pPr algn="ctr">
                <a:spcBef>
                  <a:spcPct val="0"/>
                </a:spcBef>
                <a:buClrTx/>
                <a:buSzTx/>
                <a:buFontTx/>
                <a:buNone/>
              </a:pPr>
              <a:r>
                <a:rPr kumimoji="0" lang="en-US" altLang="zh-CN" sz="2400" i="1">
                  <a:latin typeface="华文新魏" panose="02010800040101010101" pitchFamily="2" charset="-122"/>
                  <a:ea typeface="华文新魏" panose="02010800040101010101" pitchFamily="2" charset="-122"/>
                  <a:sym typeface="Symbol" panose="05050102010706020507" pitchFamily="18" charset="2"/>
                </a:rPr>
                <a:t>b</a:t>
              </a:r>
            </a:p>
          </p:txBody>
        </p:sp>
        <p:sp>
          <p:nvSpPr>
            <p:cNvPr id="62476" name="Text Box 17"/>
            <p:cNvSpPr txBox="1">
              <a:spLocks noChangeArrowheads="1"/>
            </p:cNvSpPr>
            <p:nvPr/>
          </p:nvSpPr>
          <p:spPr bwMode="auto">
            <a:xfrm>
              <a:off x="1056" y="1296"/>
              <a:ext cx="1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50000"/>
                </a:spcBef>
                <a:buClrTx/>
                <a:buSzTx/>
                <a:buFontTx/>
                <a:buNone/>
              </a:pPr>
              <a:r>
                <a:rPr kumimoji="0" lang="en-US" altLang="zh-CN" sz="2400" i="1">
                  <a:solidFill>
                    <a:schemeClr val="bg2"/>
                  </a:solidFill>
                  <a:latin typeface="华文新魏" panose="02010800040101010101" pitchFamily="2" charset="-122"/>
                  <a:ea typeface="华文新魏" panose="02010800040101010101" pitchFamily="2" charset="-122"/>
                </a:rPr>
                <a:t>r</a:t>
              </a:r>
            </a:p>
          </p:txBody>
        </p:sp>
        <p:sp>
          <p:nvSpPr>
            <p:cNvPr id="62477" name="Rectangle 11"/>
            <p:cNvSpPr>
              <a:spLocks noChangeArrowheads="1"/>
            </p:cNvSpPr>
            <p:nvPr/>
          </p:nvSpPr>
          <p:spPr bwMode="auto">
            <a:xfrm>
              <a:off x="2352" y="1632"/>
              <a:ext cx="288" cy="33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sz="2400" i="1">
                  <a:solidFill>
                    <a:schemeClr val="bg2"/>
                  </a:solidFill>
                  <a:latin typeface="华文新魏" panose="02010800040101010101" pitchFamily="2" charset="-122"/>
                  <a:ea typeface="华文新魏" panose="02010800040101010101" pitchFamily="2" charset="-122"/>
                </a:rPr>
                <a:t>B</a:t>
              </a:r>
            </a:p>
          </p:txBody>
        </p:sp>
        <p:sp>
          <p:nvSpPr>
            <p:cNvPr id="62478" name="Rectangle 12"/>
            <p:cNvSpPr>
              <a:spLocks noChangeArrowheads="1"/>
            </p:cNvSpPr>
            <p:nvPr/>
          </p:nvSpPr>
          <p:spPr bwMode="auto">
            <a:xfrm>
              <a:off x="2352" y="2016"/>
              <a:ext cx="288" cy="1104"/>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zh-CN" altLang="en-US" sz="2400" i="1" dirty="0">
                  <a:solidFill>
                    <a:schemeClr val="folHlink"/>
                  </a:solidFill>
                  <a:latin typeface="华文新魏" panose="02010800040101010101" pitchFamily="2" charset="-122"/>
                  <a:ea typeface="华文新魏" panose="02010800040101010101" pitchFamily="2" charset="-122"/>
                  <a:sym typeface="Symbol" panose="05050102010706020507" pitchFamily="18" charset="2"/>
                </a:rPr>
                <a:t>1</a:t>
              </a:r>
              <a:endParaRPr kumimoji="0" lang="zh-CN" altLang="en-US" sz="2400" i="1" dirty="0">
                <a:solidFill>
                  <a:schemeClr val="bg2"/>
                </a:solidFill>
                <a:latin typeface="华文新魏" panose="02010800040101010101" pitchFamily="2" charset="-122"/>
                <a:ea typeface="华文新魏" panose="02010800040101010101" pitchFamily="2" charset="-122"/>
                <a:sym typeface="Symbol" panose="05050102010706020507" pitchFamily="18" charset="2"/>
              </a:endParaRPr>
            </a:p>
            <a:p>
              <a:pPr algn="ctr">
                <a:spcBef>
                  <a:spcPct val="0"/>
                </a:spcBef>
                <a:buClrTx/>
                <a:buSzTx/>
                <a:buFontTx/>
                <a:buNone/>
              </a:pPr>
              <a:r>
                <a:rPr kumimoji="0" lang="zh-CN" altLang="en-US" sz="2400" i="1" dirty="0">
                  <a:solidFill>
                    <a:schemeClr val="bg2"/>
                  </a:solidFill>
                  <a:latin typeface="华文新魏" panose="02010800040101010101" pitchFamily="2" charset="-122"/>
                  <a:ea typeface="华文新魏" panose="02010800040101010101" pitchFamily="2" charset="-122"/>
                  <a:sym typeface="Symbol" panose="05050102010706020507" pitchFamily="18" charset="2"/>
                </a:rPr>
                <a:t>3</a:t>
              </a:r>
            </a:p>
            <a:p>
              <a:pPr algn="ctr">
                <a:spcBef>
                  <a:spcPct val="0"/>
                </a:spcBef>
                <a:buClrTx/>
                <a:buSzTx/>
                <a:buFontTx/>
                <a:buNone/>
              </a:pPr>
              <a:r>
                <a:rPr kumimoji="0" lang="zh-CN" altLang="en-US" sz="2400" i="1" dirty="0">
                  <a:solidFill>
                    <a:schemeClr val="folHlink"/>
                  </a:solidFill>
                  <a:latin typeface="华文新魏" panose="02010800040101010101" pitchFamily="2" charset="-122"/>
                  <a:ea typeface="华文新魏" panose="02010800040101010101" pitchFamily="2" charset="-122"/>
                  <a:sym typeface="Symbol" panose="05050102010706020507" pitchFamily="18" charset="2"/>
                </a:rPr>
                <a:t>1</a:t>
              </a:r>
              <a:endParaRPr kumimoji="0" lang="zh-CN" altLang="en-US" sz="2400" i="1" dirty="0">
                <a:solidFill>
                  <a:schemeClr val="bg2"/>
                </a:solidFill>
                <a:latin typeface="华文新魏" panose="02010800040101010101" pitchFamily="2" charset="-122"/>
                <a:ea typeface="华文新魏" panose="02010800040101010101" pitchFamily="2" charset="-122"/>
                <a:sym typeface="Symbol" panose="05050102010706020507" pitchFamily="18" charset="2"/>
              </a:endParaRPr>
            </a:p>
            <a:p>
              <a:pPr algn="ctr">
                <a:spcBef>
                  <a:spcPct val="0"/>
                </a:spcBef>
                <a:buClrTx/>
                <a:buSzTx/>
                <a:buFontTx/>
                <a:buNone/>
              </a:pPr>
              <a:r>
                <a:rPr kumimoji="0" lang="en-US" altLang="zh-CN" sz="2400" i="1" dirty="0">
                  <a:latin typeface="华文新魏" panose="02010800040101010101" pitchFamily="2" charset="-122"/>
                  <a:ea typeface="华文新魏" panose="02010800040101010101" pitchFamily="2" charset="-122"/>
                  <a:sym typeface="Symbol" panose="05050102010706020507" pitchFamily="18" charset="2"/>
                </a:rPr>
                <a:t>3</a:t>
              </a:r>
            </a:p>
            <a:p>
              <a:pPr algn="ctr">
                <a:spcBef>
                  <a:spcPct val="0"/>
                </a:spcBef>
                <a:buClrTx/>
                <a:buSzTx/>
                <a:buFontTx/>
                <a:buNone/>
              </a:pPr>
              <a:r>
                <a:rPr kumimoji="0" lang="en-US" altLang="zh-CN" sz="2400" i="1" dirty="0">
                  <a:solidFill>
                    <a:schemeClr val="bg2"/>
                  </a:solidFill>
                  <a:latin typeface="华文新魏" panose="02010800040101010101" pitchFamily="2" charset="-122"/>
                  <a:ea typeface="华文新魏" panose="02010800040101010101" pitchFamily="2" charset="-122"/>
                  <a:sym typeface="Symbol" panose="05050102010706020507" pitchFamily="18" charset="2"/>
                </a:rPr>
                <a:t>2</a:t>
              </a:r>
              <a:endParaRPr kumimoji="0" lang="zh-CN" altLang="en-US" sz="2400" i="1" dirty="0">
                <a:solidFill>
                  <a:schemeClr val="bg2"/>
                </a:solidFill>
                <a:latin typeface="华文新魏" panose="02010800040101010101" pitchFamily="2" charset="-122"/>
                <a:ea typeface="华文新魏" panose="02010800040101010101" pitchFamily="2" charset="-122"/>
                <a:sym typeface="Symbol" panose="05050102010706020507" pitchFamily="18" charset="2"/>
              </a:endParaRPr>
            </a:p>
          </p:txBody>
        </p:sp>
        <p:sp>
          <p:nvSpPr>
            <p:cNvPr id="62479" name="Rectangle 13"/>
            <p:cNvSpPr>
              <a:spLocks noChangeArrowheads="1"/>
            </p:cNvSpPr>
            <p:nvPr/>
          </p:nvSpPr>
          <p:spPr bwMode="auto">
            <a:xfrm>
              <a:off x="2640" y="1632"/>
              <a:ext cx="288" cy="33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sz="2400" i="1">
                  <a:solidFill>
                    <a:schemeClr val="bg2"/>
                  </a:solidFill>
                  <a:latin typeface="华文新魏" panose="02010800040101010101" pitchFamily="2" charset="-122"/>
                  <a:ea typeface="华文新魏" panose="02010800040101010101" pitchFamily="2" charset="-122"/>
                </a:rPr>
                <a:t>D</a:t>
              </a:r>
            </a:p>
          </p:txBody>
        </p:sp>
        <p:sp>
          <p:nvSpPr>
            <p:cNvPr id="62480" name="Rectangle 14"/>
            <p:cNvSpPr>
              <a:spLocks noChangeArrowheads="1"/>
            </p:cNvSpPr>
            <p:nvPr/>
          </p:nvSpPr>
          <p:spPr bwMode="auto">
            <a:xfrm>
              <a:off x="2640" y="2016"/>
              <a:ext cx="288" cy="1104"/>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sz="2400">
                  <a:solidFill>
                    <a:schemeClr val="folHlink"/>
                  </a:solidFill>
                  <a:latin typeface="华文新魏" panose="02010800040101010101" pitchFamily="2" charset="-122"/>
                  <a:ea typeface="华文新魏" panose="02010800040101010101" pitchFamily="2" charset="-122"/>
                  <a:sym typeface="Symbol" panose="05050102010706020507" pitchFamily="18" charset="2"/>
                </a:rPr>
                <a:t>a</a:t>
              </a:r>
              <a:endParaRPr kumimoji="0" lang="en-US" altLang="zh-CN" sz="2400">
                <a:solidFill>
                  <a:schemeClr val="bg2"/>
                </a:solidFill>
                <a:latin typeface="华文新魏" panose="02010800040101010101" pitchFamily="2" charset="-122"/>
                <a:ea typeface="华文新魏" panose="02010800040101010101" pitchFamily="2" charset="-122"/>
                <a:sym typeface="Symbol" panose="05050102010706020507" pitchFamily="18" charset="2"/>
              </a:endParaRPr>
            </a:p>
            <a:p>
              <a:pPr algn="ctr">
                <a:spcBef>
                  <a:spcPct val="0"/>
                </a:spcBef>
                <a:buClrTx/>
                <a:buSzTx/>
                <a:buFontTx/>
                <a:buNone/>
              </a:pPr>
              <a:r>
                <a:rPr kumimoji="0" lang="en-US" altLang="zh-CN" sz="2400">
                  <a:solidFill>
                    <a:schemeClr val="bg2"/>
                  </a:solidFill>
                  <a:latin typeface="华文新魏" panose="02010800040101010101" pitchFamily="2" charset="-122"/>
                  <a:ea typeface="华文新魏" panose="02010800040101010101" pitchFamily="2" charset="-122"/>
                  <a:sym typeface="Symbol" panose="05050102010706020507" pitchFamily="18" charset="2"/>
                </a:rPr>
                <a:t>a</a:t>
              </a:r>
            </a:p>
            <a:p>
              <a:pPr algn="ctr">
                <a:spcBef>
                  <a:spcPct val="0"/>
                </a:spcBef>
                <a:buClrTx/>
                <a:buSzTx/>
                <a:buFontTx/>
                <a:buNone/>
              </a:pPr>
              <a:r>
                <a:rPr kumimoji="0" lang="en-US" altLang="zh-CN" sz="2400">
                  <a:solidFill>
                    <a:schemeClr val="folHlink"/>
                  </a:solidFill>
                  <a:latin typeface="华文新魏" panose="02010800040101010101" pitchFamily="2" charset="-122"/>
                  <a:ea typeface="华文新魏" panose="02010800040101010101" pitchFamily="2" charset="-122"/>
                  <a:sym typeface="Symbol" panose="05050102010706020507" pitchFamily="18" charset="2"/>
                </a:rPr>
                <a:t>a</a:t>
              </a:r>
              <a:endParaRPr kumimoji="0" lang="en-US" altLang="zh-CN" sz="2400">
                <a:solidFill>
                  <a:schemeClr val="bg2"/>
                </a:solidFill>
                <a:latin typeface="华文新魏" panose="02010800040101010101" pitchFamily="2" charset="-122"/>
                <a:ea typeface="华文新魏" panose="02010800040101010101" pitchFamily="2" charset="-122"/>
                <a:sym typeface="Symbol" panose="05050102010706020507" pitchFamily="18" charset="2"/>
              </a:endParaRPr>
            </a:p>
            <a:p>
              <a:pPr algn="ctr">
                <a:spcBef>
                  <a:spcPct val="0"/>
                </a:spcBef>
                <a:buClrTx/>
                <a:buSzTx/>
                <a:buFontTx/>
                <a:buNone/>
              </a:pPr>
              <a:r>
                <a:rPr kumimoji="0" lang="en-US" altLang="zh-CN" sz="2400" i="1">
                  <a:latin typeface="华文新魏" panose="02010800040101010101" pitchFamily="2" charset="-122"/>
                  <a:ea typeface="华文新魏" panose="02010800040101010101" pitchFamily="2" charset="-122"/>
                  <a:sym typeface="Symbol" panose="05050102010706020507" pitchFamily="18" charset="2"/>
                </a:rPr>
                <a:t>b</a:t>
              </a:r>
            </a:p>
            <a:p>
              <a:pPr algn="ctr">
                <a:spcBef>
                  <a:spcPct val="0"/>
                </a:spcBef>
                <a:buClrTx/>
                <a:buSzTx/>
                <a:buFontTx/>
                <a:buNone/>
              </a:pPr>
              <a:r>
                <a:rPr kumimoji="0" lang="en-US" altLang="zh-CN" sz="2400">
                  <a:solidFill>
                    <a:schemeClr val="bg2"/>
                  </a:solidFill>
                  <a:latin typeface="华文新魏" panose="02010800040101010101" pitchFamily="2" charset="-122"/>
                  <a:ea typeface="华文新魏" panose="02010800040101010101" pitchFamily="2" charset="-122"/>
                  <a:sym typeface="Symbol" panose="05050102010706020507" pitchFamily="18" charset="2"/>
                </a:rPr>
                <a:t>b</a:t>
              </a:r>
            </a:p>
          </p:txBody>
        </p:sp>
        <p:sp>
          <p:nvSpPr>
            <p:cNvPr id="62481" name="Rectangle 15"/>
            <p:cNvSpPr>
              <a:spLocks noChangeArrowheads="1"/>
            </p:cNvSpPr>
            <p:nvPr/>
          </p:nvSpPr>
          <p:spPr bwMode="auto">
            <a:xfrm>
              <a:off x="2928" y="1632"/>
              <a:ext cx="288" cy="33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sz="2400" i="1">
                  <a:solidFill>
                    <a:schemeClr val="bg2"/>
                  </a:solidFill>
                  <a:latin typeface="华文新魏" panose="02010800040101010101" pitchFamily="2" charset="-122"/>
                  <a:ea typeface="华文新魏" panose="02010800040101010101" pitchFamily="2" charset="-122"/>
                </a:rPr>
                <a:t>E</a:t>
              </a:r>
            </a:p>
          </p:txBody>
        </p:sp>
        <p:sp>
          <p:nvSpPr>
            <p:cNvPr id="62482" name="Rectangle 16"/>
            <p:cNvSpPr>
              <a:spLocks noChangeArrowheads="1"/>
            </p:cNvSpPr>
            <p:nvPr/>
          </p:nvSpPr>
          <p:spPr bwMode="auto">
            <a:xfrm>
              <a:off x="2928" y="2016"/>
              <a:ext cx="288" cy="1104"/>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zh-CN" altLang="en-US" sz="2400" i="1">
                  <a:solidFill>
                    <a:schemeClr val="bg2"/>
                  </a:solidFill>
                  <a:latin typeface="华文新魏" panose="02010800040101010101" pitchFamily="2" charset="-122"/>
                  <a:ea typeface="华文新魏" panose="02010800040101010101" pitchFamily="2" charset="-122"/>
                  <a:sym typeface="Symbol" panose="05050102010706020507" pitchFamily="18" charset="2"/>
                </a:rPr>
                <a:t></a:t>
              </a:r>
            </a:p>
            <a:p>
              <a:pPr algn="ctr">
                <a:spcBef>
                  <a:spcPct val="0"/>
                </a:spcBef>
                <a:buClrTx/>
                <a:buSzTx/>
                <a:buFontTx/>
                <a:buNone/>
              </a:pPr>
              <a:r>
                <a:rPr kumimoji="0" lang="zh-CN" altLang="en-US" sz="2400" i="1">
                  <a:solidFill>
                    <a:schemeClr val="bg2"/>
                  </a:solidFill>
                  <a:latin typeface="华文新魏" panose="02010800040101010101" pitchFamily="2" charset="-122"/>
                  <a:ea typeface="华文新魏" panose="02010800040101010101" pitchFamily="2" charset="-122"/>
                  <a:sym typeface="Symbol" panose="05050102010706020507" pitchFamily="18" charset="2"/>
                </a:rPr>
                <a:t></a:t>
              </a:r>
              <a:endParaRPr kumimoji="0" lang="zh-CN" altLang="en-US" sz="2400" b="1" i="1">
                <a:solidFill>
                  <a:schemeClr val="bg2"/>
                </a:solidFill>
                <a:latin typeface="华文新魏" panose="02010800040101010101" pitchFamily="2" charset="-122"/>
                <a:ea typeface="华文新魏" panose="02010800040101010101" pitchFamily="2" charset="-122"/>
                <a:sym typeface="Symbol" panose="05050102010706020507" pitchFamily="18" charset="2"/>
              </a:endParaRPr>
            </a:p>
            <a:p>
              <a:pPr algn="ctr">
                <a:spcBef>
                  <a:spcPct val="0"/>
                </a:spcBef>
                <a:buClrTx/>
                <a:buSzTx/>
                <a:buFontTx/>
                <a:buNone/>
              </a:pPr>
              <a:r>
                <a:rPr kumimoji="0" lang="zh-CN" altLang="en-US" sz="2400" i="1">
                  <a:solidFill>
                    <a:schemeClr val="bg2"/>
                  </a:solidFill>
                  <a:latin typeface="华文新魏" panose="02010800040101010101" pitchFamily="2" charset="-122"/>
                  <a:ea typeface="华文新魏" panose="02010800040101010101" pitchFamily="2" charset="-122"/>
                  <a:sym typeface="Symbol" panose="05050102010706020507" pitchFamily="18" charset="2"/>
                </a:rPr>
                <a:t></a:t>
              </a:r>
            </a:p>
            <a:p>
              <a:pPr algn="ctr">
                <a:spcBef>
                  <a:spcPct val="0"/>
                </a:spcBef>
                <a:buClrTx/>
                <a:buSzTx/>
                <a:buFontTx/>
                <a:buNone/>
              </a:pPr>
              <a:r>
                <a:rPr kumimoji="0" lang="zh-CN" altLang="en-US" sz="2400" i="1">
                  <a:solidFill>
                    <a:schemeClr val="bg2"/>
                  </a:solidFill>
                  <a:latin typeface="华文新魏" panose="02010800040101010101" pitchFamily="2" charset="-122"/>
                  <a:ea typeface="华文新魏" panose="02010800040101010101" pitchFamily="2" charset="-122"/>
                  <a:sym typeface="Symbol" panose="05050102010706020507" pitchFamily="18" charset="2"/>
                </a:rPr>
                <a:t></a:t>
              </a:r>
            </a:p>
            <a:p>
              <a:pPr algn="ctr">
                <a:spcBef>
                  <a:spcPct val="0"/>
                </a:spcBef>
                <a:buClrTx/>
                <a:buSzTx/>
                <a:buFontTx/>
                <a:buNone/>
              </a:pPr>
              <a:r>
                <a:rPr kumimoji="0" lang="zh-CN" altLang="en-US" sz="2400" i="1">
                  <a:solidFill>
                    <a:schemeClr val="bg2"/>
                  </a:solidFill>
                  <a:latin typeface="华文新魏" panose="02010800040101010101" pitchFamily="2" charset="-122"/>
                  <a:ea typeface="华文新魏" panose="02010800040101010101" pitchFamily="2" charset="-122"/>
                  <a:sym typeface="Symbol" panose="05050102010706020507" pitchFamily="18" charset="2"/>
                </a:rPr>
                <a:t></a:t>
              </a:r>
            </a:p>
          </p:txBody>
        </p:sp>
        <p:sp>
          <p:nvSpPr>
            <p:cNvPr id="62483" name="Text Box 28"/>
            <p:cNvSpPr txBox="1">
              <a:spLocks noChangeArrowheads="1"/>
            </p:cNvSpPr>
            <p:nvPr/>
          </p:nvSpPr>
          <p:spPr bwMode="auto">
            <a:xfrm>
              <a:off x="2692" y="1344"/>
              <a:ext cx="17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50000"/>
                </a:spcBef>
                <a:buClrTx/>
                <a:buSzTx/>
                <a:buFontTx/>
                <a:buNone/>
              </a:pPr>
              <a:r>
                <a:rPr kumimoji="0" lang="en-US" altLang="zh-CN" sz="2400" i="1">
                  <a:solidFill>
                    <a:schemeClr val="bg2"/>
                  </a:solidFill>
                  <a:latin typeface="华文新魏" panose="02010800040101010101" pitchFamily="2" charset="-122"/>
                  <a:ea typeface="华文新魏" panose="02010800040101010101" pitchFamily="2" charset="-122"/>
                </a:rPr>
                <a:t>s</a:t>
              </a:r>
            </a:p>
          </p:txBody>
        </p:sp>
        <p:sp>
          <p:nvSpPr>
            <p:cNvPr id="62484" name="Rectangle 20"/>
            <p:cNvSpPr>
              <a:spLocks noChangeArrowheads="1"/>
            </p:cNvSpPr>
            <p:nvPr/>
          </p:nvSpPr>
          <p:spPr bwMode="auto">
            <a:xfrm>
              <a:off x="3909" y="1920"/>
              <a:ext cx="274" cy="115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zh-CN" altLang="en-US" sz="2400" i="1">
                  <a:solidFill>
                    <a:schemeClr val="bg2"/>
                  </a:solidFill>
                  <a:latin typeface="华文新魏" panose="02010800040101010101" pitchFamily="2" charset="-122"/>
                  <a:ea typeface="华文新魏" panose="02010800040101010101" pitchFamily="2" charset="-122"/>
                  <a:sym typeface="Symbol" panose="05050102010706020507" pitchFamily="18" charset="2"/>
                </a:rPr>
                <a:t></a:t>
              </a:r>
            </a:p>
            <a:p>
              <a:pPr algn="ctr">
                <a:spcBef>
                  <a:spcPct val="0"/>
                </a:spcBef>
                <a:buClrTx/>
                <a:buSzTx/>
                <a:buFontTx/>
                <a:buNone/>
              </a:pPr>
              <a:r>
                <a:rPr kumimoji="0" lang="zh-CN" altLang="en-US" sz="2400" i="1">
                  <a:solidFill>
                    <a:schemeClr val="bg2"/>
                  </a:solidFill>
                  <a:latin typeface="华文新魏" panose="02010800040101010101" pitchFamily="2" charset="-122"/>
                  <a:ea typeface="华文新魏" panose="02010800040101010101" pitchFamily="2" charset="-122"/>
                  <a:sym typeface="Symbol" panose="05050102010706020507" pitchFamily="18" charset="2"/>
                </a:rPr>
                <a:t></a:t>
              </a:r>
            </a:p>
            <a:p>
              <a:pPr algn="ctr">
                <a:spcBef>
                  <a:spcPct val="0"/>
                </a:spcBef>
                <a:buClrTx/>
                <a:buSzTx/>
                <a:buFontTx/>
                <a:buNone/>
              </a:pPr>
              <a:r>
                <a:rPr kumimoji="0" lang="zh-CN" altLang="en-US" sz="2400" i="1">
                  <a:solidFill>
                    <a:schemeClr val="bg2"/>
                  </a:solidFill>
                  <a:latin typeface="华文新魏" panose="02010800040101010101" pitchFamily="2" charset="-122"/>
                  <a:ea typeface="华文新魏" panose="02010800040101010101" pitchFamily="2" charset="-122"/>
                  <a:sym typeface="Symbol" panose="05050102010706020507" pitchFamily="18" charset="2"/>
                </a:rPr>
                <a:t></a:t>
              </a:r>
            </a:p>
            <a:p>
              <a:pPr algn="ctr">
                <a:spcBef>
                  <a:spcPct val="0"/>
                </a:spcBef>
                <a:buClrTx/>
                <a:buSzTx/>
                <a:buFontTx/>
                <a:buNone/>
              </a:pPr>
              <a:r>
                <a:rPr kumimoji="0" lang="zh-CN" altLang="en-US" sz="2400" i="1">
                  <a:solidFill>
                    <a:schemeClr val="bg2"/>
                  </a:solidFill>
                  <a:latin typeface="华文新魏" panose="02010800040101010101" pitchFamily="2" charset="-122"/>
                  <a:ea typeface="华文新魏" panose="02010800040101010101" pitchFamily="2" charset="-122"/>
                  <a:sym typeface="Symbol" panose="05050102010706020507" pitchFamily="18" charset="2"/>
                </a:rPr>
                <a:t></a:t>
              </a:r>
            </a:p>
            <a:p>
              <a:pPr algn="ctr">
                <a:spcBef>
                  <a:spcPct val="0"/>
                </a:spcBef>
                <a:buClrTx/>
                <a:buSzTx/>
                <a:buFontTx/>
                <a:buNone/>
              </a:pPr>
              <a:r>
                <a:rPr kumimoji="0" lang="zh-CN" altLang="en-US" sz="2400" i="1">
                  <a:solidFill>
                    <a:schemeClr val="bg2"/>
                  </a:solidFill>
                  <a:latin typeface="华文新魏" panose="02010800040101010101" pitchFamily="2" charset="-122"/>
                  <a:ea typeface="华文新魏" panose="02010800040101010101" pitchFamily="2" charset="-122"/>
                  <a:sym typeface="Symbol" panose="05050102010706020507" pitchFamily="18" charset="2"/>
                </a:rPr>
                <a:t></a:t>
              </a:r>
            </a:p>
          </p:txBody>
        </p:sp>
        <p:sp>
          <p:nvSpPr>
            <p:cNvPr id="62485" name="Rectangle 21"/>
            <p:cNvSpPr>
              <a:spLocks noChangeArrowheads="1"/>
            </p:cNvSpPr>
            <p:nvPr/>
          </p:nvSpPr>
          <p:spPr bwMode="auto">
            <a:xfrm>
              <a:off x="4183" y="1920"/>
              <a:ext cx="274" cy="115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zh-CN" altLang="en-US" sz="2400" i="1" dirty="0">
                  <a:solidFill>
                    <a:schemeClr val="folHlink"/>
                  </a:solidFill>
                  <a:latin typeface="华文新魏" panose="02010800040101010101" pitchFamily="2" charset="-122"/>
                  <a:ea typeface="华文新魏" panose="02010800040101010101" pitchFamily="2" charset="-122"/>
                  <a:sym typeface="Symbol" panose="05050102010706020507" pitchFamily="18" charset="2"/>
                </a:rPr>
                <a:t>1</a:t>
              </a:r>
            </a:p>
            <a:p>
              <a:pPr algn="ctr">
                <a:spcBef>
                  <a:spcPct val="0"/>
                </a:spcBef>
                <a:buClrTx/>
                <a:buSzTx/>
                <a:buFontTx/>
                <a:buNone/>
              </a:pPr>
              <a:r>
                <a:rPr kumimoji="0" lang="zh-CN" altLang="en-US" sz="2400" i="1" dirty="0">
                  <a:solidFill>
                    <a:schemeClr val="folHlink"/>
                  </a:solidFill>
                  <a:latin typeface="华文新魏" panose="02010800040101010101" pitchFamily="2" charset="-122"/>
                  <a:ea typeface="华文新魏" panose="02010800040101010101" pitchFamily="2" charset="-122"/>
                  <a:sym typeface="Symbol" panose="05050102010706020507" pitchFamily="18" charset="2"/>
                </a:rPr>
                <a:t>1</a:t>
              </a:r>
            </a:p>
            <a:p>
              <a:pPr algn="ctr">
                <a:spcBef>
                  <a:spcPct val="0"/>
                </a:spcBef>
                <a:buClrTx/>
                <a:buSzTx/>
                <a:buFontTx/>
                <a:buNone/>
              </a:pPr>
              <a:r>
                <a:rPr kumimoji="0" lang="zh-CN" altLang="en-US" sz="2400" i="1" dirty="0">
                  <a:solidFill>
                    <a:schemeClr val="folHlink"/>
                  </a:solidFill>
                  <a:latin typeface="华文新魏" panose="02010800040101010101" pitchFamily="2" charset="-122"/>
                  <a:ea typeface="华文新魏" panose="02010800040101010101" pitchFamily="2" charset="-122"/>
                  <a:sym typeface="Symbol" panose="05050102010706020507" pitchFamily="18" charset="2"/>
                </a:rPr>
                <a:t>1</a:t>
              </a:r>
            </a:p>
            <a:p>
              <a:pPr algn="ctr">
                <a:spcBef>
                  <a:spcPct val="0"/>
                </a:spcBef>
                <a:buClrTx/>
                <a:buSzTx/>
                <a:buFontTx/>
                <a:buNone/>
              </a:pPr>
              <a:r>
                <a:rPr kumimoji="0" lang="zh-CN" altLang="en-US" sz="2400" i="1" dirty="0">
                  <a:solidFill>
                    <a:schemeClr val="folHlink"/>
                  </a:solidFill>
                  <a:latin typeface="华文新魏" panose="02010800040101010101" pitchFamily="2" charset="-122"/>
                  <a:ea typeface="华文新魏" panose="02010800040101010101" pitchFamily="2" charset="-122"/>
                  <a:sym typeface="Symbol" panose="05050102010706020507" pitchFamily="18" charset="2"/>
                </a:rPr>
                <a:t>1</a:t>
              </a:r>
              <a:endParaRPr kumimoji="0" lang="zh-CN" altLang="en-US" sz="2400" i="1" dirty="0">
                <a:solidFill>
                  <a:schemeClr val="bg2"/>
                </a:solidFill>
                <a:latin typeface="华文新魏" panose="02010800040101010101" pitchFamily="2" charset="-122"/>
                <a:ea typeface="华文新魏" panose="02010800040101010101" pitchFamily="2" charset="-122"/>
                <a:sym typeface="Symbol" panose="05050102010706020507" pitchFamily="18" charset="2"/>
              </a:endParaRPr>
            </a:p>
            <a:p>
              <a:pPr algn="ctr">
                <a:spcBef>
                  <a:spcPct val="0"/>
                </a:spcBef>
                <a:buClrTx/>
                <a:buSzTx/>
                <a:buFontTx/>
                <a:buNone/>
              </a:pPr>
              <a:r>
                <a:rPr kumimoji="0" lang="en-US" altLang="zh-CN" sz="2400" i="1" dirty="0">
                  <a:latin typeface="华文新魏" panose="02010800040101010101" pitchFamily="2" charset="-122"/>
                  <a:ea typeface="华文新魏" panose="02010800040101010101" pitchFamily="2" charset="-122"/>
                  <a:sym typeface="Symbol" panose="05050102010706020507" pitchFamily="18" charset="2"/>
                </a:rPr>
                <a:t>3</a:t>
              </a:r>
              <a:endParaRPr kumimoji="0" lang="zh-CN" altLang="en-US" sz="2400" i="1" dirty="0">
                <a:latin typeface="华文新魏" panose="02010800040101010101" pitchFamily="2" charset="-122"/>
                <a:ea typeface="华文新魏" panose="02010800040101010101" pitchFamily="2" charset="-122"/>
                <a:sym typeface="Symbol" panose="05050102010706020507" pitchFamily="18" charset="2"/>
              </a:endParaRPr>
            </a:p>
          </p:txBody>
        </p:sp>
        <p:sp>
          <p:nvSpPr>
            <p:cNvPr id="62486" name="Rectangle 24"/>
            <p:cNvSpPr>
              <a:spLocks noChangeArrowheads="1"/>
            </p:cNvSpPr>
            <p:nvPr/>
          </p:nvSpPr>
          <p:spPr bwMode="auto">
            <a:xfrm>
              <a:off x="4457" y="1920"/>
              <a:ext cx="275" cy="115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zh-CN" altLang="en-US" sz="2400" i="1">
                  <a:solidFill>
                    <a:schemeClr val="bg2"/>
                  </a:solidFill>
                  <a:latin typeface="华文新魏" panose="02010800040101010101" pitchFamily="2" charset="-122"/>
                  <a:ea typeface="华文新魏" panose="02010800040101010101" pitchFamily="2" charset="-122"/>
                  <a:sym typeface="Symbol" panose="05050102010706020507" pitchFamily="18" charset="2"/>
                </a:rPr>
                <a:t></a:t>
              </a:r>
            </a:p>
            <a:p>
              <a:pPr algn="ctr">
                <a:spcBef>
                  <a:spcPct val="0"/>
                </a:spcBef>
                <a:buClrTx/>
                <a:buSzTx/>
                <a:buFontTx/>
                <a:buNone/>
              </a:pPr>
              <a:r>
                <a:rPr kumimoji="0" lang="zh-CN" altLang="en-US" sz="2400" i="1">
                  <a:solidFill>
                    <a:schemeClr val="bg2"/>
                  </a:solidFill>
                  <a:latin typeface="华文新魏" panose="02010800040101010101" pitchFamily="2" charset="-122"/>
                  <a:ea typeface="华文新魏" panose="02010800040101010101" pitchFamily="2" charset="-122"/>
                  <a:sym typeface="Symbol" panose="05050102010706020507" pitchFamily="18" charset="2"/>
                </a:rPr>
                <a:t></a:t>
              </a:r>
            </a:p>
            <a:p>
              <a:pPr algn="ctr">
                <a:spcBef>
                  <a:spcPct val="0"/>
                </a:spcBef>
                <a:buClrTx/>
                <a:buSzTx/>
                <a:buFontTx/>
                <a:buNone/>
              </a:pPr>
              <a:r>
                <a:rPr kumimoji="0" lang="zh-CN" altLang="en-US" sz="2400" i="1">
                  <a:solidFill>
                    <a:schemeClr val="bg2"/>
                  </a:solidFill>
                  <a:latin typeface="华文新魏" panose="02010800040101010101" pitchFamily="2" charset="-122"/>
                  <a:ea typeface="华文新魏" panose="02010800040101010101" pitchFamily="2" charset="-122"/>
                  <a:sym typeface="Symbol" panose="05050102010706020507" pitchFamily="18" charset="2"/>
                </a:rPr>
                <a:t></a:t>
              </a:r>
            </a:p>
            <a:p>
              <a:pPr algn="ctr">
                <a:spcBef>
                  <a:spcPct val="0"/>
                </a:spcBef>
                <a:buClrTx/>
                <a:buSzTx/>
                <a:buFontTx/>
                <a:buNone/>
              </a:pPr>
              <a:r>
                <a:rPr kumimoji="0" lang="zh-CN" altLang="en-US" sz="2400" i="1">
                  <a:solidFill>
                    <a:schemeClr val="bg2"/>
                  </a:solidFill>
                  <a:latin typeface="华文新魏" panose="02010800040101010101" pitchFamily="2" charset="-122"/>
                  <a:ea typeface="华文新魏" panose="02010800040101010101" pitchFamily="2" charset="-122"/>
                  <a:sym typeface="Symbol" panose="05050102010706020507" pitchFamily="18" charset="2"/>
                </a:rPr>
                <a:t></a:t>
              </a:r>
            </a:p>
            <a:p>
              <a:pPr algn="ctr">
                <a:spcBef>
                  <a:spcPct val="0"/>
                </a:spcBef>
                <a:buClrTx/>
                <a:buSzTx/>
                <a:buFontTx/>
                <a:buNone/>
              </a:pPr>
              <a:r>
                <a:rPr kumimoji="0" lang="zh-CN" altLang="en-US" sz="2400" i="1">
                  <a:solidFill>
                    <a:schemeClr val="bg2"/>
                  </a:solidFill>
                  <a:latin typeface="华文新魏" panose="02010800040101010101" pitchFamily="2" charset="-122"/>
                  <a:ea typeface="华文新魏" panose="02010800040101010101" pitchFamily="2" charset="-122"/>
                  <a:sym typeface="Symbol" panose="05050102010706020507" pitchFamily="18" charset="2"/>
                </a:rPr>
                <a:t></a:t>
              </a:r>
            </a:p>
          </p:txBody>
        </p:sp>
        <p:sp>
          <p:nvSpPr>
            <p:cNvPr id="62487" name="Rectangle 25"/>
            <p:cNvSpPr>
              <a:spLocks noChangeArrowheads="1"/>
            </p:cNvSpPr>
            <p:nvPr/>
          </p:nvSpPr>
          <p:spPr bwMode="auto">
            <a:xfrm>
              <a:off x="4732" y="1920"/>
              <a:ext cx="274" cy="115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sz="2400">
                  <a:solidFill>
                    <a:schemeClr val="folHlink"/>
                  </a:solidFill>
                  <a:latin typeface="华文新魏" panose="02010800040101010101" pitchFamily="2" charset="-122"/>
                  <a:ea typeface="华文新魏" panose="02010800040101010101" pitchFamily="2" charset="-122"/>
                  <a:sym typeface="Symbol" panose="05050102010706020507" pitchFamily="18" charset="2"/>
                </a:rPr>
                <a:t>a</a:t>
              </a:r>
            </a:p>
            <a:p>
              <a:pPr algn="ctr">
                <a:spcBef>
                  <a:spcPct val="0"/>
                </a:spcBef>
                <a:buClrTx/>
                <a:buSzTx/>
                <a:buFontTx/>
                <a:buNone/>
              </a:pPr>
              <a:r>
                <a:rPr kumimoji="0" lang="en-US" altLang="zh-CN" sz="2400">
                  <a:solidFill>
                    <a:schemeClr val="folHlink"/>
                  </a:solidFill>
                  <a:latin typeface="华文新魏" panose="02010800040101010101" pitchFamily="2" charset="-122"/>
                  <a:ea typeface="华文新魏" panose="02010800040101010101" pitchFamily="2" charset="-122"/>
                  <a:sym typeface="Symbol" panose="05050102010706020507" pitchFamily="18" charset="2"/>
                </a:rPr>
                <a:t>a</a:t>
              </a:r>
            </a:p>
            <a:p>
              <a:pPr algn="ctr">
                <a:spcBef>
                  <a:spcPct val="0"/>
                </a:spcBef>
                <a:buClrTx/>
                <a:buSzTx/>
                <a:buFontTx/>
                <a:buNone/>
              </a:pPr>
              <a:r>
                <a:rPr kumimoji="0" lang="en-US" altLang="zh-CN" sz="2400">
                  <a:solidFill>
                    <a:schemeClr val="folHlink"/>
                  </a:solidFill>
                  <a:latin typeface="华文新魏" panose="02010800040101010101" pitchFamily="2" charset="-122"/>
                  <a:ea typeface="华文新魏" panose="02010800040101010101" pitchFamily="2" charset="-122"/>
                  <a:sym typeface="Symbol" panose="05050102010706020507" pitchFamily="18" charset="2"/>
                </a:rPr>
                <a:t>a</a:t>
              </a:r>
            </a:p>
            <a:p>
              <a:pPr algn="ctr">
                <a:spcBef>
                  <a:spcPct val="0"/>
                </a:spcBef>
                <a:buClrTx/>
                <a:buSzTx/>
                <a:buFontTx/>
                <a:buNone/>
              </a:pPr>
              <a:r>
                <a:rPr kumimoji="0" lang="en-US" altLang="zh-CN" sz="2400">
                  <a:solidFill>
                    <a:schemeClr val="folHlink"/>
                  </a:solidFill>
                  <a:latin typeface="华文新魏" panose="02010800040101010101" pitchFamily="2" charset="-122"/>
                  <a:ea typeface="华文新魏" panose="02010800040101010101" pitchFamily="2" charset="-122"/>
                  <a:sym typeface="Symbol" panose="05050102010706020507" pitchFamily="18" charset="2"/>
                </a:rPr>
                <a:t>a</a:t>
              </a:r>
              <a:endParaRPr kumimoji="0" lang="en-US" altLang="zh-CN" sz="2400">
                <a:solidFill>
                  <a:schemeClr val="bg2"/>
                </a:solidFill>
                <a:latin typeface="华文新魏" panose="02010800040101010101" pitchFamily="2" charset="-122"/>
                <a:ea typeface="华文新魏" panose="02010800040101010101" pitchFamily="2" charset="-122"/>
                <a:sym typeface="Symbol" panose="05050102010706020507" pitchFamily="18" charset="2"/>
              </a:endParaRPr>
            </a:p>
            <a:p>
              <a:pPr algn="ctr">
                <a:spcBef>
                  <a:spcPct val="0"/>
                </a:spcBef>
                <a:buClrTx/>
                <a:buSzTx/>
                <a:buFontTx/>
                <a:buNone/>
              </a:pPr>
              <a:r>
                <a:rPr kumimoji="0" lang="en-US" altLang="zh-CN" sz="2400" i="1">
                  <a:latin typeface="华文新魏" panose="02010800040101010101" pitchFamily="2" charset="-122"/>
                  <a:ea typeface="华文新魏" panose="02010800040101010101" pitchFamily="2" charset="-122"/>
                  <a:sym typeface="Symbol" panose="05050102010706020507" pitchFamily="18" charset="2"/>
                </a:rPr>
                <a:t>b</a:t>
              </a:r>
            </a:p>
          </p:txBody>
        </p:sp>
        <p:sp>
          <p:nvSpPr>
            <p:cNvPr id="62488" name="Rectangle 27"/>
            <p:cNvSpPr>
              <a:spLocks noChangeArrowheads="1"/>
            </p:cNvSpPr>
            <p:nvPr/>
          </p:nvSpPr>
          <p:spPr bwMode="auto">
            <a:xfrm>
              <a:off x="5006" y="1920"/>
              <a:ext cx="274" cy="115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zh-CN" altLang="en-US" sz="2400" i="1">
                  <a:solidFill>
                    <a:schemeClr val="bg2"/>
                  </a:solidFill>
                  <a:latin typeface="华文新魏" panose="02010800040101010101" pitchFamily="2" charset="-122"/>
                  <a:ea typeface="华文新魏" panose="02010800040101010101" pitchFamily="2" charset="-122"/>
                  <a:sym typeface="Symbol" panose="05050102010706020507" pitchFamily="18" charset="2"/>
                </a:rPr>
                <a:t></a:t>
              </a:r>
            </a:p>
            <a:p>
              <a:pPr algn="ctr">
                <a:spcBef>
                  <a:spcPct val="0"/>
                </a:spcBef>
                <a:buClrTx/>
                <a:buSzTx/>
                <a:buFontTx/>
                <a:buNone/>
              </a:pPr>
              <a:r>
                <a:rPr kumimoji="0" lang="zh-CN" altLang="en-US" sz="2400" i="1">
                  <a:solidFill>
                    <a:schemeClr val="bg2"/>
                  </a:solidFill>
                  <a:latin typeface="华文新魏" panose="02010800040101010101" pitchFamily="2" charset="-122"/>
                  <a:ea typeface="华文新魏" panose="02010800040101010101" pitchFamily="2" charset="-122"/>
                  <a:sym typeface="Symbol" panose="05050102010706020507" pitchFamily="18" charset="2"/>
                </a:rPr>
                <a:t></a:t>
              </a:r>
            </a:p>
            <a:p>
              <a:pPr algn="ctr">
                <a:spcBef>
                  <a:spcPct val="0"/>
                </a:spcBef>
                <a:buClrTx/>
                <a:buSzTx/>
                <a:buFontTx/>
                <a:buNone/>
              </a:pPr>
              <a:r>
                <a:rPr kumimoji="0" lang="zh-CN" altLang="en-US" sz="2400" i="1">
                  <a:solidFill>
                    <a:schemeClr val="bg2"/>
                  </a:solidFill>
                  <a:latin typeface="华文新魏" panose="02010800040101010101" pitchFamily="2" charset="-122"/>
                  <a:ea typeface="华文新魏" panose="02010800040101010101" pitchFamily="2" charset="-122"/>
                  <a:sym typeface="Symbol" panose="05050102010706020507" pitchFamily="18" charset="2"/>
                </a:rPr>
                <a:t></a:t>
              </a:r>
            </a:p>
            <a:p>
              <a:pPr algn="ctr">
                <a:spcBef>
                  <a:spcPct val="0"/>
                </a:spcBef>
                <a:buClrTx/>
                <a:buSzTx/>
                <a:buFontTx/>
                <a:buNone/>
              </a:pPr>
              <a:r>
                <a:rPr kumimoji="0" lang="zh-CN" altLang="en-US" sz="2400" i="1">
                  <a:solidFill>
                    <a:schemeClr val="bg2"/>
                  </a:solidFill>
                  <a:latin typeface="华文新魏" panose="02010800040101010101" pitchFamily="2" charset="-122"/>
                  <a:ea typeface="华文新魏" panose="02010800040101010101" pitchFamily="2" charset="-122"/>
                  <a:sym typeface="Symbol" panose="05050102010706020507" pitchFamily="18" charset="2"/>
                </a:rPr>
                <a:t></a:t>
              </a:r>
            </a:p>
            <a:p>
              <a:pPr algn="ctr">
                <a:spcBef>
                  <a:spcPct val="0"/>
                </a:spcBef>
                <a:buClrTx/>
                <a:buSzTx/>
                <a:buFontTx/>
                <a:buNone/>
              </a:pPr>
              <a:r>
                <a:rPr kumimoji="0" lang="zh-CN" altLang="en-US" sz="2400" i="1">
                  <a:solidFill>
                    <a:schemeClr val="bg2"/>
                  </a:solidFill>
                  <a:latin typeface="华文新魏" panose="02010800040101010101" pitchFamily="2" charset="-122"/>
                  <a:ea typeface="华文新魏" panose="02010800040101010101" pitchFamily="2" charset="-122"/>
                  <a:sym typeface="Symbol" panose="05050102010706020507" pitchFamily="18" charset="2"/>
                </a:rPr>
                <a:t></a:t>
              </a:r>
            </a:p>
          </p:txBody>
        </p:sp>
        <p:sp>
          <p:nvSpPr>
            <p:cNvPr id="62489" name="Rectangle 18"/>
            <p:cNvSpPr>
              <a:spLocks noChangeArrowheads="1"/>
            </p:cNvSpPr>
            <p:nvPr/>
          </p:nvSpPr>
          <p:spPr bwMode="auto">
            <a:xfrm>
              <a:off x="3909" y="1545"/>
              <a:ext cx="274" cy="313"/>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sz="2400" i="1">
                  <a:solidFill>
                    <a:schemeClr val="bg2"/>
                  </a:solidFill>
                  <a:latin typeface="华文新魏" panose="02010800040101010101" pitchFamily="2" charset="-122"/>
                  <a:ea typeface="华文新魏" panose="02010800040101010101" pitchFamily="2" charset="-122"/>
                </a:rPr>
                <a:t>A</a:t>
              </a:r>
            </a:p>
          </p:txBody>
        </p:sp>
        <p:sp>
          <p:nvSpPr>
            <p:cNvPr id="62490" name="Rectangle 19"/>
            <p:cNvSpPr>
              <a:spLocks noChangeArrowheads="1"/>
            </p:cNvSpPr>
            <p:nvPr/>
          </p:nvSpPr>
          <p:spPr bwMode="auto">
            <a:xfrm>
              <a:off x="4183" y="1545"/>
              <a:ext cx="274" cy="313"/>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sz="2400" i="1">
                  <a:solidFill>
                    <a:schemeClr val="bg2"/>
                  </a:solidFill>
                  <a:latin typeface="华文新魏" panose="02010800040101010101" pitchFamily="2" charset="-122"/>
                  <a:ea typeface="华文新魏" panose="02010800040101010101" pitchFamily="2" charset="-122"/>
                </a:rPr>
                <a:t>B</a:t>
              </a:r>
            </a:p>
          </p:txBody>
        </p:sp>
        <p:sp>
          <p:nvSpPr>
            <p:cNvPr id="62491" name="Rectangle 22"/>
            <p:cNvSpPr>
              <a:spLocks noChangeArrowheads="1"/>
            </p:cNvSpPr>
            <p:nvPr/>
          </p:nvSpPr>
          <p:spPr bwMode="auto">
            <a:xfrm>
              <a:off x="4457" y="1545"/>
              <a:ext cx="275" cy="313"/>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sz="2400" i="1">
                  <a:solidFill>
                    <a:schemeClr val="bg2"/>
                  </a:solidFill>
                  <a:latin typeface="华文新魏" panose="02010800040101010101" pitchFamily="2" charset="-122"/>
                  <a:ea typeface="华文新魏" panose="02010800040101010101" pitchFamily="2" charset="-122"/>
                </a:rPr>
                <a:t>C</a:t>
              </a:r>
            </a:p>
          </p:txBody>
        </p:sp>
        <p:sp>
          <p:nvSpPr>
            <p:cNvPr id="62492" name="Rectangle 23"/>
            <p:cNvSpPr>
              <a:spLocks noChangeArrowheads="1"/>
            </p:cNvSpPr>
            <p:nvPr/>
          </p:nvSpPr>
          <p:spPr bwMode="auto">
            <a:xfrm>
              <a:off x="4732" y="1545"/>
              <a:ext cx="274" cy="313"/>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sz="2400" i="1">
                  <a:solidFill>
                    <a:schemeClr val="bg2"/>
                  </a:solidFill>
                  <a:latin typeface="华文新魏" panose="02010800040101010101" pitchFamily="2" charset="-122"/>
                  <a:ea typeface="华文新魏" panose="02010800040101010101" pitchFamily="2" charset="-122"/>
                </a:rPr>
                <a:t>D</a:t>
              </a:r>
            </a:p>
          </p:txBody>
        </p:sp>
        <p:sp>
          <p:nvSpPr>
            <p:cNvPr id="62493" name="Rectangle 26"/>
            <p:cNvSpPr>
              <a:spLocks noChangeArrowheads="1"/>
            </p:cNvSpPr>
            <p:nvPr/>
          </p:nvSpPr>
          <p:spPr bwMode="auto">
            <a:xfrm>
              <a:off x="5006" y="1545"/>
              <a:ext cx="274" cy="313"/>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sz="2400" i="1">
                  <a:solidFill>
                    <a:schemeClr val="bg2"/>
                  </a:solidFill>
                  <a:latin typeface="华文新魏" panose="02010800040101010101" pitchFamily="2" charset="-122"/>
                  <a:ea typeface="华文新魏" panose="02010800040101010101" pitchFamily="2" charset="-122"/>
                </a:rPr>
                <a:t>E</a:t>
              </a:r>
            </a:p>
          </p:txBody>
        </p:sp>
        <p:sp>
          <p:nvSpPr>
            <p:cNvPr id="62494" name="Rectangle 30"/>
            <p:cNvSpPr>
              <a:spLocks noChangeArrowheads="1"/>
            </p:cNvSpPr>
            <p:nvPr/>
          </p:nvSpPr>
          <p:spPr bwMode="auto">
            <a:xfrm>
              <a:off x="4389" y="1248"/>
              <a:ext cx="720"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buSzTx/>
                <a:buFont typeface="Monotype Sorts" pitchFamily="2" charset="2"/>
                <a:buNone/>
              </a:pPr>
              <a:r>
                <a:rPr lang="en-US" altLang="zh-CN" sz="2400" i="1">
                  <a:solidFill>
                    <a:schemeClr val="bg2"/>
                  </a:solidFill>
                  <a:latin typeface="华文新魏" panose="02010800040101010101" pitchFamily="2" charset="-122"/>
                  <a:ea typeface="华文新魏" panose="02010800040101010101" pitchFamily="2" charset="-122"/>
                </a:rPr>
                <a:t>r     s</a:t>
              </a:r>
            </a:p>
          </p:txBody>
        </p:sp>
        <p:sp>
          <p:nvSpPr>
            <p:cNvPr id="62495" name="AutoShape 31"/>
            <p:cNvSpPr>
              <a:spLocks noChangeArrowheads="1"/>
            </p:cNvSpPr>
            <p:nvPr/>
          </p:nvSpPr>
          <p:spPr bwMode="auto">
            <a:xfrm rot="16200000" flipV="1">
              <a:off x="4571" y="1344"/>
              <a:ext cx="96" cy="96"/>
            </a:xfrm>
            <a:prstGeom prst="flowChartCollate">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400" b="1">
                <a:latin typeface="Tahoma" panose="020B0604030504040204" pitchFamily="34" charset="0"/>
              </a:endParaRPr>
            </a:p>
          </p:txBody>
        </p:sp>
      </p:gr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p:txBody>
          <a:bodyPr/>
          <a:lstStyle/>
          <a:p>
            <a:r>
              <a:rPr lang="zh-CN" altLang="en-US">
                <a:latin typeface="华文新魏" panose="02010800040101010101" pitchFamily="2" charset="-122"/>
              </a:rPr>
              <a:t>自然连接</a:t>
            </a:r>
            <a:endParaRPr lang="zh-CN" altLang="en-US"/>
          </a:p>
        </p:txBody>
      </p:sp>
      <p:sp>
        <p:nvSpPr>
          <p:cNvPr id="63491" name="内容占位符 2"/>
          <p:cNvSpPr>
            <a:spLocks noGrp="1"/>
          </p:cNvSpPr>
          <p:nvPr>
            <p:ph idx="1"/>
          </p:nvPr>
        </p:nvSpPr>
        <p:spPr/>
        <p:txBody>
          <a:bodyPr/>
          <a:lstStyle/>
          <a:p>
            <a:pPr eaLnBrk="1" hangingPunct="1">
              <a:lnSpc>
                <a:spcPct val="120000"/>
              </a:lnSpc>
            </a:pPr>
            <a:r>
              <a:rPr lang="zh-CN" altLang="en-US" sz="2000" dirty="0">
                <a:latin typeface="华文新魏" panose="02010800040101010101" pitchFamily="2" charset="-122"/>
              </a:rPr>
              <a:t>自然连接与等值连接的不同</a:t>
            </a:r>
          </a:p>
          <a:p>
            <a:pPr lvl="1" eaLnBrk="1" hangingPunct="1">
              <a:lnSpc>
                <a:spcPct val="120000"/>
              </a:lnSpc>
            </a:pPr>
            <a:r>
              <a:rPr lang="zh-CN" altLang="en-US" sz="1800" dirty="0">
                <a:latin typeface="华文新魏" panose="02010800040101010101" pitchFamily="2" charset="-122"/>
              </a:rPr>
              <a:t>自然连接中相等的分量必须是相同的属性组，并且要在结果中去掉重复的属性，而等值连接则不必</a:t>
            </a:r>
            <a:endParaRPr lang="zh-CN" altLang="en-US" sz="3200" dirty="0">
              <a:latin typeface="华文新魏" panose="02010800040101010101" pitchFamily="2" charset="-122"/>
            </a:endParaRPr>
          </a:p>
          <a:p>
            <a:pPr eaLnBrk="1" hangingPunct="1">
              <a:lnSpc>
                <a:spcPct val="120000"/>
              </a:lnSpc>
            </a:pPr>
            <a:r>
              <a:rPr lang="zh-CN" altLang="en-US" sz="2000" dirty="0">
                <a:latin typeface="华文新魏" panose="02010800040101010101" pitchFamily="2" charset="-122"/>
              </a:rPr>
              <a:t>当</a:t>
            </a:r>
            <a:r>
              <a:rPr lang="en-US" altLang="zh-CN" sz="2000" dirty="0">
                <a:latin typeface="华文新魏" panose="02010800040101010101" pitchFamily="2" charset="-122"/>
              </a:rPr>
              <a:t>R</a:t>
            </a:r>
            <a:r>
              <a:rPr lang="zh-CN" altLang="en-US" sz="2000" dirty="0">
                <a:latin typeface="华文新魏" panose="02010800040101010101" pitchFamily="2" charset="-122"/>
              </a:rPr>
              <a:t>与</a:t>
            </a:r>
            <a:r>
              <a:rPr lang="en-US" altLang="zh-CN" sz="2000" dirty="0">
                <a:latin typeface="华文新魏" panose="02010800040101010101" pitchFamily="2" charset="-122"/>
              </a:rPr>
              <a:t>S</a:t>
            </a:r>
            <a:r>
              <a:rPr lang="zh-CN" altLang="en-US" sz="2000" dirty="0">
                <a:latin typeface="华文新魏" panose="02010800040101010101" pitchFamily="2" charset="-122"/>
              </a:rPr>
              <a:t>无相同属性时，</a:t>
            </a:r>
            <a:r>
              <a:rPr lang="en-US" altLang="zh-CN" sz="2000" dirty="0">
                <a:latin typeface="华文新魏" panose="02010800040101010101" pitchFamily="2" charset="-122"/>
              </a:rPr>
              <a:t>R    S ＝ R×S</a:t>
            </a:r>
          </a:p>
          <a:p>
            <a:pPr eaLnBrk="1" hangingPunct="1"/>
            <a:r>
              <a:rPr lang="zh-CN" altLang="en-US" sz="2000" dirty="0"/>
              <a:t>可交换，可结合</a:t>
            </a:r>
          </a:p>
          <a:p>
            <a:pPr lvl="1" eaLnBrk="1" hangingPunct="1"/>
            <a:r>
              <a:rPr lang="en-US" altLang="zh-CN" dirty="0"/>
              <a:t>s    </a:t>
            </a:r>
            <a:r>
              <a:rPr lang="en-US" altLang="zh-CN" dirty="0" err="1"/>
              <a:t>sc</a:t>
            </a:r>
            <a:r>
              <a:rPr lang="en-US" altLang="zh-CN" dirty="0"/>
              <a:t> </a:t>
            </a:r>
            <a:r>
              <a:rPr lang="en-US" altLang="zh-CN" dirty="0">
                <a:latin typeface="华文新魏" panose="02010800040101010101" pitchFamily="2" charset="-122"/>
              </a:rPr>
              <a:t>≡ </a:t>
            </a:r>
            <a:r>
              <a:rPr lang="en-US" altLang="zh-CN" dirty="0" err="1"/>
              <a:t>sc</a:t>
            </a:r>
            <a:r>
              <a:rPr lang="en-US" altLang="zh-CN" dirty="0"/>
              <a:t>     s</a:t>
            </a:r>
          </a:p>
          <a:p>
            <a:pPr lvl="1" eaLnBrk="1" hangingPunct="1"/>
            <a:r>
              <a:rPr kumimoji="0" lang="en-US" altLang="zh-CN" dirty="0"/>
              <a:t>(s</a:t>
            </a:r>
            <a:r>
              <a:rPr lang="en-US" altLang="zh-CN" dirty="0"/>
              <a:t>    </a:t>
            </a:r>
            <a:r>
              <a:rPr lang="en-US" altLang="zh-CN" dirty="0" err="1"/>
              <a:t>sc</a:t>
            </a:r>
            <a:r>
              <a:rPr lang="en-US" altLang="zh-CN" dirty="0"/>
              <a:t>)    c</a:t>
            </a:r>
            <a:r>
              <a:rPr lang="en-US" altLang="zh-CN" dirty="0">
                <a:latin typeface="华文新魏" panose="02010800040101010101" pitchFamily="2" charset="-122"/>
              </a:rPr>
              <a:t>≡ </a:t>
            </a:r>
            <a:r>
              <a:rPr lang="en-US" altLang="zh-CN" dirty="0"/>
              <a:t>s    (</a:t>
            </a:r>
            <a:r>
              <a:rPr lang="en-US" altLang="zh-CN" dirty="0" err="1"/>
              <a:t>sc</a:t>
            </a:r>
            <a:r>
              <a:rPr lang="en-US" altLang="zh-CN" dirty="0"/>
              <a:t>    c)</a:t>
            </a:r>
            <a:r>
              <a:rPr lang="en-US" altLang="zh-CN" dirty="0">
                <a:latin typeface="华文新魏" panose="02010800040101010101" pitchFamily="2" charset="-122"/>
              </a:rPr>
              <a:t> </a:t>
            </a:r>
            <a:endParaRPr lang="zh-CN" altLang="en-US" dirty="0"/>
          </a:p>
          <a:p>
            <a:r>
              <a:rPr lang="zh-CN" altLang="en-US" dirty="0"/>
              <a:t>找出</a:t>
            </a:r>
            <a:r>
              <a:rPr lang="en-US" altLang="zh-CN" dirty="0"/>
              <a:t>Computer Science</a:t>
            </a:r>
            <a:r>
              <a:rPr lang="zh-CN" altLang="en-US" dirty="0"/>
              <a:t>系的所有教师，以及他们教授的所有课程的名称 </a:t>
            </a:r>
            <a:endParaRPr lang="en-US" altLang="zh-CN" dirty="0"/>
          </a:p>
          <a:p>
            <a:pPr lvl="1"/>
            <a:r>
              <a:rPr lang="en-US" altLang="zh-CN" dirty="0">
                <a:sym typeface="Symbol" panose="05050102010706020507" pitchFamily="18" charset="2"/>
              </a:rPr>
              <a:t></a:t>
            </a:r>
            <a:r>
              <a:rPr lang="en-US" altLang="zh-CN" dirty="0"/>
              <a:t> </a:t>
            </a:r>
            <a:r>
              <a:rPr lang="en-US" altLang="zh-CN" sz="2400" i="1" baseline="-25000" dirty="0"/>
              <a:t>name, title</a:t>
            </a:r>
            <a:r>
              <a:rPr lang="en-US" altLang="zh-CN" dirty="0"/>
              <a:t> (</a:t>
            </a:r>
            <a:r>
              <a:rPr lang="en-US" altLang="zh-CN" sz="2400" dirty="0">
                <a:sym typeface="Symbol" panose="05050102010706020507" pitchFamily="18" charset="2"/>
              </a:rPr>
              <a:t></a:t>
            </a:r>
            <a:r>
              <a:rPr lang="en-US" altLang="zh-CN" dirty="0"/>
              <a:t> </a:t>
            </a:r>
            <a:r>
              <a:rPr lang="en-US" altLang="zh-CN" sz="2400" i="1" baseline="-25000" dirty="0" err="1"/>
              <a:t>dept_name</a:t>
            </a:r>
            <a:r>
              <a:rPr lang="en-US" altLang="zh-CN" sz="2400" baseline="-25000" dirty="0"/>
              <a:t>=“Comp. Sci.”</a:t>
            </a:r>
            <a:r>
              <a:rPr lang="en-US" altLang="zh-CN" dirty="0"/>
              <a:t> </a:t>
            </a:r>
            <a:r>
              <a:rPr lang="en-US" altLang="zh-CN" sz="2000" dirty="0"/>
              <a:t>(</a:t>
            </a:r>
            <a:r>
              <a:rPr lang="en-US" altLang="zh-CN" sz="2000" i="1" dirty="0"/>
              <a:t>instructor</a:t>
            </a:r>
            <a:r>
              <a:rPr lang="en-US" altLang="zh-CN" sz="2000" dirty="0"/>
              <a:t>     </a:t>
            </a:r>
          </a:p>
          <a:p>
            <a:pPr marL="457200" lvl="1" indent="0">
              <a:buNone/>
            </a:pPr>
            <a:r>
              <a:rPr lang="en-US" altLang="zh-CN" sz="2000" i="1" dirty="0"/>
              <a:t>  teaches</a:t>
            </a:r>
            <a:r>
              <a:rPr lang="en-US" altLang="zh-CN" sz="2000" dirty="0"/>
              <a:t>     </a:t>
            </a:r>
            <a:r>
              <a:rPr lang="en-US" altLang="zh-CN" sz="2000" i="1" dirty="0"/>
              <a:t>course</a:t>
            </a:r>
            <a:r>
              <a:rPr lang="en-US" altLang="zh-CN" sz="2000" dirty="0"/>
              <a:t>))</a:t>
            </a:r>
          </a:p>
          <a:p>
            <a:endParaRPr lang="zh-CN" altLang="en-US" dirty="0"/>
          </a:p>
        </p:txBody>
      </p:sp>
      <p:grpSp>
        <p:nvGrpSpPr>
          <p:cNvPr id="2" name="组合 1">
            <a:extLst>
              <a:ext uri="{FF2B5EF4-FFF2-40B4-BE49-F238E27FC236}">
                <a16:creationId xmlns:a16="http://schemas.microsoft.com/office/drawing/2014/main" id="{DCB320ED-6A99-4A58-B2EC-CDA0CCD03BDA}"/>
              </a:ext>
            </a:extLst>
          </p:cNvPr>
          <p:cNvGrpSpPr/>
          <p:nvPr/>
        </p:nvGrpSpPr>
        <p:grpSpPr>
          <a:xfrm>
            <a:off x="2082800" y="3451543"/>
            <a:ext cx="4460240" cy="866457"/>
            <a:chOff x="1879600" y="3653155"/>
            <a:chExt cx="2876550" cy="588963"/>
          </a:xfrm>
        </p:grpSpPr>
        <p:sp>
          <p:nvSpPr>
            <p:cNvPr id="63492" name="AutoShape 11"/>
            <p:cNvSpPr>
              <a:spLocks noChangeArrowheads="1"/>
            </p:cNvSpPr>
            <p:nvPr/>
          </p:nvSpPr>
          <p:spPr bwMode="auto">
            <a:xfrm rot="5400000">
              <a:off x="1879600" y="3665855"/>
              <a:ext cx="228600" cy="228600"/>
            </a:xfrm>
            <a:prstGeom prst="flowChartCollate">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400" b="1">
                <a:latin typeface="Tahoma" panose="020B0604030504040204" pitchFamily="34" charset="0"/>
              </a:endParaRPr>
            </a:p>
          </p:txBody>
        </p:sp>
        <p:sp>
          <p:nvSpPr>
            <p:cNvPr id="63493" name="AutoShape 12"/>
            <p:cNvSpPr>
              <a:spLocks noChangeArrowheads="1"/>
            </p:cNvSpPr>
            <p:nvPr/>
          </p:nvSpPr>
          <p:spPr bwMode="auto">
            <a:xfrm rot="5400000">
              <a:off x="3257550" y="3653155"/>
              <a:ext cx="228600" cy="228600"/>
            </a:xfrm>
            <a:prstGeom prst="flowChartCollate">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400" b="1">
                <a:latin typeface="Tahoma" panose="020B0604030504040204" pitchFamily="34" charset="0"/>
              </a:endParaRPr>
            </a:p>
          </p:txBody>
        </p:sp>
        <p:sp>
          <p:nvSpPr>
            <p:cNvPr id="63494" name="AutoShape 13"/>
            <p:cNvSpPr>
              <a:spLocks noChangeArrowheads="1"/>
            </p:cNvSpPr>
            <p:nvPr/>
          </p:nvSpPr>
          <p:spPr bwMode="auto">
            <a:xfrm rot="5400000">
              <a:off x="1993900" y="4013518"/>
              <a:ext cx="228600" cy="228600"/>
            </a:xfrm>
            <a:prstGeom prst="flowChartCollate">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400" b="1">
                <a:latin typeface="Tahoma" panose="020B0604030504040204" pitchFamily="34" charset="0"/>
              </a:endParaRPr>
            </a:p>
          </p:txBody>
        </p:sp>
        <p:sp>
          <p:nvSpPr>
            <p:cNvPr id="63495" name="AutoShape 14"/>
            <p:cNvSpPr>
              <a:spLocks noChangeArrowheads="1"/>
            </p:cNvSpPr>
            <p:nvPr/>
          </p:nvSpPr>
          <p:spPr bwMode="auto">
            <a:xfrm rot="5400000">
              <a:off x="2759075" y="4013518"/>
              <a:ext cx="228600" cy="228600"/>
            </a:xfrm>
            <a:prstGeom prst="flowChartCollate">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400" b="1">
                <a:latin typeface="Tahoma" panose="020B0604030504040204" pitchFamily="34" charset="0"/>
              </a:endParaRPr>
            </a:p>
          </p:txBody>
        </p:sp>
        <p:sp>
          <p:nvSpPr>
            <p:cNvPr id="63496" name="AutoShape 15"/>
            <p:cNvSpPr>
              <a:spLocks noChangeArrowheads="1"/>
            </p:cNvSpPr>
            <p:nvPr/>
          </p:nvSpPr>
          <p:spPr bwMode="auto">
            <a:xfrm rot="5400000">
              <a:off x="3802063" y="4013518"/>
              <a:ext cx="228600" cy="228600"/>
            </a:xfrm>
            <a:prstGeom prst="flowChartCollate">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400" b="1">
                <a:latin typeface="Tahoma" panose="020B0604030504040204" pitchFamily="34" charset="0"/>
              </a:endParaRPr>
            </a:p>
          </p:txBody>
        </p:sp>
        <p:sp>
          <p:nvSpPr>
            <p:cNvPr id="63497" name="AutoShape 16"/>
            <p:cNvSpPr>
              <a:spLocks noChangeArrowheads="1"/>
            </p:cNvSpPr>
            <p:nvPr/>
          </p:nvSpPr>
          <p:spPr bwMode="auto">
            <a:xfrm rot="5400000">
              <a:off x="4527550" y="4013518"/>
              <a:ext cx="228600" cy="228600"/>
            </a:xfrm>
            <a:prstGeom prst="flowChartCollate">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400" b="1">
                <a:latin typeface="Tahoma" panose="020B0604030504040204" pitchFamily="34" charset="0"/>
              </a:endParaRPr>
            </a:p>
          </p:txBody>
        </p:sp>
      </p:grpSp>
      <p:sp>
        <p:nvSpPr>
          <p:cNvPr id="63498" name="AutoShape 12"/>
          <p:cNvSpPr>
            <a:spLocks noChangeArrowheads="1"/>
          </p:cNvSpPr>
          <p:nvPr/>
        </p:nvSpPr>
        <p:spPr bwMode="auto">
          <a:xfrm rot="5400000">
            <a:off x="3952875" y="2465388"/>
            <a:ext cx="228600" cy="228600"/>
          </a:xfrm>
          <a:prstGeom prst="flowChartCollate">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400" b="1">
              <a:latin typeface="Tahoma" panose="020B0604030504040204" pitchFamily="34" charset="0"/>
            </a:endParaRPr>
          </a:p>
        </p:txBody>
      </p:sp>
      <p:sp>
        <p:nvSpPr>
          <p:cNvPr id="12" name="AutoShape 13"/>
          <p:cNvSpPr>
            <a:spLocks noChangeArrowheads="1"/>
          </p:cNvSpPr>
          <p:nvPr/>
        </p:nvSpPr>
        <p:spPr bwMode="auto">
          <a:xfrm rot="5400000">
            <a:off x="2654292" y="6135688"/>
            <a:ext cx="228600" cy="228600"/>
          </a:xfrm>
          <a:prstGeom prst="flowChartCollate">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400" b="1">
              <a:latin typeface="Tahoma" panose="020B0604030504040204" pitchFamily="34" charset="0"/>
            </a:endParaRPr>
          </a:p>
        </p:txBody>
      </p:sp>
      <p:sp>
        <p:nvSpPr>
          <p:cNvPr id="13" name="AutoShape 14"/>
          <p:cNvSpPr>
            <a:spLocks noChangeArrowheads="1"/>
          </p:cNvSpPr>
          <p:nvPr/>
        </p:nvSpPr>
        <p:spPr bwMode="auto">
          <a:xfrm rot="5400000">
            <a:off x="8086757" y="5764212"/>
            <a:ext cx="228600" cy="228600"/>
          </a:xfrm>
          <a:prstGeom prst="flowChartCollate">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400" b="1">
              <a:latin typeface="Tahoma" panose="020B0604030504040204" pitchFamily="34"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zh-CN" altLang="en-US">
                <a:ea typeface="宋体" panose="02010600030101010101" pitchFamily="2" charset="-122"/>
              </a:rPr>
              <a:t>赋值运算</a:t>
            </a:r>
            <a:endParaRPr lang="en-US" altLang="zh-CN">
              <a:ea typeface="宋体" panose="02010600030101010101" pitchFamily="2" charset="-122"/>
            </a:endParaRPr>
          </a:p>
        </p:txBody>
      </p:sp>
      <p:sp>
        <p:nvSpPr>
          <p:cNvPr id="64515" name="Rectangle 3"/>
          <p:cNvSpPr>
            <a:spLocks noGrp="1" noChangeArrowheads="1"/>
          </p:cNvSpPr>
          <p:nvPr>
            <p:ph type="body" idx="1"/>
          </p:nvPr>
        </p:nvSpPr>
        <p:spPr>
          <a:xfrm>
            <a:off x="838200" y="1109663"/>
            <a:ext cx="7204075" cy="4681537"/>
          </a:xfrm>
        </p:spPr>
        <p:txBody>
          <a:bodyPr/>
          <a:lstStyle/>
          <a:p>
            <a:pPr>
              <a:lnSpc>
                <a:spcPct val="150000"/>
              </a:lnSpc>
            </a:pPr>
            <a:r>
              <a:rPr lang="zh-CN" altLang="en-US" sz="2400" dirty="0"/>
              <a:t>赋值运算（</a:t>
            </a:r>
            <a:r>
              <a:rPr lang="en-US" altLang="zh-CN" sz="2400" dirty="0">
                <a:sym typeface="Symbol" panose="05050102010706020507" pitchFamily="18" charset="2"/>
              </a:rPr>
              <a:t></a:t>
            </a:r>
            <a:r>
              <a:rPr lang="zh-CN" altLang="en-US" sz="2400" dirty="0">
                <a:sym typeface="Symbol" panose="05050102010706020507" pitchFamily="18" charset="2"/>
              </a:rPr>
              <a:t>）提供了一种</a:t>
            </a:r>
            <a:r>
              <a:rPr lang="zh-CN" altLang="en-US" sz="2400" dirty="0">
                <a:latin typeface="Times New Roman" panose="02020603050405020304" pitchFamily="18" charset="0"/>
              </a:rPr>
              <a:t>简化关系代数表达式书写的方式 </a:t>
            </a:r>
            <a:endParaRPr lang="en-US" altLang="zh-CN" sz="2400" dirty="0">
              <a:sym typeface="Symbol" panose="05050102010706020507" pitchFamily="18" charset="2"/>
            </a:endParaRPr>
          </a:p>
          <a:p>
            <a:pPr marL="628650" lvl="1">
              <a:lnSpc>
                <a:spcPct val="150000"/>
              </a:lnSpc>
            </a:pPr>
            <a:r>
              <a:rPr lang="zh-CN" altLang="en-US" sz="2000" dirty="0">
                <a:sym typeface="Symbol" panose="05050102010706020507" pitchFamily="18" charset="2"/>
              </a:rPr>
              <a:t>把查询表达为一个顺序程序，由以下构成</a:t>
            </a:r>
            <a:endParaRPr lang="en-US" altLang="zh-CN" sz="2000" dirty="0">
              <a:sym typeface="Symbol" panose="05050102010706020507" pitchFamily="18" charset="2"/>
            </a:endParaRPr>
          </a:p>
          <a:p>
            <a:pPr lvl="2">
              <a:lnSpc>
                <a:spcPct val="150000"/>
              </a:lnSpc>
            </a:pPr>
            <a:r>
              <a:rPr lang="zh-CN" altLang="en-US" sz="1800" dirty="0">
                <a:sym typeface="Symbol" panose="05050102010706020507" pitchFamily="18" charset="2"/>
              </a:rPr>
              <a:t>一系列赋值</a:t>
            </a:r>
            <a:endParaRPr lang="en-US" altLang="zh-CN" sz="1800" dirty="0">
              <a:sym typeface="Symbol" panose="05050102010706020507" pitchFamily="18" charset="2"/>
            </a:endParaRPr>
          </a:p>
          <a:p>
            <a:pPr lvl="2">
              <a:lnSpc>
                <a:spcPct val="150000"/>
              </a:lnSpc>
            </a:pPr>
            <a:r>
              <a:rPr lang="zh-CN" altLang="en-US" sz="1800" dirty="0">
                <a:sym typeface="Symbol" panose="05050102010706020507" pitchFamily="18" charset="2"/>
              </a:rPr>
              <a:t>一个其值被作为查询结果显示的表达式</a:t>
            </a:r>
            <a:endParaRPr lang="en-US" altLang="zh-CN" sz="1800" dirty="0">
              <a:sym typeface="Symbol" panose="05050102010706020507" pitchFamily="18" charset="2"/>
            </a:endParaRPr>
          </a:p>
          <a:p>
            <a:pPr marL="628650" lvl="1">
              <a:lnSpc>
                <a:spcPct val="150000"/>
              </a:lnSpc>
            </a:pPr>
            <a:r>
              <a:rPr lang="zh-CN" altLang="en-US" sz="2000" dirty="0">
                <a:sym typeface="Symbol" panose="05050102010706020507" pitchFamily="18" charset="2"/>
              </a:rPr>
              <a:t>赋值必须是赋给一个临时关系变量 </a:t>
            </a:r>
            <a:endParaRPr lang="en-US" altLang="zh-CN" sz="2000" dirty="0">
              <a:sym typeface="Symbol" panose="05050102010706020507" pitchFamily="18" charset="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zh-CN" altLang="en-US">
                <a:ea typeface="宋体" panose="02010600030101010101" pitchFamily="2" charset="-122"/>
              </a:rPr>
              <a:t>外连接</a:t>
            </a:r>
            <a:endParaRPr lang="en-US" altLang="zh-CN">
              <a:ea typeface="宋体" panose="02010600030101010101" pitchFamily="2" charset="-122"/>
            </a:endParaRPr>
          </a:p>
        </p:txBody>
      </p:sp>
      <p:sp>
        <p:nvSpPr>
          <p:cNvPr id="66563" name="Rectangle 3"/>
          <p:cNvSpPr>
            <a:spLocks noGrp="1" noChangeArrowheads="1"/>
          </p:cNvSpPr>
          <p:nvPr>
            <p:ph type="body" idx="1"/>
          </p:nvPr>
        </p:nvSpPr>
        <p:spPr>
          <a:xfrm>
            <a:off x="798513" y="1077913"/>
            <a:ext cx="7848600" cy="4876800"/>
          </a:xfrm>
        </p:spPr>
        <p:txBody>
          <a:bodyPr/>
          <a:lstStyle/>
          <a:p>
            <a:pPr>
              <a:lnSpc>
                <a:spcPct val="150000"/>
              </a:lnSpc>
            </a:pPr>
            <a:r>
              <a:rPr lang="zh-CN" altLang="en-US" sz="2400" dirty="0">
                <a:latin typeface="Times New Roman" panose="02020603050405020304" pitchFamily="18" charset="0"/>
              </a:rPr>
              <a:t>外连接运算是连接运算的扩展，可以处理缺失的</a:t>
            </a:r>
            <a:r>
              <a:rPr lang="zh-CN" altLang="en-US" sz="2400" dirty="0"/>
              <a:t>信息 </a:t>
            </a:r>
            <a:endParaRPr lang="en-US" altLang="zh-CN" sz="2400" dirty="0"/>
          </a:p>
          <a:p>
            <a:pPr>
              <a:lnSpc>
                <a:spcPct val="150000"/>
              </a:lnSpc>
            </a:pPr>
            <a:r>
              <a:rPr lang="zh-CN" altLang="en-US" sz="2400" dirty="0">
                <a:latin typeface="Times New Roman" panose="02020603050405020304" pitchFamily="18" charset="0"/>
              </a:rPr>
              <a:t>计算连接，然后一个关系中失配的元组添加到结果中 </a:t>
            </a:r>
            <a:endParaRPr lang="en-US" altLang="zh-CN" sz="2400" dirty="0"/>
          </a:p>
          <a:p>
            <a:pPr>
              <a:lnSpc>
                <a:spcPct val="150000"/>
              </a:lnSpc>
            </a:pPr>
            <a:r>
              <a:rPr lang="zh-CN" altLang="en-US" sz="2400" dirty="0"/>
              <a:t>使用空值（</a:t>
            </a:r>
            <a:r>
              <a:rPr lang="en-US" altLang="zh-CN" sz="2400" i="1" dirty="0"/>
              <a:t> null</a:t>
            </a:r>
            <a:r>
              <a:rPr lang="en-US" altLang="zh-CN" sz="2400" dirty="0"/>
              <a:t> </a:t>
            </a:r>
            <a:r>
              <a:rPr lang="zh-CN" altLang="en-US" sz="2400" dirty="0"/>
              <a:t>）：</a:t>
            </a:r>
            <a:endParaRPr lang="en-US" altLang="zh-CN" sz="2400" dirty="0"/>
          </a:p>
          <a:p>
            <a:pPr lvl="1">
              <a:lnSpc>
                <a:spcPct val="150000"/>
              </a:lnSpc>
            </a:pPr>
            <a:r>
              <a:rPr lang="en-US" altLang="zh-CN" sz="1600" i="1" dirty="0"/>
              <a:t>null </a:t>
            </a:r>
            <a:r>
              <a:rPr lang="zh-CN" altLang="en-US" sz="2000" dirty="0"/>
              <a:t>代表一个值未知或不存在 </a:t>
            </a:r>
            <a:endParaRPr lang="en-US" altLang="zh-CN" sz="2000" dirty="0"/>
          </a:p>
          <a:p>
            <a:pPr lvl="1">
              <a:lnSpc>
                <a:spcPct val="150000"/>
              </a:lnSpc>
            </a:pPr>
            <a:r>
              <a:rPr lang="zh-CN" altLang="en-US" sz="2000" dirty="0"/>
              <a:t>所有的包含</a:t>
            </a:r>
            <a:r>
              <a:rPr lang="en-US" altLang="zh-CN" sz="2000" i="1" dirty="0"/>
              <a:t>null</a:t>
            </a:r>
            <a:r>
              <a:rPr lang="en-US" altLang="zh-CN" sz="2000" dirty="0"/>
              <a:t> </a:t>
            </a:r>
            <a:r>
              <a:rPr lang="zh-CN" altLang="en-US" sz="2000" dirty="0"/>
              <a:t>比较运算都被定义为</a:t>
            </a:r>
            <a:r>
              <a:rPr lang="en-US" altLang="zh-CN" sz="2000" b="1" dirty="0"/>
              <a:t>false</a:t>
            </a:r>
            <a:r>
              <a:rPr lang="en-US" altLang="zh-CN" sz="2000" dirty="0"/>
              <a:t> </a:t>
            </a:r>
            <a:r>
              <a:rPr lang="zh-CN" altLang="en-US" sz="2000" dirty="0"/>
              <a:t> </a:t>
            </a:r>
            <a:endParaRPr lang="en-US" altLang="zh-CN" sz="2000" dirty="0"/>
          </a:p>
          <a:p>
            <a:pPr lvl="2">
              <a:lnSpc>
                <a:spcPct val="150000"/>
              </a:lnSpc>
            </a:pPr>
            <a:r>
              <a:rPr lang="zh-CN" altLang="en-US" sz="1800" dirty="0"/>
              <a:t>稍后我们将学习有关空值的比较运算的精确意义 </a:t>
            </a:r>
            <a:endParaRPr lang="en-US" altLang="zh-CN" sz="1800"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zh-CN" altLang="en-US">
                <a:ea typeface="宋体" panose="02010600030101010101" pitchFamily="2" charset="-122"/>
              </a:rPr>
              <a:t>外连接</a:t>
            </a:r>
            <a:r>
              <a:rPr lang="en-US" altLang="zh-CN">
                <a:ea typeface="宋体" panose="02010600030101010101" pitchFamily="2" charset="-122"/>
              </a:rPr>
              <a:t>– </a:t>
            </a:r>
            <a:r>
              <a:rPr lang="zh-CN" altLang="en-US">
                <a:ea typeface="宋体" panose="02010600030101010101" pitchFamily="2" charset="-122"/>
              </a:rPr>
              <a:t>示例</a:t>
            </a:r>
            <a:endParaRPr lang="en-US" altLang="zh-CN">
              <a:ea typeface="宋体" panose="02010600030101010101" pitchFamily="2" charset="-122"/>
            </a:endParaRPr>
          </a:p>
        </p:txBody>
      </p:sp>
      <p:sp>
        <p:nvSpPr>
          <p:cNvPr id="68611" name="Rectangle 3"/>
          <p:cNvSpPr>
            <a:spLocks noGrp="1" noChangeArrowheads="1"/>
          </p:cNvSpPr>
          <p:nvPr>
            <p:ph type="body" idx="1"/>
          </p:nvPr>
        </p:nvSpPr>
        <p:spPr>
          <a:xfrm>
            <a:off x="798513" y="1077913"/>
            <a:ext cx="6861175" cy="487362"/>
          </a:xfrm>
        </p:spPr>
        <p:txBody>
          <a:bodyPr/>
          <a:lstStyle/>
          <a:p>
            <a:r>
              <a:rPr lang="zh-CN" altLang="en-US" sz="2400" dirty="0"/>
              <a:t>关系 </a:t>
            </a:r>
            <a:r>
              <a:rPr lang="en-US" altLang="zh-CN" sz="2400" i="1" dirty="0"/>
              <a:t>instructor</a:t>
            </a:r>
            <a:endParaRPr lang="en-US" altLang="zh-CN" sz="2400" dirty="0"/>
          </a:p>
        </p:txBody>
      </p:sp>
      <p:sp>
        <p:nvSpPr>
          <p:cNvPr id="68612" name="Rectangle 4"/>
          <p:cNvSpPr>
            <a:spLocks noChangeArrowheads="1"/>
          </p:cNvSpPr>
          <p:nvPr/>
        </p:nvSpPr>
        <p:spPr bwMode="auto">
          <a:xfrm>
            <a:off x="798513" y="3581400"/>
            <a:ext cx="702945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r>
              <a:rPr kumimoji="0" lang="zh-CN" altLang="en-US" sz="2400" dirty="0">
                <a:latin typeface="Helvetica" panose="020B0604020202020204" pitchFamily="34" charset="0"/>
              </a:rPr>
              <a:t>关系 </a:t>
            </a:r>
            <a:r>
              <a:rPr lang="en-US" altLang="zh-CN" sz="2400" i="1" dirty="0">
                <a:latin typeface="Helvetica" panose="020B0604020202020204" pitchFamily="34" charset="0"/>
              </a:rPr>
              <a:t>teaches</a:t>
            </a:r>
            <a:endParaRPr lang="en-US" altLang="zh-CN" sz="2400" dirty="0">
              <a:latin typeface="Helvetica" panose="020B0604020202020204" pitchFamily="34" charset="0"/>
            </a:endParaRPr>
          </a:p>
        </p:txBody>
      </p:sp>
      <p:grpSp>
        <p:nvGrpSpPr>
          <p:cNvPr id="68613" name="Group 5"/>
          <p:cNvGrpSpPr>
            <a:grpSpLocks/>
          </p:cNvGrpSpPr>
          <p:nvPr/>
        </p:nvGrpSpPr>
        <p:grpSpPr bwMode="auto">
          <a:xfrm>
            <a:off x="2438400" y="4089400"/>
            <a:ext cx="3276600" cy="1219200"/>
            <a:chOff x="1536" y="2576"/>
            <a:chExt cx="2064" cy="768"/>
          </a:xfrm>
        </p:grpSpPr>
        <p:sp>
          <p:nvSpPr>
            <p:cNvPr id="68621" name="Rectangle 6"/>
            <p:cNvSpPr>
              <a:spLocks noChangeArrowheads="1"/>
            </p:cNvSpPr>
            <p:nvPr/>
          </p:nvSpPr>
          <p:spPr bwMode="auto">
            <a:xfrm>
              <a:off x="1536" y="2576"/>
              <a:ext cx="1056" cy="192"/>
            </a:xfrm>
            <a:prstGeom prst="rect">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i="1">
                  <a:latin typeface="Helvetica" panose="020B0604020202020204" pitchFamily="34" charset="0"/>
                </a:rPr>
                <a:t>ID</a:t>
              </a:r>
              <a:endParaRPr kumimoji="0" lang="en-US" altLang="zh-CN">
                <a:latin typeface="Helvetica" panose="020B0604020202020204" pitchFamily="34" charset="0"/>
              </a:endParaRPr>
            </a:p>
          </p:txBody>
        </p:sp>
        <p:sp>
          <p:nvSpPr>
            <p:cNvPr id="68622" name="Rectangle 7"/>
            <p:cNvSpPr>
              <a:spLocks noChangeArrowheads="1"/>
            </p:cNvSpPr>
            <p:nvPr/>
          </p:nvSpPr>
          <p:spPr bwMode="auto">
            <a:xfrm>
              <a:off x="2592" y="2576"/>
              <a:ext cx="1008" cy="192"/>
            </a:xfrm>
            <a:prstGeom prst="rect">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i="1">
                  <a:latin typeface="Helvetica" panose="020B0604020202020204" pitchFamily="34" charset="0"/>
                </a:rPr>
                <a:t>course_id</a:t>
              </a:r>
              <a:endParaRPr kumimoji="0" lang="en-US" altLang="zh-CN">
                <a:latin typeface="Helvetica" panose="020B0604020202020204" pitchFamily="34" charset="0"/>
              </a:endParaRPr>
            </a:p>
          </p:txBody>
        </p:sp>
        <p:sp>
          <p:nvSpPr>
            <p:cNvPr id="68623" name="Rectangle 8"/>
            <p:cNvSpPr>
              <a:spLocks noChangeArrowheads="1"/>
            </p:cNvSpPr>
            <p:nvPr/>
          </p:nvSpPr>
          <p:spPr bwMode="auto">
            <a:xfrm>
              <a:off x="1536" y="2816"/>
              <a:ext cx="1056" cy="528"/>
            </a:xfrm>
            <a:prstGeom prst="rect">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r>
                <a:rPr kumimoji="0" lang="en-US" altLang="zh-CN">
                  <a:latin typeface="Helvetica" panose="020B0604020202020204" pitchFamily="34" charset="0"/>
                </a:rPr>
                <a:t>10101</a:t>
              </a:r>
            </a:p>
            <a:p>
              <a:pPr>
                <a:spcBef>
                  <a:spcPct val="0"/>
                </a:spcBef>
                <a:buClrTx/>
                <a:buSzTx/>
                <a:buFontTx/>
                <a:buNone/>
              </a:pPr>
              <a:r>
                <a:rPr kumimoji="0" lang="en-US" altLang="zh-CN">
                  <a:latin typeface="Helvetica" panose="020B0604020202020204" pitchFamily="34" charset="0"/>
                </a:rPr>
                <a:t>12121</a:t>
              </a:r>
            </a:p>
            <a:p>
              <a:pPr>
                <a:spcBef>
                  <a:spcPct val="0"/>
                </a:spcBef>
                <a:buClrTx/>
                <a:buSzTx/>
                <a:buFontTx/>
                <a:buNone/>
              </a:pPr>
              <a:r>
                <a:rPr kumimoji="0" lang="en-US" altLang="zh-CN">
                  <a:latin typeface="Helvetica" panose="020B0604020202020204" pitchFamily="34" charset="0"/>
                </a:rPr>
                <a:t>76766</a:t>
              </a:r>
            </a:p>
          </p:txBody>
        </p:sp>
        <p:sp>
          <p:nvSpPr>
            <p:cNvPr id="68624" name="Rectangle 9"/>
            <p:cNvSpPr>
              <a:spLocks noChangeArrowheads="1"/>
            </p:cNvSpPr>
            <p:nvPr/>
          </p:nvSpPr>
          <p:spPr bwMode="auto">
            <a:xfrm>
              <a:off x="2592" y="2816"/>
              <a:ext cx="1008" cy="528"/>
            </a:xfrm>
            <a:prstGeom prst="rect">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r>
                <a:rPr kumimoji="0" lang="en-US" altLang="zh-CN">
                  <a:latin typeface="Helvetica" panose="020B0604020202020204" pitchFamily="34" charset="0"/>
                </a:rPr>
                <a:t>CS-101</a:t>
              </a:r>
            </a:p>
            <a:p>
              <a:pPr>
                <a:spcBef>
                  <a:spcPct val="0"/>
                </a:spcBef>
                <a:buClrTx/>
                <a:buSzTx/>
                <a:buFontTx/>
                <a:buNone/>
              </a:pPr>
              <a:r>
                <a:rPr kumimoji="0" lang="en-US" altLang="zh-CN">
                  <a:latin typeface="Helvetica" panose="020B0604020202020204" pitchFamily="34" charset="0"/>
                </a:rPr>
                <a:t>FIN-201</a:t>
              </a:r>
            </a:p>
            <a:p>
              <a:pPr>
                <a:spcBef>
                  <a:spcPct val="0"/>
                </a:spcBef>
                <a:buClrTx/>
                <a:buSzTx/>
                <a:buFontTx/>
                <a:buNone/>
              </a:pPr>
              <a:r>
                <a:rPr kumimoji="0" lang="en-US" altLang="zh-CN">
                  <a:latin typeface="Helvetica" panose="020B0604020202020204" pitchFamily="34" charset="0"/>
                </a:rPr>
                <a:t>BIO-101</a:t>
              </a:r>
            </a:p>
          </p:txBody>
        </p:sp>
      </p:grpSp>
      <p:grpSp>
        <p:nvGrpSpPr>
          <p:cNvPr id="68614" name="Group 10"/>
          <p:cNvGrpSpPr>
            <a:grpSpLocks/>
          </p:cNvGrpSpPr>
          <p:nvPr/>
        </p:nvGrpSpPr>
        <p:grpSpPr bwMode="auto">
          <a:xfrm>
            <a:off x="2044700" y="1951038"/>
            <a:ext cx="4292600" cy="1223962"/>
            <a:chOff x="1288" y="1229"/>
            <a:chExt cx="2704" cy="771"/>
          </a:xfrm>
        </p:grpSpPr>
        <p:sp>
          <p:nvSpPr>
            <p:cNvPr id="68615" name="Rectangle 11"/>
            <p:cNvSpPr>
              <a:spLocks noChangeArrowheads="1"/>
            </p:cNvSpPr>
            <p:nvPr/>
          </p:nvSpPr>
          <p:spPr bwMode="auto">
            <a:xfrm>
              <a:off x="3272" y="1472"/>
              <a:ext cx="720" cy="528"/>
            </a:xfrm>
            <a:prstGeom prst="rect">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a:latin typeface="Helvetica" panose="020B0604020202020204" pitchFamily="34" charset="0"/>
                </a:rPr>
                <a:t>Comp. Sci.</a:t>
              </a:r>
            </a:p>
            <a:p>
              <a:pPr algn="ctr">
                <a:spcBef>
                  <a:spcPct val="0"/>
                </a:spcBef>
                <a:buClrTx/>
                <a:buSzTx/>
                <a:buFontTx/>
                <a:buNone/>
              </a:pPr>
              <a:r>
                <a:rPr kumimoji="0" lang="en-US" altLang="zh-CN">
                  <a:latin typeface="Helvetica" panose="020B0604020202020204" pitchFamily="34" charset="0"/>
                </a:rPr>
                <a:t>Finance</a:t>
              </a:r>
            </a:p>
            <a:p>
              <a:pPr algn="ctr">
                <a:spcBef>
                  <a:spcPct val="0"/>
                </a:spcBef>
                <a:buClrTx/>
                <a:buSzTx/>
                <a:buFontTx/>
                <a:buNone/>
              </a:pPr>
              <a:r>
                <a:rPr kumimoji="0" lang="en-US" altLang="zh-CN">
                  <a:latin typeface="Helvetica" panose="020B0604020202020204" pitchFamily="34" charset="0"/>
                </a:rPr>
                <a:t>Music</a:t>
              </a:r>
            </a:p>
          </p:txBody>
        </p:sp>
        <p:sp>
          <p:nvSpPr>
            <p:cNvPr id="68616" name="Rectangle 12"/>
            <p:cNvSpPr>
              <a:spLocks noChangeArrowheads="1"/>
            </p:cNvSpPr>
            <p:nvPr/>
          </p:nvSpPr>
          <p:spPr bwMode="auto">
            <a:xfrm>
              <a:off x="1288" y="1232"/>
              <a:ext cx="990" cy="192"/>
            </a:xfrm>
            <a:prstGeom prst="rect">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i="1">
                  <a:latin typeface="Helvetica" panose="020B0604020202020204" pitchFamily="34" charset="0"/>
                </a:rPr>
                <a:t>ID</a:t>
              </a:r>
              <a:endParaRPr kumimoji="0" lang="en-US" altLang="zh-CN">
                <a:latin typeface="Helvetica" panose="020B0604020202020204" pitchFamily="34" charset="0"/>
              </a:endParaRPr>
            </a:p>
          </p:txBody>
        </p:sp>
        <p:sp>
          <p:nvSpPr>
            <p:cNvPr id="68617" name="Rectangle 13"/>
            <p:cNvSpPr>
              <a:spLocks noChangeArrowheads="1"/>
            </p:cNvSpPr>
            <p:nvPr/>
          </p:nvSpPr>
          <p:spPr bwMode="auto">
            <a:xfrm>
              <a:off x="3269" y="1232"/>
              <a:ext cx="707" cy="192"/>
            </a:xfrm>
            <a:prstGeom prst="rect">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i="1">
                  <a:latin typeface="Helvetica" panose="020B0604020202020204" pitchFamily="34" charset="0"/>
                </a:rPr>
                <a:t>dept_name</a:t>
              </a:r>
              <a:endParaRPr kumimoji="0" lang="en-US" altLang="zh-CN">
                <a:latin typeface="Helvetica" panose="020B0604020202020204" pitchFamily="34" charset="0"/>
              </a:endParaRPr>
            </a:p>
          </p:txBody>
        </p:sp>
        <p:sp>
          <p:nvSpPr>
            <p:cNvPr id="68618" name="Rectangle 14"/>
            <p:cNvSpPr>
              <a:spLocks noChangeArrowheads="1"/>
            </p:cNvSpPr>
            <p:nvPr/>
          </p:nvSpPr>
          <p:spPr bwMode="auto">
            <a:xfrm>
              <a:off x="1288" y="1472"/>
              <a:ext cx="990" cy="528"/>
            </a:xfrm>
            <a:prstGeom prst="rect">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r>
                <a:rPr kumimoji="0" lang="en-US" altLang="zh-CN">
                  <a:latin typeface="Helvetica" panose="020B0604020202020204" pitchFamily="34" charset="0"/>
                </a:rPr>
                <a:t>10101</a:t>
              </a:r>
            </a:p>
            <a:p>
              <a:pPr>
                <a:spcBef>
                  <a:spcPct val="0"/>
                </a:spcBef>
                <a:buClrTx/>
                <a:buSzTx/>
                <a:buFontTx/>
                <a:buNone/>
              </a:pPr>
              <a:r>
                <a:rPr kumimoji="0" lang="en-US" altLang="zh-CN">
                  <a:latin typeface="Helvetica" panose="020B0604020202020204" pitchFamily="34" charset="0"/>
                </a:rPr>
                <a:t>12121</a:t>
              </a:r>
            </a:p>
            <a:p>
              <a:pPr>
                <a:spcBef>
                  <a:spcPct val="0"/>
                </a:spcBef>
                <a:buClrTx/>
                <a:buSzTx/>
                <a:buFontTx/>
                <a:buNone/>
              </a:pPr>
              <a:r>
                <a:rPr kumimoji="0" lang="en-US" altLang="zh-CN">
                  <a:latin typeface="Helvetica" panose="020B0604020202020204" pitchFamily="34" charset="0"/>
                </a:rPr>
                <a:t>15151</a:t>
              </a:r>
            </a:p>
          </p:txBody>
        </p:sp>
        <p:sp>
          <p:nvSpPr>
            <p:cNvPr id="68619" name="Rectangle 15"/>
            <p:cNvSpPr>
              <a:spLocks noChangeArrowheads="1"/>
            </p:cNvSpPr>
            <p:nvPr/>
          </p:nvSpPr>
          <p:spPr bwMode="auto">
            <a:xfrm>
              <a:off x="2281" y="1229"/>
              <a:ext cx="991" cy="192"/>
            </a:xfrm>
            <a:prstGeom prst="rect">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i="1">
                  <a:latin typeface="Helvetica" panose="020B0604020202020204" pitchFamily="34" charset="0"/>
                </a:rPr>
                <a:t>name</a:t>
              </a:r>
              <a:endParaRPr kumimoji="0" lang="en-US" altLang="zh-CN">
                <a:latin typeface="Helvetica" panose="020B0604020202020204" pitchFamily="34" charset="0"/>
              </a:endParaRPr>
            </a:p>
          </p:txBody>
        </p:sp>
        <p:sp>
          <p:nvSpPr>
            <p:cNvPr id="68620" name="Rectangle 16"/>
            <p:cNvSpPr>
              <a:spLocks noChangeArrowheads="1"/>
            </p:cNvSpPr>
            <p:nvPr/>
          </p:nvSpPr>
          <p:spPr bwMode="auto">
            <a:xfrm>
              <a:off x="2281" y="1469"/>
              <a:ext cx="991" cy="528"/>
            </a:xfrm>
            <a:prstGeom prst="rect">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r>
                <a:rPr kumimoji="0" lang="en-US" altLang="zh-CN">
                  <a:latin typeface="Helvetica" panose="020B0604020202020204" pitchFamily="34" charset="0"/>
                </a:rPr>
                <a:t>Srinivasan</a:t>
              </a:r>
            </a:p>
            <a:p>
              <a:pPr>
                <a:spcBef>
                  <a:spcPct val="0"/>
                </a:spcBef>
                <a:buClrTx/>
                <a:buSzTx/>
                <a:buFontTx/>
                <a:buNone/>
              </a:pPr>
              <a:r>
                <a:rPr kumimoji="0" lang="en-US" altLang="zh-CN">
                  <a:latin typeface="Helvetica" panose="020B0604020202020204" pitchFamily="34" charset="0"/>
                </a:rPr>
                <a:t>Wu</a:t>
              </a:r>
            </a:p>
            <a:p>
              <a:pPr>
                <a:spcBef>
                  <a:spcPct val="0"/>
                </a:spcBef>
                <a:buClrTx/>
                <a:buSzTx/>
                <a:buFontTx/>
                <a:buNone/>
              </a:pPr>
              <a:r>
                <a:rPr kumimoji="0" lang="en-US" altLang="zh-CN">
                  <a:latin typeface="Helvetica" panose="020B0604020202020204" pitchFamily="34" charset="0"/>
                </a:rPr>
                <a:t>Mozart</a:t>
              </a:r>
            </a:p>
          </p:txBody>
        </p:sp>
      </p:gr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4"/>
          <p:cNvSpPr>
            <a:spLocks noChangeArrowheads="1"/>
          </p:cNvSpPr>
          <p:nvPr/>
        </p:nvSpPr>
        <p:spPr bwMode="auto">
          <a:xfrm>
            <a:off x="885825" y="3408363"/>
            <a:ext cx="4235450" cy="897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r>
              <a:rPr lang="zh-CN" altLang="en-US" sz="2800" dirty="0">
                <a:latin typeface="Helvetica" panose="020B0604020202020204" pitchFamily="34" charset="0"/>
              </a:rPr>
              <a:t>左外连接</a:t>
            </a:r>
            <a:endParaRPr lang="en-US" altLang="zh-CN" sz="2800" dirty="0">
              <a:latin typeface="Helvetica" panose="020B0604020202020204" pitchFamily="34" charset="0"/>
            </a:endParaRPr>
          </a:p>
          <a:p>
            <a:pPr>
              <a:buSzTx/>
              <a:buFont typeface="Monotype Sorts" pitchFamily="2" charset="2"/>
              <a:buNone/>
            </a:pPr>
            <a:r>
              <a:rPr lang="en-US" altLang="zh-CN" i="1" dirty="0">
                <a:latin typeface="Helvetica" panose="020B0604020202020204" pitchFamily="34" charset="0"/>
              </a:rPr>
              <a:t>    </a:t>
            </a:r>
            <a:r>
              <a:rPr lang="en-US" altLang="zh-CN" sz="1800" i="1" dirty="0">
                <a:latin typeface="Helvetica" panose="020B0604020202020204" pitchFamily="34" charset="0"/>
              </a:rPr>
              <a:t>instructor          teaches</a:t>
            </a:r>
            <a:endParaRPr lang="en-US" altLang="zh-CN" b="1" dirty="0">
              <a:latin typeface="Helvetica" panose="020B0604020202020204" pitchFamily="34" charset="0"/>
            </a:endParaRPr>
          </a:p>
        </p:txBody>
      </p:sp>
      <p:grpSp>
        <p:nvGrpSpPr>
          <p:cNvPr id="70659" name="Group 25"/>
          <p:cNvGrpSpPr>
            <a:grpSpLocks/>
          </p:cNvGrpSpPr>
          <p:nvPr/>
        </p:nvGrpSpPr>
        <p:grpSpPr bwMode="auto">
          <a:xfrm>
            <a:off x="2298701" y="3986444"/>
            <a:ext cx="414337" cy="209550"/>
            <a:chOff x="1225" y="2417"/>
            <a:chExt cx="261" cy="132"/>
          </a:xfrm>
        </p:grpSpPr>
        <p:sp>
          <p:nvSpPr>
            <p:cNvPr id="70679" name="AutoShape 26"/>
            <p:cNvSpPr>
              <a:spLocks noChangeArrowheads="1"/>
            </p:cNvSpPr>
            <p:nvPr/>
          </p:nvSpPr>
          <p:spPr bwMode="auto">
            <a:xfrm rot="16200000" flipV="1">
              <a:off x="1354" y="2417"/>
              <a:ext cx="132" cy="132"/>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endParaRPr kumimoji="0" lang="zh-CN" altLang="en-US">
                <a:latin typeface="Helvetica" panose="020B0604020202020204" pitchFamily="34" charset="0"/>
              </a:endParaRPr>
            </a:p>
          </p:txBody>
        </p:sp>
        <p:sp>
          <p:nvSpPr>
            <p:cNvPr id="70680" name="Line 27"/>
            <p:cNvSpPr>
              <a:spLocks noChangeShapeType="1"/>
            </p:cNvSpPr>
            <p:nvPr/>
          </p:nvSpPr>
          <p:spPr bwMode="auto">
            <a:xfrm flipH="1">
              <a:off x="1228" y="2419"/>
              <a:ext cx="1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0681" name="Line 28"/>
            <p:cNvSpPr>
              <a:spLocks noChangeShapeType="1"/>
            </p:cNvSpPr>
            <p:nvPr/>
          </p:nvSpPr>
          <p:spPr bwMode="auto">
            <a:xfrm flipH="1">
              <a:off x="1225" y="2542"/>
              <a:ext cx="1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70660" name="Rectangle 2"/>
          <p:cNvSpPr>
            <a:spLocks noGrp="1" noChangeArrowheads="1"/>
          </p:cNvSpPr>
          <p:nvPr>
            <p:ph type="title"/>
          </p:nvPr>
        </p:nvSpPr>
        <p:spPr/>
        <p:txBody>
          <a:bodyPr/>
          <a:lstStyle/>
          <a:p>
            <a:r>
              <a:rPr lang="zh-CN" altLang="en-US">
                <a:ea typeface="宋体" panose="02010600030101010101" pitchFamily="2" charset="-122"/>
              </a:rPr>
              <a:t>外连接</a:t>
            </a:r>
            <a:r>
              <a:rPr lang="en-US" altLang="zh-CN">
                <a:ea typeface="宋体" panose="02010600030101010101" pitchFamily="2" charset="-122"/>
              </a:rPr>
              <a:t>– </a:t>
            </a:r>
            <a:r>
              <a:rPr lang="zh-CN" altLang="en-US">
                <a:ea typeface="宋体" panose="02010600030101010101" pitchFamily="2" charset="-122"/>
              </a:rPr>
              <a:t>示例</a:t>
            </a:r>
            <a:endParaRPr lang="en-US" altLang="zh-CN">
              <a:ea typeface="宋体" panose="02010600030101010101" pitchFamily="2" charset="-122"/>
            </a:endParaRPr>
          </a:p>
        </p:txBody>
      </p:sp>
      <p:sp>
        <p:nvSpPr>
          <p:cNvPr id="70661" name="Rectangle 3"/>
          <p:cNvSpPr>
            <a:spLocks noGrp="1" noChangeArrowheads="1"/>
          </p:cNvSpPr>
          <p:nvPr>
            <p:ph type="body" idx="1"/>
          </p:nvPr>
        </p:nvSpPr>
        <p:spPr>
          <a:xfrm>
            <a:off x="798513" y="1077913"/>
            <a:ext cx="6991350" cy="842962"/>
          </a:xfrm>
        </p:spPr>
        <p:txBody>
          <a:bodyPr/>
          <a:lstStyle/>
          <a:p>
            <a:pPr>
              <a:lnSpc>
                <a:spcPct val="90000"/>
              </a:lnSpc>
            </a:pPr>
            <a:r>
              <a:rPr lang="zh-CN" altLang="en-US" sz="2400" dirty="0"/>
              <a:t>连接</a:t>
            </a:r>
            <a:br>
              <a:rPr lang="en-US" altLang="zh-CN" sz="2400" dirty="0"/>
            </a:br>
            <a:br>
              <a:rPr lang="en-US" altLang="zh-CN" sz="1200" b="1" dirty="0"/>
            </a:br>
            <a:r>
              <a:rPr lang="en-US" altLang="zh-CN" sz="2400" i="1" dirty="0"/>
              <a:t>instructor      teaches</a:t>
            </a:r>
          </a:p>
        </p:txBody>
      </p:sp>
      <p:sp>
        <p:nvSpPr>
          <p:cNvPr id="70662" name="AutoShape 4"/>
          <p:cNvSpPr>
            <a:spLocks noChangeArrowheads="1"/>
          </p:cNvSpPr>
          <p:nvPr/>
        </p:nvSpPr>
        <p:spPr bwMode="auto">
          <a:xfrm rot="16200000" flipV="1">
            <a:off x="3078638" y="1563211"/>
            <a:ext cx="279400" cy="42957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endParaRPr kumimoji="0" lang="zh-CN" altLang="en-US">
              <a:latin typeface="Helvetica" panose="020B0604020202020204" pitchFamily="34" charset="0"/>
            </a:endParaRPr>
          </a:p>
        </p:txBody>
      </p:sp>
      <p:sp>
        <p:nvSpPr>
          <p:cNvPr id="70663" name="Rectangle 6"/>
          <p:cNvSpPr>
            <a:spLocks noChangeArrowheads="1"/>
          </p:cNvSpPr>
          <p:nvPr/>
        </p:nvSpPr>
        <p:spPr bwMode="auto">
          <a:xfrm>
            <a:off x="1508125" y="2149475"/>
            <a:ext cx="1204913" cy="319088"/>
          </a:xfrm>
          <a:prstGeom prst="rect">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i="1">
                <a:latin typeface="Helvetica" panose="020B0604020202020204" pitchFamily="34" charset="0"/>
              </a:rPr>
              <a:t>ID</a:t>
            </a:r>
            <a:endParaRPr kumimoji="0" lang="en-US" altLang="zh-CN">
              <a:latin typeface="Helvetica" panose="020B0604020202020204" pitchFamily="34" charset="0"/>
            </a:endParaRPr>
          </a:p>
        </p:txBody>
      </p:sp>
      <p:sp>
        <p:nvSpPr>
          <p:cNvPr id="70664" name="Rectangle 7"/>
          <p:cNvSpPr>
            <a:spLocks noChangeArrowheads="1"/>
          </p:cNvSpPr>
          <p:nvPr/>
        </p:nvSpPr>
        <p:spPr bwMode="auto">
          <a:xfrm>
            <a:off x="4327525" y="2149475"/>
            <a:ext cx="1325563" cy="304800"/>
          </a:xfrm>
          <a:prstGeom prst="rect">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i="1">
                <a:latin typeface="Helvetica" panose="020B0604020202020204" pitchFamily="34" charset="0"/>
              </a:rPr>
              <a:t>dept_name</a:t>
            </a:r>
            <a:endParaRPr kumimoji="0" lang="en-US" altLang="zh-CN">
              <a:latin typeface="Helvetica" panose="020B0604020202020204" pitchFamily="34" charset="0"/>
            </a:endParaRPr>
          </a:p>
        </p:txBody>
      </p:sp>
      <p:sp>
        <p:nvSpPr>
          <p:cNvPr id="70665" name="Rectangle 8"/>
          <p:cNvSpPr>
            <a:spLocks noChangeArrowheads="1"/>
          </p:cNvSpPr>
          <p:nvPr/>
        </p:nvSpPr>
        <p:spPr bwMode="auto">
          <a:xfrm>
            <a:off x="1508125" y="2530475"/>
            <a:ext cx="1233488" cy="609600"/>
          </a:xfrm>
          <a:prstGeom prst="rect">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r>
              <a:rPr kumimoji="0" lang="en-US" altLang="zh-CN">
                <a:latin typeface="Helvetica" panose="020B0604020202020204" pitchFamily="34" charset="0"/>
              </a:rPr>
              <a:t>10101</a:t>
            </a:r>
          </a:p>
          <a:p>
            <a:pPr>
              <a:spcBef>
                <a:spcPct val="0"/>
              </a:spcBef>
              <a:buClrTx/>
              <a:buSzTx/>
              <a:buFontTx/>
              <a:buNone/>
            </a:pPr>
            <a:r>
              <a:rPr kumimoji="0" lang="en-US" altLang="zh-CN">
                <a:latin typeface="Helvetica" panose="020B0604020202020204" pitchFamily="34" charset="0"/>
              </a:rPr>
              <a:t>12121</a:t>
            </a:r>
          </a:p>
        </p:txBody>
      </p:sp>
      <p:sp>
        <p:nvSpPr>
          <p:cNvPr id="70666" name="Rectangle 9"/>
          <p:cNvSpPr>
            <a:spLocks noChangeArrowheads="1"/>
          </p:cNvSpPr>
          <p:nvPr/>
        </p:nvSpPr>
        <p:spPr bwMode="auto">
          <a:xfrm>
            <a:off x="4327525" y="2530475"/>
            <a:ext cx="1357313" cy="609600"/>
          </a:xfrm>
          <a:prstGeom prst="rect">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a:latin typeface="Helvetica" panose="020B0604020202020204" pitchFamily="34" charset="0"/>
              </a:rPr>
              <a:t>Comp. Sci.</a:t>
            </a:r>
          </a:p>
          <a:p>
            <a:pPr algn="ctr">
              <a:spcBef>
                <a:spcPct val="0"/>
              </a:spcBef>
              <a:buClrTx/>
              <a:buSzTx/>
              <a:buFontTx/>
              <a:buNone/>
            </a:pPr>
            <a:r>
              <a:rPr kumimoji="0" lang="en-US" altLang="zh-CN">
                <a:latin typeface="Helvetica" panose="020B0604020202020204" pitchFamily="34" charset="0"/>
              </a:rPr>
              <a:t>Finance</a:t>
            </a:r>
          </a:p>
        </p:txBody>
      </p:sp>
      <p:sp>
        <p:nvSpPr>
          <p:cNvPr id="70667" name="Rectangle 10"/>
          <p:cNvSpPr>
            <a:spLocks noChangeArrowheads="1"/>
          </p:cNvSpPr>
          <p:nvPr/>
        </p:nvSpPr>
        <p:spPr bwMode="auto">
          <a:xfrm>
            <a:off x="5621338" y="2149475"/>
            <a:ext cx="1463675" cy="319088"/>
          </a:xfrm>
          <a:prstGeom prst="rect">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i="1">
                <a:latin typeface="Helvetica" panose="020B0604020202020204" pitchFamily="34" charset="0"/>
              </a:rPr>
              <a:t>course_id</a:t>
            </a:r>
            <a:endParaRPr kumimoji="0" lang="en-US" altLang="zh-CN">
              <a:latin typeface="Helvetica" panose="020B0604020202020204" pitchFamily="34" charset="0"/>
            </a:endParaRPr>
          </a:p>
        </p:txBody>
      </p:sp>
      <p:sp>
        <p:nvSpPr>
          <p:cNvPr id="70668" name="Rectangle 11"/>
          <p:cNvSpPr>
            <a:spLocks noChangeArrowheads="1"/>
          </p:cNvSpPr>
          <p:nvPr/>
        </p:nvSpPr>
        <p:spPr bwMode="auto">
          <a:xfrm>
            <a:off x="5635625" y="2530475"/>
            <a:ext cx="1462088" cy="609600"/>
          </a:xfrm>
          <a:prstGeom prst="rect">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r>
              <a:rPr kumimoji="0" lang="en-US" altLang="zh-CN">
                <a:latin typeface="Helvetica" panose="020B0604020202020204" pitchFamily="34" charset="0"/>
              </a:rPr>
              <a:t>  CS-101</a:t>
            </a:r>
          </a:p>
          <a:p>
            <a:pPr>
              <a:spcBef>
                <a:spcPct val="0"/>
              </a:spcBef>
              <a:buClrTx/>
              <a:buSzTx/>
              <a:buFontTx/>
              <a:buNone/>
            </a:pPr>
            <a:r>
              <a:rPr kumimoji="0" lang="en-US" altLang="zh-CN">
                <a:latin typeface="Helvetica" panose="020B0604020202020204" pitchFamily="34" charset="0"/>
              </a:rPr>
              <a:t>  FIN-201</a:t>
            </a:r>
          </a:p>
        </p:txBody>
      </p:sp>
      <p:sp>
        <p:nvSpPr>
          <p:cNvPr id="70669" name="Rectangle 12"/>
          <p:cNvSpPr>
            <a:spLocks noChangeArrowheads="1"/>
          </p:cNvSpPr>
          <p:nvPr/>
        </p:nvSpPr>
        <p:spPr bwMode="auto">
          <a:xfrm>
            <a:off x="2727325" y="2149475"/>
            <a:ext cx="1600200" cy="304800"/>
          </a:xfrm>
          <a:prstGeom prst="rect">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i="1">
                <a:latin typeface="Helvetica" panose="020B0604020202020204" pitchFamily="34" charset="0"/>
              </a:rPr>
              <a:t>name</a:t>
            </a:r>
            <a:endParaRPr kumimoji="0" lang="en-US" altLang="zh-CN">
              <a:latin typeface="Helvetica" panose="020B0604020202020204" pitchFamily="34" charset="0"/>
            </a:endParaRPr>
          </a:p>
        </p:txBody>
      </p:sp>
      <p:sp>
        <p:nvSpPr>
          <p:cNvPr id="70670" name="Rectangle 13"/>
          <p:cNvSpPr>
            <a:spLocks noChangeArrowheads="1"/>
          </p:cNvSpPr>
          <p:nvPr/>
        </p:nvSpPr>
        <p:spPr bwMode="auto">
          <a:xfrm>
            <a:off x="2727325" y="2530475"/>
            <a:ext cx="1600200" cy="609600"/>
          </a:xfrm>
          <a:prstGeom prst="rect">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r>
              <a:rPr kumimoji="0" lang="en-US" altLang="zh-CN">
                <a:latin typeface="Helvetica" panose="020B0604020202020204" pitchFamily="34" charset="0"/>
              </a:rPr>
              <a:t>Srinivasan</a:t>
            </a:r>
          </a:p>
          <a:p>
            <a:pPr>
              <a:spcBef>
                <a:spcPct val="0"/>
              </a:spcBef>
              <a:buClrTx/>
              <a:buSzTx/>
              <a:buFontTx/>
              <a:buNone/>
            </a:pPr>
            <a:r>
              <a:rPr kumimoji="0" lang="en-US" altLang="zh-CN">
                <a:latin typeface="Helvetica" panose="020B0604020202020204" pitchFamily="34" charset="0"/>
              </a:rPr>
              <a:t>Wu</a:t>
            </a:r>
          </a:p>
        </p:txBody>
      </p:sp>
      <p:sp>
        <p:nvSpPr>
          <p:cNvPr id="70671" name="Rectangle 29"/>
          <p:cNvSpPr>
            <a:spLocks noChangeArrowheads="1"/>
          </p:cNvSpPr>
          <p:nvPr/>
        </p:nvSpPr>
        <p:spPr bwMode="auto">
          <a:xfrm>
            <a:off x="1533525" y="4302125"/>
            <a:ext cx="1204913" cy="319088"/>
          </a:xfrm>
          <a:prstGeom prst="rect">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i="1">
                <a:latin typeface="Helvetica" panose="020B0604020202020204" pitchFamily="34" charset="0"/>
              </a:rPr>
              <a:t>ID</a:t>
            </a:r>
            <a:endParaRPr kumimoji="0" lang="en-US" altLang="zh-CN">
              <a:latin typeface="Helvetica" panose="020B0604020202020204" pitchFamily="34" charset="0"/>
            </a:endParaRPr>
          </a:p>
        </p:txBody>
      </p:sp>
      <p:sp>
        <p:nvSpPr>
          <p:cNvPr id="70672" name="Rectangle 30"/>
          <p:cNvSpPr>
            <a:spLocks noChangeArrowheads="1"/>
          </p:cNvSpPr>
          <p:nvPr/>
        </p:nvSpPr>
        <p:spPr bwMode="auto">
          <a:xfrm>
            <a:off x="4352925" y="4302125"/>
            <a:ext cx="1325563" cy="304800"/>
          </a:xfrm>
          <a:prstGeom prst="rect">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i="1">
                <a:latin typeface="Helvetica" panose="020B0604020202020204" pitchFamily="34" charset="0"/>
              </a:rPr>
              <a:t>dept_name</a:t>
            </a:r>
            <a:endParaRPr kumimoji="0" lang="en-US" altLang="zh-CN">
              <a:latin typeface="Helvetica" panose="020B0604020202020204" pitchFamily="34" charset="0"/>
            </a:endParaRPr>
          </a:p>
        </p:txBody>
      </p:sp>
      <p:sp>
        <p:nvSpPr>
          <p:cNvPr id="70673" name="Rectangle 31"/>
          <p:cNvSpPr>
            <a:spLocks noChangeArrowheads="1"/>
          </p:cNvSpPr>
          <p:nvPr/>
        </p:nvSpPr>
        <p:spPr bwMode="auto">
          <a:xfrm>
            <a:off x="1533525" y="4683125"/>
            <a:ext cx="1233488" cy="854075"/>
          </a:xfrm>
          <a:prstGeom prst="rect">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r>
              <a:rPr kumimoji="0" lang="en-US" altLang="zh-CN">
                <a:latin typeface="Helvetica" panose="020B0604020202020204" pitchFamily="34" charset="0"/>
              </a:rPr>
              <a:t>10101</a:t>
            </a:r>
          </a:p>
          <a:p>
            <a:pPr>
              <a:spcBef>
                <a:spcPct val="0"/>
              </a:spcBef>
              <a:buClrTx/>
              <a:buSzTx/>
              <a:buFontTx/>
              <a:buNone/>
            </a:pPr>
            <a:r>
              <a:rPr kumimoji="0" lang="en-US" altLang="zh-CN">
                <a:latin typeface="Helvetica" panose="020B0604020202020204" pitchFamily="34" charset="0"/>
              </a:rPr>
              <a:t>12121</a:t>
            </a:r>
          </a:p>
          <a:p>
            <a:pPr>
              <a:spcBef>
                <a:spcPct val="0"/>
              </a:spcBef>
              <a:buClrTx/>
              <a:buSzTx/>
              <a:buFontTx/>
              <a:buNone/>
            </a:pPr>
            <a:r>
              <a:rPr kumimoji="0" lang="en-US" altLang="zh-CN">
                <a:latin typeface="Helvetica" panose="020B0604020202020204" pitchFamily="34" charset="0"/>
              </a:rPr>
              <a:t>15151</a:t>
            </a:r>
          </a:p>
        </p:txBody>
      </p:sp>
      <p:sp>
        <p:nvSpPr>
          <p:cNvPr id="70674" name="Rectangle 32"/>
          <p:cNvSpPr>
            <a:spLocks noChangeArrowheads="1"/>
          </p:cNvSpPr>
          <p:nvPr/>
        </p:nvSpPr>
        <p:spPr bwMode="auto">
          <a:xfrm>
            <a:off x="4352925" y="4683125"/>
            <a:ext cx="1357313" cy="847725"/>
          </a:xfrm>
          <a:prstGeom prst="rect">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a:latin typeface="Helvetica" panose="020B0604020202020204" pitchFamily="34" charset="0"/>
              </a:rPr>
              <a:t>Comp. Sci.</a:t>
            </a:r>
          </a:p>
          <a:p>
            <a:pPr algn="ctr">
              <a:spcBef>
                <a:spcPct val="0"/>
              </a:spcBef>
              <a:buClrTx/>
              <a:buSzTx/>
              <a:buFontTx/>
              <a:buNone/>
            </a:pPr>
            <a:r>
              <a:rPr kumimoji="0" lang="en-US" altLang="zh-CN">
                <a:latin typeface="Helvetica" panose="020B0604020202020204" pitchFamily="34" charset="0"/>
              </a:rPr>
              <a:t>Finance</a:t>
            </a:r>
          </a:p>
          <a:p>
            <a:pPr algn="ctr">
              <a:spcBef>
                <a:spcPct val="0"/>
              </a:spcBef>
              <a:buClrTx/>
              <a:buSzTx/>
              <a:buFontTx/>
              <a:buNone/>
            </a:pPr>
            <a:r>
              <a:rPr kumimoji="0" lang="en-US" altLang="zh-CN">
                <a:latin typeface="Helvetica" panose="020B0604020202020204" pitchFamily="34" charset="0"/>
              </a:rPr>
              <a:t>Music</a:t>
            </a:r>
          </a:p>
        </p:txBody>
      </p:sp>
      <p:sp>
        <p:nvSpPr>
          <p:cNvPr id="70675" name="Rectangle 33"/>
          <p:cNvSpPr>
            <a:spLocks noChangeArrowheads="1"/>
          </p:cNvSpPr>
          <p:nvPr/>
        </p:nvSpPr>
        <p:spPr bwMode="auto">
          <a:xfrm>
            <a:off x="5646738" y="4302125"/>
            <a:ext cx="1463675" cy="319088"/>
          </a:xfrm>
          <a:prstGeom prst="rect">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i="1">
                <a:latin typeface="Helvetica" panose="020B0604020202020204" pitchFamily="34" charset="0"/>
              </a:rPr>
              <a:t>course_id</a:t>
            </a:r>
            <a:endParaRPr kumimoji="0" lang="en-US" altLang="zh-CN">
              <a:latin typeface="Helvetica" panose="020B0604020202020204" pitchFamily="34" charset="0"/>
            </a:endParaRPr>
          </a:p>
        </p:txBody>
      </p:sp>
      <p:sp>
        <p:nvSpPr>
          <p:cNvPr id="70676" name="Rectangle 34"/>
          <p:cNvSpPr>
            <a:spLocks noChangeArrowheads="1"/>
          </p:cNvSpPr>
          <p:nvPr/>
        </p:nvSpPr>
        <p:spPr bwMode="auto">
          <a:xfrm>
            <a:off x="5710238" y="4683125"/>
            <a:ext cx="1412875" cy="849313"/>
          </a:xfrm>
          <a:prstGeom prst="rect">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r>
              <a:rPr kumimoji="0" lang="en-US" altLang="zh-CN">
                <a:latin typeface="Helvetica" panose="020B0604020202020204" pitchFamily="34" charset="0"/>
              </a:rPr>
              <a:t>  CS-101</a:t>
            </a:r>
          </a:p>
          <a:p>
            <a:pPr>
              <a:spcBef>
                <a:spcPct val="0"/>
              </a:spcBef>
              <a:buClrTx/>
              <a:buSzTx/>
              <a:buFontTx/>
              <a:buNone/>
            </a:pPr>
            <a:r>
              <a:rPr kumimoji="0" lang="en-US" altLang="zh-CN">
                <a:latin typeface="Helvetica" panose="020B0604020202020204" pitchFamily="34" charset="0"/>
              </a:rPr>
              <a:t>  FIN-201</a:t>
            </a:r>
          </a:p>
          <a:p>
            <a:pPr>
              <a:spcBef>
                <a:spcPct val="0"/>
              </a:spcBef>
              <a:buClrTx/>
              <a:buSzTx/>
              <a:buFontTx/>
              <a:buNone/>
            </a:pPr>
            <a:r>
              <a:rPr kumimoji="0" lang="en-US" altLang="zh-CN" i="1">
                <a:latin typeface="Helvetica" panose="020B0604020202020204" pitchFamily="34" charset="0"/>
              </a:rPr>
              <a:t>  null</a:t>
            </a:r>
          </a:p>
        </p:txBody>
      </p:sp>
      <p:sp>
        <p:nvSpPr>
          <p:cNvPr id="70677" name="Rectangle 35"/>
          <p:cNvSpPr>
            <a:spLocks noChangeArrowheads="1"/>
          </p:cNvSpPr>
          <p:nvPr/>
        </p:nvSpPr>
        <p:spPr bwMode="auto">
          <a:xfrm>
            <a:off x="2752725" y="4302125"/>
            <a:ext cx="1600200" cy="304800"/>
          </a:xfrm>
          <a:prstGeom prst="rect">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i="1">
                <a:latin typeface="Helvetica" panose="020B0604020202020204" pitchFamily="34" charset="0"/>
              </a:rPr>
              <a:t>name</a:t>
            </a:r>
            <a:endParaRPr kumimoji="0" lang="en-US" altLang="zh-CN">
              <a:latin typeface="Helvetica" panose="020B0604020202020204" pitchFamily="34" charset="0"/>
            </a:endParaRPr>
          </a:p>
        </p:txBody>
      </p:sp>
      <p:sp>
        <p:nvSpPr>
          <p:cNvPr id="70678" name="Rectangle 36"/>
          <p:cNvSpPr>
            <a:spLocks noChangeArrowheads="1"/>
          </p:cNvSpPr>
          <p:nvPr/>
        </p:nvSpPr>
        <p:spPr bwMode="auto">
          <a:xfrm>
            <a:off x="2752725" y="4668838"/>
            <a:ext cx="1600200" cy="869950"/>
          </a:xfrm>
          <a:prstGeom prst="rect">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r>
              <a:rPr kumimoji="0" lang="en-US" altLang="zh-CN">
                <a:latin typeface="Helvetica" panose="020B0604020202020204" pitchFamily="34" charset="0"/>
              </a:rPr>
              <a:t>Srinivasan</a:t>
            </a:r>
          </a:p>
          <a:p>
            <a:pPr>
              <a:spcBef>
                <a:spcPct val="0"/>
              </a:spcBef>
              <a:buClrTx/>
              <a:buSzTx/>
              <a:buFontTx/>
              <a:buNone/>
            </a:pPr>
            <a:r>
              <a:rPr kumimoji="0" lang="en-US" altLang="zh-CN">
                <a:latin typeface="Helvetica" panose="020B0604020202020204" pitchFamily="34" charset="0"/>
              </a:rPr>
              <a:t>Wu</a:t>
            </a:r>
          </a:p>
          <a:p>
            <a:pPr>
              <a:spcBef>
                <a:spcPct val="0"/>
              </a:spcBef>
              <a:buClrTx/>
              <a:buSzTx/>
              <a:buFontTx/>
              <a:buNone/>
            </a:pPr>
            <a:r>
              <a:rPr kumimoji="0" lang="en-US" altLang="zh-CN">
                <a:latin typeface="Helvetica" panose="020B0604020202020204" pitchFamily="34" charset="0"/>
              </a:rPr>
              <a:t>Mozart</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zh-CN" altLang="en-US">
                <a:ea typeface="宋体" panose="02010600030101010101" pitchFamily="2" charset="-122"/>
              </a:rPr>
              <a:t>外连接</a:t>
            </a:r>
            <a:r>
              <a:rPr lang="en-US" altLang="zh-CN">
                <a:ea typeface="宋体" panose="02010600030101010101" pitchFamily="2" charset="-122"/>
              </a:rPr>
              <a:t>– </a:t>
            </a:r>
            <a:r>
              <a:rPr lang="zh-CN" altLang="en-US">
                <a:ea typeface="宋体" panose="02010600030101010101" pitchFamily="2" charset="-122"/>
              </a:rPr>
              <a:t>示例</a:t>
            </a:r>
            <a:endParaRPr lang="en-US" altLang="zh-CN">
              <a:ea typeface="宋体" panose="02010600030101010101" pitchFamily="2" charset="-122"/>
            </a:endParaRPr>
          </a:p>
        </p:txBody>
      </p:sp>
      <p:sp>
        <p:nvSpPr>
          <p:cNvPr id="72707" name="Rectangle 22"/>
          <p:cNvSpPr>
            <a:spLocks noChangeArrowheads="1"/>
          </p:cNvSpPr>
          <p:nvPr/>
        </p:nvSpPr>
        <p:spPr bwMode="auto">
          <a:xfrm>
            <a:off x="806450" y="3405188"/>
            <a:ext cx="407035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r>
              <a:rPr lang="en-US" altLang="zh-CN">
                <a:latin typeface="Helvetica" panose="020B0604020202020204" pitchFamily="34" charset="0"/>
              </a:rPr>
              <a:t> </a:t>
            </a:r>
            <a:r>
              <a:rPr lang="zh-CN" altLang="en-US">
                <a:latin typeface="Helvetica" panose="020B0604020202020204" pitchFamily="34" charset="0"/>
              </a:rPr>
              <a:t>全外连接</a:t>
            </a:r>
            <a:endParaRPr lang="en-US" altLang="zh-CN">
              <a:latin typeface="Helvetica" panose="020B0604020202020204" pitchFamily="34" charset="0"/>
            </a:endParaRPr>
          </a:p>
          <a:p>
            <a:pPr>
              <a:buFont typeface="Monotype Sorts" pitchFamily="2" charset="2"/>
              <a:buNone/>
            </a:pPr>
            <a:r>
              <a:rPr lang="en-US" altLang="zh-CN" i="1">
                <a:latin typeface="Helvetica" panose="020B0604020202020204" pitchFamily="34" charset="0"/>
              </a:rPr>
              <a:t>    instructor         teaches</a:t>
            </a:r>
          </a:p>
        </p:txBody>
      </p:sp>
      <p:grpSp>
        <p:nvGrpSpPr>
          <p:cNvPr id="72708" name="Group 23"/>
          <p:cNvGrpSpPr>
            <a:grpSpLocks/>
          </p:cNvGrpSpPr>
          <p:nvPr/>
        </p:nvGrpSpPr>
        <p:grpSpPr bwMode="auto">
          <a:xfrm>
            <a:off x="2032952" y="3851275"/>
            <a:ext cx="387350" cy="152400"/>
            <a:chOff x="1141" y="2444"/>
            <a:chExt cx="244" cy="96"/>
          </a:xfrm>
        </p:grpSpPr>
        <p:sp>
          <p:nvSpPr>
            <p:cNvPr id="72730" name="AutoShape 24"/>
            <p:cNvSpPr>
              <a:spLocks noChangeArrowheads="1"/>
            </p:cNvSpPr>
            <p:nvPr/>
          </p:nvSpPr>
          <p:spPr bwMode="auto">
            <a:xfrm rot="16200000" flipV="1">
              <a:off x="1213" y="2444"/>
              <a:ext cx="96" cy="96"/>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endParaRPr kumimoji="0" lang="zh-CN" altLang="en-US">
                <a:latin typeface="Helvetica" panose="020B0604020202020204" pitchFamily="34" charset="0"/>
              </a:endParaRPr>
            </a:p>
          </p:txBody>
        </p:sp>
        <p:sp>
          <p:nvSpPr>
            <p:cNvPr id="72731" name="Line 25"/>
            <p:cNvSpPr>
              <a:spLocks noChangeShapeType="1"/>
            </p:cNvSpPr>
            <p:nvPr/>
          </p:nvSpPr>
          <p:spPr bwMode="auto">
            <a:xfrm flipH="1">
              <a:off x="1144" y="2450"/>
              <a:ext cx="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2732" name="Line 26"/>
            <p:cNvSpPr>
              <a:spLocks noChangeShapeType="1"/>
            </p:cNvSpPr>
            <p:nvPr/>
          </p:nvSpPr>
          <p:spPr bwMode="auto">
            <a:xfrm flipH="1">
              <a:off x="1141" y="2537"/>
              <a:ext cx="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2733" name="Line 27"/>
            <p:cNvSpPr>
              <a:spLocks noChangeShapeType="1"/>
            </p:cNvSpPr>
            <p:nvPr/>
          </p:nvSpPr>
          <p:spPr bwMode="auto">
            <a:xfrm flipH="1">
              <a:off x="1321" y="2537"/>
              <a:ext cx="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2734" name="Line 28"/>
            <p:cNvSpPr>
              <a:spLocks noChangeShapeType="1"/>
            </p:cNvSpPr>
            <p:nvPr/>
          </p:nvSpPr>
          <p:spPr bwMode="auto">
            <a:xfrm flipH="1">
              <a:off x="1309" y="2444"/>
              <a:ext cx="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72709" name="Rectangle 30"/>
          <p:cNvSpPr>
            <a:spLocks noChangeArrowheads="1"/>
          </p:cNvSpPr>
          <p:nvPr/>
        </p:nvSpPr>
        <p:spPr bwMode="auto">
          <a:xfrm>
            <a:off x="849313" y="1103313"/>
            <a:ext cx="407035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r>
              <a:rPr lang="zh-CN" altLang="en-US">
                <a:latin typeface="Helvetica" panose="020B0604020202020204" pitchFamily="34" charset="0"/>
              </a:rPr>
              <a:t>右外连接</a:t>
            </a:r>
            <a:endParaRPr lang="en-US" altLang="zh-CN">
              <a:latin typeface="Helvetica" panose="020B0604020202020204" pitchFamily="34" charset="0"/>
            </a:endParaRPr>
          </a:p>
          <a:p>
            <a:pPr>
              <a:buFont typeface="Monotype Sorts" pitchFamily="2" charset="2"/>
              <a:buNone/>
            </a:pPr>
            <a:r>
              <a:rPr lang="en-US" altLang="zh-CN" i="1">
                <a:latin typeface="Helvetica" panose="020B0604020202020204" pitchFamily="34" charset="0"/>
              </a:rPr>
              <a:t>    instructor        teaches</a:t>
            </a:r>
          </a:p>
        </p:txBody>
      </p:sp>
      <p:grpSp>
        <p:nvGrpSpPr>
          <p:cNvPr id="72710" name="Group 31"/>
          <p:cNvGrpSpPr>
            <a:grpSpLocks/>
          </p:cNvGrpSpPr>
          <p:nvPr/>
        </p:nvGrpSpPr>
        <p:grpSpPr bwMode="auto">
          <a:xfrm>
            <a:off x="2205990" y="1551940"/>
            <a:ext cx="265112" cy="157163"/>
            <a:chOff x="1050" y="991"/>
            <a:chExt cx="167" cy="99"/>
          </a:xfrm>
        </p:grpSpPr>
        <p:sp>
          <p:nvSpPr>
            <p:cNvPr id="72727" name="AutoShape 32"/>
            <p:cNvSpPr>
              <a:spLocks noChangeArrowheads="1"/>
            </p:cNvSpPr>
            <p:nvPr/>
          </p:nvSpPr>
          <p:spPr bwMode="auto">
            <a:xfrm rot="16200000" flipV="1">
              <a:off x="1050" y="992"/>
              <a:ext cx="96" cy="96"/>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endParaRPr kumimoji="0" lang="zh-CN" altLang="en-US">
                <a:latin typeface="Helvetica" panose="020B0604020202020204" pitchFamily="34" charset="0"/>
              </a:endParaRPr>
            </a:p>
          </p:txBody>
        </p:sp>
        <p:sp>
          <p:nvSpPr>
            <p:cNvPr id="72728" name="Line 33"/>
            <p:cNvSpPr>
              <a:spLocks noChangeShapeType="1"/>
            </p:cNvSpPr>
            <p:nvPr/>
          </p:nvSpPr>
          <p:spPr bwMode="auto">
            <a:xfrm flipH="1">
              <a:off x="1153" y="991"/>
              <a:ext cx="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2729" name="Line 34"/>
            <p:cNvSpPr>
              <a:spLocks noChangeShapeType="1"/>
            </p:cNvSpPr>
            <p:nvPr/>
          </p:nvSpPr>
          <p:spPr bwMode="auto">
            <a:xfrm flipH="1">
              <a:off x="1153" y="1090"/>
              <a:ext cx="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72711" name="Rectangle 39"/>
          <p:cNvSpPr>
            <a:spLocks noChangeArrowheads="1"/>
          </p:cNvSpPr>
          <p:nvPr/>
        </p:nvSpPr>
        <p:spPr bwMode="auto">
          <a:xfrm>
            <a:off x="1685925" y="2028825"/>
            <a:ext cx="1204913" cy="306388"/>
          </a:xfrm>
          <a:prstGeom prst="rect">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i="1">
                <a:latin typeface="Helvetica" panose="020B0604020202020204" pitchFamily="34" charset="0"/>
              </a:rPr>
              <a:t>ID</a:t>
            </a:r>
            <a:endParaRPr kumimoji="0" lang="en-US" altLang="zh-CN">
              <a:latin typeface="Helvetica" panose="020B0604020202020204" pitchFamily="34" charset="0"/>
            </a:endParaRPr>
          </a:p>
        </p:txBody>
      </p:sp>
      <p:sp>
        <p:nvSpPr>
          <p:cNvPr id="72712" name="Rectangle 40"/>
          <p:cNvSpPr>
            <a:spLocks noChangeArrowheads="1"/>
          </p:cNvSpPr>
          <p:nvPr/>
        </p:nvSpPr>
        <p:spPr bwMode="auto">
          <a:xfrm>
            <a:off x="4505325" y="2028825"/>
            <a:ext cx="1338263" cy="304800"/>
          </a:xfrm>
          <a:prstGeom prst="rect">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i="1">
                <a:latin typeface="Helvetica" panose="020B0604020202020204" pitchFamily="34" charset="0"/>
              </a:rPr>
              <a:t>dept_name</a:t>
            </a:r>
            <a:endParaRPr kumimoji="0" lang="en-US" altLang="zh-CN">
              <a:latin typeface="Helvetica" panose="020B0604020202020204" pitchFamily="34" charset="0"/>
            </a:endParaRPr>
          </a:p>
        </p:txBody>
      </p:sp>
      <p:sp>
        <p:nvSpPr>
          <p:cNvPr id="72713" name="Rectangle 41"/>
          <p:cNvSpPr>
            <a:spLocks noChangeArrowheads="1"/>
          </p:cNvSpPr>
          <p:nvPr/>
        </p:nvSpPr>
        <p:spPr bwMode="auto">
          <a:xfrm>
            <a:off x="1685925" y="2398713"/>
            <a:ext cx="1233488" cy="865187"/>
          </a:xfrm>
          <a:prstGeom prst="rect">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r>
              <a:rPr kumimoji="0" lang="en-US" altLang="zh-CN">
                <a:latin typeface="Helvetica" panose="020B0604020202020204" pitchFamily="34" charset="0"/>
              </a:rPr>
              <a:t>10101</a:t>
            </a:r>
          </a:p>
          <a:p>
            <a:pPr>
              <a:spcBef>
                <a:spcPct val="0"/>
              </a:spcBef>
              <a:buClrTx/>
              <a:buSzTx/>
              <a:buFontTx/>
              <a:buNone/>
            </a:pPr>
            <a:r>
              <a:rPr kumimoji="0" lang="en-US" altLang="zh-CN">
                <a:latin typeface="Helvetica" panose="020B0604020202020204" pitchFamily="34" charset="0"/>
              </a:rPr>
              <a:t>12121</a:t>
            </a:r>
          </a:p>
          <a:p>
            <a:pPr>
              <a:spcBef>
                <a:spcPct val="0"/>
              </a:spcBef>
              <a:buClrTx/>
              <a:buSzTx/>
              <a:buFontTx/>
              <a:buNone/>
            </a:pPr>
            <a:r>
              <a:rPr kumimoji="0" lang="en-US" altLang="zh-CN">
                <a:latin typeface="Helvetica" panose="020B0604020202020204" pitchFamily="34" charset="0"/>
              </a:rPr>
              <a:t>76766</a:t>
            </a:r>
          </a:p>
        </p:txBody>
      </p:sp>
      <p:sp>
        <p:nvSpPr>
          <p:cNvPr id="72714" name="Rectangle 42"/>
          <p:cNvSpPr>
            <a:spLocks noChangeArrowheads="1"/>
          </p:cNvSpPr>
          <p:nvPr/>
        </p:nvSpPr>
        <p:spPr bwMode="auto">
          <a:xfrm>
            <a:off x="4505325" y="2397125"/>
            <a:ext cx="1357313" cy="860425"/>
          </a:xfrm>
          <a:prstGeom prst="rect">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a:latin typeface="Helvetica" panose="020B0604020202020204" pitchFamily="34" charset="0"/>
              </a:rPr>
              <a:t>Comp. Sci.</a:t>
            </a:r>
          </a:p>
          <a:p>
            <a:pPr algn="ctr">
              <a:spcBef>
                <a:spcPct val="0"/>
              </a:spcBef>
              <a:buClrTx/>
              <a:buSzTx/>
              <a:buFontTx/>
              <a:buNone/>
            </a:pPr>
            <a:r>
              <a:rPr kumimoji="0" lang="en-US" altLang="zh-CN">
                <a:latin typeface="Helvetica" panose="020B0604020202020204" pitchFamily="34" charset="0"/>
              </a:rPr>
              <a:t>Finance</a:t>
            </a:r>
          </a:p>
          <a:p>
            <a:pPr algn="ctr">
              <a:spcBef>
                <a:spcPct val="0"/>
              </a:spcBef>
              <a:buClrTx/>
              <a:buSzTx/>
              <a:buFontTx/>
              <a:buNone/>
            </a:pPr>
            <a:r>
              <a:rPr kumimoji="0" lang="en-US" altLang="zh-CN">
                <a:latin typeface="Helvetica" panose="020B0604020202020204" pitchFamily="34" charset="0"/>
              </a:rPr>
              <a:t>null</a:t>
            </a:r>
          </a:p>
        </p:txBody>
      </p:sp>
      <p:sp>
        <p:nvSpPr>
          <p:cNvPr id="72715" name="Rectangle 43"/>
          <p:cNvSpPr>
            <a:spLocks noChangeArrowheads="1"/>
          </p:cNvSpPr>
          <p:nvPr/>
        </p:nvSpPr>
        <p:spPr bwMode="auto">
          <a:xfrm>
            <a:off x="5838825" y="2028825"/>
            <a:ext cx="1423988" cy="306388"/>
          </a:xfrm>
          <a:prstGeom prst="rect">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i="1">
                <a:latin typeface="Helvetica" panose="020B0604020202020204" pitchFamily="34" charset="0"/>
              </a:rPr>
              <a:t>course_id</a:t>
            </a:r>
            <a:endParaRPr kumimoji="0" lang="en-US" altLang="zh-CN">
              <a:latin typeface="Helvetica" panose="020B0604020202020204" pitchFamily="34" charset="0"/>
            </a:endParaRPr>
          </a:p>
        </p:txBody>
      </p:sp>
      <p:sp>
        <p:nvSpPr>
          <p:cNvPr id="72716" name="Rectangle 44"/>
          <p:cNvSpPr>
            <a:spLocks noChangeArrowheads="1"/>
          </p:cNvSpPr>
          <p:nvPr/>
        </p:nvSpPr>
        <p:spPr bwMode="auto">
          <a:xfrm>
            <a:off x="5862638" y="2397125"/>
            <a:ext cx="1412875" cy="862013"/>
          </a:xfrm>
          <a:prstGeom prst="rect">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r>
              <a:rPr kumimoji="0" lang="en-US" altLang="zh-CN">
                <a:latin typeface="Helvetica" panose="020B0604020202020204" pitchFamily="34" charset="0"/>
              </a:rPr>
              <a:t>  CS-101</a:t>
            </a:r>
          </a:p>
          <a:p>
            <a:pPr>
              <a:spcBef>
                <a:spcPct val="0"/>
              </a:spcBef>
              <a:buClrTx/>
              <a:buSzTx/>
              <a:buFontTx/>
              <a:buNone/>
            </a:pPr>
            <a:r>
              <a:rPr kumimoji="0" lang="en-US" altLang="zh-CN">
                <a:latin typeface="Helvetica" panose="020B0604020202020204" pitchFamily="34" charset="0"/>
              </a:rPr>
              <a:t>  FIN-201</a:t>
            </a:r>
          </a:p>
          <a:p>
            <a:pPr>
              <a:spcBef>
                <a:spcPct val="0"/>
              </a:spcBef>
              <a:buClrTx/>
              <a:buSzTx/>
              <a:buFontTx/>
              <a:buNone/>
            </a:pPr>
            <a:r>
              <a:rPr kumimoji="0" lang="en-US" altLang="zh-CN" i="1">
                <a:latin typeface="Helvetica" panose="020B0604020202020204" pitchFamily="34" charset="0"/>
              </a:rPr>
              <a:t>  </a:t>
            </a:r>
            <a:r>
              <a:rPr kumimoji="0" lang="en-US" altLang="zh-CN">
                <a:latin typeface="Helvetica" panose="020B0604020202020204" pitchFamily="34" charset="0"/>
              </a:rPr>
              <a:t>BIO-101</a:t>
            </a:r>
            <a:endParaRPr kumimoji="0" lang="en-US" altLang="zh-CN" i="1">
              <a:latin typeface="Helvetica" panose="020B0604020202020204" pitchFamily="34" charset="0"/>
            </a:endParaRPr>
          </a:p>
        </p:txBody>
      </p:sp>
      <p:sp>
        <p:nvSpPr>
          <p:cNvPr id="72717" name="Rectangle 45"/>
          <p:cNvSpPr>
            <a:spLocks noChangeArrowheads="1"/>
          </p:cNvSpPr>
          <p:nvPr/>
        </p:nvSpPr>
        <p:spPr bwMode="auto">
          <a:xfrm>
            <a:off x="2905125" y="2028825"/>
            <a:ext cx="1600200" cy="304800"/>
          </a:xfrm>
          <a:prstGeom prst="rect">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i="1">
                <a:latin typeface="Helvetica" panose="020B0604020202020204" pitchFamily="34" charset="0"/>
              </a:rPr>
              <a:t>name</a:t>
            </a:r>
            <a:endParaRPr kumimoji="0" lang="en-US" altLang="zh-CN">
              <a:latin typeface="Helvetica" panose="020B0604020202020204" pitchFamily="34" charset="0"/>
            </a:endParaRPr>
          </a:p>
        </p:txBody>
      </p:sp>
      <p:sp>
        <p:nvSpPr>
          <p:cNvPr id="72718" name="Rectangle 46"/>
          <p:cNvSpPr>
            <a:spLocks noChangeArrowheads="1"/>
          </p:cNvSpPr>
          <p:nvPr/>
        </p:nvSpPr>
        <p:spPr bwMode="auto">
          <a:xfrm>
            <a:off x="2905125" y="2395538"/>
            <a:ext cx="1600200" cy="869950"/>
          </a:xfrm>
          <a:prstGeom prst="rect">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r>
              <a:rPr kumimoji="0" lang="en-US" altLang="zh-CN">
                <a:latin typeface="Helvetica" panose="020B0604020202020204" pitchFamily="34" charset="0"/>
              </a:rPr>
              <a:t>Srinivasan</a:t>
            </a:r>
          </a:p>
          <a:p>
            <a:pPr>
              <a:spcBef>
                <a:spcPct val="0"/>
              </a:spcBef>
              <a:buClrTx/>
              <a:buSzTx/>
              <a:buFontTx/>
              <a:buNone/>
            </a:pPr>
            <a:r>
              <a:rPr kumimoji="0" lang="en-US" altLang="zh-CN">
                <a:latin typeface="Helvetica" panose="020B0604020202020204" pitchFamily="34" charset="0"/>
              </a:rPr>
              <a:t>Wu</a:t>
            </a:r>
          </a:p>
          <a:p>
            <a:pPr>
              <a:spcBef>
                <a:spcPct val="0"/>
              </a:spcBef>
              <a:buClrTx/>
              <a:buSzTx/>
              <a:buFontTx/>
              <a:buNone/>
            </a:pPr>
            <a:r>
              <a:rPr kumimoji="0" lang="en-US" altLang="zh-CN">
                <a:latin typeface="Helvetica" panose="020B0604020202020204" pitchFamily="34" charset="0"/>
              </a:rPr>
              <a:t>null</a:t>
            </a:r>
          </a:p>
        </p:txBody>
      </p:sp>
      <p:sp>
        <p:nvSpPr>
          <p:cNvPr id="72719" name="Rectangle 47"/>
          <p:cNvSpPr>
            <a:spLocks noChangeArrowheads="1"/>
          </p:cNvSpPr>
          <p:nvPr/>
        </p:nvSpPr>
        <p:spPr bwMode="auto">
          <a:xfrm>
            <a:off x="1838325" y="4365625"/>
            <a:ext cx="1204913" cy="306388"/>
          </a:xfrm>
          <a:prstGeom prst="rect">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i="1">
                <a:latin typeface="Helvetica" panose="020B0604020202020204" pitchFamily="34" charset="0"/>
              </a:rPr>
              <a:t>ID</a:t>
            </a:r>
            <a:endParaRPr kumimoji="0" lang="en-US" altLang="zh-CN">
              <a:latin typeface="Helvetica" panose="020B0604020202020204" pitchFamily="34" charset="0"/>
            </a:endParaRPr>
          </a:p>
        </p:txBody>
      </p:sp>
      <p:sp>
        <p:nvSpPr>
          <p:cNvPr id="72720" name="Rectangle 48"/>
          <p:cNvSpPr>
            <a:spLocks noChangeArrowheads="1"/>
          </p:cNvSpPr>
          <p:nvPr/>
        </p:nvSpPr>
        <p:spPr bwMode="auto">
          <a:xfrm>
            <a:off x="4657725" y="4365625"/>
            <a:ext cx="1338263" cy="304800"/>
          </a:xfrm>
          <a:prstGeom prst="rect">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i="1">
                <a:latin typeface="Helvetica" panose="020B0604020202020204" pitchFamily="34" charset="0"/>
              </a:rPr>
              <a:t>dept_name</a:t>
            </a:r>
            <a:endParaRPr kumimoji="0" lang="en-US" altLang="zh-CN">
              <a:latin typeface="Helvetica" panose="020B0604020202020204" pitchFamily="34" charset="0"/>
            </a:endParaRPr>
          </a:p>
        </p:txBody>
      </p:sp>
      <p:sp>
        <p:nvSpPr>
          <p:cNvPr id="72721" name="Rectangle 49"/>
          <p:cNvSpPr>
            <a:spLocks noChangeArrowheads="1"/>
          </p:cNvSpPr>
          <p:nvPr/>
        </p:nvSpPr>
        <p:spPr bwMode="auto">
          <a:xfrm>
            <a:off x="1838325" y="4735513"/>
            <a:ext cx="1233488" cy="1109662"/>
          </a:xfrm>
          <a:prstGeom prst="rect">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r>
              <a:rPr kumimoji="0" lang="en-US" altLang="zh-CN">
                <a:latin typeface="Helvetica" panose="020B0604020202020204" pitchFamily="34" charset="0"/>
              </a:rPr>
              <a:t>10101</a:t>
            </a:r>
          </a:p>
          <a:p>
            <a:pPr>
              <a:spcBef>
                <a:spcPct val="0"/>
              </a:spcBef>
              <a:buClrTx/>
              <a:buSzTx/>
              <a:buFontTx/>
              <a:buNone/>
            </a:pPr>
            <a:r>
              <a:rPr kumimoji="0" lang="en-US" altLang="zh-CN">
                <a:latin typeface="Helvetica" panose="020B0604020202020204" pitchFamily="34" charset="0"/>
              </a:rPr>
              <a:t>12121</a:t>
            </a:r>
          </a:p>
          <a:p>
            <a:pPr>
              <a:spcBef>
                <a:spcPct val="0"/>
              </a:spcBef>
              <a:buClrTx/>
              <a:buSzTx/>
              <a:buFontTx/>
              <a:buNone/>
            </a:pPr>
            <a:r>
              <a:rPr kumimoji="0" lang="en-US" altLang="zh-CN">
                <a:latin typeface="Helvetica" panose="020B0604020202020204" pitchFamily="34" charset="0"/>
              </a:rPr>
              <a:t>15151</a:t>
            </a:r>
          </a:p>
          <a:p>
            <a:pPr>
              <a:spcBef>
                <a:spcPct val="0"/>
              </a:spcBef>
              <a:buClrTx/>
              <a:buSzTx/>
              <a:buFontTx/>
              <a:buNone/>
            </a:pPr>
            <a:r>
              <a:rPr kumimoji="0" lang="en-US" altLang="zh-CN">
                <a:latin typeface="Helvetica" panose="020B0604020202020204" pitchFamily="34" charset="0"/>
              </a:rPr>
              <a:t>76766</a:t>
            </a:r>
          </a:p>
        </p:txBody>
      </p:sp>
      <p:sp>
        <p:nvSpPr>
          <p:cNvPr id="72722" name="Rectangle 50"/>
          <p:cNvSpPr>
            <a:spLocks noChangeArrowheads="1"/>
          </p:cNvSpPr>
          <p:nvPr/>
        </p:nvSpPr>
        <p:spPr bwMode="auto">
          <a:xfrm>
            <a:off x="4657725" y="4733925"/>
            <a:ext cx="1357313" cy="1108075"/>
          </a:xfrm>
          <a:prstGeom prst="rect">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a:latin typeface="Helvetica" panose="020B0604020202020204" pitchFamily="34" charset="0"/>
              </a:rPr>
              <a:t>Comp. Sci.</a:t>
            </a:r>
          </a:p>
          <a:p>
            <a:pPr algn="ctr">
              <a:spcBef>
                <a:spcPct val="0"/>
              </a:spcBef>
              <a:buClrTx/>
              <a:buSzTx/>
              <a:buFontTx/>
              <a:buNone/>
            </a:pPr>
            <a:r>
              <a:rPr kumimoji="0" lang="en-US" altLang="zh-CN">
                <a:latin typeface="Helvetica" panose="020B0604020202020204" pitchFamily="34" charset="0"/>
              </a:rPr>
              <a:t>Finance</a:t>
            </a:r>
          </a:p>
          <a:p>
            <a:pPr algn="ctr">
              <a:spcBef>
                <a:spcPct val="0"/>
              </a:spcBef>
              <a:buClrTx/>
              <a:buSzTx/>
              <a:buFontTx/>
              <a:buNone/>
            </a:pPr>
            <a:r>
              <a:rPr kumimoji="0" lang="en-US" altLang="zh-CN">
                <a:latin typeface="Helvetica" panose="020B0604020202020204" pitchFamily="34" charset="0"/>
              </a:rPr>
              <a:t>Music</a:t>
            </a:r>
          </a:p>
          <a:p>
            <a:pPr algn="ctr">
              <a:spcBef>
                <a:spcPct val="0"/>
              </a:spcBef>
              <a:buClrTx/>
              <a:buSzTx/>
              <a:buFontTx/>
              <a:buNone/>
            </a:pPr>
            <a:r>
              <a:rPr kumimoji="0" lang="en-US" altLang="zh-CN">
                <a:latin typeface="Helvetica" panose="020B0604020202020204" pitchFamily="34" charset="0"/>
              </a:rPr>
              <a:t>null</a:t>
            </a:r>
          </a:p>
        </p:txBody>
      </p:sp>
      <p:sp>
        <p:nvSpPr>
          <p:cNvPr id="72723" name="Rectangle 51"/>
          <p:cNvSpPr>
            <a:spLocks noChangeArrowheads="1"/>
          </p:cNvSpPr>
          <p:nvPr/>
        </p:nvSpPr>
        <p:spPr bwMode="auto">
          <a:xfrm>
            <a:off x="5991225" y="4365625"/>
            <a:ext cx="1423988" cy="306388"/>
          </a:xfrm>
          <a:prstGeom prst="rect">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i="1">
                <a:latin typeface="Helvetica" panose="020B0604020202020204" pitchFamily="34" charset="0"/>
              </a:rPr>
              <a:t>course_id</a:t>
            </a:r>
            <a:endParaRPr kumimoji="0" lang="en-US" altLang="zh-CN">
              <a:latin typeface="Helvetica" panose="020B0604020202020204" pitchFamily="34" charset="0"/>
            </a:endParaRPr>
          </a:p>
        </p:txBody>
      </p:sp>
      <p:sp>
        <p:nvSpPr>
          <p:cNvPr id="72724" name="Rectangle 52"/>
          <p:cNvSpPr>
            <a:spLocks noChangeArrowheads="1"/>
          </p:cNvSpPr>
          <p:nvPr/>
        </p:nvSpPr>
        <p:spPr bwMode="auto">
          <a:xfrm>
            <a:off x="6015038" y="4733925"/>
            <a:ext cx="1412875" cy="1106488"/>
          </a:xfrm>
          <a:prstGeom prst="rect">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r>
              <a:rPr kumimoji="0" lang="en-US" altLang="zh-CN">
                <a:latin typeface="Helvetica" panose="020B0604020202020204" pitchFamily="34" charset="0"/>
              </a:rPr>
              <a:t>  CS-101</a:t>
            </a:r>
          </a:p>
          <a:p>
            <a:pPr>
              <a:spcBef>
                <a:spcPct val="0"/>
              </a:spcBef>
              <a:buClrTx/>
              <a:buSzTx/>
              <a:buFontTx/>
              <a:buNone/>
            </a:pPr>
            <a:r>
              <a:rPr kumimoji="0" lang="en-US" altLang="zh-CN">
                <a:latin typeface="Helvetica" panose="020B0604020202020204" pitchFamily="34" charset="0"/>
              </a:rPr>
              <a:t>  FIN-201</a:t>
            </a:r>
          </a:p>
          <a:p>
            <a:pPr>
              <a:spcBef>
                <a:spcPct val="0"/>
              </a:spcBef>
              <a:buClrTx/>
              <a:buSzTx/>
              <a:buFontTx/>
              <a:buNone/>
            </a:pPr>
            <a:r>
              <a:rPr kumimoji="0" lang="en-US" altLang="zh-CN">
                <a:latin typeface="Helvetica" panose="020B0604020202020204" pitchFamily="34" charset="0"/>
              </a:rPr>
              <a:t>  </a:t>
            </a:r>
            <a:r>
              <a:rPr kumimoji="0" lang="en-US" altLang="zh-CN" i="1">
                <a:latin typeface="Helvetica" panose="020B0604020202020204" pitchFamily="34" charset="0"/>
              </a:rPr>
              <a:t>null</a:t>
            </a:r>
            <a:endParaRPr kumimoji="0" lang="en-US" altLang="zh-CN">
              <a:latin typeface="Helvetica" panose="020B0604020202020204" pitchFamily="34" charset="0"/>
            </a:endParaRPr>
          </a:p>
          <a:p>
            <a:pPr>
              <a:spcBef>
                <a:spcPct val="0"/>
              </a:spcBef>
              <a:buClrTx/>
              <a:buSzTx/>
              <a:buFontTx/>
              <a:buNone/>
            </a:pPr>
            <a:r>
              <a:rPr kumimoji="0" lang="en-US" altLang="zh-CN" i="1">
                <a:latin typeface="Helvetica" panose="020B0604020202020204" pitchFamily="34" charset="0"/>
              </a:rPr>
              <a:t>  </a:t>
            </a:r>
            <a:r>
              <a:rPr kumimoji="0" lang="en-US" altLang="zh-CN">
                <a:latin typeface="Helvetica" panose="020B0604020202020204" pitchFamily="34" charset="0"/>
              </a:rPr>
              <a:t>BIO-101</a:t>
            </a:r>
            <a:endParaRPr kumimoji="0" lang="en-US" altLang="zh-CN" i="1">
              <a:latin typeface="Helvetica" panose="020B0604020202020204" pitchFamily="34" charset="0"/>
            </a:endParaRPr>
          </a:p>
        </p:txBody>
      </p:sp>
      <p:sp>
        <p:nvSpPr>
          <p:cNvPr id="72725" name="Rectangle 53"/>
          <p:cNvSpPr>
            <a:spLocks noChangeArrowheads="1"/>
          </p:cNvSpPr>
          <p:nvPr/>
        </p:nvSpPr>
        <p:spPr bwMode="auto">
          <a:xfrm>
            <a:off x="3057525" y="4365625"/>
            <a:ext cx="1600200" cy="304800"/>
          </a:xfrm>
          <a:prstGeom prst="rect">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i="1">
                <a:latin typeface="Helvetica" panose="020B0604020202020204" pitchFamily="34" charset="0"/>
              </a:rPr>
              <a:t>name</a:t>
            </a:r>
            <a:endParaRPr kumimoji="0" lang="en-US" altLang="zh-CN">
              <a:latin typeface="Helvetica" panose="020B0604020202020204" pitchFamily="34" charset="0"/>
            </a:endParaRPr>
          </a:p>
        </p:txBody>
      </p:sp>
      <p:sp>
        <p:nvSpPr>
          <p:cNvPr id="72726" name="Rectangle 54"/>
          <p:cNvSpPr>
            <a:spLocks noChangeArrowheads="1"/>
          </p:cNvSpPr>
          <p:nvPr/>
        </p:nvSpPr>
        <p:spPr bwMode="auto">
          <a:xfrm>
            <a:off x="3057525" y="4732338"/>
            <a:ext cx="1600200" cy="1116012"/>
          </a:xfrm>
          <a:prstGeom prst="rect">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r>
              <a:rPr kumimoji="0" lang="en-US" altLang="zh-CN">
                <a:latin typeface="Helvetica" panose="020B0604020202020204" pitchFamily="34" charset="0"/>
              </a:rPr>
              <a:t>Srinivasan</a:t>
            </a:r>
          </a:p>
          <a:p>
            <a:pPr>
              <a:spcBef>
                <a:spcPct val="0"/>
              </a:spcBef>
              <a:buClrTx/>
              <a:buSzTx/>
              <a:buFontTx/>
              <a:buNone/>
            </a:pPr>
            <a:r>
              <a:rPr kumimoji="0" lang="en-US" altLang="zh-CN">
                <a:latin typeface="Helvetica" panose="020B0604020202020204" pitchFamily="34" charset="0"/>
              </a:rPr>
              <a:t>Wu</a:t>
            </a:r>
          </a:p>
          <a:p>
            <a:pPr>
              <a:spcBef>
                <a:spcPct val="0"/>
              </a:spcBef>
              <a:buClrTx/>
              <a:buSzTx/>
              <a:buFontTx/>
              <a:buNone/>
            </a:pPr>
            <a:r>
              <a:rPr kumimoji="0" lang="en-US" altLang="zh-CN">
                <a:latin typeface="Helvetica" panose="020B0604020202020204" pitchFamily="34" charset="0"/>
              </a:rPr>
              <a:t>Mozart</a:t>
            </a:r>
          </a:p>
          <a:p>
            <a:pPr>
              <a:spcBef>
                <a:spcPct val="0"/>
              </a:spcBef>
              <a:buClrTx/>
              <a:buSzTx/>
              <a:buFontTx/>
              <a:buNone/>
            </a:pPr>
            <a:r>
              <a:rPr kumimoji="0" lang="en-US" altLang="zh-CN">
                <a:latin typeface="Helvetica" panose="020B0604020202020204" pitchFamily="34" charset="0"/>
              </a:rPr>
              <a:t>null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页脚占位符 5"/>
          <p:cNvSpPr>
            <a:spLocks noGrp="1"/>
          </p:cNvSpPr>
          <p:nvPr>
            <p:ph type="ftr"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sz="32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sz="28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endParaRPr kumimoji="0" lang="en-US" altLang="zh-CN" sz="1600">
              <a:latin typeface="Helvetica" panose="020B0604020202020204" pitchFamily="34" charset="0"/>
              <a:ea typeface="ＭＳ Ｐゴシック" panose="020B0600070205080204" pitchFamily="34" charset="-128"/>
            </a:endParaRPr>
          </a:p>
        </p:txBody>
      </p:sp>
      <p:sp>
        <p:nvSpPr>
          <p:cNvPr id="13316" name="Rectangle 2"/>
          <p:cNvSpPr>
            <a:spLocks noGrp="1" noChangeArrowheads="1"/>
          </p:cNvSpPr>
          <p:nvPr>
            <p:ph type="title"/>
          </p:nvPr>
        </p:nvSpPr>
        <p:spPr>
          <a:xfrm>
            <a:off x="733425" y="0"/>
            <a:ext cx="7793038" cy="784225"/>
          </a:xfrm>
        </p:spPr>
        <p:txBody>
          <a:bodyPr/>
          <a:lstStyle/>
          <a:p>
            <a:pPr eaLnBrk="1" hangingPunct="1">
              <a:defRPr/>
            </a:pPr>
            <a:r>
              <a:rPr lang="zh-CN" altLang="en-US" dirty="0"/>
              <a:t>关系基本概念</a:t>
            </a:r>
          </a:p>
        </p:txBody>
      </p:sp>
      <p:sp>
        <p:nvSpPr>
          <p:cNvPr id="18436" name="Rectangle 3"/>
          <p:cNvSpPr>
            <a:spLocks noGrp="1" noChangeArrowheads="1"/>
          </p:cNvSpPr>
          <p:nvPr>
            <p:ph type="body" idx="1"/>
          </p:nvPr>
        </p:nvSpPr>
        <p:spPr>
          <a:xfrm>
            <a:off x="403225" y="1085850"/>
            <a:ext cx="8650288" cy="5105400"/>
          </a:xfrm>
        </p:spPr>
        <p:txBody>
          <a:bodyPr/>
          <a:lstStyle/>
          <a:p>
            <a:pPr eaLnBrk="1" hangingPunct="1">
              <a:lnSpc>
                <a:spcPct val="150000"/>
              </a:lnSpc>
            </a:pPr>
            <a:r>
              <a:rPr lang="zh-CN" altLang="en-US" sz="2000"/>
              <a:t>域（</a:t>
            </a:r>
            <a:r>
              <a:rPr lang="en-US" altLang="zh-CN" sz="2000"/>
              <a:t>Domain）</a:t>
            </a:r>
            <a:endParaRPr lang="en-US" altLang="zh-CN" sz="2400"/>
          </a:p>
          <a:p>
            <a:pPr lvl="1" eaLnBrk="1" hangingPunct="1">
              <a:lnSpc>
                <a:spcPct val="150000"/>
              </a:lnSpc>
            </a:pPr>
            <a:r>
              <a:rPr lang="zh-CN" altLang="en-US" sz="1800"/>
              <a:t>一组值的集合，这组值具有相同的数据类型</a:t>
            </a:r>
          </a:p>
          <a:p>
            <a:pPr lvl="1" eaLnBrk="1" hangingPunct="1">
              <a:lnSpc>
                <a:spcPct val="150000"/>
              </a:lnSpc>
            </a:pPr>
            <a:r>
              <a:rPr lang="zh-CN" altLang="en-US" sz="1800"/>
              <a:t>比如整数的集合、字符串的集合、全体学生的集合</a:t>
            </a:r>
            <a:endParaRPr lang="zh-CN" altLang="en-US" sz="2000"/>
          </a:p>
          <a:p>
            <a:pPr eaLnBrk="1" hangingPunct="1">
              <a:lnSpc>
                <a:spcPct val="150000"/>
              </a:lnSpc>
            </a:pPr>
            <a:r>
              <a:rPr lang="zh-CN" altLang="en-US" sz="2000"/>
              <a:t>笛卡尔积（</a:t>
            </a:r>
            <a:r>
              <a:rPr lang="en-US" altLang="zh-CN" sz="2000"/>
              <a:t>Cartesian Product）</a:t>
            </a:r>
            <a:endParaRPr lang="en-US" altLang="zh-CN" sz="2400"/>
          </a:p>
          <a:p>
            <a:pPr lvl="1" eaLnBrk="1" hangingPunct="1">
              <a:lnSpc>
                <a:spcPct val="150000"/>
              </a:lnSpc>
            </a:pPr>
            <a:r>
              <a:rPr lang="zh-CN" altLang="en-US" sz="1800"/>
              <a:t>一组域</a:t>
            </a:r>
            <a:r>
              <a:rPr lang="en-US" altLang="zh-CN" sz="1800"/>
              <a:t>D</a:t>
            </a:r>
            <a:r>
              <a:rPr lang="en-US" altLang="zh-CN" sz="1800" baseline="-18000"/>
              <a:t>1 </a:t>
            </a:r>
            <a:r>
              <a:rPr lang="en-US" altLang="zh-CN" sz="1800"/>
              <a:t>, D</a:t>
            </a:r>
            <a:r>
              <a:rPr lang="en-US" altLang="zh-CN" sz="1800" baseline="-18000"/>
              <a:t>2 </a:t>
            </a:r>
            <a:r>
              <a:rPr lang="en-US" altLang="zh-CN" sz="1800"/>
              <a:t>,</a:t>
            </a:r>
            <a:r>
              <a:rPr lang="en-US" altLang="zh-CN" sz="1800">
                <a:latin typeface="Times New Roman" panose="02020603050405020304" pitchFamily="18" charset="0"/>
              </a:rPr>
              <a:t>…</a:t>
            </a:r>
            <a:r>
              <a:rPr lang="en-US" altLang="zh-CN" sz="1800"/>
              <a:t>, D</a:t>
            </a:r>
            <a:r>
              <a:rPr lang="en-US" altLang="zh-CN" sz="1800" baseline="-18000"/>
              <a:t>n</a:t>
            </a:r>
            <a:r>
              <a:rPr lang="zh-CN" altLang="en-US" sz="1800"/>
              <a:t>的笛卡尔积为:</a:t>
            </a:r>
          </a:p>
          <a:p>
            <a:pPr lvl="1" algn="ctr" eaLnBrk="1" hangingPunct="1">
              <a:lnSpc>
                <a:spcPct val="150000"/>
              </a:lnSpc>
              <a:buFontTx/>
              <a:buNone/>
            </a:pPr>
            <a:r>
              <a:rPr lang="en-US" altLang="zh-CN" sz="1800"/>
              <a:t>D</a:t>
            </a:r>
            <a:r>
              <a:rPr lang="en-US" altLang="zh-CN" sz="1800" baseline="-18000"/>
              <a:t>1</a:t>
            </a:r>
            <a:r>
              <a:rPr lang="en-US" altLang="zh-CN" sz="1800"/>
              <a:t>×D</a:t>
            </a:r>
            <a:r>
              <a:rPr lang="en-US" altLang="zh-CN" sz="1800" baseline="-18000"/>
              <a:t>2</a:t>
            </a:r>
            <a:r>
              <a:rPr lang="en-US" altLang="zh-CN" sz="1800"/>
              <a:t>×</a:t>
            </a:r>
            <a:r>
              <a:rPr lang="en-US" altLang="zh-CN" sz="1800">
                <a:latin typeface="Times New Roman" panose="02020603050405020304" pitchFamily="18" charset="0"/>
              </a:rPr>
              <a:t>…</a:t>
            </a:r>
            <a:r>
              <a:rPr lang="en-US" altLang="zh-CN" sz="1800"/>
              <a:t>×D</a:t>
            </a:r>
            <a:r>
              <a:rPr lang="en-US" altLang="zh-CN" sz="1800" baseline="-18000"/>
              <a:t>n </a:t>
            </a:r>
            <a:r>
              <a:rPr lang="en-US" altLang="zh-CN" sz="1800"/>
              <a:t>= {(d</a:t>
            </a:r>
            <a:r>
              <a:rPr lang="en-US" altLang="zh-CN" sz="1800" baseline="-18000"/>
              <a:t>1 </a:t>
            </a:r>
            <a:r>
              <a:rPr lang="en-US" altLang="zh-CN" sz="1800"/>
              <a:t>, d</a:t>
            </a:r>
            <a:r>
              <a:rPr lang="en-US" altLang="zh-CN" sz="1800" baseline="-18000"/>
              <a:t>2 </a:t>
            </a:r>
            <a:r>
              <a:rPr lang="en-US" altLang="zh-CN" sz="1800"/>
              <a:t>, </a:t>
            </a:r>
            <a:r>
              <a:rPr lang="en-US" altLang="zh-CN" sz="1800">
                <a:latin typeface="Times New Roman" panose="02020603050405020304" pitchFamily="18" charset="0"/>
              </a:rPr>
              <a:t>…</a:t>
            </a:r>
            <a:r>
              <a:rPr lang="en-US" altLang="zh-CN" sz="1800"/>
              <a:t> , d</a:t>
            </a:r>
            <a:r>
              <a:rPr lang="en-US" altLang="zh-CN" sz="1800" baseline="-18000"/>
              <a:t>n</a:t>
            </a:r>
            <a:r>
              <a:rPr lang="en-US" altLang="zh-CN" sz="1800"/>
              <a:t>) | d</a:t>
            </a:r>
            <a:r>
              <a:rPr lang="en-US" altLang="zh-CN" sz="1800" baseline="-18000"/>
              <a:t>i</a:t>
            </a:r>
            <a:r>
              <a:rPr lang="en-US" altLang="zh-CN" sz="1800"/>
              <a:t>∈D</a:t>
            </a:r>
            <a:r>
              <a:rPr lang="en-US" altLang="zh-CN" sz="1800" baseline="-18000"/>
              <a:t>i </a:t>
            </a:r>
            <a:r>
              <a:rPr lang="en-US" altLang="zh-CN" sz="1800"/>
              <a:t>, i=1,</a:t>
            </a:r>
            <a:r>
              <a:rPr lang="en-US" altLang="zh-CN" sz="1800">
                <a:latin typeface="Times New Roman" panose="02020603050405020304" pitchFamily="18" charset="0"/>
              </a:rPr>
              <a:t>…</a:t>
            </a:r>
            <a:r>
              <a:rPr lang="en-US" altLang="zh-CN" sz="1800"/>
              <a:t>,n}</a:t>
            </a:r>
          </a:p>
          <a:p>
            <a:pPr lvl="1" eaLnBrk="1" hangingPunct="1">
              <a:lnSpc>
                <a:spcPct val="150000"/>
              </a:lnSpc>
            </a:pPr>
            <a:r>
              <a:rPr lang="zh-CN" altLang="en-US" sz="1800"/>
              <a:t>笛卡尔积的每个元素(</a:t>
            </a:r>
            <a:r>
              <a:rPr lang="en-US" altLang="zh-CN" sz="1800"/>
              <a:t>d</a:t>
            </a:r>
            <a:r>
              <a:rPr lang="en-US" altLang="zh-CN" sz="1800" baseline="-18000"/>
              <a:t>1 </a:t>
            </a:r>
            <a:r>
              <a:rPr lang="en-US" altLang="zh-CN" sz="1800"/>
              <a:t>, d</a:t>
            </a:r>
            <a:r>
              <a:rPr lang="en-US" altLang="zh-CN" sz="1800" baseline="-18000"/>
              <a:t>2 </a:t>
            </a:r>
            <a:r>
              <a:rPr lang="en-US" altLang="zh-CN" sz="1800"/>
              <a:t>, </a:t>
            </a:r>
            <a:r>
              <a:rPr lang="en-US" altLang="zh-CN" sz="1800">
                <a:latin typeface="Times New Roman" panose="02020603050405020304" pitchFamily="18" charset="0"/>
              </a:rPr>
              <a:t>…</a:t>
            </a:r>
            <a:r>
              <a:rPr lang="en-US" altLang="zh-CN" sz="1800"/>
              <a:t> , d</a:t>
            </a:r>
            <a:r>
              <a:rPr lang="en-US" altLang="zh-CN" sz="1800" baseline="-18000"/>
              <a:t>n</a:t>
            </a:r>
            <a:r>
              <a:rPr lang="en-US" altLang="zh-CN" sz="1800"/>
              <a:t>)</a:t>
            </a:r>
            <a:r>
              <a:rPr lang="zh-CN" altLang="en-US" sz="1800"/>
              <a:t>称作一个</a:t>
            </a:r>
            <a:r>
              <a:rPr lang="en-US" altLang="zh-CN" sz="1800"/>
              <a:t>n-</a:t>
            </a:r>
            <a:r>
              <a:rPr lang="zh-CN" altLang="en-US" sz="1800"/>
              <a:t>元组（</a:t>
            </a:r>
            <a:r>
              <a:rPr lang="en-US" altLang="zh-CN" sz="1800"/>
              <a:t>n-tuple）</a:t>
            </a:r>
          </a:p>
          <a:p>
            <a:pPr lvl="1" eaLnBrk="1" hangingPunct="1">
              <a:lnSpc>
                <a:spcPct val="150000"/>
              </a:lnSpc>
            </a:pPr>
            <a:r>
              <a:rPr lang="zh-CN" altLang="en-US" sz="1800"/>
              <a:t>元组的每一个值</a:t>
            </a:r>
            <a:r>
              <a:rPr lang="en-US" altLang="zh-CN" sz="1800"/>
              <a:t>d</a:t>
            </a:r>
            <a:r>
              <a:rPr lang="en-US" altLang="zh-CN" sz="1800" baseline="-18000"/>
              <a:t>i</a:t>
            </a:r>
            <a:r>
              <a:rPr lang="zh-CN" altLang="en-US" sz="1800"/>
              <a:t>叫做一个分量（</a:t>
            </a:r>
            <a:r>
              <a:rPr lang="en-US" altLang="zh-CN" sz="1800"/>
              <a:t>component）</a:t>
            </a:r>
          </a:p>
          <a:p>
            <a:pPr lvl="1" eaLnBrk="1" hangingPunct="1">
              <a:lnSpc>
                <a:spcPct val="150000"/>
              </a:lnSpc>
            </a:pPr>
            <a:r>
              <a:rPr lang="zh-CN" altLang="en-US" sz="1800"/>
              <a:t>若</a:t>
            </a:r>
            <a:r>
              <a:rPr lang="en-US" altLang="zh-CN" sz="1800"/>
              <a:t>D</a:t>
            </a:r>
            <a:r>
              <a:rPr lang="en-US" altLang="zh-CN" sz="1800" baseline="-18000"/>
              <a:t>i</a:t>
            </a:r>
            <a:r>
              <a:rPr lang="zh-CN" altLang="en-US" sz="1800"/>
              <a:t>的基数为</a:t>
            </a:r>
            <a:r>
              <a:rPr lang="en-US" altLang="zh-CN" sz="1800"/>
              <a:t>m</a:t>
            </a:r>
            <a:r>
              <a:rPr lang="en-US" altLang="zh-CN" sz="1800" baseline="-18000"/>
              <a:t>i</a:t>
            </a:r>
            <a:r>
              <a:rPr lang="en-US" altLang="zh-CN" sz="1800"/>
              <a:t>，</a:t>
            </a:r>
            <a:r>
              <a:rPr lang="zh-CN" altLang="en-US" sz="1800"/>
              <a:t>则笛卡尔积的基数为</a:t>
            </a:r>
          </a:p>
        </p:txBody>
      </p:sp>
      <p:graphicFrame>
        <p:nvGraphicFramePr>
          <p:cNvPr id="18437" name="Object 4"/>
          <p:cNvGraphicFramePr>
            <a:graphicFrameLocks noChangeAspect="1"/>
          </p:cNvGraphicFramePr>
          <p:nvPr>
            <p:extLst>
              <p:ext uri="{D42A27DB-BD31-4B8C-83A1-F6EECF244321}">
                <p14:modId xmlns:p14="http://schemas.microsoft.com/office/powerpoint/2010/main" val="1232458302"/>
              </p:ext>
            </p:extLst>
          </p:nvPr>
        </p:nvGraphicFramePr>
        <p:xfrm>
          <a:off x="5130329" y="5163666"/>
          <a:ext cx="581025" cy="639763"/>
        </p:xfrm>
        <a:graphic>
          <a:graphicData uri="http://schemas.openxmlformats.org/presentationml/2006/ole">
            <mc:AlternateContent xmlns:mc="http://schemas.openxmlformats.org/markup-compatibility/2006">
              <mc:Choice xmlns:v="urn:schemas-microsoft-com:vml" Requires="v">
                <p:oleObj r:id="rId2" imgW="418918" imgH="482391" progId="Equation.3">
                  <p:embed/>
                </p:oleObj>
              </mc:Choice>
              <mc:Fallback>
                <p:oleObj r:id="rId2" imgW="418918" imgH="482391"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0329" y="5163666"/>
                        <a:ext cx="581025"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zh-CN" altLang="en-US">
                <a:ea typeface="宋体" panose="02010600030101010101" pitchFamily="2" charset="-122"/>
              </a:rPr>
              <a:t>使用连接的外连接</a:t>
            </a:r>
            <a:endParaRPr lang="en-US" altLang="zh-CN">
              <a:ea typeface="宋体" panose="02010600030101010101" pitchFamily="2" charset="-122"/>
            </a:endParaRPr>
          </a:p>
        </p:txBody>
      </p:sp>
      <p:sp>
        <p:nvSpPr>
          <p:cNvPr id="74755" name="Rectangle 3"/>
          <p:cNvSpPr>
            <a:spLocks noGrp="1" noChangeArrowheads="1"/>
          </p:cNvSpPr>
          <p:nvPr>
            <p:ph type="body" idx="1"/>
          </p:nvPr>
        </p:nvSpPr>
        <p:spPr>
          <a:xfrm>
            <a:off x="599440" y="977106"/>
            <a:ext cx="8723630" cy="4903787"/>
          </a:xfrm>
        </p:spPr>
        <p:txBody>
          <a:bodyPr/>
          <a:lstStyle/>
          <a:p>
            <a:pPr>
              <a:lnSpc>
                <a:spcPct val="150000"/>
              </a:lnSpc>
            </a:pPr>
            <a:r>
              <a:rPr lang="zh-CN" altLang="en-US" sz="2400" dirty="0"/>
              <a:t>外连接运算可以用基本关系代数运算表示</a:t>
            </a:r>
            <a:endParaRPr lang="en-US" altLang="zh-CN" sz="2400" dirty="0"/>
          </a:p>
          <a:p>
            <a:pPr lvl="1">
              <a:lnSpc>
                <a:spcPct val="150000"/>
              </a:lnSpc>
            </a:pPr>
            <a:r>
              <a:rPr lang="zh-CN" altLang="en-US" sz="2000" dirty="0"/>
              <a:t>示例：</a:t>
            </a:r>
            <a:r>
              <a:rPr lang="en-US" altLang="zh-CN" sz="2000" dirty="0"/>
              <a:t> r      s </a:t>
            </a:r>
            <a:r>
              <a:rPr lang="zh-CN" altLang="en-US" sz="2000" dirty="0"/>
              <a:t>可以写为</a:t>
            </a:r>
            <a:endParaRPr lang="en-US" altLang="zh-CN" sz="2000" dirty="0"/>
          </a:p>
          <a:p>
            <a:pPr lvl="1">
              <a:lnSpc>
                <a:spcPct val="150000"/>
              </a:lnSpc>
              <a:buFont typeface="Monotype Sorts" pitchFamily="2" charset="2"/>
              <a:buNone/>
            </a:pPr>
            <a:r>
              <a:rPr lang="en-US" altLang="zh-CN" sz="2000" dirty="0"/>
              <a:t>        (r     s)  U (</a:t>
            </a:r>
            <a:r>
              <a:rPr lang="en-US" altLang="zh-CN" sz="2000" i="1" dirty="0"/>
              <a:t>r </a:t>
            </a:r>
            <a:r>
              <a:rPr lang="en-US" altLang="zh-CN" sz="2000" dirty="0"/>
              <a:t>– ∏</a:t>
            </a:r>
            <a:r>
              <a:rPr lang="en-US" altLang="zh-CN" sz="1800" i="1" baseline="-25000" dirty="0"/>
              <a:t>R</a:t>
            </a:r>
            <a:r>
              <a:rPr lang="en-US" altLang="zh-CN" sz="2000" dirty="0"/>
              <a:t>(</a:t>
            </a:r>
            <a:r>
              <a:rPr lang="en-US" altLang="zh-CN" sz="2000" i="1" dirty="0"/>
              <a:t>r     s</a:t>
            </a:r>
            <a:r>
              <a:rPr lang="en-US" altLang="zh-CN" sz="2000" dirty="0"/>
              <a:t>)  x {(</a:t>
            </a:r>
            <a:r>
              <a:rPr lang="en-US" altLang="zh-CN" sz="2000" i="1" dirty="0"/>
              <a:t>null, …, null</a:t>
            </a:r>
            <a:r>
              <a:rPr lang="en-US" altLang="zh-CN" sz="2000" dirty="0"/>
              <a:t>)}</a:t>
            </a:r>
          </a:p>
        </p:txBody>
      </p:sp>
      <p:grpSp>
        <p:nvGrpSpPr>
          <p:cNvPr id="74756" name="Group 4"/>
          <p:cNvGrpSpPr>
            <a:grpSpLocks/>
          </p:cNvGrpSpPr>
          <p:nvPr/>
        </p:nvGrpSpPr>
        <p:grpSpPr bwMode="auto">
          <a:xfrm>
            <a:off x="2671762" y="1902778"/>
            <a:ext cx="307975" cy="193675"/>
            <a:chOff x="1225" y="2417"/>
            <a:chExt cx="261" cy="132"/>
          </a:xfrm>
        </p:grpSpPr>
        <p:sp>
          <p:nvSpPr>
            <p:cNvPr id="74759" name="AutoShape 5"/>
            <p:cNvSpPr>
              <a:spLocks noChangeArrowheads="1"/>
            </p:cNvSpPr>
            <p:nvPr/>
          </p:nvSpPr>
          <p:spPr bwMode="auto">
            <a:xfrm rot="16200000" flipV="1">
              <a:off x="1354" y="2417"/>
              <a:ext cx="132" cy="132"/>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endParaRPr kumimoji="0" lang="zh-CN" altLang="en-US">
                <a:latin typeface="Helvetica" panose="020B0604020202020204" pitchFamily="34" charset="0"/>
              </a:endParaRPr>
            </a:p>
          </p:txBody>
        </p:sp>
        <p:sp>
          <p:nvSpPr>
            <p:cNvPr id="74760" name="Line 6"/>
            <p:cNvSpPr>
              <a:spLocks noChangeShapeType="1"/>
            </p:cNvSpPr>
            <p:nvPr/>
          </p:nvSpPr>
          <p:spPr bwMode="auto">
            <a:xfrm flipH="1">
              <a:off x="1228" y="2419"/>
              <a:ext cx="1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4761" name="Line 7"/>
            <p:cNvSpPr>
              <a:spLocks noChangeShapeType="1"/>
            </p:cNvSpPr>
            <p:nvPr/>
          </p:nvSpPr>
          <p:spPr bwMode="auto">
            <a:xfrm flipH="1">
              <a:off x="1225" y="2542"/>
              <a:ext cx="1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74757" name="AutoShape 8"/>
          <p:cNvSpPr>
            <a:spLocks noChangeArrowheads="1"/>
          </p:cNvSpPr>
          <p:nvPr/>
        </p:nvSpPr>
        <p:spPr bwMode="auto">
          <a:xfrm rot="16200000" flipV="1">
            <a:off x="2673350" y="2428179"/>
            <a:ext cx="152400" cy="152400"/>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endParaRPr kumimoji="0" lang="zh-CN" altLang="en-US">
              <a:latin typeface="Helvetica" panose="020B0604020202020204" pitchFamily="34" charset="0"/>
            </a:endParaRPr>
          </a:p>
        </p:txBody>
      </p:sp>
      <p:sp>
        <p:nvSpPr>
          <p:cNvPr id="74758" name="AutoShape 9"/>
          <p:cNvSpPr>
            <a:spLocks noChangeArrowheads="1"/>
          </p:cNvSpPr>
          <p:nvPr/>
        </p:nvSpPr>
        <p:spPr bwMode="auto">
          <a:xfrm rot="16200000" flipV="1">
            <a:off x="5385435" y="2428178"/>
            <a:ext cx="152400" cy="152400"/>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endParaRPr kumimoji="0" lang="zh-CN" altLang="en-US">
              <a:latin typeface="Helvetica" panose="020B0604020202020204" pitchFamily="34"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p:cNvSpPr>
            <a:spLocks noGrp="1"/>
          </p:cNvSpPr>
          <p:nvPr>
            <p:ph type="title"/>
          </p:nvPr>
        </p:nvSpPr>
        <p:spPr/>
        <p:txBody>
          <a:bodyPr/>
          <a:lstStyle/>
          <a:p>
            <a:r>
              <a:rPr lang="zh-CN" altLang="en-US"/>
              <a:t>扩展的关系代数-外连接</a:t>
            </a:r>
          </a:p>
        </p:txBody>
      </p:sp>
      <p:sp>
        <p:nvSpPr>
          <p:cNvPr id="77827" name="内容占位符 2"/>
          <p:cNvSpPr>
            <a:spLocks noGrp="1"/>
          </p:cNvSpPr>
          <p:nvPr>
            <p:ph idx="1"/>
          </p:nvPr>
        </p:nvSpPr>
        <p:spPr>
          <a:xfrm>
            <a:off x="457200" y="1371600"/>
            <a:ext cx="6548438" cy="1265238"/>
          </a:xfrm>
        </p:spPr>
        <p:txBody>
          <a:bodyPr/>
          <a:lstStyle/>
          <a:p>
            <a:r>
              <a:rPr lang="zh-CN" altLang="en-US" sz="2400" dirty="0"/>
              <a:t>外连接进一步探索：</a:t>
            </a:r>
            <a:endParaRPr lang="en-US" altLang="zh-CN" sz="2400" dirty="0"/>
          </a:p>
          <a:p>
            <a:pPr lvl="1"/>
            <a:r>
              <a:rPr lang="zh-CN" altLang="en-US" sz="2000" dirty="0"/>
              <a:t>如何基于</a:t>
            </a:r>
            <a:r>
              <a:rPr lang="en-US" altLang="zh-CN" sz="2000" dirty="0"/>
              <a:t>SC</a:t>
            </a:r>
            <a:r>
              <a:rPr lang="zh-CN" altLang="en-US" sz="2000" dirty="0"/>
              <a:t>中数据实现下列输出？</a:t>
            </a:r>
          </a:p>
        </p:txBody>
      </p:sp>
      <p:sp>
        <p:nvSpPr>
          <p:cNvPr id="77829" name="页脚占位符 4"/>
          <p:cNvSpPr>
            <a:spLocks noGrp="1"/>
          </p:cNvSpPr>
          <p:nvPr>
            <p:ph type="ftr"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endParaRPr kumimoji="0" lang="en-US" altLang="zh-CN">
              <a:latin typeface="Helvetica" panose="020B0604020202020204" pitchFamily="34" charset="0"/>
            </a:endParaRPr>
          </a:p>
        </p:txBody>
      </p:sp>
      <p:graphicFrame>
        <p:nvGraphicFramePr>
          <p:cNvPr id="7" name="表格 6"/>
          <p:cNvGraphicFramePr>
            <a:graphicFrameLocks noGrp="1"/>
          </p:cNvGraphicFramePr>
          <p:nvPr/>
        </p:nvGraphicFramePr>
        <p:xfrm>
          <a:off x="6588125" y="1539875"/>
          <a:ext cx="2062163" cy="1876428"/>
        </p:xfrm>
        <a:graphic>
          <a:graphicData uri="http://schemas.openxmlformats.org/drawingml/2006/table">
            <a:tbl>
              <a:tblPr/>
              <a:tblGrid>
                <a:gridCol w="663575">
                  <a:extLst>
                    <a:ext uri="{9D8B030D-6E8A-4147-A177-3AD203B41FA5}">
                      <a16:colId xmlns:a16="http://schemas.microsoft.com/office/drawing/2014/main" val="2618523691"/>
                    </a:ext>
                  </a:extLst>
                </a:gridCol>
                <a:gridCol w="592138">
                  <a:extLst>
                    <a:ext uri="{9D8B030D-6E8A-4147-A177-3AD203B41FA5}">
                      <a16:colId xmlns:a16="http://schemas.microsoft.com/office/drawing/2014/main" val="1137312788"/>
                    </a:ext>
                  </a:extLst>
                </a:gridCol>
                <a:gridCol w="806450">
                  <a:extLst>
                    <a:ext uri="{9D8B030D-6E8A-4147-A177-3AD203B41FA5}">
                      <a16:colId xmlns:a16="http://schemas.microsoft.com/office/drawing/2014/main" val="3222504900"/>
                    </a:ext>
                  </a:extLst>
                </a:gridCol>
              </a:tblGrid>
              <a:tr h="312738">
                <a:tc>
                  <a:txBody>
                    <a:bodyPr/>
                    <a:lstStyle>
                      <a:lvl1pPr>
                        <a:spcBef>
                          <a:spcPct val="35000"/>
                        </a:spcBef>
                        <a:buClr>
                          <a:schemeClr val="tx2"/>
                        </a:buClr>
                        <a:buSzPct val="90000"/>
                        <a:buFont typeface="Monotype Sorts" pitchFamily="2" charset="2"/>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SC</a:t>
                      </a:r>
                    </a:p>
                  </a:txBody>
                  <a:tcPr marL="7089" marR="7089" marT="7089" marB="0" anchor="ctr" horzOverflow="overflow">
                    <a:lnL>
                      <a:noFill/>
                    </a:lnL>
                    <a:lnR>
                      <a:noFill/>
                    </a:lnR>
                    <a:lnT>
                      <a:noFill/>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pitchFamily="2" charset="2"/>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endParaRPr>
                    </a:p>
                  </a:txBody>
                  <a:tcPr marL="7089" marR="7089" marT="7089" marB="0" anchor="ctr" horzOverflow="overflow">
                    <a:lnL>
                      <a:noFill/>
                    </a:lnL>
                    <a:lnR>
                      <a:noFill/>
                    </a:lnR>
                    <a:lnT>
                      <a:noFill/>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pitchFamily="2" charset="2"/>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endParaRPr>
                    </a:p>
                  </a:txBody>
                  <a:tcPr marL="7089" marR="7089" marT="7089" marB="0" anchor="ctr" horzOverflow="overflow">
                    <a:lnL>
                      <a:noFill/>
                    </a:lnL>
                    <a:lnR>
                      <a:noFill/>
                    </a:lnR>
                    <a:lnT>
                      <a:noFill/>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51293640"/>
                  </a:ext>
                </a:extLst>
              </a:tr>
              <a:tr h="312738">
                <a:tc>
                  <a:txBody>
                    <a:bodyPr/>
                    <a:lstStyle>
                      <a:lvl1pPr>
                        <a:spcBef>
                          <a:spcPct val="35000"/>
                        </a:spcBef>
                        <a:buClr>
                          <a:schemeClr val="tx2"/>
                        </a:buClr>
                        <a:buSzPct val="90000"/>
                        <a:buFont typeface="Monotype Sorts" pitchFamily="2" charset="2"/>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sno</a:t>
                      </a:r>
                    </a:p>
                  </a:txBody>
                  <a:tcPr marL="7089" marR="7089" marT="7089"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pitchFamily="2" charset="2"/>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cno</a:t>
                      </a:r>
                    </a:p>
                  </a:txBody>
                  <a:tcPr marL="7089" marR="7089" marT="7089"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pitchFamily="2" charset="2"/>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score</a:t>
                      </a:r>
                    </a:p>
                  </a:txBody>
                  <a:tcPr marL="7089" marR="7089" marT="7089"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1306090"/>
                  </a:ext>
                </a:extLst>
              </a:tr>
              <a:tr h="312738">
                <a:tc>
                  <a:txBody>
                    <a:bodyPr/>
                    <a:lstStyle>
                      <a:lvl1pPr>
                        <a:spcBef>
                          <a:spcPct val="35000"/>
                        </a:spcBef>
                        <a:buClr>
                          <a:schemeClr val="tx2"/>
                        </a:buClr>
                        <a:buSzPct val="90000"/>
                        <a:buFont typeface="Monotype Sorts" pitchFamily="2" charset="2"/>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s1</a:t>
                      </a:r>
                    </a:p>
                  </a:txBody>
                  <a:tcPr marL="7089" marR="7089" marT="7089"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pitchFamily="2" charset="2"/>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c1</a:t>
                      </a:r>
                    </a:p>
                  </a:txBody>
                  <a:tcPr marL="7089" marR="7089" marT="7089"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pitchFamily="2" charset="2"/>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80</a:t>
                      </a:r>
                    </a:p>
                  </a:txBody>
                  <a:tcPr marL="7089" marR="7089" marT="7089"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36740993"/>
                  </a:ext>
                </a:extLst>
              </a:tr>
              <a:tr h="312738">
                <a:tc>
                  <a:txBody>
                    <a:bodyPr/>
                    <a:lstStyle>
                      <a:lvl1pPr>
                        <a:spcBef>
                          <a:spcPct val="35000"/>
                        </a:spcBef>
                        <a:buClr>
                          <a:schemeClr val="tx2"/>
                        </a:buClr>
                        <a:buSzPct val="90000"/>
                        <a:buFont typeface="Monotype Sorts" pitchFamily="2" charset="2"/>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s1</a:t>
                      </a:r>
                    </a:p>
                  </a:txBody>
                  <a:tcPr marL="7089" marR="7089" marT="7089"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pitchFamily="2" charset="2"/>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c2</a:t>
                      </a:r>
                    </a:p>
                  </a:txBody>
                  <a:tcPr marL="7089" marR="7089" marT="7089"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pitchFamily="2" charset="2"/>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90</a:t>
                      </a:r>
                    </a:p>
                  </a:txBody>
                  <a:tcPr marL="7089" marR="7089" marT="7089"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31664735"/>
                  </a:ext>
                </a:extLst>
              </a:tr>
              <a:tr h="312738">
                <a:tc>
                  <a:txBody>
                    <a:bodyPr/>
                    <a:lstStyle>
                      <a:lvl1pPr>
                        <a:spcBef>
                          <a:spcPct val="35000"/>
                        </a:spcBef>
                        <a:buClr>
                          <a:schemeClr val="tx2"/>
                        </a:buClr>
                        <a:buSzPct val="90000"/>
                        <a:buFont typeface="Monotype Sorts" pitchFamily="2" charset="2"/>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s2</a:t>
                      </a:r>
                    </a:p>
                  </a:txBody>
                  <a:tcPr marL="7089" marR="7089" marT="7089"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pitchFamily="2" charset="2"/>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c1</a:t>
                      </a:r>
                    </a:p>
                  </a:txBody>
                  <a:tcPr marL="7089" marR="7089" marT="7089"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pitchFamily="2" charset="2"/>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70</a:t>
                      </a:r>
                    </a:p>
                  </a:txBody>
                  <a:tcPr marL="7089" marR="7089" marT="7089"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73507243"/>
                  </a:ext>
                </a:extLst>
              </a:tr>
              <a:tr h="312738">
                <a:tc>
                  <a:txBody>
                    <a:bodyPr/>
                    <a:lstStyle>
                      <a:lvl1pPr>
                        <a:spcBef>
                          <a:spcPct val="35000"/>
                        </a:spcBef>
                        <a:buClr>
                          <a:schemeClr val="tx2"/>
                        </a:buClr>
                        <a:buSzPct val="90000"/>
                        <a:buFont typeface="Monotype Sorts" pitchFamily="2" charset="2"/>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s3</a:t>
                      </a:r>
                    </a:p>
                  </a:txBody>
                  <a:tcPr marL="7089" marR="7089" marT="7089"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pitchFamily="2" charset="2"/>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c2</a:t>
                      </a:r>
                    </a:p>
                  </a:txBody>
                  <a:tcPr marL="7089" marR="7089" marT="7089"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pitchFamily="2" charset="2"/>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80</a:t>
                      </a:r>
                    </a:p>
                  </a:txBody>
                  <a:tcPr marL="7089" marR="7089" marT="7089"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41391670"/>
                  </a:ext>
                </a:extLst>
              </a:tr>
            </a:tbl>
          </a:graphicData>
        </a:graphic>
      </p:graphicFrame>
      <p:graphicFrame>
        <p:nvGraphicFramePr>
          <p:cNvPr id="8" name="表格 7"/>
          <p:cNvGraphicFramePr>
            <a:graphicFrameLocks noGrp="1"/>
          </p:cNvGraphicFramePr>
          <p:nvPr/>
        </p:nvGraphicFramePr>
        <p:xfrm>
          <a:off x="2562225" y="2665413"/>
          <a:ext cx="1885950" cy="1492252"/>
        </p:xfrm>
        <a:graphic>
          <a:graphicData uri="http://schemas.openxmlformats.org/drawingml/2006/table">
            <a:tbl>
              <a:tblPr/>
              <a:tblGrid>
                <a:gridCol w="601663">
                  <a:extLst>
                    <a:ext uri="{9D8B030D-6E8A-4147-A177-3AD203B41FA5}">
                      <a16:colId xmlns:a16="http://schemas.microsoft.com/office/drawing/2014/main" val="1777335555"/>
                    </a:ext>
                  </a:extLst>
                </a:gridCol>
                <a:gridCol w="577850">
                  <a:extLst>
                    <a:ext uri="{9D8B030D-6E8A-4147-A177-3AD203B41FA5}">
                      <a16:colId xmlns:a16="http://schemas.microsoft.com/office/drawing/2014/main" val="208634925"/>
                    </a:ext>
                  </a:extLst>
                </a:gridCol>
                <a:gridCol w="706437">
                  <a:extLst>
                    <a:ext uri="{9D8B030D-6E8A-4147-A177-3AD203B41FA5}">
                      <a16:colId xmlns:a16="http://schemas.microsoft.com/office/drawing/2014/main" val="1737245483"/>
                    </a:ext>
                  </a:extLst>
                </a:gridCol>
              </a:tblGrid>
              <a:tr h="373063">
                <a:tc>
                  <a:txBody>
                    <a:bodyPr/>
                    <a:lstStyle>
                      <a:lvl1pPr>
                        <a:spcBef>
                          <a:spcPct val="35000"/>
                        </a:spcBef>
                        <a:buClr>
                          <a:schemeClr val="tx2"/>
                        </a:buClr>
                        <a:buSzPct val="90000"/>
                        <a:buFont typeface="Monotype Sorts" pitchFamily="2" charset="2"/>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宋体" panose="02010600030101010101" pitchFamily="2" charset="-122"/>
                          <a:ea typeface="宋体" panose="02010600030101010101" pitchFamily="2" charset="-122"/>
                        </a:rPr>
                        <a:t>sno</a:t>
                      </a:r>
                    </a:p>
                  </a:txBody>
                  <a:tcPr marL="7090" marR="7090" marT="7027"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pitchFamily="2" charset="2"/>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宋体" panose="02010600030101010101" pitchFamily="2" charset="-122"/>
                          <a:ea typeface="宋体" panose="02010600030101010101" pitchFamily="2" charset="-122"/>
                        </a:rPr>
                        <a:t>c1</a:t>
                      </a:r>
                    </a:p>
                  </a:txBody>
                  <a:tcPr marL="7090" marR="7090" marT="7027"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pitchFamily="2" charset="2"/>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宋体" panose="02010600030101010101" pitchFamily="2" charset="-122"/>
                          <a:ea typeface="宋体" panose="02010600030101010101" pitchFamily="2" charset="-122"/>
                        </a:rPr>
                        <a:t>c2</a:t>
                      </a:r>
                    </a:p>
                  </a:txBody>
                  <a:tcPr marL="7090" marR="7090" marT="7027"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03429018"/>
                  </a:ext>
                </a:extLst>
              </a:tr>
              <a:tr h="373063">
                <a:tc>
                  <a:txBody>
                    <a:bodyPr/>
                    <a:lstStyle>
                      <a:lvl1pPr>
                        <a:spcBef>
                          <a:spcPct val="35000"/>
                        </a:spcBef>
                        <a:buClr>
                          <a:schemeClr val="tx2"/>
                        </a:buClr>
                        <a:buSzPct val="90000"/>
                        <a:buFont typeface="Monotype Sorts" pitchFamily="2" charset="2"/>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s1</a:t>
                      </a:r>
                    </a:p>
                  </a:txBody>
                  <a:tcPr marL="7090" marR="7090" marT="7027"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pitchFamily="2" charset="2"/>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80</a:t>
                      </a:r>
                    </a:p>
                  </a:txBody>
                  <a:tcPr marL="7090" marR="7090" marT="7027"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pitchFamily="2" charset="2"/>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宋体" panose="02010600030101010101" pitchFamily="2" charset="-122"/>
                          <a:ea typeface="宋体" panose="02010600030101010101" pitchFamily="2" charset="-122"/>
                        </a:rPr>
                        <a:t>90</a:t>
                      </a:r>
                    </a:p>
                  </a:txBody>
                  <a:tcPr marL="7090" marR="7090" marT="7027"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6734016"/>
                  </a:ext>
                </a:extLst>
              </a:tr>
              <a:tr h="373063">
                <a:tc>
                  <a:txBody>
                    <a:bodyPr/>
                    <a:lstStyle>
                      <a:lvl1pPr>
                        <a:spcBef>
                          <a:spcPct val="35000"/>
                        </a:spcBef>
                        <a:buClr>
                          <a:schemeClr val="tx2"/>
                        </a:buClr>
                        <a:buSzPct val="90000"/>
                        <a:buFont typeface="Monotype Sorts" pitchFamily="2" charset="2"/>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宋体" panose="02010600030101010101" pitchFamily="2" charset="-122"/>
                          <a:ea typeface="宋体" panose="02010600030101010101" pitchFamily="2" charset="-122"/>
                        </a:rPr>
                        <a:t>s2</a:t>
                      </a:r>
                    </a:p>
                  </a:txBody>
                  <a:tcPr marL="7090" marR="7090" marT="7027"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pitchFamily="2" charset="2"/>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70</a:t>
                      </a:r>
                    </a:p>
                  </a:txBody>
                  <a:tcPr marL="7090" marR="7090" marT="7027"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pitchFamily="2" charset="2"/>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p>
                  </a:txBody>
                  <a:tcPr marL="7090" marR="7090" marT="7027"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33136778"/>
                  </a:ext>
                </a:extLst>
              </a:tr>
              <a:tr h="373063">
                <a:tc>
                  <a:txBody>
                    <a:bodyPr/>
                    <a:lstStyle>
                      <a:lvl1pPr>
                        <a:spcBef>
                          <a:spcPct val="35000"/>
                        </a:spcBef>
                        <a:buClr>
                          <a:schemeClr val="tx2"/>
                        </a:buClr>
                        <a:buSzPct val="90000"/>
                        <a:buFont typeface="Monotype Sorts" pitchFamily="2" charset="2"/>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宋体" panose="02010600030101010101" pitchFamily="2" charset="-122"/>
                          <a:ea typeface="宋体" panose="02010600030101010101" pitchFamily="2" charset="-122"/>
                        </a:rPr>
                        <a:t>s3</a:t>
                      </a:r>
                    </a:p>
                  </a:txBody>
                  <a:tcPr marL="7090" marR="7090" marT="7027"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pitchFamily="2" charset="2"/>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p>
                  </a:txBody>
                  <a:tcPr marL="7090" marR="7090" marT="7027"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buClr>
                          <a:schemeClr val="tx2"/>
                        </a:buClr>
                        <a:buSzPct val="90000"/>
                        <a:buFont typeface="Monotype Sorts" pitchFamily="2" charset="2"/>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80</a:t>
                      </a:r>
                    </a:p>
                  </a:txBody>
                  <a:tcPr marL="7090" marR="7090" marT="7027"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71300537"/>
                  </a:ext>
                </a:extLst>
              </a:tr>
            </a:tbl>
          </a:graphicData>
        </a:graphic>
      </p:graphicFrame>
      <p:sp>
        <p:nvSpPr>
          <p:cNvPr id="77881" name="内容占位符 2"/>
          <p:cNvSpPr txBox="1">
            <a:spLocks/>
          </p:cNvSpPr>
          <p:nvPr/>
        </p:nvSpPr>
        <p:spPr bwMode="auto">
          <a:xfrm>
            <a:off x="250825" y="4724400"/>
            <a:ext cx="6139465" cy="126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lvl="1" algn="just">
              <a:spcBef>
                <a:spcPct val="20000"/>
              </a:spcBef>
              <a:buSzTx/>
              <a:buFontTx/>
              <a:buChar char="–"/>
            </a:pPr>
            <a:r>
              <a:rPr kumimoji="0" lang="zh-CN" altLang="en-US" sz="2800" dirty="0">
                <a:latin typeface="Helvetica" panose="020B0604020202020204" pitchFamily="34" charset="0"/>
                <a:sym typeface="Symbol" panose="05050102010706020507" pitchFamily="18" charset="2"/>
              </a:rPr>
              <a:t></a:t>
            </a:r>
            <a:r>
              <a:rPr kumimoji="0" lang="en-US" altLang="zh-CN" sz="2800" baseline="-25000" dirty="0">
                <a:latin typeface="Helvetica" panose="020B0604020202020204" pitchFamily="34" charset="0"/>
                <a:sym typeface="Symbol" panose="05050102010706020507" pitchFamily="18" charset="2"/>
              </a:rPr>
              <a:t>x(sno,c1)</a:t>
            </a:r>
            <a:r>
              <a:rPr kumimoji="0" lang="en-US" altLang="zh-CN" sz="2800" dirty="0">
                <a:latin typeface="Helvetica" panose="020B0604020202020204" pitchFamily="34" charset="0"/>
                <a:sym typeface="Symbol" panose="05050102010706020507" pitchFamily="18" charset="2"/>
              </a:rPr>
              <a:t>(</a:t>
            </a:r>
            <a:r>
              <a:rPr kumimoji="0" lang="zh-CN" altLang="en-US" sz="2800" dirty="0">
                <a:latin typeface="Helvetica" panose="020B0604020202020204" pitchFamily="34" charset="0"/>
                <a:ea typeface="华文新魏" panose="02010800040101010101" pitchFamily="2" charset="-122"/>
                <a:sym typeface="Symbol" panose="05050102010706020507" pitchFamily="18" charset="2"/>
              </a:rPr>
              <a:t>∏</a:t>
            </a:r>
            <a:r>
              <a:rPr kumimoji="0" lang="en-US" altLang="zh-CN" sz="2800" baseline="-25000" dirty="0" err="1">
                <a:latin typeface="Helvetica" panose="020B0604020202020204" pitchFamily="34" charset="0"/>
                <a:ea typeface="华文新魏" panose="02010800040101010101" pitchFamily="2" charset="-122"/>
                <a:sym typeface="Symbol" panose="05050102010706020507" pitchFamily="18" charset="2"/>
              </a:rPr>
              <a:t>sno,score</a:t>
            </a:r>
            <a:r>
              <a:rPr kumimoji="0" lang="en-US" altLang="zh-CN" sz="2800" dirty="0">
                <a:latin typeface="Helvetica" panose="020B0604020202020204" pitchFamily="34" charset="0"/>
                <a:ea typeface="华文新魏" panose="02010800040101010101" pitchFamily="2" charset="-122"/>
                <a:sym typeface="Symbol" panose="05050102010706020507" pitchFamily="18" charset="2"/>
              </a:rPr>
              <a:t>(</a:t>
            </a:r>
            <a:r>
              <a:rPr kumimoji="0" lang="en-US" altLang="zh-CN" sz="2800" baseline="-25000" dirty="0" err="1">
                <a:latin typeface="Helvetica" panose="020B0604020202020204" pitchFamily="34" charset="0"/>
                <a:ea typeface="华文新魏" panose="02010800040101010101" pitchFamily="2" charset="-122"/>
                <a:sym typeface="Symbol" panose="05050102010706020507" pitchFamily="18" charset="2"/>
              </a:rPr>
              <a:t>cno</a:t>
            </a:r>
            <a:r>
              <a:rPr kumimoji="0" lang="en-US" altLang="zh-CN" sz="2800" baseline="-20000" dirty="0">
                <a:latin typeface="Helvetica" panose="020B0604020202020204" pitchFamily="34" charset="0"/>
                <a:ea typeface="华文新魏" panose="02010800040101010101" pitchFamily="2" charset="-122"/>
                <a:sym typeface="Symbol" panose="05050102010706020507" pitchFamily="18" charset="2"/>
              </a:rPr>
              <a:t>=</a:t>
            </a:r>
            <a:r>
              <a:rPr kumimoji="0" lang="en-US" altLang="zh-CN" sz="2800" baseline="-20000" dirty="0">
                <a:latin typeface="Times New Roman" panose="02020603050405020304" pitchFamily="18" charset="0"/>
                <a:ea typeface="华文新魏" panose="02010800040101010101" pitchFamily="2" charset="-122"/>
                <a:sym typeface="Symbol" panose="05050102010706020507" pitchFamily="18" charset="2"/>
              </a:rPr>
              <a:t>‘</a:t>
            </a:r>
            <a:r>
              <a:rPr kumimoji="0" lang="en-US" altLang="zh-CN" sz="2800" baseline="-20000" dirty="0">
                <a:latin typeface="Helvetica" panose="020B0604020202020204" pitchFamily="34" charset="0"/>
                <a:ea typeface="华文新魏" panose="02010800040101010101" pitchFamily="2" charset="-122"/>
                <a:sym typeface="Symbol" panose="05050102010706020507" pitchFamily="18" charset="2"/>
              </a:rPr>
              <a:t>c1</a:t>
            </a:r>
            <a:r>
              <a:rPr kumimoji="0" lang="en-US" altLang="zh-CN" sz="2800" baseline="-20000" dirty="0">
                <a:latin typeface="Times New Roman" panose="02020603050405020304" pitchFamily="18" charset="0"/>
                <a:ea typeface="华文新魏" panose="02010800040101010101" pitchFamily="2" charset="-122"/>
                <a:sym typeface="Symbol" panose="05050102010706020507" pitchFamily="18" charset="2"/>
              </a:rPr>
              <a:t>’</a:t>
            </a:r>
            <a:r>
              <a:rPr kumimoji="0" lang="en-US" altLang="zh-CN" sz="2800" baseline="-20000" dirty="0">
                <a:latin typeface="Helvetica" panose="020B0604020202020204" pitchFamily="34" charset="0"/>
                <a:ea typeface="华文新魏" panose="02010800040101010101" pitchFamily="2" charset="-122"/>
                <a:sym typeface="Symbol" panose="05050102010706020507" pitchFamily="18" charset="2"/>
              </a:rPr>
              <a:t> </a:t>
            </a:r>
            <a:r>
              <a:rPr kumimoji="0" lang="en-US" altLang="zh-CN" sz="2800" dirty="0">
                <a:latin typeface="Helvetica" panose="020B0604020202020204" pitchFamily="34" charset="0"/>
                <a:ea typeface="华文新魏" panose="02010800040101010101" pitchFamily="2" charset="-122"/>
                <a:sym typeface="Symbol" panose="05050102010706020507" pitchFamily="18" charset="2"/>
              </a:rPr>
              <a:t>(SC)))        </a:t>
            </a:r>
            <a:r>
              <a:rPr kumimoji="0" lang="zh-CN" altLang="en-US" sz="2800" dirty="0">
                <a:latin typeface="Helvetica" panose="020B0604020202020204" pitchFamily="34" charset="0"/>
                <a:sym typeface="Symbol" panose="05050102010706020507" pitchFamily="18" charset="2"/>
              </a:rPr>
              <a:t></a:t>
            </a:r>
            <a:r>
              <a:rPr kumimoji="0" lang="en-US" altLang="zh-CN" sz="2800" baseline="-25000" dirty="0">
                <a:latin typeface="Helvetica" panose="020B0604020202020204" pitchFamily="34" charset="0"/>
                <a:sym typeface="Symbol" panose="05050102010706020507" pitchFamily="18" charset="2"/>
              </a:rPr>
              <a:t>y(sno,c2)</a:t>
            </a:r>
            <a:r>
              <a:rPr kumimoji="0" lang="en-US" altLang="zh-CN" sz="2800" dirty="0">
                <a:latin typeface="Helvetica" panose="020B0604020202020204" pitchFamily="34" charset="0"/>
                <a:sym typeface="Symbol" panose="05050102010706020507" pitchFamily="18" charset="2"/>
              </a:rPr>
              <a:t>(</a:t>
            </a:r>
            <a:r>
              <a:rPr kumimoji="0" lang="zh-CN" altLang="en-US" sz="2800" dirty="0">
                <a:latin typeface="Helvetica" panose="020B0604020202020204" pitchFamily="34" charset="0"/>
                <a:ea typeface="华文新魏" panose="02010800040101010101" pitchFamily="2" charset="-122"/>
                <a:sym typeface="Symbol" panose="05050102010706020507" pitchFamily="18" charset="2"/>
              </a:rPr>
              <a:t>∏</a:t>
            </a:r>
            <a:r>
              <a:rPr kumimoji="0" lang="en-US" altLang="zh-CN" sz="2800" baseline="-25000" dirty="0" err="1">
                <a:latin typeface="Helvetica" panose="020B0604020202020204" pitchFamily="34" charset="0"/>
                <a:ea typeface="华文新魏" panose="02010800040101010101" pitchFamily="2" charset="-122"/>
                <a:sym typeface="Symbol" panose="05050102010706020507" pitchFamily="18" charset="2"/>
              </a:rPr>
              <a:t>sno,score</a:t>
            </a:r>
            <a:r>
              <a:rPr kumimoji="0" lang="en-US" altLang="zh-CN" sz="2800" baseline="-25000" dirty="0">
                <a:latin typeface="Helvetica" panose="020B0604020202020204" pitchFamily="34" charset="0"/>
                <a:ea typeface="华文新魏" panose="02010800040101010101" pitchFamily="2" charset="-122"/>
                <a:sym typeface="Symbol" panose="05050102010706020507" pitchFamily="18" charset="2"/>
              </a:rPr>
              <a:t> </a:t>
            </a:r>
            <a:r>
              <a:rPr kumimoji="0" lang="en-US" altLang="zh-CN" sz="2800" dirty="0">
                <a:latin typeface="Helvetica" panose="020B0604020202020204" pitchFamily="34" charset="0"/>
                <a:ea typeface="华文新魏" panose="02010800040101010101" pitchFamily="2" charset="-122"/>
                <a:sym typeface="Symbol" panose="05050102010706020507" pitchFamily="18" charset="2"/>
              </a:rPr>
              <a:t>(</a:t>
            </a:r>
            <a:r>
              <a:rPr kumimoji="0" lang="en-US" altLang="zh-CN" sz="2800" baseline="-25000" dirty="0" err="1">
                <a:latin typeface="Helvetica" panose="020B0604020202020204" pitchFamily="34" charset="0"/>
                <a:ea typeface="华文新魏" panose="02010800040101010101" pitchFamily="2" charset="-122"/>
                <a:sym typeface="Symbol" panose="05050102010706020507" pitchFamily="18" charset="2"/>
              </a:rPr>
              <a:t>cno</a:t>
            </a:r>
            <a:r>
              <a:rPr kumimoji="0" lang="en-US" altLang="zh-CN" sz="2800" baseline="-20000" dirty="0">
                <a:latin typeface="Helvetica" panose="020B0604020202020204" pitchFamily="34" charset="0"/>
                <a:ea typeface="华文新魏" panose="02010800040101010101" pitchFamily="2" charset="-122"/>
                <a:sym typeface="Symbol" panose="05050102010706020507" pitchFamily="18" charset="2"/>
              </a:rPr>
              <a:t> = </a:t>
            </a:r>
            <a:r>
              <a:rPr kumimoji="0" lang="en-US" altLang="zh-CN" sz="2800" baseline="-20000" dirty="0">
                <a:latin typeface="Times New Roman" panose="02020603050405020304" pitchFamily="18" charset="0"/>
                <a:ea typeface="华文新魏" panose="02010800040101010101" pitchFamily="2" charset="-122"/>
                <a:sym typeface="Symbol" panose="05050102010706020507" pitchFamily="18" charset="2"/>
              </a:rPr>
              <a:t>‘</a:t>
            </a:r>
            <a:r>
              <a:rPr kumimoji="0" lang="en-US" altLang="zh-CN" sz="2800" baseline="-20000" dirty="0">
                <a:latin typeface="Helvetica" panose="020B0604020202020204" pitchFamily="34" charset="0"/>
                <a:ea typeface="华文新魏" panose="02010800040101010101" pitchFamily="2" charset="-122"/>
                <a:sym typeface="Symbol" panose="05050102010706020507" pitchFamily="18" charset="2"/>
              </a:rPr>
              <a:t>c2</a:t>
            </a:r>
            <a:r>
              <a:rPr kumimoji="0" lang="en-US" altLang="zh-CN" sz="2800" baseline="-20000" dirty="0">
                <a:latin typeface="Times New Roman" panose="02020603050405020304" pitchFamily="18" charset="0"/>
                <a:ea typeface="华文新魏" panose="02010800040101010101" pitchFamily="2" charset="-122"/>
                <a:sym typeface="Symbol" panose="05050102010706020507" pitchFamily="18" charset="2"/>
              </a:rPr>
              <a:t>’</a:t>
            </a:r>
            <a:r>
              <a:rPr kumimoji="0" lang="en-US" altLang="zh-CN" sz="2800" baseline="-20000" dirty="0">
                <a:latin typeface="Helvetica" panose="020B0604020202020204" pitchFamily="34" charset="0"/>
                <a:ea typeface="华文新魏" panose="02010800040101010101" pitchFamily="2" charset="-122"/>
                <a:sym typeface="Symbol" panose="05050102010706020507" pitchFamily="18" charset="2"/>
              </a:rPr>
              <a:t> </a:t>
            </a:r>
            <a:r>
              <a:rPr kumimoji="0" lang="en-US" altLang="zh-CN" sz="2800" dirty="0">
                <a:latin typeface="Helvetica" panose="020B0604020202020204" pitchFamily="34" charset="0"/>
                <a:ea typeface="华文新魏" panose="02010800040101010101" pitchFamily="2" charset="-122"/>
                <a:sym typeface="Symbol" panose="05050102010706020507" pitchFamily="18" charset="2"/>
              </a:rPr>
              <a:t>(SC)))</a:t>
            </a:r>
            <a:endParaRPr kumimoji="0" lang="zh-CN" altLang="en-US" sz="2800" dirty="0">
              <a:latin typeface="Helvetica" panose="020B0604020202020204" pitchFamily="34" charset="0"/>
            </a:endParaRPr>
          </a:p>
          <a:p>
            <a:pPr lvl="1" algn="just">
              <a:spcBef>
                <a:spcPct val="20000"/>
              </a:spcBef>
              <a:buSzTx/>
              <a:buFontTx/>
              <a:buChar char="–"/>
            </a:pPr>
            <a:endParaRPr kumimoji="0" lang="zh-CN" altLang="en-US" sz="2800" dirty="0">
              <a:latin typeface="Helvetica" panose="020B0604020202020204" pitchFamily="34" charset="0"/>
            </a:endParaRPr>
          </a:p>
        </p:txBody>
      </p:sp>
      <p:grpSp>
        <p:nvGrpSpPr>
          <p:cNvPr id="77882" name="组合 185"/>
          <p:cNvGrpSpPr>
            <a:grpSpLocks/>
          </p:cNvGrpSpPr>
          <p:nvPr/>
        </p:nvGrpSpPr>
        <p:grpSpPr bwMode="auto">
          <a:xfrm>
            <a:off x="609600" y="5373688"/>
            <a:ext cx="381000" cy="228600"/>
            <a:chOff x="3581400" y="2819400"/>
            <a:chExt cx="381000" cy="228600"/>
          </a:xfrm>
        </p:grpSpPr>
        <p:sp>
          <p:nvSpPr>
            <p:cNvPr id="77884" name="AutoShape 64"/>
            <p:cNvSpPr>
              <a:spLocks noChangeArrowheads="1"/>
            </p:cNvSpPr>
            <p:nvPr/>
          </p:nvSpPr>
          <p:spPr bwMode="auto">
            <a:xfrm rot="5400000">
              <a:off x="3733800" y="2819400"/>
              <a:ext cx="228600" cy="228600"/>
            </a:xfrm>
            <a:prstGeom prst="flowChartCollate">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400">
                <a:solidFill>
                  <a:schemeClr val="accent1"/>
                </a:solidFill>
                <a:latin typeface="Tahoma" panose="020B0604030504040204" pitchFamily="34" charset="0"/>
              </a:endParaRPr>
            </a:p>
          </p:txBody>
        </p:sp>
        <p:sp>
          <p:nvSpPr>
            <p:cNvPr id="77885" name="Line 65"/>
            <p:cNvSpPr>
              <a:spLocks noChangeShapeType="1"/>
            </p:cNvSpPr>
            <p:nvPr/>
          </p:nvSpPr>
          <p:spPr bwMode="auto">
            <a:xfrm flipH="1">
              <a:off x="3581400" y="2819400"/>
              <a:ext cx="152400" cy="0"/>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chemeClr val="accent1"/>
                </a:solidFill>
              </a:endParaRPr>
            </a:p>
          </p:txBody>
        </p:sp>
        <p:sp>
          <p:nvSpPr>
            <p:cNvPr id="77886" name="Line 66"/>
            <p:cNvSpPr>
              <a:spLocks noChangeShapeType="1"/>
            </p:cNvSpPr>
            <p:nvPr/>
          </p:nvSpPr>
          <p:spPr bwMode="auto">
            <a:xfrm flipH="1">
              <a:off x="3581400" y="3048000"/>
              <a:ext cx="152400" cy="0"/>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chemeClr val="accent1"/>
                </a:solidFill>
              </a:endParaRPr>
            </a:p>
          </p:txBody>
        </p:sp>
      </p:grpSp>
      <p:sp>
        <p:nvSpPr>
          <p:cNvPr id="77883" name="矩形 1"/>
          <p:cNvSpPr>
            <a:spLocks noChangeArrowheads="1"/>
          </p:cNvSpPr>
          <p:nvPr/>
        </p:nvSpPr>
        <p:spPr bwMode="auto">
          <a:xfrm>
            <a:off x="7005638" y="5257800"/>
            <a:ext cx="8207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lvl="1" eaLnBrk="1" hangingPunct="1">
              <a:spcBef>
                <a:spcPct val="0"/>
              </a:spcBef>
              <a:buClrTx/>
              <a:buSzTx/>
              <a:buFontTx/>
              <a:buNone/>
            </a:pPr>
            <a:r>
              <a:rPr lang="en-US" altLang="zh-CN" sz="2400">
                <a:solidFill>
                  <a:srgbClr val="FF0000"/>
                </a:solidFill>
                <a:latin typeface="Tahoma" panose="020B0604030504040204" pitchFamily="34" charset="0"/>
                <a:sym typeface="Symbol" panose="05050102010706020507" pitchFamily="18" charset="2"/>
              </a:rPr>
              <a:t>?</a:t>
            </a:r>
          </a:p>
        </p:txBody>
      </p:sp>
      <p:grpSp>
        <p:nvGrpSpPr>
          <p:cNvPr id="13" name="Group 23"/>
          <p:cNvGrpSpPr>
            <a:grpSpLocks/>
          </p:cNvGrpSpPr>
          <p:nvPr/>
        </p:nvGrpSpPr>
        <p:grpSpPr bwMode="auto">
          <a:xfrm>
            <a:off x="512762" y="5334793"/>
            <a:ext cx="498475" cy="306388"/>
            <a:chOff x="1141" y="2444"/>
            <a:chExt cx="244" cy="96"/>
          </a:xfrm>
        </p:grpSpPr>
        <p:sp>
          <p:nvSpPr>
            <p:cNvPr id="14" name="AutoShape 24"/>
            <p:cNvSpPr>
              <a:spLocks noChangeArrowheads="1"/>
            </p:cNvSpPr>
            <p:nvPr/>
          </p:nvSpPr>
          <p:spPr bwMode="auto">
            <a:xfrm rot="16200000" flipV="1">
              <a:off x="1213" y="2444"/>
              <a:ext cx="96" cy="96"/>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endParaRPr kumimoji="0" lang="zh-CN" altLang="en-US">
                <a:latin typeface="Helvetica" panose="020B0604020202020204" pitchFamily="34" charset="0"/>
              </a:endParaRPr>
            </a:p>
          </p:txBody>
        </p:sp>
        <p:sp>
          <p:nvSpPr>
            <p:cNvPr id="15" name="Line 25"/>
            <p:cNvSpPr>
              <a:spLocks noChangeShapeType="1"/>
            </p:cNvSpPr>
            <p:nvPr/>
          </p:nvSpPr>
          <p:spPr bwMode="auto">
            <a:xfrm flipH="1">
              <a:off x="1144" y="2450"/>
              <a:ext cx="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 name="Line 26"/>
            <p:cNvSpPr>
              <a:spLocks noChangeShapeType="1"/>
            </p:cNvSpPr>
            <p:nvPr/>
          </p:nvSpPr>
          <p:spPr bwMode="auto">
            <a:xfrm flipH="1">
              <a:off x="1141" y="2537"/>
              <a:ext cx="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7" name="Line 27"/>
            <p:cNvSpPr>
              <a:spLocks noChangeShapeType="1"/>
            </p:cNvSpPr>
            <p:nvPr/>
          </p:nvSpPr>
          <p:spPr bwMode="auto">
            <a:xfrm flipH="1">
              <a:off x="1321" y="2537"/>
              <a:ext cx="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8" name="Line 28"/>
            <p:cNvSpPr>
              <a:spLocks noChangeShapeType="1"/>
            </p:cNvSpPr>
            <p:nvPr/>
          </p:nvSpPr>
          <p:spPr bwMode="auto">
            <a:xfrm flipH="1">
              <a:off x="1309" y="2444"/>
              <a:ext cx="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8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81"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p:cNvSpPr>
          <p:nvPr>
            <p:ph type="title"/>
          </p:nvPr>
        </p:nvSpPr>
        <p:spPr/>
        <p:txBody>
          <a:bodyPr/>
          <a:lstStyle/>
          <a:p>
            <a:r>
              <a:rPr lang="zh-CN" altLang="en-US"/>
              <a:t>扩展的关系代数-外连接</a:t>
            </a:r>
          </a:p>
        </p:txBody>
      </p:sp>
      <p:sp>
        <p:nvSpPr>
          <p:cNvPr id="79875" name="内容占位符 2"/>
          <p:cNvSpPr>
            <a:spLocks noGrp="1"/>
          </p:cNvSpPr>
          <p:nvPr>
            <p:ph idx="1"/>
          </p:nvPr>
        </p:nvSpPr>
        <p:spPr>
          <a:xfrm>
            <a:off x="814388" y="1093788"/>
            <a:ext cx="7880350" cy="4903787"/>
          </a:xfrm>
        </p:spPr>
        <p:txBody>
          <a:bodyPr/>
          <a:lstStyle/>
          <a:p>
            <a:r>
              <a:rPr lang="zh-CN" altLang="en-US" sz="2400" dirty="0"/>
              <a:t>针对上述实例，下列关系代数表达式能实现需求吗？</a:t>
            </a:r>
            <a:endParaRPr lang="en-US" altLang="zh-CN" sz="2400" dirty="0"/>
          </a:p>
          <a:p>
            <a:pPr lvl="1"/>
            <a:r>
              <a:rPr lang="en-US" altLang="zh-CN" sz="2000" dirty="0" err="1"/>
              <a:t>Π</a:t>
            </a:r>
            <a:r>
              <a:rPr lang="en-US" altLang="zh-CN" sz="2000" baseline="-25000" dirty="0" err="1">
                <a:sym typeface="Symbol" panose="05050102010706020507" pitchFamily="18" charset="2"/>
              </a:rPr>
              <a:t>sno,score</a:t>
            </a:r>
            <a:r>
              <a:rPr lang="en-US" altLang="zh-CN" sz="2000" baseline="-25000" dirty="0">
                <a:sym typeface="Symbol" panose="05050102010706020507" pitchFamily="18" charset="2"/>
              </a:rPr>
              <a:t> as c1</a:t>
            </a:r>
            <a:r>
              <a:rPr lang="en-US" altLang="zh-CN" sz="2000" dirty="0">
                <a:sym typeface="Symbol" panose="05050102010706020507" pitchFamily="18" charset="2"/>
              </a:rPr>
              <a:t>(</a:t>
            </a:r>
            <a:r>
              <a:rPr lang="en-US" altLang="zh-CN" sz="2000" baseline="-25000" dirty="0" err="1">
                <a:sym typeface="Symbol" panose="05050102010706020507" pitchFamily="18" charset="2"/>
              </a:rPr>
              <a:t>cno</a:t>
            </a:r>
            <a:r>
              <a:rPr lang="en-US" altLang="zh-CN" sz="2000" baseline="-20000" dirty="0">
                <a:sym typeface="Symbol" panose="05050102010706020507" pitchFamily="18" charset="2"/>
              </a:rPr>
              <a:t> = </a:t>
            </a:r>
            <a:r>
              <a:rPr lang="en-US" altLang="zh-CN" sz="2000" baseline="-20000" dirty="0">
                <a:latin typeface="Times New Roman" panose="02020603050405020304" pitchFamily="18" charset="0"/>
                <a:sym typeface="Symbol" panose="05050102010706020507" pitchFamily="18" charset="2"/>
              </a:rPr>
              <a:t>‘</a:t>
            </a:r>
            <a:r>
              <a:rPr lang="en-US" altLang="zh-CN" sz="2000" baseline="-20000" dirty="0">
                <a:sym typeface="Symbol" panose="05050102010706020507" pitchFamily="18" charset="2"/>
              </a:rPr>
              <a:t>c1</a:t>
            </a:r>
            <a:r>
              <a:rPr lang="en-US" altLang="zh-CN" sz="2000" baseline="-20000" dirty="0">
                <a:latin typeface="Times New Roman" panose="02020603050405020304" pitchFamily="18" charset="0"/>
                <a:sym typeface="Symbol" panose="05050102010706020507" pitchFamily="18" charset="2"/>
              </a:rPr>
              <a:t>’</a:t>
            </a:r>
            <a:r>
              <a:rPr lang="en-US" altLang="zh-CN" sz="2000" baseline="-20000" dirty="0">
                <a:sym typeface="Symbol" panose="05050102010706020507" pitchFamily="18" charset="2"/>
              </a:rPr>
              <a:t> </a:t>
            </a:r>
            <a:r>
              <a:rPr lang="en-US" altLang="zh-CN" sz="2000" dirty="0">
                <a:sym typeface="Symbol" panose="05050102010706020507" pitchFamily="18" charset="2"/>
              </a:rPr>
              <a:t>(SC))     </a:t>
            </a:r>
            <a:r>
              <a:rPr lang="en-US" altLang="zh-CN" sz="2000" dirty="0" err="1"/>
              <a:t>Π</a:t>
            </a:r>
            <a:r>
              <a:rPr lang="en-US" altLang="zh-CN" sz="2000" baseline="-25000" dirty="0" err="1">
                <a:sym typeface="Symbol" panose="05050102010706020507" pitchFamily="18" charset="2"/>
              </a:rPr>
              <a:t>sno,score</a:t>
            </a:r>
            <a:r>
              <a:rPr lang="en-US" altLang="zh-CN" sz="2000" baseline="-25000" dirty="0">
                <a:sym typeface="Symbol" panose="05050102010706020507" pitchFamily="18" charset="2"/>
              </a:rPr>
              <a:t> as c2</a:t>
            </a:r>
            <a:r>
              <a:rPr lang="en-US" altLang="zh-CN" sz="2000" dirty="0">
                <a:sym typeface="Symbol" panose="05050102010706020507" pitchFamily="18" charset="2"/>
              </a:rPr>
              <a:t>(</a:t>
            </a:r>
            <a:r>
              <a:rPr lang="en-US" altLang="zh-CN" sz="2000" baseline="-25000" dirty="0" err="1">
                <a:sym typeface="Symbol" panose="05050102010706020507" pitchFamily="18" charset="2"/>
              </a:rPr>
              <a:t>cno</a:t>
            </a:r>
            <a:r>
              <a:rPr lang="en-US" altLang="zh-CN" sz="2000" baseline="-20000" dirty="0">
                <a:sym typeface="Symbol" panose="05050102010706020507" pitchFamily="18" charset="2"/>
              </a:rPr>
              <a:t> = </a:t>
            </a:r>
            <a:r>
              <a:rPr lang="en-US" altLang="zh-CN" sz="2000" baseline="-20000" dirty="0">
                <a:latin typeface="Times New Roman" panose="02020603050405020304" pitchFamily="18" charset="0"/>
                <a:sym typeface="Symbol" panose="05050102010706020507" pitchFamily="18" charset="2"/>
              </a:rPr>
              <a:t>‘</a:t>
            </a:r>
            <a:r>
              <a:rPr lang="en-US" altLang="zh-CN" sz="2000" baseline="-20000" dirty="0">
                <a:sym typeface="Symbol" panose="05050102010706020507" pitchFamily="18" charset="2"/>
              </a:rPr>
              <a:t>c2</a:t>
            </a:r>
            <a:r>
              <a:rPr lang="en-US" altLang="zh-CN" sz="2000" baseline="-20000" dirty="0">
                <a:latin typeface="Times New Roman" panose="02020603050405020304" pitchFamily="18" charset="0"/>
                <a:sym typeface="Symbol" panose="05050102010706020507" pitchFamily="18" charset="2"/>
              </a:rPr>
              <a:t>’</a:t>
            </a:r>
            <a:r>
              <a:rPr lang="en-US" altLang="zh-CN" sz="2000" baseline="-20000" dirty="0">
                <a:sym typeface="Symbol" panose="05050102010706020507" pitchFamily="18" charset="2"/>
              </a:rPr>
              <a:t> </a:t>
            </a:r>
            <a:r>
              <a:rPr lang="en-US" altLang="zh-CN" sz="2000" dirty="0">
                <a:sym typeface="Symbol" panose="05050102010706020507" pitchFamily="18" charset="2"/>
              </a:rPr>
              <a:t>(SC)) </a:t>
            </a:r>
            <a:r>
              <a:rPr lang="en-US" altLang="zh-CN" sz="2000" dirty="0">
                <a:solidFill>
                  <a:srgbClr val="FF0000"/>
                </a:solidFill>
                <a:sym typeface="Symbol" panose="05050102010706020507" pitchFamily="18" charset="2"/>
              </a:rPr>
              <a:t>?</a:t>
            </a:r>
          </a:p>
          <a:p>
            <a:pPr lvl="1"/>
            <a:endParaRPr lang="zh-CN" altLang="en-US" sz="2000" dirty="0"/>
          </a:p>
          <a:p>
            <a:pPr lvl="1"/>
            <a:r>
              <a:rPr lang="en-US" altLang="zh-CN" sz="2000" dirty="0">
                <a:sym typeface="Symbol" panose="05050102010706020507" pitchFamily="18" charset="2"/>
              </a:rPr>
              <a:t></a:t>
            </a:r>
            <a:r>
              <a:rPr lang="en-US" altLang="zh-CN" sz="2000" baseline="-25000" dirty="0" err="1">
                <a:sym typeface="Symbol" panose="05050102010706020507" pitchFamily="18" charset="2"/>
              </a:rPr>
              <a:t>x.cno</a:t>
            </a:r>
            <a:r>
              <a:rPr lang="en-US" altLang="zh-CN" sz="2000" baseline="-20000" dirty="0">
                <a:sym typeface="Symbol" panose="05050102010706020507" pitchFamily="18" charset="2"/>
              </a:rPr>
              <a:t> = </a:t>
            </a:r>
            <a:r>
              <a:rPr lang="en-US" altLang="zh-CN" sz="2000" baseline="-20000" dirty="0">
                <a:latin typeface="Times New Roman" panose="02020603050405020304" pitchFamily="18" charset="0"/>
                <a:sym typeface="Symbol" panose="05050102010706020507" pitchFamily="18" charset="2"/>
              </a:rPr>
              <a:t>‘</a:t>
            </a:r>
            <a:r>
              <a:rPr lang="en-US" altLang="zh-CN" sz="2000" baseline="-20000" dirty="0">
                <a:sym typeface="Symbol" panose="05050102010706020507" pitchFamily="18" charset="2"/>
              </a:rPr>
              <a:t>c1</a:t>
            </a:r>
            <a:r>
              <a:rPr lang="en-US" altLang="zh-CN" sz="2000" baseline="-20000" dirty="0">
                <a:latin typeface="Times New Roman" panose="02020603050405020304" pitchFamily="18" charset="0"/>
                <a:sym typeface="Symbol" panose="05050102010706020507" pitchFamily="18" charset="2"/>
              </a:rPr>
              <a:t>’</a:t>
            </a:r>
            <a:r>
              <a:rPr lang="en-US" altLang="zh-CN" sz="2000" baseline="-25000" dirty="0">
                <a:ea typeface="华文行楷" panose="02010800040101010101" pitchFamily="2" charset="-122"/>
                <a:sym typeface="Symbol" panose="05050102010706020507" pitchFamily="18" charset="2"/>
              </a:rPr>
              <a:t>y.cno=‘c2’</a:t>
            </a:r>
            <a:r>
              <a:rPr lang="en-US" altLang="zh-CN" sz="2000" baseline="-25000" dirty="0"/>
              <a:t> </a:t>
            </a:r>
            <a:r>
              <a:rPr lang="en-US" altLang="zh-CN" sz="2000" dirty="0"/>
              <a:t>(</a:t>
            </a:r>
            <a:r>
              <a:rPr lang="zh-CN" altLang="en-US" sz="2000" dirty="0">
                <a:sym typeface="Symbol" panose="05050102010706020507" pitchFamily="18" charset="2"/>
              </a:rPr>
              <a:t></a:t>
            </a:r>
            <a:r>
              <a:rPr lang="en-US" altLang="zh-CN" sz="2000" baseline="-25000" dirty="0">
                <a:sym typeface="Symbol" panose="05050102010706020507" pitchFamily="18" charset="2"/>
              </a:rPr>
              <a:t>x </a:t>
            </a:r>
            <a:r>
              <a:rPr lang="en-US" altLang="zh-CN" sz="2000" dirty="0">
                <a:sym typeface="Symbol" panose="05050102010706020507" pitchFamily="18" charset="2"/>
              </a:rPr>
              <a:t>(SC)      </a:t>
            </a:r>
            <a:r>
              <a:rPr lang="zh-CN" altLang="en-US" sz="2000" dirty="0">
                <a:sym typeface="Symbol" panose="05050102010706020507" pitchFamily="18" charset="2"/>
              </a:rPr>
              <a:t></a:t>
            </a:r>
            <a:r>
              <a:rPr lang="en-US" altLang="zh-CN" sz="2000" baseline="-25000" dirty="0">
                <a:sym typeface="Symbol" panose="05050102010706020507" pitchFamily="18" charset="2"/>
              </a:rPr>
              <a:t>y </a:t>
            </a:r>
            <a:r>
              <a:rPr lang="en-US" altLang="zh-CN" sz="2000" dirty="0">
                <a:sym typeface="Symbol" panose="05050102010706020507" pitchFamily="18" charset="2"/>
              </a:rPr>
              <a:t>(SC))     </a:t>
            </a:r>
            <a:r>
              <a:rPr lang="en-US" altLang="zh-CN" sz="2000" dirty="0">
                <a:solidFill>
                  <a:srgbClr val="FF0000"/>
                </a:solidFill>
                <a:sym typeface="Symbol" panose="05050102010706020507" pitchFamily="18" charset="2"/>
              </a:rPr>
              <a:t>?</a:t>
            </a:r>
            <a:endParaRPr lang="en-US" altLang="zh-CN" sz="2000" dirty="0"/>
          </a:p>
          <a:p>
            <a:pPr lvl="1"/>
            <a:endParaRPr lang="en-US" altLang="zh-CN" sz="2000" dirty="0"/>
          </a:p>
          <a:p>
            <a:pPr lvl="1"/>
            <a:endParaRPr lang="zh-CN" altLang="en-US" sz="2000" dirty="0"/>
          </a:p>
        </p:txBody>
      </p:sp>
      <p:sp>
        <p:nvSpPr>
          <p:cNvPr id="79877" name="页脚占位符 4"/>
          <p:cNvSpPr>
            <a:spLocks noGrp="1"/>
          </p:cNvSpPr>
          <p:nvPr>
            <p:ph type="ftr"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endParaRPr kumimoji="0" lang="en-US" altLang="zh-CN">
              <a:latin typeface="Helvetica" panose="020B0604020202020204" pitchFamily="34" charset="0"/>
            </a:endParaRPr>
          </a:p>
        </p:txBody>
      </p:sp>
      <p:grpSp>
        <p:nvGrpSpPr>
          <p:cNvPr id="79878" name="组合 5"/>
          <p:cNvGrpSpPr>
            <a:grpSpLocks/>
          </p:cNvGrpSpPr>
          <p:nvPr/>
        </p:nvGrpSpPr>
        <p:grpSpPr bwMode="auto">
          <a:xfrm>
            <a:off x="4935220" y="1593374"/>
            <a:ext cx="533400" cy="228600"/>
            <a:chOff x="6248400" y="2514600"/>
            <a:chExt cx="533400" cy="228600"/>
          </a:xfrm>
        </p:grpSpPr>
        <p:sp>
          <p:nvSpPr>
            <p:cNvPr id="79885" name="AutoShape 68"/>
            <p:cNvSpPr>
              <a:spLocks noChangeArrowheads="1"/>
            </p:cNvSpPr>
            <p:nvPr/>
          </p:nvSpPr>
          <p:spPr bwMode="auto">
            <a:xfrm rot="5400000">
              <a:off x="6400800" y="2514600"/>
              <a:ext cx="228600" cy="228600"/>
            </a:xfrm>
            <a:prstGeom prst="flowChartCollate">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400">
                <a:latin typeface="Tahoma" panose="020B0604030504040204" pitchFamily="34" charset="0"/>
              </a:endParaRPr>
            </a:p>
          </p:txBody>
        </p:sp>
        <p:sp>
          <p:nvSpPr>
            <p:cNvPr id="79886" name="Line 69"/>
            <p:cNvSpPr>
              <a:spLocks noChangeShapeType="1"/>
            </p:cNvSpPr>
            <p:nvPr/>
          </p:nvSpPr>
          <p:spPr bwMode="auto">
            <a:xfrm flipH="1">
              <a:off x="6629400" y="2514600"/>
              <a:ext cx="15240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87" name="Line 70"/>
            <p:cNvSpPr>
              <a:spLocks noChangeShapeType="1"/>
            </p:cNvSpPr>
            <p:nvPr/>
          </p:nvSpPr>
          <p:spPr bwMode="auto">
            <a:xfrm flipH="1">
              <a:off x="6629400" y="2743200"/>
              <a:ext cx="15240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88" name="Line 71"/>
            <p:cNvSpPr>
              <a:spLocks noChangeShapeType="1"/>
            </p:cNvSpPr>
            <p:nvPr/>
          </p:nvSpPr>
          <p:spPr bwMode="auto">
            <a:xfrm flipH="1">
              <a:off x="6248400" y="2514600"/>
              <a:ext cx="15240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89" name="Line 72"/>
            <p:cNvSpPr>
              <a:spLocks noChangeShapeType="1"/>
            </p:cNvSpPr>
            <p:nvPr/>
          </p:nvSpPr>
          <p:spPr bwMode="auto">
            <a:xfrm flipH="1">
              <a:off x="6248400" y="2743200"/>
              <a:ext cx="15240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9879" name="组合 11"/>
          <p:cNvGrpSpPr>
            <a:grpSpLocks/>
          </p:cNvGrpSpPr>
          <p:nvPr/>
        </p:nvGrpSpPr>
        <p:grpSpPr bwMode="auto">
          <a:xfrm>
            <a:off x="4921250" y="2749549"/>
            <a:ext cx="533400" cy="228600"/>
            <a:chOff x="6248400" y="2514600"/>
            <a:chExt cx="533400" cy="228600"/>
          </a:xfrm>
        </p:grpSpPr>
        <p:sp>
          <p:nvSpPr>
            <p:cNvPr id="79880" name="AutoShape 68"/>
            <p:cNvSpPr>
              <a:spLocks noChangeArrowheads="1"/>
            </p:cNvSpPr>
            <p:nvPr/>
          </p:nvSpPr>
          <p:spPr bwMode="auto">
            <a:xfrm rot="5400000">
              <a:off x="6400800" y="2514600"/>
              <a:ext cx="228600" cy="228600"/>
            </a:xfrm>
            <a:prstGeom prst="flowChartCollate">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400">
                <a:latin typeface="Tahoma" panose="020B0604030504040204" pitchFamily="34" charset="0"/>
              </a:endParaRPr>
            </a:p>
          </p:txBody>
        </p:sp>
        <p:sp>
          <p:nvSpPr>
            <p:cNvPr id="79881" name="Line 69"/>
            <p:cNvSpPr>
              <a:spLocks noChangeShapeType="1"/>
            </p:cNvSpPr>
            <p:nvPr/>
          </p:nvSpPr>
          <p:spPr bwMode="auto">
            <a:xfrm flipH="1">
              <a:off x="6629400" y="2514600"/>
              <a:ext cx="15240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82" name="Line 70"/>
            <p:cNvSpPr>
              <a:spLocks noChangeShapeType="1"/>
            </p:cNvSpPr>
            <p:nvPr/>
          </p:nvSpPr>
          <p:spPr bwMode="auto">
            <a:xfrm flipH="1">
              <a:off x="6629400" y="2743200"/>
              <a:ext cx="15240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83" name="Line 71"/>
            <p:cNvSpPr>
              <a:spLocks noChangeShapeType="1"/>
            </p:cNvSpPr>
            <p:nvPr/>
          </p:nvSpPr>
          <p:spPr bwMode="auto">
            <a:xfrm flipH="1">
              <a:off x="6248400" y="2514600"/>
              <a:ext cx="15240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84" name="Line 72"/>
            <p:cNvSpPr>
              <a:spLocks noChangeShapeType="1"/>
            </p:cNvSpPr>
            <p:nvPr/>
          </p:nvSpPr>
          <p:spPr bwMode="auto">
            <a:xfrm flipH="1">
              <a:off x="6248400" y="2743200"/>
              <a:ext cx="15240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zh-CN" altLang="en-US">
                <a:ea typeface="宋体" panose="02010600030101010101" pitchFamily="2" charset="-122"/>
              </a:rPr>
              <a:t>空值</a:t>
            </a:r>
            <a:endParaRPr lang="en-US" altLang="zh-CN">
              <a:ea typeface="宋体" panose="02010600030101010101" pitchFamily="2" charset="-122"/>
            </a:endParaRPr>
          </a:p>
        </p:txBody>
      </p:sp>
      <p:sp>
        <p:nvSpPr>
          <p:cNvPr id="81923" name="Rectangle 3"/>
          <p:cNvSpPr>
            <a:spLocks noGrp="1" noChangeArrowheads="1"/>
          </p:cNvSpPr>
          <p:nvPr>
            <p:ph type="body" idx="1"/>
          </p:nvPr>
        </p:nvSpPr>
        <p:spPr>
          <a:xfrm>
            <a:off x="838200" y="1063625"/>
            <a:ext cx="7620000" cy="4876800"/>
          </a:xfrm>
        </p:spPr>
        <p:txBody>
          <a:bodyPr/>
          <a:lstStyle/>
          <a:p>
            <a:pPr>
              <a:lnSpc>
                <a:spcPct val="120000"/>
              </a:lnSpc>
            </a:pPr>
            <a:r>
              <a:rPr lang="zh-CN" altLang="en-US" sz="2000"/>
              <a:t>元组的一些属性可以为空值，用</a:t>
            </a:r>
            <a:r>
              <a:rPr lang="en-US" altLang="zh-CN" sz="2000"/>
              <a:t> </a:t>
            </a:r>
            <a:r>
              <a:rPr lang="en-US" altLang="zh-CN" sz="2000" i="1"/>
              <a:t>null </a:t>
            </a:r>
            <a:r>
              <a:rPr lang="zh-CN" altLang="en-US" sz="2000"/>
              <a:t>表示 </a:t>
            </a:r>
            <a:endParaRPr lang="en-US" altLang="zh-CN" sz="2000"/>
          </a:p>
          <a:p>
            <a:pPr>
              <a:lnSpc>
                <a:spcPct val="120000"/>
              </a:lnSpc>
            </a:pPr>
            <a:r>
              <a:rPr lang="en-US" altLang="zh-CN" sz="2000" i="1"/>
              <a:t>null</a:t>
            </a:r>
            <a:r>
              <a:rPr lang="en-US" altLang="zh-CN" sz="2000"/>
              <a:t> </a:t>
            </a:r>
            <a:r>
              <a:rPr lang="zh-CN" altLang="en-US" sz="2000"/>
              <a:t>代表一个值未知或不存在，空值是一种状态，不是一个明确的值</a:t>
            </a:r>
            <a:endParaRPr lang="en-US" altLang="zh-CN" sz="2000"/>
          </a:p>
          <a:p>
            <a:pPr>
              <a:lnSpc>
                <a:spcPct val="120000"/>
              </a:lnSpc>
            </a:pPr>
            <a:r>
              <a:rPr lang="zh-CN" altLang="en-US" sz="2000"/>
              <a:t>含有 </a:t>
            </a:r>
            <a:r>
              <a:rPr lang="en-US" altLang="zh-CN" sz="2000" i="1"/>
              <a:t>null </a:t>
            </a:r>
            <a:r>
              <a:rPr lang="zh-CN" altLang="en-US" sz="2000"/>
              <a:t>的算术表达式的结果为</a:t>
            </a:r>
            <a:r>
              <a:rPr lang="en-US" altLang="zh-CN" sz="2000"/>
              <a:t> </a:t>
            </a:r>
            <a:r>
              <a:rPr lang="en-US" altLang="zh-CN" sz="2000" i="1"/>
              <a:t>null</a:t>
            </a:r>
            <a:r>
              <a:rPr lang="zh-CN" altLang="en-US" sz="2000"/>
              <a:t> </a:t>
            </a:r>
            <a:endParaRPr lang="en-US" altLang="zh-CN" sz="2000"/>
          </a:p>
          <a:p>
            <a:pPr>
              <a:lnSpc>
                <a:spcPct val="120000"/>
              </a:lnSpc>
            </a:pPr>
            <a:r>
              <a:rPr lang="zh-CN" altLang="en-US" sz="2000">
                <a:latin typeface="Times New Roman" panose="02020603050405020304" pitchFamily="18" charset="0"/>
              </a:rPr>
              <a:t>聚集函数直接忽略空值（比如在</a:t>
            </a:r>
            <a:r>
              <a:rPr lang="en-US" altLang="zh-CN" sz="2000"/>
              <a:t>SQL</a:t>
            </a:r>
            <a:r>
              <a:rPr lang="zh-CN" altLang="en-US" sz="2000"/>
              <a:t>里</a:t>
            </a:r>
            <a:r>
              <a:rPr lang="zh-CN" altLang="en-US" sz="2000">
                <a:latin typeface="Times New Roman" panose="02020603050405020304" pitchFamily="18" charset="0"/>
              </a:rPr>
              <a:t>） </a:t>
            </a:r>
            <a:endParaRPr lang="en-US" altLang="zh-CN" sz="2000"/>
          </a:p>
          <a:p>
            <a:pPr>
              <a:lnSpc>
                <a:spcPct val="120000"/>
              </a:lnSpc>
            </a:pPr>
            <a:r>
              <a:rPr lang="zh-CN" altLang="en-US" sz="2000">
                <a:latin typeface="Times New Roman" panose="02020603050405020304" pitchFamily="18" charset="0"/>
              </a:rPr>
              <a:t>在去重和分组运算中，</a:t>
            </a:r>
            <a:r>
              <a:rPr lang="en-US" altLang="zh-CN" sz="2000" i="1"/>
              <a:t>null </a:t>
            </a:r>
            <a:r>
              <a:rPr lang="zh-CN" altLang="en-US" sz="2000">
                <a:latin typeface="Times New Roman" panose="02020603050405020304" pitchFamily="18" charset="0"/>
              </a:rPr>
              <a:t>和其他值一样，两个</a:t>
            </a:r>
            <a:r>
              <a:rPr lang="en-US" altLang="zh-CN" sz="2000">
                <a:latin typeface="Times New Roman" panose="02020603050405020304" pitchFamily="18" charset="0"/>
              </a:rPr>
              <a:t>null </a:t>
            </a:r>
            <a:r>
              <a:rPr lang="zh-CN" altLang="en-US" sz="2000">
                <a:latin typeface="Times New Roman" panose="02020603050405020304" pitchFamily="18" charset="0"/>
              </a:rPr>
              <a:t>被看作是相同的值</a:t>
            </a:r>
            <a:r>
              <a:rPr lang="en-US" altLang="zh-CN" sz="2000">
                <a:latin typeface="Times New Roman" panose="02020603050405020304" pitchFamily="18" charset="0"/>
              </a:rPr>
              <a:t> </a:t>
            </a:r>
            <a:r>
              <a:rPr lang="zh-CN" altLang="en-US" sz="2000">
                <a:latin typeface="Times New Roman" panose="02020603050405020304" pitchFamily="18" charset="0"/>
              </a:rPr>
              <a:t>（比如在</a:t>
            </a:r>
            <a:r>
              <a:rPr lang="en-US" altLang="zh-CN" sz="2000"/>
              <a:t>SQL</a:t>
            </a:r>
            <a:r>
              <a:rPr lang="zh-CN" altLang="en-US" sz="2000"/>
              <a:t>里</a:t>
            </a:r>
            <a:r>
              <a:rPr lang="zh-CN" altLang="en-US" sz="2000">
                <a:latin typeface="Times New Roman" panose="02020603050405020304" pitchFamily="18" charset="0"/>
              </a:rPr>
              <a:t>）</a:t>
            </a:r>
            <a:endParaRPr lang="en-US" altLang="zh-CN" sz="2000">
              <a:latin typeface="Times New Roman" panose="02020603050405020304" pitchFamily="18"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zh-CN" altLang="en-US" dirty="0">
                <a:ea typeface="宋体" panose="02010600030101010101" pitchFamily="2" charset="-122"/>
              </a:rPr>
              <a:t>空值</a:t>
            </a:r>
            <a:endParaRPr lang="en-US" altLang="zh-CN" dirty="0">
              <a:ea typeface="宋体" panose="02010600030101010101" pitchFamily="2" charset="-122"/>
            </a:endParaRPr>
          </a:p>
        </p:txBody>
      </p:sp>
      <p:sp>
        <p:nvSpPr>
          <p:cNvPr id="83971" name="Rectangle 3"/>
          <p:cNvSpPr>
            <a:spLocks noGrp="1" noChangeArrowheads="1"/>
          </p:cNvSpPr>
          <p:nvPr>
            <p:ph type="body" idx="1"/>
          </p:nvPr>
        </p:nvSpPr>
        <p:spPr>
          <a:xfrm>
            <a:off x="819150" y="1104900"/>
            <a:ext cx="7667625" cy="4930775"/>
          </a:xfrm>
        </p:spPr>
        <p:txBody>
          <a:bodyPr/>
          <a:lstStyle/>
          <a:p>
            <a:r>
              <a:rPr lang="zh-CN" altLang="en-US" sz="2000" dirty="0"/>
              <a:t>含有空值的比较运算的结果是一个特殊的值：</a:t>
            </a:r>
            <a:r>
              <a:rPr lang="en-US" altLang="zh-CN" sz="2000" i="1" dirty="0"/>
              <a:t>unknown</a:t>
            </a:r>
          </a:p>
          <a:p>
            <a:pPr lvl="1"/>
            <a:r>
              <a:rPr lang="zh-CN" altLang="en-US" sz="1800" dirty="0"/>
              <a:t>如果用 </a:t>
            </a:r>
            <a:r>
              <a:rPr lang="en-US" altLang="zh-CN" sz="1800" i="1" dirty="0"/>
              <a:t>false </a:t>
            </a:r>
            <a:r>
              <a:rPr lang="zh-CN" altLang="en-US" sz="1800" dirty="0"/>
              <a:t>取代 </a:t>
            </a:r>
            <a:r>
              <a:rPr lang="en-US" altLang="zh-CN" sz="1800" i="1" dirty="0"/>
              <a:t>unknown</a:t>
            </a:r>
            <a:r>
              <a:rPr lang="en-US" altLang="zh-CN" sz="1800" dirty="0"/>
              <a:t>  , </a:t>
            </a:r>
            <a:r>
              <a:rPr lang="zh-CN" altLang="en-US" sz="1800" dirty="0"/>
              <a:t>那么</a:t>
            </a:r>
            <a:r>
              <a:rPr lang="en-US" altLang="zh-CN" sz="1800" dirty="0"/>
              <a:t> </a:t>
            </a:r>
            <a:r>
              <a:rPr lang="en-US" altLang="zh-CN" sz="1800" i="1" dirty="0"/>
              <a:t>not (A &lt; 5)</a:t>
            </a:r>
            <a:r>
              <a:rPr lang="en-US" altLang="zh-CN" sz="1800" dirty="0"/>
              <a:t> </a:t>
            </a:r>
            <a:br>
              <a:rPr lang="en-US" altLang="zh-CN" sz="1800" dirty="0"/>
            </a:br>
            <a:r>
              <a:rPr lang="zh-CN" altLang="en-US" sz="1800" dirty="0"/>
              <a:t>和</a:t>
            </a:r>
            <a:r>
              <a:rPr lang="en-US" altLang="zh-CN" sz="1800" i="1" dirty="0"/>
              <a:t>A &gt;= 5</a:t>
            </a:r>
            <a:r>
              <a:rPr lang="zh-CN" altLang="en-US" sz="1800" dirty="0"/>
              <a:t>不等价 </a:t>
            </a:r>
            <a:endParaRPr lang="en-US" altLang="zh-CN" sz="1800" i="1" dirty="0"/>
          </a:p>
          <a:p>
            <a:r>
              <a:rPr lang="zh-CN" altLang="en-US" sz="2000" dirty="0">
                <a:latin typeface="Times New Roman" panose="02020603050405020304" pitchFamily="18" charset="0"/>
              </a:rPr>
              <a:t>使用 </a:t>
            </a:r>
            <a:r>
              <a:rPr lang="en-US" altLang="zh-CN" sz="2000" i="1" dirty="0"/>
              <a:t>unknown </a:t>
            </a:r>
            <a:r>
              <a:rPr lang="zh-CN" altLang="en-US" sz="2000" dirty="0"/>
              <a:t>的</a:t>
            </a:r>
            <a:r>
              <a:rPr lang="zh-CN" altLang="en-US" sz="2000" dirty="0">
                <a:latin typeface="Times New Roman" panose="02020603050405020304" pitchFamily="18" charset="0"/>
              </a:rPr>
              <a:t>三值逻辑：</a:t>
            </a:r>
            <a:endParaRPr lang="en-US" altLang="zh-CN" sz="2000" dirty="0"/>
          </a:p>
          <a:p>
            <a:pPr lvl="1"/>
            <a:r>
              <a:rPr lang="en-US" altLang="zh-CN" sz="1800" dirty="0"/>
              <a:t>OR: (</a:t>
            </a:r>
            <a:r>
              <a:rPr lang="en-US" altLang="zh-CN" sz="1800" i="1" dirty="0"/>
              <a:t>unknown</a:t>
            </a:r>
            <a:r>
              <a:rPr lang="en-US" altLang="zh-CN" sz="1800" dirty="0"/>
              <a:t> </a:t>
            </a:r>
            <a:r>
              <a:rPr lang="en-US" altLang="zh-CN" sz="1800" b="1" dirty="0"/>
              <a:t>or</a:t>
            </a:r>
            <a:r>
              <a:rPr lang="en-US" altLang="zh-CN" sz="1800" dirty="0"/>
              <a:t> </a:t>
            </a:r>
            <a:r>
              <a:rPr lang="en-US" altLang="zh-CN" sz="1800" i="1" dirty="0"/>
              <a:t>true</a:t>
            </a:r>
            <a:r>
              <a:rPr lang="en-US" altLang="zh-CN" sz="1800" dirty="0"/>
              <a:t>)         = </a:t>
            </a:r>
            <a:r>
              <a:rPr lang="en-US" altLang="zh-CN" sz="1800" i="1" dirty="0"/>
              <a:t>true</a:t>
            </a:r>
            <a:r>
              <a:rPr lang="en-US" altLang="zh-CN" sz="1800" dirty="0"/>
              <a:t>, </a:t>
            </a:r>
            <a:br>
              <a:rPr lang="en-US" altLang="zh-CN" sz="1800" dirty="0"/>
            </a:br>
            <a:r>
              <a:rPr lang="en-US" altLang="zh-CN" sz="1800" dirty="0"/>
              <a:t>       (</a:t>
            </a:r>
            <a:r>
              <a:rPr lang="en-US" altLang="zh-CN" sz="1800" i="1" dirty="0"/>
              <a:t>unknown</a:t>
            </a:r>
            <a:r>
              <a:rPr lang="en-US" altLang="zh-CN" sz="1800" dirty="0"/>
              <a:t> </a:t>
            </a:r>
            <a:r>
              <a:rPr lang="en-US" altLang="zh-CN" sz="1800" b="1" dirty="0"/>
              <a:t>or</a:t>
            </a:r>
            <a:r>
              <a:rPr lang="en-US" altLang="zh-CN" sz="1800" dirty="0"/>
              <a:t> </a:t>
            </a:r>
            <a:r>
              <a:rPr lang="en-US" altLang="zh-CN" sz="1800" i="1" dirty="0"/>
              <a:t>false</a:t>
            </a:r>
            <a:r>
              <a:rPr lang="en-US" altLang="zh-CN" sz="1800" dirty="0"/>
              <a:t>)        = </a:t>
            </a:r>
            <a:r>
              <a:rPr lang="en-US" altLang="zh-CN" sz="1800" i="1" dirty="0"/>
              <a:t>unknown</a:t>
            </a:r>
            <a:br>
              <a:rPr lang="en-US" altLang="zh-CN" sz="1800" dirty="0"/>
            </a:br>
            <a:r>
              <a:rPr lang="en-US" altLang="zh-CN" sz="1800" dirty="0"/>
              <a:t>       (</a:t>
            </a:r>
            <a:r>
              <a:rPr lang="en-US" altLang="zh-CN" sz="1800" i="1" dirty="0"/>
              <a:t>unknown </a:t>
            </a:r>
            <a:r>
              <a:rPr lang="en-US" altLang="zh-CN" sz="1800" b="1" dirty="0"/>
              <a:t>or</a:t>
            </a:r>
            <a:r>
              <a:rPr lang="en-US" altLang="zh-CN" sz="1800" i="1" dirty="0"/>
              <a:t> unknown</a:t>
            </a:r>
            <a:r>
              <a:rPr lang="en-US" altLang="zh-CN" sz="1800" dirty="0"/>
              <a:t>)</a:t>
            </a:r>
            <a:r>
              <a:rPr lang="en-US" altLang="zh-CN" sz="1800" i="1" dirty="0"/>
              <a:t> = unknown</a:t>
            </a:r>
          </a:p>
          <a:p>
            <a:pPr lvl="1"/>
            <a:r>
              <a:rPr lang="en-US" altLang="zh-CN" sz="1800" dirty="0"/>
              <a:t>AND:</a:t>
            </a:r>
            <a:r>
              <a:rPr lang="en-US" altLang="zh-CN" sz="1800" i="1" dirty="0"/>
              <a:t>   </a:t>
            </a:r>
            <a:r>
              <a:rPr lang="en-US" altLang="zh-CN" sz="1800" dirty="0"/>
              <a:t>(</a:t>
            </a:r>
            <a:r>
              <a:rPr lang="en-US" altLang="zh-CN" sz="1800" i="1" dirty="0"/>
              <a:t>true</a:t>
            </a:r>
            <a:r>
              <a:rPr lang="en-US" altLang="zh-CN" sz="1800" b="1" dirty="0"/>
              <a:t> and </a:t>
            </a:r>
            <a:r>
              <a:rPr lang="en-US" altLang="zh-CN" sz="1800" i="1" dirty="0"/>
              <a:t>unknown</a:t>
            </a:r>
            <a:r>
              <a:rPr lang="en-US" altLang="zh-CN" sz="1800" dirty="0"/>
              <a:t>)</a:t>
            </a:r>
            <a:r>
              <a:rPr lang="en-US" altLang="zh-CN" sz="1800" i="1" dirty="0"/>
              <a:t>         = unknown,   </a:t>
            </a:r>
            <a:br>
              <a:rPr lang="en-US" altLang="zh-CN" sz="1800" i="1" dirty="0"/>
            </a:br>
            <a:r>
              <a:rPr lang="en-US" altLang="zh-CN" sz="1800" i="1" dirty="0"/>
              <a:t>           </a:t>
            </a:r>
            <a:r>
              <a:rPr lang="en-US" altLang="zh-CN" sz="1800" dirty="0"/>
              <a:t>(</a:t>
            </a:r>
            <a:r>
              <a:rPr lang="en-US" altLang="zh-CN" sz="1800" i="1" dirty="0"/>
              <a:t>false</a:t>
            </a:r>
            <a:r>
              <a:rPr lang="en-US" altLang="zh-CN" sz="1800" b="1" dirty="0"/>
              <a:t> and </a:t>
            </a:r>
            <a:r>
              <a:rPr lang="en-US" altLang="zh-CN" sz="1800" i="1" dirty="0"/>
              <a:t>unknown</a:t>
            </a:r>
            <a:r>
              <a:rPr lang="en-US" altLang="zh-CN" sz="1800" dirty="0"/>
              <a:t>)</a:t>
            </a:r>
            <a:r>
              <a:rPr lang="en-US" altLang="zh-CN" sz="1800" i="1" dirty="0"/>
              <a:t>        = false,</a:t>
            </a:r>
            <a:br>
              <a:rPr lang="en-US" altLang="zh-CN" sz="1800" i="1" dirty="0"/>
            </a:br>
            <a:r>
              <a:rPr lang="en-US" altLang="zh-CN" sz="1800" i="1" dirty="0"/>
              <a:t>           </a:t>
            </a:r>
            <a:r>
              <a:rPr lang="en-US" altLang="zh-CN" sz="1800" dirty="0"/>
              <a:t>(</a:t>
            </a:r>
            <a:r>
              <a:rPr lang="en-US" altLang="zh-CN" sz="1800" i="1" dirty="0"/>
              <a:t>unknown </a:t>
            </a:r>
            <a:r>
              <a:rPr lang="en-US" altLang="zh-CN" sz="1800" b="1" dirty="0"/>
              <a:t>and</a:t>
            </a:r>
            <a:r>
              <a:rPr lang="en-US" altLang="zh-CN" sz="1800" i="1" dirty="0"/>
              <a:t> unknown</a:t>
            </a:r>
            <a:r>
              <a:rPr lang="en-US" altLang="zh-CN" sz="1800" dirty="0"/>
              <a:t>)</a:t>
            </a:r>
            <a:r>
              <a:rPr lang="en-US" altLang="zh-CN" sz="1800" i="1" dirty="0"/>
              <a:t> = unknown</a:t>
            </a:r>
          </a:p>
          <a:p>
            <a:pPr lvl="1"/>
            <a:r>
              <a:rPr lang="en-US" altLang="zh-CN" sz="1800" dirty="0"/>
              <a:t>NOT</a:t>
            </a:r>
            <a:r>
              <a:rPr lang="en-US" altLang="zh-CN" sz="1800" i="1" dirty="0"/>
              <a:t>:  </a:t>
            </a:r>
            <a:r>
              <a:rPr lang="en-US" altLang="zh-CN" sz="1800" dirty="0"/>
              <a:t>(</a:t>
            </a:r>
            <a:r>
              <a:rPr lang="en-US" altLang="zh-CN" sz="1800" b="1" dirty="0"/>
              <a:t>not</a:t>
            </a:r>
            <a:r>
              <a:rPr lang="en-US" altLang="zh-CN" sz="1800" i="1" dirty="0"/>
              <a:t> unknown</a:t>
            </a:r>
            <a:r>
              <a:rPr lang="en-US" altLang="zh-CN" sz="1800" dirty="0"/>
              <a:t>)</a:t>
            </a:r>
            <a:r>
              <a:rPr lang="en-US" altLang="zh-CN" sz="1800" i="1" dirty="0"/>
              <a:t> = unknown</a:t>
            </a:r>
          </a:p>
          <a:p>
            <a:pPr lvl="1"/>
            <a:r>
              <a:rPr lang="zh-CN" altLang="en-US" sz="1800" dirty="0"/>
              <a:t>在</a:t>
            </a:r>
            <a:r>
              <a:rPr lang="en-US" altLang="zh-CN" sz="1800" dirty="0"/>
              <a:t>SQL</a:t>
            </a:r>
            <a:r>
              <a:rPr lang="zh-CN" altLang="en-US" sz="1800" dirty="0"/>
              <a:t>里，</a:t>
            </a:r>
            <a:r>
              <a:rPr lang="en-US" altLang="zh-CN" sz="1800" dirty="0"/>
              <a:t> </a:t>
            </a:r>
            <a:r>
              <a:rPr lang="zh-CN" altLang="en-US" sz="1800" dirty="0">
                <a:latin typeface="Times New Roman" panose="02020603050405020304" pitchFamily="18" charset="0"/>
              </a:rPr>
              <a:t>如果谓词</a:t>
            </a:r>
            <a:r>
              <a:rPr lang="en-US" altLang="zh-CN" sz="1800" i="1" dirty="0"/>
              <a:t>P</a:t>
            </a:r>
            <a:r>
              <a:rPr lang="zh-CN" altLang="en-US" sz="1800" dirty="0">
                <a:latin typeface="Times New Roman" panose="02020603050405020304" pitchFamily="18" charset="0"/>
              </a:rPr>
              <a:t>的值是</a:t>
            </a:r>
            <a:r>
              <a:rPr lang="en-US" altLang="zh-CN" sz="1800" dirty="0">
                <a:latin typeface="Times New Roman" panose="02020603050405020304" pitchFamily="18" charset="0"/>
              </a:rPr>
              <a:t> </a:t>
            </a:r>
            <a:r>
              <a:rPr lang="en-US" altLang="zh-CN" sz="1800" i="1" dirty="0"/>
              <a:t>unknown</a:t>
            </a:r>
            <a:r>
              <a:rPr lang="zh-CN" altLang="en-US" sz="1800" dirty="0"/>
              <a:t>，</a:t>
            </a:r>
            <a:r>
              <a:rPr lang="zh-CN" altLang="en-US" sz="1800" dirty="0">
                <a:latin typeface="Times New Roman" panose="02020603050405020304" pitchFamily="18" charset="0"/>
              </a:rPr>
              <a:t>则 “</a:t>
            </a:r>
            <a:r>
              <a:rPr lang="en-US" altLang="zh-CN" sz="1800" i="1" dirty="0"/>
              <a:t>P </a:t>
            </a:r>
            <a:r>
              <a:rPr lang="en-US" altLang="zh-CN" sz="1800" dirty="0">
                <a:latin typeface="Times New Roman" panose="02020603050405020304" pitchFamily="18" charset="0"/>
              </a:rPr>
              <a:t> </a:t>
            </a:r>
            <a:r>
              <a:rPr lang="en-US" altLang="zh-CN" sz="1800" b="1" dirty="0"/>
              <a:t>is unknown</a:t>
            </a:r>
            <a:r>
              <a:rPr lang="en-US" altLang="zh-CN" sz="1800" dirty="0">
                <a:latin typeface="Times New Roman" panose="02020603050405020304" pitchFamily="18" charset="0"/>
              </a:rPr>
              <a:t>” </a:t>
            </a:r>
            <a:r>
              <a:rPr lang="zh-CN" altLang="en-US" sz="1800" dirty="0">
                <a:latin typeface="Times New Roman" panose="02020603050405020304" pitchFamily="18" charset="0"/>
              </a:rPr>
              <a:t>为真 </a:t>
            </a:r>
            <a:endParaRPr lang="en-US" altLang="zh-CN" sz="1800" i="1" dirty="0"/>
          </a:p>
          <a:p>
            <a:r>
              <a:rPr lang="zh-CN" altLang="en-US" sz="2000" dirty="0">
                <a:latin typeface="Times New Roman" panose="02020603050405020304" pitchFamily="18" charset="0"/>
              </a:rPr>
              <a:t>选择（</a:t>
            </a:r>
            <a:r>
              <a:rPr lang="en-US" altLang="zh-CN" sz="2000" dirty="0"/>
              <a:t>select</a:t>
            </a:r>
            <a:r>
              <a:rPr lang="zh-CN" altLang="en-US" sz="2000" dirty="0">
                <a:latin typeface="Times New Roman" panose="02020603050405020304" pitchFamily="18" charset="0"/>
              </a:rPr>
              <a:t>）谓词的结果如果是</a:t>
            </a:r>
            <a:r>
              <a:rPr lang="en-US" altLang="zh-CN" sz="2000" i="1" dirty="0"/>
              <a:t>unknown</a:t>
            </a:r>
            <a:r>
              <a:rPr lang="zh-CN" altLang="en-US" sz="2000" dirty="0">
                <a:latin typeface="Times New Roman" panose="02020603050405020304" pitchFamily="18" charset="0"/>
              </a:rPr>
              <a:t> ，则相当于</a:t>
            </a:r>
            <a:r>
              <a:rPr lang="en-US" altLang="zh-CN" sz="2000" dirty="0">
                <a:latin typeface="Times New Roman" panose="02020603050405020304" pitchFamily="18" charset="0"/>
              </a:rPr>
              <a:t> </a:t>
            </a:r>
            <a:r>
              <a:rPr lang="en-US" altLang="zh-CN" sz="2000" i="1" dirty="0"/>
              <a:t>false</a:t>
            </a:r>
            <a:r>
              <a:rPr lang="zh-CN" altLang="en-US" sz="2000" dirty="0"/>
              <a:t> </a:t>
            </a:r>
            <a:endParaRPr lang="en-US" altLang="zh-CN" sz="2000"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panose="02010600030101010101" pitchFamily="2" charset="-122"/>
              </a:rPr>
              <a:t>空值</a:t>
            </a:r>
            <a:endParaRPr lang="zh-CN" altLang="en-US" dirty="0"/>
          </a:p>
        </p:txBody>
      </p:sp>
      <p:sp>
        <p:nvSpPr>
          <p:cNvPr id="4" name="Rectangle 3"/>
          <p:cNvSpPr txBox="1">
            <a:spLocks noChangeArrowheads="1"/>
          </p:cNvSpPr>
          <p:nvPr/>
        </p:nvSpPr>
        <p:spPr bwMode="auto">
          <a:xfrm>
            <a:off x="798513" y="1077913"/>
            <a:ext cx="17653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cs typeface="+mn-cs"/>
              </a:defRPr>
            </a:lvl1pPr>
            <a:lvl2pPr marL="742950" indent="-285750" algn="l" rtl="0" eaLnBrk="0" fontAlgn="base" hangingPunct="0">
              <a:spcBef>
                <a:spcPct val="35000"/>
              </a:spcBef>
              <a:spcAft>
                <a:spcPct val="0"/>
              </a:spcAft>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085850" indent="-228600" algn="l" rtl="0" eaLnBrk="0" fontAlgn="base" hangingPunct="0">
              <a:spcBef>
                <a:spcPct val="35000"/>
              </a:spcBef>
              <a:spcAft>
                <a:spcPct val="0"/>
              </a:spcAft>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defRPr>
            </a:lvl9pPr>
          </a:lstStyle>
          <a:p>
            <a:r>
              <a:rPr lang="zh-CN" altLang="en-US" kern="0"/>
              <a:t>关系 </a:t>
            </a:r>
            <a:r>
              <a:rPr lang="en-US" altLang="zh-CN" i="1" kern="0"/>
              <a:t>r</a:t>
            </a:r>
            <a:endParaRPr lang="en-US" altLang="zh-CN" kern="0"/>
          </a:p>
        </p:txBody>
      </p:sp>
      <p:sp>
        <p:nvSpPr>
          <p:cNvPr id="5" name="Rectangle 4"/>
          <p:cNvSpPr>
            <a:spLocks noChangeArrowheads="1"/>
          </p:cNvSpPr>
          <p:nvPr/>
        </p:nvSpPr>
        <p:spPr bwMode="auto">
          <a:xfrm>
            <a:off x="3886200" y="1447800"/>
            <a:ext cx="457200" cy="533400"/>
          </a:xfrm>
          <a:prstGeom prst="rect">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i="1">
                <a:latin typeface="Helvetica" panose="020B0604020202020204" pitchFamily="34" charset="0"/>
              </a:rPr>
              <a:t>A</a:t>
            </a:r>
          </a:p>
        </p:txBody>
      </p:sp>
      <p:sp>
        <p:nvSpPr>
          <p:cNvPr id="6" name="Rectangle 5"/>
          <p:cNvSpPr>
            <a:spLocks noChangeArrowheads="1"/>
          </p:cNvSpPr>
          <p:nvPr/>
        </p:nvSpPr>
        <p:spPr bwMode="auto">
          <a:xfrm>
            <a:off x="4343400" y="1447800"/>
            <a:ext cx="457200" cy="533400"/>
          </a:xfrm>
          <a:prstGeom prst="rect">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i="1">
                <a:latin typeface="Helvetica" panose="020B0604020202020204" pitchFamily="34" charset="0"/>
              </a:rPr>
              <a:t>B</a:t>
            </a:r>
          </a:p>
        </p:txBody>
      </p:sp>
      <p:sp>
        <p:nvSpPr>
          <p:cNvPr id="7" name="Rectangle 6"/>
          <p:cNvSpPr>
            <a:spLocks noChangeArrowheads="1"/>
          </p:cNvSpPr>
          <p:nvPr/>
        </p:nvSpPr>
        <p:spPr bwMode="auto">
          <a:xfrm>
            <a:off x="3886200" y="2057400"/>
            <a:ext cx="457200" cy="1524000"/>
          </a:xfrm>
          <a:prstGeom prst="rect">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lnSpc>
                <a:spcPct val="130000"/>
              </a:lnSpc>
              <a:spcBef>
                <a:spcPct val="0"/>
              </a:spcBef>
              <a:buClrTx/>
              <a:buSzTx/>
              <a:buFontTx/>
              <a:buNone/>
            </a:pPr>
            <a:r>
              <a:rPr kumimoji="0" lang="en-US" altLang="zh-CN" i="1">
                <a:latin typeface="Helvetica" panose="020B0604020202020204" pitchFamily="34" charset="0"/>
                <a:sym typeface="Symbol" panose="05050102010706020507" pitchFamily="18" charset="2"/>
              </a:rPr>
              <a:t></a:t>
            </a:r>
          </a:p>
          <a:p>
            <a:pPr algn="ctr">
              <a:lnSpc>
                <a:spcPct val="130000"/>
              </a:lnSpc>
              <a:spcBef>
                <a:spcPct val="0"/>
              </a:spcBef>
              <a:buClrTx/>
              <a:buSzTx/>
              <a:buFontTx/>
              <a:buNone/>
            </a:pPr>
            <a:r>
              <a:rPr kumimoji="0" lang="en-US" altLang="zh-CN" i="1">
                <a:latin typeface="Helvetica" panose="020B0604020202020204" pitchFamily="34" charset="0"/>
                <a:sym typeface="Symbol" panose="05050102010706020507" pitchFamily="18" charset="2"/>
              </a:rPr>
              <a:t></a:t>
            </a:r>
          </a:p>
          <a:p>
            <a:pPr algn="ctr">
              <a:lnSpc>
                <a:spcPct val="130000"/>
              </a:lnSpc>
              <a:spcBef>
                <a:spcPct val="0"/>
              </a:spcBef>
              <a:buClrTx/>
              <a:buSzTx/>
              <a:buFontTx/>
              <a:buNone/>
            </a:pPr>
            <a:r>
              <a:rPr kumimoji="0" lang="en-US" altLang="zh-CN" i="1">
                <a:latin typeface="Helvetica" panose="020B0604020202020204" pitchFamily="34" charset="0"/>
                <a:sym typeface="Symbol" panose="05050102010706020507" pitchFamily="18" charset="2"/>
              </a:rPr>
              <a:t></a:t>
            </a:r>
          </a:p>
          <a:p>
            <a:pPr algn="ctr">
              <a:lnSpc>
                <a:spcPct val="130000"/>
              </a:lnSpc>
              <a:spcBef>
                <a:spcPct val="0"/>
              </a:spcBef>
              <a:buClrTx/>
              <a:buSzTx/>
              <a:buFontTx/>
              <a:buNone/>
            </a:pPr>
            <a:r>
              <a:rPr kumimoji="0" lang="en-US" altLang="zh-CN" i="1">
                <a:latin typeface="Helvetica" panose="020B0604020202020204" pitchFamily="34" charset="0"/>
                <a:sym typeface="Symbol" panose="05050102010706020507" pitchFamily="18" charset="2"/>
              </a:rPr>
              <a:t></a:t>
            </a:r>
          </a:p>
        </p:txBody>
      </p:sp>
      <p:sp>
        <p:nvSpPr>
          <p:cNvPr id="8" name="Rectangle 7"/>
          <p:cNvSpPr>
            <a:spLocks noChangeArrowheads="1"/>
          </p:cNvSpPr>
          <p:nvPr/>
        </p:nvSpPr>
        <p:spPr bwMode="auto">
          <a:xfrm>
            <a:off x="4343400" y="2057400"/>
            <a:ext cx="457200" cy="1524000"/>
          </a:xfrm>
          <a:prstGeom prst="rect">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lnSpc>
                <a:spcPct val="130000"/>
              </a:lnSpc>
              <a:spcBef>
                <a:spcPct val="0"/>
              </a:spcBef>
              <a:buClrTx/>
              <a:buSzTx/>
              <a:buFontTx/>
              <a:buNone/>
            </a:pPr>
            <a:r>
              <a:rPr kumimoji="0" lang="en-US" altLang="zh-CN" i="1">
                <a:latin typeface="Helvetica" panose="020B0604020202020204" pitchFamily="34" charset="0"/>
                <a:sym typeface="Symbol" panose="05050102010706020507" pitchFamily="18" charset="2"/>
              </a:rPr>
              <a:t></a:t>
            </a:r>
          </a:p>
          <a:p>
            <a:pPr algn="ctr">
              <a:lnSpc>
                <a:spcPct val="130000"/>
              </a:lnSpc>
              <a:spcBef>
                <a:spcPct val="0"/>
              </a:spcBef>
              <a:buClrTx/>
              <a:buSzTx/>
              <a:buFontTx/>
              <a:buNone/>
            </a:pPr>
            <a:r>
              <a:rPr kumimoji="0" lang="en-US" altLang="zh-CN" i="1">
                <a:latin typeface="Helvetica" panose="020B0604020202020204" pitchFamily="34" charset="0"/>
                <a:sym typeface="Symbol" panose="05050102010706020507" pitchFamily="18" charset="2"/>
              </a:rPr>
              <a:t></a:t>
            </a:r>
          </a:p>
          <a:p>
            <a:pPr algn="ctr">
              <a:lnSpc>
                <a:spcPct val="130000"/>
              </a:lnSpc>
              <a:spcBef>
                <a:spcPct val="0"/>
              </a:spcBef>
              <a:buClrTx/>
              <a:buSzTx/>
              <a:buFontTx/>
              <a:buNone/>
            </a:pPr>
            <a:r>
              <a:rPr kumimoji="0" lang="en-US" altLang="zh-CN" i="1">
                <a:latin typeface="Helvetica" panose="020B0604020202020204" pitchFamily="34" charset="0"/>
                <a:sym typeface="Symbol" panose="05050102010706020507" pitchFamily="18" charset="2"/>
              </a:rPr>
              <a:t></a:t>
            </a:r>
          </a:p>
          <a:p>
            <a:pPr algn="ctr">
              <a:lnSpc>
                <a:spcPct val="130000"/>
              </a:lnSpc>
              <a:spcBef>
                <a:spcPct val="0"/>
              </a:spcBef>
              <a:buClrTx/>
              <a:buSzTx/>
              <a:buFontTx/>
              <a:buNone/>
            </a:pPr>
            <a:r>
              <a:rPr kumimoji="0" lang="en-US" altLang="zh-CN" i="1">
                <a:latin typeface="Helvetica" panose="020B0604020202020204" pitchFamily="34" charset="0"/>
                <a:sym typeface="Symbol" panose="05050102010706020507" pitchFamily="18" charset="2"/>
              </a:rPr>
              <a:t></a:t>
            </a:r>
          </a:p>
        </p:txBody>
      </p:sp>
      <p:sp>
        <p:nvSpPr>
          <p:cNvPr id="9" name="Rectangle 8"/>
          <p:cNvSpPr>
            <a:spLocks noChangeArrowheads="1"/>
          </p:cNvSpPr>
          <p:nvPr/>
        </p:nvSpPr>
        <p:spPr bwMode="auto">
          <a:xfrm>
            <a:off x="4800600" y="1447800"/>
            <a:ext cx="457200" cy="533400"/>
          </a:xfrm>
          <a:prstGeom prst="rect">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i="1">
                <a:latin typeface="Helvetica" panose="020B0604020202020204" pitchFamily="34" charset="0"/>
              </a:rPr>
              <a:t>C</a:t>
            </a:r>
          </a:p>
        </p:txBody>
      </p:sp>
      <p:sp>
        <p:nvSpPr>
          <p:cNvPr id="10" name="Rectangle 9"/>
          <p:cNvSpPr>
            <a:spLocks noChangeArrowheads="1"/>
          </p:cNvSpPr>
          <p:nvPr/>
        </p:nvSpPr>
        <p:spPr bwMode="auto">
          <a:xfrm>
            <a:off x="4800600" y="2057400"/>
            <a:ext cx="457200" cy="1524000"/>
          </a:xfrm>
          <a:prstGeom prst="rect">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lnSpc>
                <a:spcPct val="130000"/>
              </a:lnSpc>
              <a:spcBef>
                <a:spcPct val="0"/>
              </a:spcBef>
              <a:buClrTx/>
              <a:buSzTx/>
              <a:buFontTx/>
              <a:buNone/>
            </a:pPr>
            <a:r>
              <a:rPr kumimoji="0" lang="en-US" altLang="zh-CN" dirty="0">
                <a:latin typeface="Helvetica" panose="020B0604020202020204" pitchFamily="34" charset="0"/>
                <a:sym typeface="Symbol" panose="05050102010706020507" pitchFamily="18" charset="2"/>
              </a:rPr>
              <a:t>7</a:t>
            </a:r>
          </a:p>
          <a:p>
            <a:pPr algn="ctr">
              <a:lnSpc>
                <a:spcPct val="130000"/>
              </a:lnSpc>
              <a:spcBef>
                <a:spcPct val="0"/>
              </a:spcBef>
              <a:buClrTx/>
              <a:buSzTx/>
              <a:buFontTx/>
              <a:buNone/>
            </a:pPr>
            <a:r>
              <a:rPr kumimoji="0" lang="en-US" altLang="zh-CN" dirty="0">
                <a:latin typeface="Helvetica" panose="020B0604020202020204" pitchFamily="34" charset="0"/>
                <a:sym typeface="Symbol" panose="05050102010706020507" pitchFamily="18" charset="2"/>
              </a:rPr>
              <a:t> </a:t>
            </a:r>
          </a:p>
          <a:p>
            <a:pPr algn="ctr">
              <a:lnSpc>
                <a:spcPct val="130000"/>
              </a:lnSpc>
              <a:spcBef>
                <a:spcPct val="0"/>
              </a:spcBef>
              <a:buClrTx/>
              <a:buSzTx/>
              <a:buFontTx/>
              <a:buNone/>
            </a:pPr>
            <a:r>
              <a:rPr kumimoji="0" lang="en-US" altLang="zh-CN" dirty="0">
                <a:latin typeface="Helvetica" panose="020B0604020202020204" pitchFamily="34" charset="0"/>
                <a:sym typeface="Symbol" panose="05050102010706020507" pitchFamily="18" charset="2"/>
              </a:rPr>
              <a:t>3</a:t>
            </a:r>
          </a:p>
          <a:p>
            <a:pPr algn="ctr">
              <a:lnSpc>
                <a:spcPct val="130000"/>
              </a:lnSpc>
              <a:spcBef>
                <a:spcPct val="0"/>
              </a:spcBef>
              <a:buClrTx/>
              <a:buSzTx/>
              <a:buFontTx/>
              <a:buNone/>
            </a:pPr>
            <a:r>
              <a:rPr kumimoji="0" lang="en-US" altLang="zh-CN" dirty="0">
                <a:latin typeface="Helvetica" panose="020B0604020202020204" pitchFamily="34" charset="0"/>
                <a:sym typeface="Symbol" panose="05050102010706020507" pitchFamily="18" charset="2"/>
              </a:rPr>
              <a:t>10</a:t>
            </a:r>
          </a:p>
        </p:txBody>
      </p:sp>
      <p:sp>
        <p:nvSpPr>
          <p:cNvPr id="11" name="文本框 10"/>
          <p:cNvSpPr txBox="1"/>
          <p:nvPr/>
        </p:nvSpPr>
        <p:spPr>
          <a:xfrm>
            <a:off x="2438400" y="4456386"/>
            <a:ext cx="2469931" cy="523220"/>
          </a:xfrm>
          <a:prstGeom prst="rect">
            <a:avLst/>
          </a:prstGeom>
          <a:noFill/>
        </p:spPr>
        <p:txBody>
          <a:bodyPr wrap="square" rtlCol="0">
            <a:spAutoFit/>
          </a:bodyPr>
          <a:lstStyle/>
          <a:p>
            <a:r>
              <a:rPr lang="en-US" altLang="zh-CN" sz="2800" dirty="0">
                <a:solidFill>
                  <a:srgbClr val="C00000"/>
                </a:solidFill>
                <a:sym typeface="Symbol" panose="05050102010706020507" pitchFamily="18" charset="2"/>
              </a:rPr>
              <a:t>A</a:t>
            </a:r>
            <a:r>
              <a:rPr lang="en-US" altLang="zh-CN" sz="2800" dirty="0">
                <a:sym typeface="Symbol" panose="05050102010706020507" pitchFamily="18" charset="2"/>
              </a:rPr>
              <a:t>         </a:t>
            </a:r>
            <a:r>
              <a:rPr lang="en-US" altLang="zh-CN" sz="2400" i="1" baseline="-25000" dirty="0"/>
              <a:t>C &gt; 5</a:t>
            </a:r>
            <a:r>
              <a:rPr lang="en-US" altLang="zh-CN" sz="2400" dirty="0"/>
              <a:t> </a:t>
            </a:r>
            <a:r>
              <a:rPr lang="en-US" altLang="zh-CN" sz="2800" dirty="0"/>
              <a:t>(</a:t>
            </a:r>
            <a:r>
              <a:rPr lang="en-US" altLang="zh-CN" sz="2800" i="1" dirty="0"/>
              <a:t>r</a:t>
            </a:r>
            <a:r>
              <a:rPr lang="en-US" altLang="zh-CN" sz="2800" dirty="0"/>
              <a:t>)</a:t>
            </a:r>
            <a:endParaRPr lang="zh-CN" altLang="en-US" sz="2800" dirty="0"/>
          </a:p>
        </p:txBody>
      </p:sp>
      <p:sp>
        <p:nvSpPr>
          <p:cNvPr id="12" name="文本框 11"/>
          <p:cNvSpPr txBox="1"/>
          <p:nvPr/>
        </p:nvSpPr>
        <p:spPr>
          <a:xfrm>
            <a:off x="2354317" y="5386661"/>
            <a:ext cx="2903483" cy="523220"/>
          </a:xfrm>
          <a:prstGeom prst="rect">
            <a:avLst/>
          </a:prstGeom>
          <a:noFill/>
        </p:spPr>
        <p:txBody>
          <a:bodyPr wrap="square" rtlCol="0">
            <a:spAutoFit/>
          </a:bodyPr>
          <a:lstStyle/>
          <a:p>
            <a:r>
              <a:rPr lang="en-US" altLang="zh-CN" sz="2800" dirty="0">
                <a:sym typeface="Symbol" panose="05050102010706020507" pitchFamily="18" charset="2"/>
              </a:rPr>
              <a:t> </a:t>
            </a:r>
            <a:r>
              <a:rPr lang="en-US" altLang="zh-CN" sz="2800" dirty="0">
                <a:solidFill>
                  <a:srgbClr val="C00000"/>
                </a:solidFill>
                <a:sym typeface="Symbol" panose="05050102010706020507" pitchFamily="18" charset="2"/>
              </a:rPr>
              <a:t>B</a:t>
            </a:r>
            <a:r>
              <a:rPr lang="en-US" altLang="zh-CN" sz="2800" dirty="0">
                <a:sym typeface="Symbol" panose="05050102010706020507" pitchFamily="18" charset="2"/>
              </a:rPr>
              <a:t>         </a:t>
            </a:r>
            <a:r>
              <a:rPr lang="en-US" altLang="zh-CN" sz="2400" i="1" baseline="-25000" dirty="0"/>
              <a:t>C &lt;= 5</a:t>
            </a:r>
            <a:r>
              <a:rPr lang="en-US" altLang="zh-CN" sz="2400" dirty="0"/>
              <a:t> </a:t>
            </a:r>
            <a:r>
              <a:rPr lang="en-US" altLang="zh-CN" sz="2800" dirty="0"/>
              <a:t>(</a:t>
            </a:r>
            <a:r>
              <a:rPr lang="en-US" altLang="zh-CN" sz="2800" i="1" dirty="0"/>
              <a:t>r</a:t>
            </a:r>
            <a:r>
              <a:rPr lang="en-US" altLang="zh-CN" sz="2800" dirty="0"/>
              <a:t>)</a:t>
            </a:r>
            <a:endParaRPr lang="zh-CN" altLang="en-US" sz="2800" dirty="0"/>
          </a:p>
        </p:txBody>
      </p:sp>
    </p:spTree>
    <p:extLst>
      <p:ext uri="{BB962C8B-B14F-4D97-AF65-F5344CB8AC3E}">
        <p14:creationId xmlns:p14="http://schemas.microsoft.com/office/powerpoint/2010/main" val="385833413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p:cNvSpPr>
            <a:spLocks noGrp="1"/>
          </p:cNvSpPr>
          <p:nvPr>
            <p:ph type="title"/>
          </p:nvPr>
        </p:nvSpPr>
        <p:spPr>
          <a:xfrm>
            <a:off x="768350" y="181422"/>
            <a:ext cx="8077200" cy="609600"/>
          </a:xfrm>
        </p:spPr>
        <p:txBody>
          <a:bodyPr/>
          <a:lstStyle/>
          <a:p>
            <a:r>
              <a:rPr lang="zh-CN" altLang="en-US" dirty="0"/>
              <a:t>除运算</a:t>
            </a:r>
            <a:r>
              <a:rPr lang="en-US" altLang="zh-CN" dirty="0"/>
              <a:t>(division)</a:t>
            </a:r>
            <a:endParaRPr lang="zh-CN" altLang="en-US" dirty="0"/>
          </a:p>
        </p:txBody>
      </p:sp>
      <p:sp>
        <p:nvSpPr>
          <p:cNvPr id="86019" name="内容占位符 2"/>
          <p:cNvSpPr>
            <a:spLocks noGrp="1"/>
          </p:cNvSpPr>
          <p:nvPr>
            <p:ph idx="1"/>
          </p:nvPr>
        </p:nvSpPr>
        <p:spPr>
          <a:xfrm>
            <a:off x="463550" y="1129254"/>
            <a:ext cx="8382000" cy="1193800"/>
          </a:xfrm>
        </p:spPr>
        <p:txBody>
          <a:bodyPr/>
          <a:lstStyle/>
          <a:p>
            <a:r>
              <a:rPr lang="zh-CN" altLang="en-US" sz="2000" dirty="0"/>
              <a:t>除运算解决的问题：关系之间的包含</a:t>
            </a:r>
            <a:endParaRPr lang="en-US" altLang="zh-CN" sz="2000" dirty="0"/>
          </a:p>
          <a:p>
            <a:r>
              <a:rPr lang="zh-CN" altLang="en-US" sz="2000" dirty="0"/>
              <a:t>对于以下关系：</a:t>
            </a:r>
          </a:p>
        </p:txBody>
      </p:sp>
      <p:graphicFrame>
        <p:nvGraphicFramePr>
          <p:cNvPr id="6" name="表格 5"/>
          <p:cNvGraphicFramePr>
            <a:graphicFrameLocks noGrp="1"/>
          </p:cNvGraphicFramePr>
          <p:nvPr/>
        </p:nvGraphicFramePr>
        <p:xfrm>
          <a:off x="1403350" y="2624138"/>
          <a:ext cx="1219200" cy="3360735"/>
        </p:xfrm>
        <a:graphic>
          <a:graphicData uri="http://schemas.openxmlformats.org/drawingml/2006/table">
            <a:tbl>
              <a:tblPr/>
              <a:tblGrid>
                <a:gridCol w="647700">
                  <a:extLst>
                    <a:ext uri="{9D8B030D-6E8A-4147-A177-3AD203B41FA5}">
                      <a16:colId xmlns:a16="http://schemas.microsoft.com/office/drawing/2014/main" val="349867267"/>
                    </a:ext>
                  </a:extLst>
                </a:gridCol>
                <a:gridCol w="571500">
                  <a:extLst>
                    <a:ext uri="{9D8B030D-6E8A-4147-A177-3AD203B41FA5}">
                      <a16:colId xmlns:a16="http://schemas.microsoft.com/office/drawing/2014/main" val="2447226510"/>
                    </a:ext>
                  </a:extLst>
                </a:gridCol>
              </a:tblGrid>
              <a:tr h="373415">
                <a:tc>
                  <a:txBody>
                    <a:bodyPr/>
                    <a:lstStyle>
                      <a:lvl1pPr>
                        <a:spcBef>
                          <a:spcPct val="35000"/>
                        </a:spcBef>
                        <a:buClr>
                          <a:schemeClr val="tx2"/>
                        </a:buClr>
                        <a:buSzPct val="90000"/>
                        <a:buFont typeface="Monotype Sorts" pitchFamily="2" charset="2"/>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400" b="0" i="0" u="none" strike="noStrike" cap="none" normalizeH="0" baseline="0" dirty="0" err="1">
                          <a:ln>
                            <a:noFill/>
                          </a:ln>
                          <a:solidFill>
                            <a:srgbClr val="000000"/>
                          </a:solidFill>
                          <a:effectLst/>
                          <a:latin typeface="Helvetica" panose="020B0604020202020204" pitchFamily="34" charset="0"/>
                          <a:ea typeface="宋体" panose="02010600030101010101" pitchFamily="2" charset="-122"/>
                        </a:rPr>
                        <a:t>sno</a:t>
                      </a:r>
                      <a:endParaRPr kumimoji="0" lang="en-US" altLang="zh-CN" sz="2400" b="1"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txBody>
                  <a:tcPr marL="7620" marR="7620" marT="7622"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pitchFamily="2" charset="2"/>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400" b="0" i="0" u="none" strike="noStrike" cap="none" normalizeH="0" baseline="0" dirty="0" err="1">
                          <a:ln>
                            <a:noFill/>
                          </a:ln>
                          <a:solidFill>
                            <a:srgbClr val="000000"/>
                          </a:solidFill>
                          <a:effectLst/>
                          <a:latin typeface="Helvetica" panose="020B0604020202020204" pitchFamily="34" charset="0"/>
                          <a:ea typeface="宋体" panose="02010600030101010101" pitchFamily="2" charset="-122"/>
                        </a:rPr>
                        <a:t>cno</a:t>
                      </a:r>
                      <a:endParaRPr kumimoji="0" lang="en-US" altLang="zh-CN" sz="2400" b="1"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txBody>
                  <a:tcPr marL="7620" marR="7620" marT="7622"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743456605"/>
                  </a:ext>
                </a:extLst>
              </a:tr>
              <a:tr h="373415">
                <a:tc>
                  <a:txBody>
                    <a:bodyPr/>
                    <a:lstStyle>
                      <a:lvl1pPr>
                        <a:spcBef>
                          <a:spcPct val="35000"/>
                        </a:spcBef>
                        <a:buClr>
                          <a:schemeClr val="tx2"/>
                        </a:buClr>
                        <a:buSzPct val="90000"/>
                        <a:buFont typeface="Monotype Sorts" pitchFamily="2" charset="2"/>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s1</a:t>
                      </a:r>
                      <a:endParaRPr kumimoji="0" lang="en-US" altLang="zh-CN" sz="2400" b="1"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txBody>
                  <a:tcPr marL="7620" marR="7620" marT="7622"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pitchFamily="2" charset="2"/>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c1</a:t>
                      </a:r>
                      <a:endParaRPr kumimoji="0" lang="en-US" altLang="zh-CN" sz="2400" b="1"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txBody>
                  <a:tcPr marL="7620" marR="7620" marT="7622"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4243283293"/>
                  </a:ext>
                </a:extLst>
              </a:tr>
              <a:tr h="373415">
                <a:tc>
                  <a:txBody>
                    <a:bodyPr/>
                    <a:lstStyle>
                      <a:lvl1pPr>
                        <a:spcBef>
                          <a:spcPct val="35000"/>
                        </a:spcBef>
                        <a:buClr>
                          <a:schemeClr val="tx2"/>
                        </a:buClr>
                        <a:buSzPct val="90000"/>
                        <a:buFont typeface="Monotype Sorts" pitchFamily="2" charset="2"/>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s2</a:t>
                      </a:r>
                      <a:endParaRPr kumimoji="0" lang="en-US" altLang="zh-CN" sz="2400" b="1"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txBody>
                  <a:tcPr marL="7620" marR="7620" marT="7622"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pitchFamily="2" charset="2"/>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c1</a:t>
                      </a:r>
                      <a:endParaRPr kumimoji="0" lang="en-US" altLang="zh-CN" sz="2400" b="1"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txBody>
                  <a:tcPr marL="7620" marR="7620" marT="7622"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46842235"/>
                  </a:ext>
                </a:extLst>
              </a:tr>
              <a:tr h="373415">
                <a:tc>
                  <a:txBody>
                    <a:bodyPr/>
                    <a:lstStyle>
                      <a:lvl1pPr>
                        <a:spcBef>
                          <a:spcPct val="35000"/>
                        </a:spcBef>
                        <a:buClr>
                          <a:schemeClr val="tx2"/>
                        </a:buClr>
                        <a:buSzPct val="90000"/>
                        <a:buFont typeface="Monotype Sorts" pitchFamily="2" charset="2"/>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s2</a:t>
                      </a:r>
                      <a:endParaRPr kumimoji="0" lang="en-US" altLang="zh-CN" sz="2400" b="1" i="0" u="none" strike="noStrike" cap="none" normalizeH="0" baseline="0">
                        <a:ln>
                          <a:noFill/>
                        </a:ln>
                        <a:solidFill>
                          <a:srgbClr val="000000"/>
                        </a:solidFill>
                        <a:effectLst/>
                        <a:latin typeface="宋体" panose="02010600030101010101" pitchFamily="2" charset="-122"/>
                        <a:ea typeface="宋体" panose="02010600030101010101" pitchFamily="2" charset="-122"/>
                      </a:endParaRPr>
                    </a:p>
                  </a:txBody>
                  <a:tcPr marL="7620" marR="7620" marT="7622"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pitchFamily="2" charset="2"/>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c2</a:t>
                      </a:r>
                      <a:endParaRPr kumimoji="0" lang="en-US" altLang="zh-CN" sz="2400" b="1"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txBody>
                  <a:tcPr marL="7620" marR="7620" marT="7622"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1897435"/>
                  </a:ext>
                </a:extLst>
              </a:tr>
              <a:tr h="373415">
                <a:tc>
                  <a:txBody>
                    <a:bodyPr/>
                    <a:lstStyle>
                      <a:lvl1pPr>
                        <a:spcBef>
                          <a:spcPct val="35000"/>
                        </a:spcBef>
                        <a:buClr>
                          <a:schemeClr val="tx2"/>
                        </a:buClr>
                        <a:buSzPct val="90000"/>
                        <a:buFont typeface="Monotype Sorts" pitchFamily="2" charset="2"/>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s3</a:t>
                      </a:r>
                      <a:endParaRPr kumimoji="0" lang="en-US" altLang="zh-CN" sz="2400" b="1" i="0" u="none" strike="noStrike" cap="none" normalizeH="0" baseline="0">
                        <a:ln>
                          <a:noFill/>
                        </a:ln>
                        <a:solidFill>
                          <a:srgbClr val="000000"/>
                        </a:solidFill>
                        <a:effectLst/>
                        <a:latin typeface="宋体" panose="02010600030101010101" pitchFamily="2" charset="-122"/>
                        <a:ea typeface="宋体" panose="02010600030101010101" pitchFamily="2" charset="-122"/>
                      </a:endParaRPr>
                    </a:p>
                  </a:txBody>
                  <a:tcPr marL="7620" marR="7620" marT="7622"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pitchFamily="2" charset="2"/>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c1</a:t>
                      </a:r>
                      <a:endParaRPr kumimoji="0" lang="en-US" altLang="zh-CN" sz="2400" b="1"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txBody>
                  <a:tcPr marL="7620" marR="7620" marT="7622"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857601219"/>
                  </a:ext>
                </a:extLst>
              </a:tr>
              <a:tr h="373415">
                <a:tc>
                  <a:txBody>
                    <a:bodyPr/>
                    <a:lstStyle>
                      <a:lvl1pPr>
                        <a:spcBef>
                          <a:spcPct val="35000"/>
                        </a:spcBef>
                        <a:buClr>
                          <a:schemeClr val="tx2"/>
                        </a:buClr>
                        <a:buSzPct val="90000"/>
                        <a:buFont typeface="Monotype Sorts" pitchFamily="2" charset="2"/>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s3</a:t>
                      </a:r>
                      <a:endParaRPr kumimoji="0" lang="en-US" altLang="zh-CN" sz="2400" b="1" i="0" u="none" strike="noStrike" cap="none" normalizeH="0" baseline="0">
                        <a:ln>
                          <a:noFill/>
                        </a:ln>
                        <a:solidFill>
                          <a:srgbClr val="000000"/>
                        </a:solidFill>
                        <a:effectLst/>
                        <a:latin typeface="宋体" panose="02010600030101010101" pitchFamily="2" charset="-122"/>
                        <a:ea typeface="宋体" panose="02010600030101010101" pitchFamily="2" charset="-122"/>
                      </a:endParaRPr>
                    </a:p>
                  </a:txBody>
                  <a:tcPr marL="7620" marR="7620" marT="7622"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pitchFamily="2" charset="2"/>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c2</a:t>
                      </a:r>
                      <a:endParaRPr kumimoji="0" lang="en-US" altLang="zh-CN" sz="2400" b="1"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txBody>
                  <a:tcPr marL="7620" marR="7620" marT="7622"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895125670"/>
                  </a:ext>
                </a:extLst>
              </a:tr>
              <a:tr h="373415">
                <a:tc>
                  <a:txBody>
                    <a:bodyPr/>
                    <a:lstStyle>
                      <a:lvl1pPr>
                        <a:spcBef>
                          <a:spcPct val="35000"/>
                        </a:spcBef>
                        <a:buClr>
                          <a:schemeClr val="tx2"/>
                        </a:buClr>
                        <a:buSzPct val="90000"/>
                        <a:buFont typeface="Monotype Sorts" pitchFamily="2" charset="2"/>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s3</a:t>
                      </a:r>
                      <a:endParaRPr kumimoji="0" lang="en-US" altLang="zh-CN" sz="2400" b="1" i="0" u="none" strike="noStrike" cap="none" normalizeH="0" baseline="0">
                        <a:ln>
                          <a:noFill/>
                        </a:ln>
                        <a:solidFill>
                          <a:srgbClr val="000000"/>
                        </a:solidFill>
                        <a:effectLst/>
                        <a:latin typeface="宋体" panose="02010600030101010101" pitchFamily="2" charset="-122"/>
                        <a:ea typeface="宋体" panose="02010600030101010101" pitchFamily="2" charset="-122"/>
                      </a:endParaRPr>
                    </a:p>
                  </a:txBody>
                  <a:tcPr marL="7620" marR="7620" marT="7622"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pitchFamily="2" charset="2"/>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c5</a:t>
                      </a:r>
                      <a:endParaRPr kumimoji="0" lang="en-US" altLang="zh-CN" sz="2400" b="1"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txBody>
                  <a:tcPr marL="7620" marR="7620" marT="7622"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082897841"/>
                  </a:ext>
                </a:extLst>
              </a:tr>
              <a:tr h="373415">
                <a:tc>
                  <a:txBody>
                    <a:bodyPr/>
                    <a:lstStyle>
                      <a:lvl1pPr>
                        <a:spcBef>
                          <a:spcPct val="35000"/>
                        </a:spcBef>
                        <a:buClr>
                          <a:schemeClr val="tx2"/>
                        </a:buClr>
                        <a:buSzPct val="90000"/>
                        <a:buFont typeface="Monotype Sorts" pitchFamily="2" charset="2"/>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s4</a:t>
                      </a:r>
                      <a:endParaRPr kumimoji="0" lang="en-US" altLang="zh-CN" sz="2400" b="1" i="0" u="none" strike="noStrike" cap="none" normalizeH="0" baseline="0">
                        <a:ln>
                          <a:noFill/>
                        </a:ln>
                        <a:solidFill>
                          <a:srgbClr val="000000"/>
                        </a:solidFill>
                        <a:effectLst/>
                        <a:latin typeface="宋体" panose="02010600030101010101" pitchFamily="2" charset="-122"/>
                        <a:ea typeface="宋体" panose="02010600030101010101" pitchFamily="2" charset="-122"/>
                      </a:endParaRPr>
                    </a:p>
                  </a:txBody>
                  <a:tcPr marL="7620" marR="7620" marT="7622"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pitchFamily="2" charset="2"/>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c1</a:t>
                      </a:r>
                      <a:endParaRPr kumimoji="0" lang="en-US" altLang="zh-CN" sz="2400" b="1"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txBody>
                  <a:tcPr marL="7620" marR="7620" marT="7622"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3600924120"/>
                  </a:ext>
                </a:extLst>
              </a:tr>
              <a:tr h="373415">
                <a:tc>
                  <a:txBody>
                    <a:bodyPr/>
                    <a:lstStyle>
                      <a:lvl1pPr>
                        <a:spcBef>
                          <a:spcPct val="35000"/>
                        </a:spcBef>
                        <a:buClr>
                          <a:schemeClr val="tx2"/>
                        </a:buClr>
                        <a:buSzPct val="90000"/>
                        <a:buFont typeface="Monotype Sorts" pitchFamily="2" charset="2"/>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s4</a:t>
                      </a:r>
                      <a:endParaRPr kumimoji="0" lang="en-US" altLang="zh-CN" sz="2400" b="1" i="0" u="none" strike="noStrike" cap="none" normalizeH="0" baseline="0">
                        <a:ln>
                          <a:noFill/>
                        </a:ln>
                        <a:solidFill>
                          <a:srgbClr val="000000"/>
                        </a:solidFill>
                        <a:effectLst/>
                        <a:latin typeface="宋体" panose="02010600030101010101" pitchFamily="2" charset="-122"/>
                        <a:ea typeface="宋体" panose="02010600030101010101" pitchFamily="2" charset="-122"/>
                      </a:endParaRPr>
                    </a:p>
                  </a:txBody>
                  <a:tcPr marL="7620" marR="7620" marT="7622"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buClr>
                          <a:schemeClr val="tx2"/>
                        </a:buClr>
                        <a:buSzPct val="90000"/>
                        <a:buFont typeface="Monotype Sorts" pitchFamily="2" charset="2"/>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c2</a:t>
                      </a:r>
                      <a:endParaRPr kumimoji="0" lang="en-US" altLang="zh-CN" sz="2400" b="1"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txBody>
                  <a:tcPr marL="7620" marR="7620" marT="7622"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3902028500"/>
                  </a:ext>
                </a:extLst>
              </a:tr>
            </a:tbl>
          </a:graphicData>
        </a:graphic>
      </p:graphicFrame>
      <p:sp>
        <p:nvSpPr>
          <p:cNvPr id="7" name="椭圆形标注 6"/>
          <p:cNvSpPr/>
          <p:nvPr/>
        </p:nvSpPr>
        <p:spPr bwMode="auto">
          <a:xfrm>
            <a:off x="3171306" y="2244165"/>
            <a:ext cx="3271287" cy="824077"/>
          </a:xfrm>
          <a:prstGeom prst="wedgeEllipseCallout">
            <a:avLst>
              <a:gd name="adj1" fmla="val -70904"/>
              <a:gd name="adj2" fmla="val 112925"/>
            </a:avLst>
          </a:prstGeom>
          <a:solidFill>
            <a:schemeClr val="tx2">
              <a:lumMod val="20000"/>
              <a:lumOff val="80000"/>
            </a:schemeClr>
          </a:solidFill>
          <a:ln w="9525" cap="flat" cmpd="sng" algn="ctr">
            <a:noFill/>
            <a:prstDash val="solid"/>
            <a:miter lim="800000"/>
            <a:headEnd type="none" w="med" len="med"/>
            <a:tailEnd type="none" w="med" len="med"/>
          </a:ln>
          <a:effectLst/>
        </p:spPr>
        <p:txBody>
          <a:bodyPr wrap="none" lIns="92075" tIns="46038" rIns="92075" bIns="46038"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eaLnBrk="1" hangingPunct="1">
              <a:defRPr/>
            </a:pPr>
            <a:r>
              <a:rPr lang="zh-CN" altLang="en-US" dirty="0">
                <a:solidFill>
                  <a:schemeClr val="bg2"/>
                </a:solidFill>
                <a:ea typeface="宋体" panose="02010600030101010101" pitchFamily="2" charset="-122"/>
              </a:rPr>
              <a:t>查询选修了</a:t>
            </a:r>
            <a:r>
              <a:rPr lang="en-US" altLang="zh-CN" dirty="0">
                <a:solidFill>
                  <a:schemeClr val="bg2"/>
                </a:solidFill>
                <a:ea typeface="宋体" panose="02010600030101010101" pitchFamily="2" charset="-122"/>
              </a:rPr>
              <a:t>s2</a:t>
            </a:r>
            <a:r>
              <a:rPr lang="zh-CN" altLang="en-US" dirty="0">
                <a:solidFill>
                  <a:schemeClr val="bg2"/>
                </a:solidFill>
                <a:ea typeface="宋体" panose="02010600030101010101" pitchFamily="2" charset="-122"/>
              </a:rPr>
              <a:t>同学选修</a:t>
            </a:r>
            <a:endParaRPr lang="en-US" altLang="zh-CN" dirty="0">
              <a:solidFill>
                <a:schemeClr val="bg2"/>
              </a:solidFill>
              <a:ea typeface="宋体" panose="02010600030101010101" pitchFamily="2" charset="-122"/>
            </a:endParaRPr>
          </a:p>
          <a:p>
            <a:pPr eaLnBrk="1" hangingPunct="1">
              <a:defRPr/>
            </a:pPr>
            <a:r>
              <a:rPr lang="zh-CN" altLang="en-US" dirty="0">
                <a:solidFill>
                  <a:schemeClr val="bg2"/>
                </a:solidFill>
                <a:ea typeface="宋体" panose="02010600030101010101" pitchFamily="2" charset="-122"/>
              </a:rPr>
              <a:t>的全部课程的学生学号？</a:t>
            </a:r>
          </a:p>
        </p:txBody>
      </p:sp>
      <p:graphicFrame>
        <p:nvGraphicFramePr>
          <p:cNvPr id="2" name="表格 1"/>
          <p:cNvGraphicFramePr>
            <a:graphicFrameLocks noGrp="1"/>
          </p:cNvGraphicFramePr>
          <p:nvPr/>
        </p:nvGraphicFramePr>
        <p:xfrm>
          <a:off x="4471988" y="3446893"/>
          <a:ext cx="1219200" cy="1120245"/>
        </p:xfrm>
        <a:graphic>
          <a:graphicData uri="http://schemas.openxmlformats.org/drawingml/2006/table">
            <a:tbl>
              <a:tblPr/>
              <a:tblGrid>
                <a:gridCol w="647700">
                  <a:extLst>
                    <a:ext uri="{9D8B030D-6E8A-4147-A177-3AD203B41FA5}">
                      <a16:colId xmlns:a16="http://schemas.microsoft.com/office/drawing/2014/main" val="407418078"/>
                    </a:ext>
                  </a:extLst>
                </a:gridCol>
                <a:gridCol w="571500">
                  <a:extLst>
                    <a:ext uri="{9D8B030D-6E8A-4147-A177-3AD203B41FA5}">
                      <a16:colId xmlns:a16="http://schemas.microsoft.com/office/drawing/2014/main" val="3786443807"/>
                    </a:ext>
                  </a:extLst>
                </a:gridCol>
              </a:tblGrid>
              <a:tr h="373415">
                <a:tc>
                  <a:txBody>
                    <a:bodyPr/>
                    <a:lstStyle>
                      <a:lvl1pPr>
                        <a:spcBef>
                          <a:spcPct val="35000"/>
                        </a:spcBef>
                        <a:buClr>
                          <a:schemeClr val="tx2"/>
                        </a:buClr>
                        <a:buSzPct val="90000"/>
                        <a:buFont typeface="Monotype Sorts" pitchFamily="2" charset="2"/>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400" b="0" i="0" u="none" strike="noStrike" cap="none" normalizeH="0" baseline="0" dirty="0" err="1">
                          <a:ln>
                            <a:noFill/>
                          </a:ln>
                          <a:solidFill>
                            <a:schemeClr val="accent6">
                              <a:lumMod val="75000"/>
                            </a:schemeClr>
                          </a:solidFill>
                          <a:effectLst/>
                          <a:latin typeface="Helvetica" panose="020B0604020202020204" pitchFamily="34" charset="0"/>
                          <a:ea typeface="宋体" panose="02010600030101010101" pitchFamily="2" charset="-122"/>
                        </a:rPr>
                        <a:t>sno</a:t>
                      </a:r>
                      <a:endParaRPr kumimoji="0" lang="en-US" altLang="zh-CN" sz="2400" b="1" i="0" u="none" strike="noStrike" cap="none" normalizeH="0" baseline="0" dirty="0">
                        <a:ln>
                          <a:noFill/>
                        </a:ln>
                        <a:solidFill>
                          <a:schemeClr val="accent6">
                            <a:lumMod val="75000"/>
                          </a:schemeClr>
                        </a:solidFill>
                        <a:effectLst/>
                        <a:latin typeface="宋体" panose="02010600030101010101" pitchFamily="2" charset="-122"/>
                        <a:ea typeface="宋体" panose="02010600030101010101" pitchFamily="2" charset="-122"/>
                      </a:endParaRPr>
                    </a:p>
                  </a:txBody>
                  <a:tcPr marL="7620" marR="7620" marT="7622"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wdUpDiag">
                      <a:fgClr>
                        <a:schemeClr val="accent2"/>
                      </a:fgClr>
                      <a:bgClr>
                        <a:schemeClr val="bg1"/>
                      </a:bgClr>
                    </a:pattFill>
                  </a:tcPr>
                </a:tc>
                <a:tc>
                  <a:txBody>
                    <a:bodyPr/>
                    <a:lstStyle>
                      <a:lvl1pPr>
                        <a:spcBef>
                          <a:spcPct val="35000"/>
                        </a:spcBef>
                        <a:buClr>
                          <a:schemeClr val="tx2"/>
                        </a:buClr>
                        <a:buSzPct val="90000"/>
                        <a:buFont typeface="Monotype Sorts" pitchFamily="2" charset="2"/>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cno</a:t>
                      </a:r>
                      <a:endParaRPr kumimoji="0" lang="en-US" altLang="zh-CN" sz="2400" b="1" i="0" u="none" strike="noStrike" cap="none" normalizeH="0" baseline="0">
                        <a:ln>
                          <a:noFill/>
                        </a:ln>
                        <a:solidFill>
                          <a:srgbClr val="000000"/>
                        </a:solidFill>
                        <a:effectLst/>
                        <a:latin typeface="宋体" panose="02010600030101010101" pitchFamily="2" charset="-122"/>
                        <a:ea typeface="宋体" panose="02010600030101010101" pitchFamily="2" charset="-122"/>
                      </a:endParaRPr>
                    </a:p>
                  </a:txBody>
                  <a:tcPr marL="7620" marR="7620" marT="7622"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834869060"/>
                  </a:ext>
                </a:extLst>
              </a:tr>
              <a:tr h="373415">
                <a:tc>
                  <a:txBody>
                    <a:bodyPr/>
                    <a:lstStyle>
                      <a:lvl1pPr>
                        <a:spcBef>
                          <a:spcPct val="35000"/>
                        </a:spcBef>
                        <a:buClr>
                          <a:schemeClr val="tx2"/>
                        </a:buClr>
                        <a:buSzPct val="90000"/>
                        <a:buFont typeface="Monotype Sorts" pitchFamily="2" charset="2"/>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accent6">
                              <a:lumMod val="75000"/>
                            </a:schemeClr>
                          </a:solidFill>
                          <a:effectLst/>
                          <a:latin typeface="Helvetica" panose="020B0604020202020204" pitchFamily="34" charset="0"/>
                          <a:ea typeface="宋体" panose="02010600030101010101" pitchFamily="2" charset="-122"/>
                        </a:rPr>
                        <a:t>s2</a:t>
                      </a:r>
                      <a:endParaRPr kumimoji="0" lang="en-US" altLang="zh-CN" sz="2400" b="1" i="0" u="none" strike="noStrike" cap="none" normalizeH="0" baseline="0" dirty="0">
                        <a:ln>
                          <a:noFill/>
                        </a:ln>
                        <a:solidFill>
                          <a:schemeClr val="accent6">
                            <a:lumMod val="75000"/>
                          </a:schemeClr>
                        </a:solidFill>
                        <a:effectLst/>
                        <a:latin typeface="宋体" panose="02010600030101010101" pitchFamily="2" charset="-122"/>
                        <a:ea typeface="宋体" panose="02010600030101010101" pitchFamily="2" charset="-122"/>
                      </a:endParaRPr>
                    </a:p>
                  </a:txBody>
                  <a:tcPr marL="7620" marR="7620" marT="7622"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wdUpDiag">
                      <a:fgClr>
                        <a:schemeClr val="accent2"/>
                      </a:fgClr>
                      <a:bgClr>
                        <a:schemeClr val="bg1"/>
                      </a:bgClr>
                    </a:pattFill>
                  </a:tcPr>
                </a:tc>
                <a:tc>
                  <a:txBody>
                    <a:bodyPr/>
                    <a:lstStyle>
                      <a:lvl1pPr>
                        <a:spcBef>
                          <a:spcPct val="35000"/>
                        </a:spcBef>
                        <a:buClr>
                          <a:schemeClr val="tx2"/>
                        </a:buClr>
                        <a:buSzPct val="90000"/>
                        <a:buFont typeface="Monotype Sorts" pitchFamily="2" charset="2"/>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c1</a:t>
                      </a:r>
                      <a:endParaRPr kumimoji="0" lang="en-US" altLang="zh-CN" sz="2400" b="1" i="0" u="none" strike="noStrike" cap="none" normalizeH="0" baseline="0">
                        <a:ln>
                          <a:noFill/>
                        </a:ln>
                        <a:solidFill>
                          <a:srgbClr val="000000"/>
                        </a:solidFill>
                        <a:effectLst/>
                        <a:latin typeface="宋体" panose="02010600030101010101" pitchFamily="2" charset="-122"/>
                        <a:ea typeface="宋体" panose="02010600030101010101" pitchFamily="2" charset="-122"/>
                      </a:endParaRPr>
                    </a:p>
                  </a:txBody>
                  <a:tcPr marL="7620" marR="7620" marT="7622"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630634061"/>
                  </a:ext>
                </a:extLst>
              </a:tr>
              <a:tr h="373415">
                <a:tc>
                  <a:txBody>
                    <a:bodyPr/>
                    <a:lstStyle>
                      <a:lvl1pPr>
                        <a:spcBef>
                          <a:spcPct val="35000"/>
                        </a:spcBef>
                        <a:buClr>
                          <a:schemeClr val="tx2"/>
                        </a:buClr>
                        <a:buSzPct val="90000"/>
                        <a:buFont typeface="Monotype Sorts" pitchFamily="2" charset="2"/>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accent6">
                              <a:lumMod val="75000"/>
                            </a:schemeClr>
                          </a:solidFill>
                          <a:effectLst/>
                          <a:latin typeface="Helvetica" panose="020B0604020202020204" pitchFamily="34" charset="0"/>
                          <a:ea typeface="宋体" panose="02010600030101010101" pitchFamily="2" charset="-122"/>
                        </a:rPr>
                        <a:t>s2</a:t>
                      </a:r>
                      <a:endParaRPr kumimoji="0" lang="en-US" altLang="zh-CN" sz="2400" b="1" i="0" u="none" strike="noStrike" cap="none" normalizeH="0" baseline="0" dirty="0">
                        <a:ln>
                          <a:noFill/>
                        </a:ln>
                        <a:solidFill>
                          <a:schemeClr val="accent6">
                            <a:lumMod val="75000"/>
                          </a:schemeClr>
                        </a:solidFill>
                        <a:effectLst/>
                        <a:latin typeface="宋体" panose="02010600030101010101" pitchFamily="2" charset="-122"/>
                        <a:ea typeface="宋体" panose="02010600030101010101" pitchFamily="2" charset="-122"/>
                      </a:endParaRPr>
                    </a:p>
                  </a:txBody>
                  <a:tcPr marL="7620" marR="7620" marT="7622"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wdUpDiag">
                      <a:fgClr>
                        <a:schemeClr val="accent2"/>
                      </a:fgClr>
                      <a:bgClr>
                        <a:schemeClr val="bg1"/>
                      </a:bgClr>
                    </a:pattFill>
                  </a:tcPr>
                </a:tc>
                <a:tc>
                  <a:txBody>
                    <a:bodyPr/>
                    <a:lstStyle>
                      <a:lvl1pPr>
                        <a:spcBef>
                          <a:spcPct val="35000"/>
                        </a:spcBef>
                        <a:buClr>
                          <a:schemeClr val="tx2"/>
                        </a:buClr>
                        <a:buSzPct val="90000"/>
                        <a:buFont typeface="Monotype Sorts" pitchFamily="2" charset="2"/>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c2</a:t>
                      </a:r>
                      <a:endParaRPr kumimoji="0" lang="en-US" altLang="zh-CN" sz="2400" b="1"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txBody>
                  <a:tcPr marL="7620" marR="7620" marT="7622"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4150850142"/>
                  </a:ext>
                </a:extLst>
              </a:tr>
            </a:tbl>
          </a:graphicData>
        </a:graphic>
      </p:graphicFrame>
      <p:sp>
        <p:nvSpPr>
          <p:cNvPr id="3" name="矩形 2"/>
          <p:cNvSpPr/>
          <p:nvPr/>
        </p:nvSpPr>
        <p:spPr>
          <a:xfrm>
            <a:off x="3238202" y="3530279"/>
            <a:ext cx="618134" cy="2369880"/>
          </a:xfrm>
          <a:prstGeom prst="rect">
            <a:avLst/>
          </a:prstGeom>
        </p:spPr>
        <p:txBody>
          <a:bodyPr wrap="square">
            <a:spAutoFit/>
          </a:bodyPr>
          <a:lstStyle/>
          <a:p>
            <a:r>
              <a:rPr lang="en-US" altLang="zh-CN" sz="6000" dirty="0">
                <a:ea typeface="华文行楷" panose="02010800040101010101" pitchFamily="2" charset="-122"/>
                <a:sym typeface="Symbol" panose="05050102010706020507" pitchFamily="18" charset="2"/>
              </a:rPr>
              <a:t> </a:t>
            </a:r>
          </a:p>
          <a:p>
            <a:endParaRPr lang="en-US" altLang="zh-CN" sz="2800" dirty="0">
              <a:ea typeface="华文行楷" panose="02010800040101010101" pitchFamily="2" charset="-122"/>
              <a:sym typeface="Symbol" panose="05050102010706020507" pitchFamily="18" charset="2"/>
            </a:endParaRPr>
          </a:p>
          <a:p>
            <a:r>
              <a:rPr lang="en-US" altLang="zh-CN" sz="6000" dirty="0">
                <a:sym typeface="Symbol" panose="05050102010706020507" pitchFamily="18" charset="2"/>
              </a:rPr>
              <a:t></a:t>
            </a:r>
            <a:endParaRPr lang="zh-CN" altLang="en-US" sz="6000" dirty="0"/>
          </a:p>
        </p:txBody>
      </p:sp>
      <p:graphicFrame>
        <p:nvGraphicFramePr>
          <p:cNvPr id="5" name="表格 4"/>
          <p:cNvGraphicFramePr>
            <a:graphicFrameLocks noGrp="1"/>
          </p:cNvGraphicFramePr>
          <p:nvPr/>
        </p:nvGraphicFramePr>
        <p:xfrm>
          <a:off x="6987519" y="3394601"/>
          <a:ext cx="647700" cy="1120245"/>
        </p:xfrm>
        <a:graphic>
          <a:graphicData uri="http://schemas.openxmlformats.org/drawingml/2006/table">
            <a:tbl>
              <a:tblPr/>
              <a:tblGrid>
                <a:gridCol w="647700">
                  <a:extLst>
                    <a:ext uri="{9D8B030D-6E8A-4147-A177-3AD203B41FA5}">
                      <a16:colId xmlns:a16="http://schemas.microsoft.com/office/drawing/2014/main" val="2099830586"/>
                    </a:ext>
                  </a:extLst>
                </a:gridCol>
              </a:tblGrid>
              <a:tr h="373415">
                <a:tc>
                  <a:txBody>
                    <a:bodyPr/>
                    <a:lstStyle>
                      <a:lvl1pPr>
                        <a:spcBef>
                          <a:spcPct val="35000"/>
                        </a:spcBef>
                        <a:buClr>
                          <a:schemeClr val="tx2"/>
                        </a:buClr>
                        <a:buSzPct val="90000"/>
                        <a:buFont typeface="Monotype Sorts" pitchFamily="2" charset="2"/>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400" b="0" i="0" u="none" strike="noStrike" cap="none" normalizeH="0" baseline="0" dirty="0" err="1">
                          <a:ln>
                            <a:noFill/>
                          </a:ln>
                          <a:solidFill>
                            <a:srgbClr val="000000"/>
                          </a:solidFill>
                          <a:effectLst/>
                          <a:latin typeface="Helvetica" panose="020B0604020202020204" pitchFamily="34" charset="0"/>
                          <a:ea typeface="宋体" panose="02010600030101010101" pitchFamily="2" charset="-122"/>
                        </a:rPr>
                        <a:t>sno</a:t>
                      </a:r>
                      <a:endParaRPr kumimoji="0" lang="en-US" altLang="zh-CN" sz="2400" b="1"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txBody>
                  <a:tcPr marL="7620" marR="7620" marT="7622"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195756324"/>
                  </a:ext>
                </a:extLst>
              </a:tr>
              <a:tr h="373415">
                <a:tc>
                  <a:txBody>
                    <a:bodyPr/>
                    <a:lstStyle>
                      <a:lvl1pPr>
                        <a:spcBef>
                          <a:spcPct val="35000"/>
                        </a:spcBef>
                        <a:buClr>
                          <a:schemeClr val="tx2"/>
                        </a:buClr>
                        <a:buSzPct val="90000"/>
                        <a:buFont typeface="Monotype Sorts" pitchFamily="2" charset="2"/>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en-US" altLang="zh-CN" sz="2400" b="1"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txBody>
                  <a:tcPr marL="7620" marR="7620" marT="7622"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450482898"/>
                  </a:ext>
                </a:extLst>
              </a:tr>
              <a:tr h="373415">
                <a:tc>
                  <a:txBody>
                    <a:bodyPr/>
                    <a:lstStyle>
                      <a:lvl1pPr>
                        <a:spcBef>
                          <a:spcPct val="35000"/>
                        </a:spcBef>
                        <a:buClr>
                          <a:schemeClr val="tx2"/>
                        </a:buClr>
                        <a:buSzPct val="90000"/>
                        <a:buFont typeface="Monotype Sorts" pitchFamily="2" charset="2"/>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en-US" altLang="zh-CN" sz="2400" b="1"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txBody>
                  <a:tcPr marL="7620" marR="7620" marT="7622"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682078627"/>
                  </a:ext>
                </a:extLst>
              </a:tr>
            </a:tbl>
          </a:graphicData>
        </a:graphic>
      </p:graphicFrame>
      <p:graphicFrame>
        <p:nvGraphicFramePr>
          <p:cNvPr id="12" name="表格 11"/>
          <p:cNvGraphicFramePr>
            <a:graphicFrameLocks noGrp="1"/>
          </p:cNvGraphicFramePr>
          <p:nvPr/>
        </p:nvGraphicFramePr>
        <p:xfrm>
          <a:off x="6987519" y="4802460"/>
          <a:ext cx="647700" cy="1120245"/>
        </p:xfrm>
        <a:graphic>
          <a:graphicData uri="http://schemas.openxmlformats.org/drawingml/2006/table">
            <a:tbl>
              <a:tblPr/>
              <a:tblGrid>
                <a:gridCol w="647700">
                  <a:extLst>
                    <a:ext uri="{9D8B030D-6E8A-4147-A177-3AD203B41FA5}">
                      <a16:colId xmlns:a16="http://schemas.microsoft.com/office/drawing/2014/main" val="2099830586"/>
                    </a:ext>
                  </a:extLst>
                </a:gridCol>
              </a:tblGrid>
              <a:tr h="373415">
                <a:tc>
                  <a:txBody>
                    <a:bodyPr/>
                    <a:lstStyle>
                      <a:lvl1pPr>
                        <a:spcBef>
                          <a:spcPct val="35000"/>
                        </a:spcBef>
                        <a:buClr>
                          <a:schemeClr val="tx2"/>
                        </a:buClr>
                        <a:buSzPct val="90000"/>
                        <a:buFont typeface="Monotype Sorts" pitchFamily="2" charset="2"/>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400" b="0" i="0" u="none" strike="noStrike" cap="none" normalizeH="0" baseline="0" dirty="0" err="1">
                          <a:ln>
                            <a:noFill/>
                          </a:ln>
                          <a:solidFill>
                            <a:srgbClr val="000000"/>
                          </a:solidFill>
                          <a:effectLst/>
                          <a:latin typeface="Helvetica" panose="020B0604020202020204" pitchFamily="34" charset="0"/>
                          <a:ea typeface="宋体" panose="02010600030101010101" pitchFamily="2" charset="-122"/>
                        </a:rPr>
                        <a:t>sno</a:t>
                      </a:r>
                      <a:endParaRPr kumimoji="0" lang="en-US" altLang="zh-CN" sz="2400" b="1"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txBody>
                  <a:tcPr marL="7620" marR="7620" marT="7622"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195756324"/>
                  </a:ext>
                </a:extLst>
              </a:tr>
              <a:tr h="373415">
                <a:tc>
                  <a:txBody>
                    <a:bodyPr/>
                    <a:lstStyle>
                      <a:lvl1pPr>
                        <a:spcBef>
                          <a:spcPct val="35000"/>
                        </a:spcBef>
                        <a:buClr>
                          <a:schemeClr val="tx2"/>
                        </a:buClr>
                        <a:buSzPct val="90000"/>
                        <a:buFont typeface="Monotype Sorts" pitchFamily="2" charset="2"/>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en-US" altLang="zh-CN" sz="2400" b="1"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txBody>
                  <a:tcPr marL="7620" marR="7620" marT="7622"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450482898"/>
                  </a:ext>
                </a:extLst>
              </a:tr>
              <a:tr h="373415">
                <a:tc>
                  <a:txBody>
                    <a:bodyPr/>
                    <a:lstStyle>
                      <a:lvl1pPr>
                        <a:spcBef>
                          <a:spcPct val="35000"/>
                        </a:spcBef>
                        <a:buClr>
                          <a:schemeClr val="tx2"/>
                        </a:buClr>
                        <a:buSzPct val="90000"/>
                        <a:buFont typeface="Monotype Sorts" pitchFamily="2" charset="2"/>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en-US" altLang="zh-CN" sz="2400" b="1"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txBody>
                  <a:tcPr marL="7620" marR="7620" marT="7622"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682078627"/>
                  </a:ext>
                </a:extLst>
              </a:tr>
            </a:tbl>
          </a:graphicData>
        </a:graphic>
      </p:graphicFrame>
      <p:sp>
        <p:nvSpPr>
          <p:cNvPr id="4" name="矩形 3"/>
          <p:cNvSpPr/>
          <p:nvPr/>
        </p:nvSpPr>
        <p:spPr>
          <a:xfrm>
            <a:off x="5916677" y="5033438"/>
            <a:ext cx="2141683" cy="1015663"/>
          </a:xfrm>
          <a:prstGeom prst="rect">
            <a:avLst/>
          </a:prstGeom>
        </p:spPr>
        <p:txBody>
          <a:bodyPr wrap="square">
            <a:spAutoFit/>
          </a:bodyPr>
          <a:lstStyle/>
          <a:p>
            <a:r>
              <a:rPr lang="en-US" altLang="zh-CN" sz="6000" dirty="0"/>
              <a:t>=   </a:t>
            </a:r>
            <a:r>
              <a:rPr lang="zh-CN" altLang="en-US" sz="6000" dirty="0">
                <a:solidFill>
                  <a:srgbClr val="FF0000"/>
                </a:solidFill>
              </a:rPr>
              <a:t>？</a:t>
            </a:r>
          </a:p>
        </p:txBody>
      </p:sp>
      <p:sp>
        <p:nvSpPr>
          <p:cNvPr id="13" name="矩形 12"/>
          <p:cNvSpPr/>
          <p:nvPr/>
        </p:nvSpPr>
        <p:spPr>
          <a:xfrm>
            <a:off x="6026963" y="3466888"/>
            <a:ext cx="618134" cy="1015663"/>
          </a:xfrm>
          <a:prstGeom prst="rect">
            <a:avLst/>
          </a:prstGeom>
        </p:spPr>
        <p:txBody>
          <a:bodyPr wrap="square">
            <a:spAutoFit/>
          </a:bodyPr>
          <a:lstStyle/>
          <a:p>
            <a:r>
              <a:rPr lang="en-US" altLang="zh-CN" sz="6000" dirty="0"/>
              <a:t>x</a:t>
            </a:r>
            <a:endParaRPr lang="zh-CN" altLang="en-US" sz="6000" dirty="0"/>
          </a:p>
        </p:txBody>
      </p:sp>
      <p:graphicFrame>
        <p:nvGraphicFramePr>
          <p:cNvPr id="14" name="表格 13"/>
          <p:cNvGraphicFramePr>
            <a:graphicFrameLocks noGrp="1"/>
          </p:cNvGraphicFramePr>
          <p:nvPr/>
        </p:nvGraphicFramePr>
        <p:xfrm>
          <a:off x="4471988" y="4924769"/>
          <a:ext cx="1219200" cy="1120245"/>
        </p:xfrm>
        <a:graphic>
          <a:graphicData uri="http://schemas.openxmlformats.org/drawingml/2006/table">
            <a:tbl>
              <a:tblPr/>
              <a:tblGrid>
                <a:gridCol w="647700">
                  <a:extLst>
                    <a:ext uri="{9D8B030D-6E8A-4147-A177-3AD203B41FA5}">
                      <a16:colId xmlns:a16="http://schemas.microsoft.com/office/drawing/2014/main" val="407418078"/>
                    </a:ext>
                  </a:extLst>
                </a:gridCol>
                <a:gridCol w="571500">
                  <a:extLst>
                    <a:ext uri="{9D8B030D-6E8A-4147-A177-3AD203B41FA5}">
                      <a16:colId xmlns:a16="http://schemas.microsoft.com/office/drawing/2014/main" val="3786443807"/>
                    </a:ext>
                  </a:extLst>
                </a:gridCol>
              </a:tblGrid>
              <a:tr h="373415">
                <a:tc>
                  <a:txBody>
                    <a:bodyPr/>
                    <a:lstStyle>
                      <a:lvl1pPr>
                        <a:spcBef>
                          <a:spcPct val="35000"/>
                        </a:spcBef>
                        <a:buClr>
                          <a:schemeClr val="tx2"/>
                        </a:buClr>
                        <a:buSzPct val="90000"/>
                        <a:buFont typeface="Monotype Sorts" pitchFamily="2" charset="2"/>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400" b="0" i="0" u="none" strike="noStrike" cap="none" normalizeH="0" baseline="0" dirty="0" err="1">
                          <a:ln>
                            <a:noFill/>
                          </a:ln>
                          <a:solidFill>
                            <a:schemeClr val="accent6">
                              <a:lumMod val="75000"/>
                            </a:schemeClr>
                          </a:solidFill>
                          <a:effectLst/>
                          <a:latin typeface="Helvetica" panose="020B0604020202020204" pitchFamily="34" charset="0"/>
                          <a:ea typeface="宋体" panose="02010600030101010101" pitchFamily="2" charset="-122"/>
                        </a:rPr>
                        <a:t>sno</a:t>
                      </a:r>
                      <a:endParaRPr kumimoji="0" lang="en-US" altLang="zh-CN" sz="2400" b="1" i="0" u="none" strike="noStrike" cap="none" normalizeH="0" baseline="0" dirty="0">
                        <a:ln>
                          <a:noFill/>
                        </a:ln>
                        <a:solidFill>
                          <a:schemeClr val="accent6">
                            <a:lumMod val="75000"/>
                          </a:schemeClr>
                        </a:solidFill>
                        <a:effectLst/>
                        <a:latin typeface="宋体" panose="02010600030101010101" pitchFamily="2" charset="-122"/>
                        <a:ea typeface="宋体" panose="02010600030101010101" pitchFamily="2" charset="-122"/>
                      </a:endParaRPr>
                    </a:p>
                  </a:txBody>
                  <a:tcPr marL="7620" marR="7620" marT="7622"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wdUpDiag">
                      <a:fgClr>
                        <a:schemeClr val="accent2"/>
                      </a:fgClr>
                      <a:bgClr>
                        <a:schemeClr val="bg1"/>
                      </a:bgClr>
                    </a:pattFill>
                  </a:tcPr>
                </a:tc>
                <a:tc>
                  <a:txBody>
                    <a:bodyPr/>
                    <a:lstStyle>
                      <a:lvl1pPr>
                        <a:spcBef>
                          <a:spcPct val="35000"/>
                        </a:spcBef>
                        <a:buClr>
                          <a:schemeClr val="tx2"/>
                        </a:buClr>
                        <a:buSzPct val="90000"/>
                        <a:buFont typeface="Monotype Sorts" pitchFamily="2" charset="2"/>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cno</a:t>
                      </a:r>
                      <a:endParaRPr kumimoji="0" lang="en-US" altLang="zh-CN" sz="2400" b="1" i="0" u="none" strike="noStrike" cap="none" normalizeH="0" baseline="0">
                        <a:ln>
                          <a:noFill/>
                        </a:ln>
                        <a:solidFill>
                          <a:srgbClr val="000000"/>
                        </a:solidFill>
                        <a:effectLst/>
                        <a:latin typeface="宋体" panose="02010600030101010101" pitchFamily="2" charset="-122"/>
                        <a:ea typeface="宋体" panose="02010600030101010101" pitchFamily="2" charset="-122"/>
                      </a:endParaRPr>
                    </a:p>
                  </a:txBody>
                  <a:tcPr marL="7620" marR="7620" marT="7622"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834869060"/>
                  </a:ext>
                </a:extLst>
              </a:tr>
              <a:tr h="373415">
                <a:tc>
                  <a:txBody>
                    <a:bodyPr/>
                    <a:lstStyle>
                      <a:lvl1pPr>
                        <a:spcBef>
                          <a:spcPct val="35000"/>
                        </a:spcBef>
                        <a:buClr>
                          <a:schemeClr val="tx2"/>
                        </a:buClr>
                        <a:buSzPct val="90000"/>
                        <a:buFont typeface="Monotype Sorts" pitchFamily="2" charset="2"/>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accent6">
                              <a:lumMod val="75000"/>
                            </a:schemeClr>
                          </a:solidFill>
                          <a:effectLst/>
                          <a:latin typeface="Helvetica" panose="020B0604020202020204" pitchFamily="34" charset="0"/>
                          <a:ea typeface="宋体" panose="02010600030101010101" pitchFamily="2" charset="-122"/>
                        </a:rPr>
                        <a:t>s2</a:t>
                      </a:r>
                      <a:endParaRPr kumimoji="0" lang="en-US" altLang="zh-CN" sz="2400" b="1" i="0" u="none" strike="noStrike" cap="none" normalizeH="0" baseline="0" dirty="0">
                        <a:ln>
                          <a:noFill/>
                        </a:ln>
                        <a:solidFill>
                          <a:schemeClr val="accent6">
                            <a:lumMod val="75000"/>
                          </a:schemeClr>
                        </a:solidFill>
                        <a:effectLst/>
                        <a:latin typeface="宋体" panose="02010600030101010101" pitchFamily="2" charset="-122"/>
                        <a:ea typeface="宋体" panose="02010600030101010101" pitchFamily="2" charset="-122"/>
                      </a:endParaRPr>
                    </a:p>
                  </a:txBody>
                  <a:tcPr marL="7620" marR="7620" marT="7622"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wdUpDiag">
                      <a:fgClr>
                        <a:schemeClr val="accent2"/>
                      </a:fgClr>
                      <a:bgClr>
                        <a:schemeClr val="bg1"/>
                      </a:bgClr>
                    </a:pattFill>
                  </a:tcPr>
                </a:tc>
                <a:tc>
                  <a:txBody>
                    <a:bodyPr/>
                    <a:lstStyle>
                      <a:lvl1pPr>
                        <a:spcBef>
                          <a:spcPct val="35000"/>
                        </a:spcBef>
                        <a:buClr>
                          <a:schemeClr val="tx2"/>
                        </a:buClr>
                        <a:buSzPct val="90000"/>
                        <a:buFont typeface="Monotype Sorts" pitchFamily="2" charset="2"/>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c1</a:t>
                      </a:r>
                      <a:endParaRPr kumimoji="0" lang="en-US" altLang="zh-CN" sz="2400" b="1" i="0" u="none" strike="noStrike" cap="none" normalizeH="0" baseline="0">
                        <a:ln>
                          <a:noFill/>
                        </a:ln>
                        <a:solidFill>
                          <a:srgbClr val="000000"/>
                        </a:solidFill>
                        <a:effectLst/>
                        <a:latin typeface="宋体" panose="02010600030101010101" pitchFamily="2" charset="-122"/>
                        <a:ea typeface="宋体" panose="02010600030101010101" pitchFamily="2" charset="-122"/>
                      </a:endParaRPr>
                    </a:p>
                  </a:txBody>
                  <a:tcPr marL="7620" marR="7620" marT="7622"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630634061"/>
                  </a:ext>
                </a:extLst>
              </a:tr>
              <a:tr h="373415">
                <a:tc>
                  <a:txBody>
                    <a:bodyPr/>
                    <a:lstStyle>
                      <a:lvl1pPr>
                        <a:spcBef>
                          <a:spcPct val="35000"/>
                        </a:spcBef>
                        <a:buClr>
                          <a:schemeClr val="tx2"/>
                        </a:buClr>
                        <a:buSzPct val="90000"/>
                        <a:buFont typeface="Monotype Sorts" pitchFamily="2" charset="2"/>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accent6">
                              <a:lumMod val="75000"/>
                            </a:schemeClr>
                          </a:solidFill>
                          <a:effectLst/>
                          <a:latin typeface="Helvetica" panose="020B0604020202020204" pitchFamily="34" charset="0"/>
                          <a:ea typeface="宋体" panose="02010600030101010101" pitchFamily="2" charset="-122"/>
                        </a:rPr>
                        <a:t>s2</a:t>
                      </a:r>
                      <a:endParaRPr kumimoji="0" lang="en-US" altLang="zh-CN" sz="2400" b="1" i="0" u="none" strike="noStrike" cap="none" normalizeH="0" baseline="0" dirty="0">
                        <a:ln>
                          <a:noFill/>
                        </a:ln>
                        <a:solidFill>
                          <a:schemeClr val="accent6">
                            <a:lumMod val="75000"/>
                          </a:schemeClr>
                        </a:solidFill>
                        <a:effectLst/>
                        <a:latin typeface="宋体" panose="02010600030101010101" pitchFamily="2" charset="-122"/>
                        <a:ea typeface="宋体" panose="02010600030101010101" pitchFamily="2" charset="-122"/>
                      </a:endParaRPr>
                    </a:p>
                  </a:txBody>
                  <a:tcPr marL="7620" marR="7620" marT="7622"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wdUpDiag">
                      <a:fgClr>
                        <a:schemeClr val="accent2"/>
                      </a:fgClr>
                      <a:bgClr>
                        <a:schemeClr val="bg1"/>
                      </a:bgClr>
                    </a:pattFill>
                  </a:tcPr>
                </a:tc>
                <a:tc>
                  <a:txBody>
                    <a:bodyPr/>
                    <a:lstStyle>
                      <a:lvl1pPr>
                        <a:spcBef>
                          <a:spcPct val="35000"/>
                        </a:spcBef>
                        <a:buClr>
                          <a:schemeClr val="tx2"/>
                        </a:buClr>
                        <a:buSzPct val="90000"/>
                        <a:buFont typeface="Monotype Sorts" pitchFamily="2" charset="2"/>
                        <a:defRPr kumimoji="1" sz="1600">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defRPr kumimoji="1" sz="1600">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defRPr kumimoji="1" sz="1600">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defRPr kumimoji="1" sz="1600">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defRPr kumimoji="1"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defRPr kumimoji="1" sz="16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c2</a:t>
                      </a:r>
                      <a:endParaRPr kumimoji="0" lang="en-US" altLang="zh-CN" sz="2400" b="1"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txBody>
                  <a:tcPr marL="7620" marR="7620" marT="7622"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4150850142"/>
                  </a:ext>
                </a:extLst>
              </a:tr>
            </a:tbl>
          </a:graphicData>
        </a:graphic>
      </p:graphicFrame>
      <p:sp>
        <p:nvSpPr>
          <p:cNvPr id="8" name="矩形 7"/>
          <p:cNvSpPr/>
          <p:nvPr/>
        </p:nvSpPr>
        <p:spPr>
          <a:xfrm>
            <a:off x="6980872" y="3624119"/>
            <a:ext cx="954107" cy="1015663"/>
          </a:xfrm>
          <a:prstGeom prst="rect">
            <a:avLst/>
          </a:prstGeom>
        </p:spPr>
        <p:txBody>
          <a:bodyPr wrap="square">
            <a:spAutoFit/>
          </a:bodyPr>
          <a:lstStyle/>
          <a:p>
            <a:r>
              <a:rPr lang="zh-CN" altLang="en-US" sz="6000" dirty="0">
                <a:solidFill>
                  <a:srgbClr val="FF0000"/>
                </a:solidFill>
              </a:rPr>
              <a:t>？</a:t>
            </a:r>
          </a:p>
        </p:txBody>
      </p:sp>
      <p:cxnSp>
        <p:nvCxnSpPr>
          <p:cNvPr id="10" name="直接箭头连接符 9"/>
          <p:cNvCxnSpPr/>
          <p:nvPr/>
        </p:nvCxnSpPr>
        <p:spPr bwMode="auto">
          <a:xfrm>
            <a:off x="2807065" y="6093570"/>
            <a:ext cx="4889282" cy="16431"/>
          </a:xfrm>
          <a:prstGeom prst="straightConnector1">
            <a:avLst/>
          </a:prstGeom>
          <a:solidFill>
            <a:schemeClr val="accent1"/>
          </a:solidFill>
          <a:ln w="22225" cap="flat" cmpd="sng" algn="ctr">
            <a:solidFill>
              <a:schemeClr val="tx1"/>
            </a:solidFill>
            <a:prstDash val="solid"/>
            <a:round/>
            <a:headEnd type="none" w="med" len="med"/>
            <a:tailEnd type="stealth" w="lg" len="lg"/>
          </a:ln>
          <a:effectLst/>
        </p:spPr>
      </p:cxnSp>
      <p:cxnSp>
        <p:nvCxnSpPr>
          <p:cNvPr id="19" name="直接箭头连接符 18"/>
          <p:cNvCxnSpPr/>
          <p:nvPr/>
        </p:nvCxnSpPr>
        <p:spPr bwMode="auto">
          <a:xfrm flipH="1" flipV="1">
            <a:off x="2807065" y="4619740"/>
            <a:ext cx="4901730" cy="3945"/>
          </a:xfrm>
          <a:prstGeom prst="straightConnector1">
            <a:avLst/>
          </a:prstGeom>
          <a:solidFill>
            <a:schemeClr val="accent1"/>
          </a:solidFill>
          <a:ln w="22225" cap="flat" cmpd="sng" algn="ctr">
            <a:solidFill>
              <a:schemeClr val="tx1"/>
            </a:solidFill>
            <a:prstDash val="solid"/>
            <a:round/>
            <a:headEnd type="none" w="med" len="med"/>
            <a:tailEnd type="stealth" w="lg" len="lg"/>
          </a:ln>
          <a:effectLst/>
        </p:spPr>
      </p:cxnSp>
    </p:spTree>
    <p:extLst>
      <p:ext uri="{BB962C8B-B14F-4D97-AF65-F5344CB8AC3E}">
        <p14:creationId xmlns:p14="http://schemas.microsoft.com/office/powerpoint/2010/main" val="2238650849"/>
      </p:ext>
    </p:extLst>
  </p:cSld>
  <p:clrMapOvr>
    <a:masterClrMapping/>
  </p:clrMapOvr>
  <mc:AlternateContent xmlns:mc="http://schemas.openxmlformats.org/markup-compatibility/2006" xmlns:p14="http://schemas.microsoft.com/office/powerpoint/2010/main">
    <mc:Choice Requires="p14">
      <p:transition spd="slow" p14:dur="2000" advTm="223410"/>
    </mc:Choice>
    <mc:Fallback xmlns="">
      <p:transition spd="slow" advTm="223410"/>
    </mc:Fallback>
  </mc:AlternateContent>
  <p:extLst>
    <p:ext uri="{E180D4A7-C9FB-4DFB-919C-405C955672EB}">
      <p14:showEvtLst xmlns:p14="http://schemas.microsoft.com/office/powerpoint/2010/main">
        <p14:playEvt time="1" objId="21"/>
        <p14:stopEvt time="220846" objId="21"/>
      </p14:showEvtLst>
    </p:ext>
  </p:extLs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685800" y="228600"/>
            <a:ext cx="7793038" cy="784225"/>
          </a:xfrm>
        </p:spPr>
        <p:txBody>
          <a:bodyPr/>
          <a:lstStyle/>
          <a:p>
            <a:pPr eaLnBrk="1" hangingPunct="1"/>
            <a:r>
              <a:rPr lang="zh-CN" altLang="en-US"/>
              <a:t>除运算</a:t>
            </a:r>
          </a:p>
        </p:txBody>
      </p:sp>
      <p:grpSp>
        <p:nvGrpSpPr>
          <p:cNvPr id="2" name="组合 1"/>
          <p:cNvGrpSpPr/>
          <p:nvPr/>
        </p:nvGrpSpPr>
        <p:grpSpPr>
          <a:xfrm>
            <a:off x="1335688" y="2662265"/>
            <a:ext cx="7755758" cy="4166106"/>
            <a:chOff x="457200" y="1498600"/>
            <a:chExt cx="8458199" cy="4692650"/>
          </a:xfrm>
        </p:grpSpPr>
        <p:sp>
          <p:nvSpPr>
            <p:cNvPr id="90116" name="Text Box 92"/>
            <p:cNvSpPr txBox="1">
              <a:spLocks noChangeArrowheads="1"/>
            </p:cNvSpPr>
            <p:nvPr/>
          </p:nvSpPr>
          <p:spPr bwMode="auto">
            <a:xfrm>
              <a:off x="2895600" y="5784180"/>
              <a:ext cx="914400" cy="40707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50000"/>
                </a:spcBef>
                <a:buClrTx/>
                <a:buSzTx/>
                <a:buFontTx/>
                <a:buNone/>
              </a:pPr>
              <a:r>
                <a:rPr lang="zh-CN" altLang="en-US" sz="2000">
                  <a:solidFill>
                    <a:schemeClr val="bg2"/>
                  </a:solidFill>
                  <a:latin typeface="华文新魏" panose="02010800040101010101" pitchFamily="2" charset="-122"/>
                  <a:ea typeface="华文新魏" panose="02010800040101010101" pitchFamily="2" charset="-122"/>
                </a:rPr>
                <a:t>张军</a:t>
              </a:r>
              <a:endParaRPr lang="zh-CN" altLang="en-US">
                <a:solidFill>
                  <a:schemeClr val="bg2"/>
                </a:solidFill>
                <a:latin typeface="华文新魏" panose="02010800040101010101" pitchFamily="2" charset="-122"/>
                <a:ea typeface="华文新魏" panose="02010800040101010101" pitchFamily="2" charset="-122"/>
              </a:endParaRPr>
            </a:p>
          </p:txBody>
        </p:sp>
        <p:sp>
          <p:nvSpPr>
            <p:cNvPr id="90118" name="Text Box 3"/>
            <p:cNvSpPr txBox="1">
              <a:spLocks noChangeArrowheads="1"/>
            </p:cNvSpPr>
            <p:nvPr/>
          </p:nvSpPr>
          <p:spPr bwMode="auto">
            <a:xfrm>
              <a:off x="1676400" y="2372980"/>
              <a:ext cx="381000" cy="702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50000"/>
                </a:spcBef>
                <a:buClrTx/>
                <a:buSzTx/>
                <a:buFontTx/>
                <a:buNone/>
              </a:pPr>
              <a:r>
                <a:rPr lang="zh-CN" altLang="en-US" sz="4000" dirty="0">
                  <a:solidFill>
                    <a:schemeClr val="bg2"/>
                  </a:solidFill>
                  <a:latin typeface="华文新魏" panose="02010800040101010101" pitchFamily="2" charset="-122"/>
                  <a:ea typeface="华文新魏" panose="02010800040101010101" pitchFamily="2" charset="-122"/>
                  <a:sym typeface="Symbol" panose="05050102010706020507" pitchFamily="18" charset="2"/>
                </a:rPr>
                <a:t></a:t>
              </a:r>
            </a:p>
          </p:txBody>
        </p:sp>
        <p:grpSp>
          <p:nvGrpSpPr>
            <p:cNvPr id="90119" name="Group 4"/>
            <p:cNvGrpSpPr>
              <a:grpSpLocks/>
            </p:cNvGrpSpPr>
            <p:nvPr/>
          </p:nvGrpSpPr>
          <p:grpSpPr bwMode="auto">
            <a:xfrm>
              <a:off x="762000" y="2132591"/>
              <a:ext cx="762000" cy="1120052"/>
              <a:chOff x="2688" y="3376"/>
              <a:chExt cx="480" cy="848"/>
            </a:xfrm>
          </p:grpSpPr>
          <p:sp>
            <p:nvSpPr>
              <p:cNvPr id="90203" name="Rectangle 5"/>
              <p:cNvSpPr>
                <a:spLocks noChangeArrowheads="1"/>
              </p:cNvSpPr>
              <p:nvPr/>
            </p:nvSpPr>
            <p:spPr bwMode="auto">
              <a:xfrm>
                <a:off x="2688" y="3941"/>
                <a:ext cx="480" cy="283"/>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lang="zh-CN" altLang="en-US" sz="2000">
                    <a:solidFill>
                      <a:schemeClr val="bg2"/>
                    </a:solidFill>
                    <a:latin typeface="华文新魏" panose="02010800040101010101" pitchFamily="2" charset="-122"/>
                    <a:ea typeface="华文新魏" panose="02010800040101010101" pitchFamily="2" charset="-122"/>
                  </a:rPr>
                  <a:t>物理</a:t>
                </a:r>
              </a:p>
            </p:txBody>
          </p:sp>
          <p:sp>
            <p:nvSpPr>
              <p:cNvPr id="90204" name="Rectangle 6"/>
              <p:cNvSpPr>
                <a:spLocks noChangeArrowheads="1"/>
              </p:cNvSpPr>
              <p:nvPr/>
            </p:nvSpPr>
            <p:spPr bwMode="auto">
              <a:xfrm>
                <a:off x="2688" y="3659"/>
                <a:ext cx="480" cy="28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lang="zh-CN" altLang="en-US" sz="2000">
                    <a:solidFill>
                      <a:schemeClr val="bg2"/>
                    </a:solidFill>
                    <a:latin typeface="华文新魏" panose="02010800040101010101" pitchFamily="2" charset="-122"/>
                    <a:ea typeface="华文新魏" panose="02010800040101010101" pitchFamily="2" charset="-122"/>
                  </a:rPr>
                  <a:t>数学</a:t>
                </a:r>
              </a:p>
            </p:txBody>
          </p:sp>
          <p:sp>
            <p:nvSpPr>
              <p:cNvPr id="90205" name="Rectangle 7"/>
              <p:cNvSpPr>
                <a:spLocks noChangeArrowheads="1"/>
              </p:cNvSpPr>
              <p:nvPr/>
            </p:nvSpPr>
            <p:spPr bwMode="auto">
              <a:xfrm>
                <a:off x="2688" y="3376"/>
                <a:ext cx="480" cy="283"/>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lang="zh-CN" altLang="en-US" sz="2000" dirty="0">
                    <a:solidFill>
                      <a:schemeClr val="bg2"/>
                    </a:solidFill>
                    <a:latin typeface="华文新魏" panose="02010800040101010101" pitchFamily="2" charset="-122"/>
                    <a:ea typeface="华文新魏" panose="02010800040101010101" pitchFamily="2" charset="-122"/>
                  </a:rPr>
                  <a:t>课程</a:t>
                </a:r>
              </a:p>
            </p:txBody>
          </p:sp>
          <p:sp>
            <p:nvSpPr>
              <p:cNvPr id="90206" name="Line 8"/>
              <p:cNvSpPr>
                <a:spLocks noChangeShapeType="1"/>
              </p:cNvSpPr>
              <p:nvPr/>
            </p:nvSpPr>
            <p:spPr bwMode="auto">
              <a:xfrm>
                <a:off x="2688" y="3376"/>
                <a:ext cx="480"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207" name="Line 9"/>
              <p:cNvSpPr>
                <a:spLocks noChangeShapeType="1"/>
              </p:cNvSpPr>
              <p:nvPr/>
            </p:nvSpPr>
            <p:spPr bwMode="auto">
              <a:xfrm>
                <a:off x="2688" y="3659"/>
                <a:ext cx="48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208" name="Line 10"/>
              <p:cNvSpPr>
                <a:spLocks noChangeShapeType="1"/>
              </p:cNvSpPr>
              <p:nvPr/>
            </p:nvSpPr>
            <p:spPr bwMode="auto">
              <a:xfrm>
                <a:off x="2688" y="3941"/>
                <a:ext cx="48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209" name="Line 11"/>
              <p:cNvSpPr>
                <a:spLocks noChangeShapeType="1"/>
              </p:cNvSpPr>
              <p:nvPr/>
            </p:nvSpPr>
            <p:spPr bwMode="auto">
              <a:xfrm>
                <a:off x="2688" y="4224"/>
                <a:ext cx="480"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210" name="Line 12"/>
              <p:cNvSpPr>
                <a:spLocks noChangeShapeType="1"/>
              </p:cNvSpPr>
              <p:nvPr/>
            </p:nvSpPr>
            <p:spPr bwMode="auto">
              <a:xfrm>
                <a:off x="2688" y="3376"/>
                <a:ext cx="0" cy="848"/>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211" name="Line 13"/>
              <p:cNvSpPr>
                <a:spLocks noChangeShapeType="1"/>
              </p:cNvSpPr>
              <p:nvPr/>
            </p:nvSpPr>
            <p:spPr bwMode="auto">
              <a:xfrm>
                <a:off x="3168" y="3376"/>
                <a:ext cx="0" cy="848"/>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0120" name="Text Box 14"/>
            <p:cNvSpPr txBox="1">
              <a:spLocks noChangeArrowheads="1"/>
            </p:cNvSpPr>
            <p:nvPr/>
          </p:nvSpPr>
          <p:spPr bwMode="auto">
            <a:xfrm>
              <a:off x="3505200" y="2382226"/>
              <a:ext cx="609600" cy="702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50000"/>
                </a:spcBef>
                <a:buClrTx/>
                <a:buSzTx/>
                <a:buFontTx/>
                <a:buNone/>
              </a:pPr>
              <a:r>
                <a:rPr lang="zh-CN" altLang="en-US" sz="4000" dirty="0">
                  <a:solidFill>
                    <a:schemeClr val="bg2"/>
                  </a:solidFill>
                  <a:latin typeface="华文新魏" panose="02010800040101010101" pitchFamily="2" charset="-122"/>
                  <a:ea typeface="华文新魏" panose="02010800040101010101" pitchFamily="2" charset="-122"/>
                  <a:sym typeface="Symbol" panose="05050102010706020507" pitchFamily="18" charset="2"/>
                </a:rPr>
                <a:t>＝</a:t>
              </a:r>
            </a:p>
          </p:txBody>
        </p:sp>
        <p:grpSp>
          <p:nvGrpSpPr>
            <p:cNvPr id="90121" name="Group 16"/>
            <p:cNvGrpSpPr>
              <a:grpSpLocks/>
            </p:cNvGrpSpPr>
            <p:nvPr/>
          </p:nvGrpSpPr>
          <p:grpSpPr bwMode="auto">
            <a:xfrm>
              <a:off x="4267200" y="1878995"/>
              <a:ext cx="2032000" cy="1644415"/>
              <a:chOff x="624" y="960"/>
              <a:chExt cx="1280" cy="1245"/>
            </a:xfrm>
          </p:grpSpPr>
          <p:sp>
            <p:nvSpPr>
              <p:cNvPr id="90184" name="Rectangle 17"/>
              <p:cNvSpPr>
                <a:spLocks noChangeArrowheads="1"/>
              </p:cNvSpPr>
              <p:nvPr/>
            </p:nvSpPr>
            <p:spPr bwMode="auto">
              <a:xfrm>
                <a:off x="1296" y="1956"/>
                <a:ext cx="608"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lang="zh-CN" altLang="en-US" sz="2000">
                    <a:solidFill>
                      <a:schemeClr val="bg2"/>
                    </a:solidFill>
                    <a:latin typeface="华文新魏" panose="02010800040101010101" pitchFamily="2" charset="-122"/>
                    <a:ea typeface="华文新魏" panose="02010800040101010101" pitchFamily="2" charset="-122"/>
                  </a:rPr>
                  <a:t>物理</a:t>
                </a:r>
              </a:p>
            </p:txBody>
          </p:sp>
          <p:sp>
            <p:nvSpPr>
              <p:cNvPr id="90185" name="Rectangle 18"/>
              <p:cNvSpPr>
                <a:spLocks noChangeArrowheads="1"/>
              </p:cNvSpPr>
              <p:nvPr/>
            </p:nvSpPr>
            <p:spPr bwMode="auto">
              <a:xfrm>
                <a:off x="624" y="1956"/>
                <a:ext cx="672"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lang="zh-CN" altLang="en-US" sz="2000">
                    <a:solidFill>
                      <a:schemeClr val="bg2"/>
                    </a:solidFill>
                    <a:latin typeface="华文新魏" panose="02010800040101010101" pitchFamily="2" charset="-122"/>
                    <a:ea typeface="华文新魏" panose="02010800040101010101" pitchFamily="2" charset="-122"/>
                  </a:rPr>
                  <a:t>王红</a:t>
                </a:r>
              </a:p>
            </p:txBody>
          </p:sp>
          <p:sp>
            <p:nvSpPr>
              <p:cNvPr id="90186" name="Rectangle 19"/>
              <p:cNvSpPr>
                <a:spLocks noChangeArrowheads="1"/>
              </p:cNvSpPr>
              <p:nvPr/>
            </p:nvSpPr>
            <p:spPr bwMode="auto">
              <a:xfrm>
                <a:off x="1296" y="1707"/>
                <a:ext cx="608"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lang="zh-CN" altLang="en-US" sz="2000">
                    <a:solidFill>
                      <a:schemeClr val="bg2"/>
                    </a:solidFill>
                    <a:latin typeface="华文新魏" panose="02010800040101010101" pitchFamily="2" charset="-122"/>
                    <a:ea typeface="华文新魏" panose="02010800040101010101" pitchFamily="2" charset="-122"/>
                  </a:rPr>
                  <a:t>数学</a:t>
                </a:r>
              </a:p>
            </p:txBody>
          </p:sp>
          <p:sp>
            <p:nvSpPr>
              <p:cNvPr id="90187" name="Rectangle 20"/>
              <p:cNvSpPr>
                <a:spLocks noChangeArrowheads="1"/>
              </p:cNvSpPr>
              <p:nvPr/>
            </p:nvSpPr>
            <p:spPr bwMode="auto">
              <a:xfrm>
                <a:off x="624" y="1707"/>
                <a:ext cx="672"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lang="zh-CN" altLang="en-US" sz="2000">
                    <a:solidFill>
                      <a:schemeClr val="bg2"/>
                    </a:solidFill>
                    <a:latin typeface="华文新魏" panose="02010800040101010101" pitchFamily="2" charset="-122"/>
                    <a:ea typeface="华文新魏" panose="02010800040101010101" pitchFamily="2" charset="-122"/>
                  </a:rPr>
                  <a:t>张军</a:t>
                </a:r>
              </a:p>
            </p:txBody>
          </p:sp>
          <p:sp>
            <p:nvSpPr>
              <p:cNvPr id="90188" name="Rectangle 21"/>
              <p:cNvSpPr>
                <a:spLocks noChangeArrowheads="1"/>
              </p:cNvSpPr>
              <p:nvPr/>
            </p:nvSpPr>
            <p:spPr bwMode="auto">
              <a:xfrm>
                <a:off x="1296" y="1458"/>
                <a:ext cx="608"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lang="zh-CN" altLang="en-US" sz="2000">
                    <a:solidFill>
                      <a:schemeClr val="bg2"/>
                    </a:solidFill>
                    <a:latin typeface="华文新魏" panose="02010800040101010101" pitchFamily="2" charset="-122"/>
                    <a:ea typeface="华文新魏" panose="02010800040101010101" pitchFamily="2" charset="-122"/>
                  </a:rPr>
                  <a:t>数学</a:t>
                </a:r>
              </a:p>
            </p:txBody>
          </p:sp>
          <p:sp>
            <p:nvSpPr>
              <p:cNvPr id="90189" name="Rectangle 22"/>
              <p:cNvSpPr>
                <a:spLocks noChangeArrowheads="1"/>
              </p:cNvSpPr>
              <p:nvPr/>
            </p:nvSpPr>
            <p:spPr bwMode="auto">
              <a:xfrm>
                <a:off x="624" y="1458"/>
                <a:ext cx="672"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lang="zh-CN" altLang="en-US" sz="2000">
                    <a:solidFill>
                      <a:schemeClr val="bg2"/>
                    </a:solidFill>
                    <a:latin typeface="华文新魏" panose="02010800040101010101" pitchFamily="2" charset="-122"/>
                    <a:ea typeface="华文新魏" panose="02010800040101010101" pitchFamily="2" charset="-122"/>
                  </a:rPr>
                  <a:t>王红</a:t>
                </a:r>
              </a:p>
            </p:txBody>
          </p:sp>
          <p:sp>
            <p:nvSpPr>
              <p:cNvPr id="90190" name="Rectangle 23"/>
              <p:cNvSpPr>
                <a:spLocks noChangeArrowheads="1"/>
              </p:cNvSpPr>
              <p:nvPr/>
            </p:nvSpPr>
            <p:spPr bwMode="auto">
              <a:xfrm>
                <a:off x="1296" y="1209"/>
                <a:ext cx="608"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lang="zh-CN" altLang="en-US" sz="2000">
                    <a:solidFill>
                      <a:schemeClr val="bg2"/>
                    </a:solidFill>
                    <a:latin typeface="华文新魏" panose="02010800040101010101" pitchFamily="2" charset="-122"/>
                    <a:ea typeface="华文新魏" panose="02010800040101010101" pitchFamily="2" charset="-122"/>
                  </a:rPr>
                  <a:t>物理</a:t>
                </a:r>
              </a:p>
            </p:txBody>
          </p:sp>
          <p:sp>
            <p:nvSpPr>
              <p:cNvPr id="90191" name="Rectangle 24"/>
              <p:cNvSpPr>
                <a:spLocks noChangeArrowheads="1"/>
              </p:cNvSpPr>
              <p:nvPr/>
            </p:nvSpPr>
            <p:spPr bwMode="auto">
              <a:xfrm>
                <a:off x="624" y="1209"/>
                <a:ext cx="672"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lang="zh-CN" altLang="en-US" sz="2000">
                    <a:solidFill>
                      <a:schemeClr val="bg2"/>
                    </a:solidFill>
                    <a:latin typeface="华文新魏" panose="02010800040101010101" pitchFamily="2" charset="-122"/>
                    <a:ea typeface="华文新魏" panose="02010800040101010101" pitchFamily="2" charset="-122"/>
                  </a:rPr>
                  <a:t>张军</a:t>
                </a:r>
              </a:p>
            </p:txBody>
          </p:sp>
          <p:sp>
            <p:nvSpPr>
              <p:cNvPr id="90192" name="Rectangle 25"/>
              <p:cNvSpPr>
                <a:spLocks noChangeArrowheads="1"/>
              </p:cNvSpPr>
              <p:nvPr/>
            </p:nvSpPr>
            <p:spPr bwMode="auto">
              <a:xfrm>
                <a:off x="1296" y="960"/>
                <a:ext cx="608"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lang="zh-CN" altLang="en-US" sz="2000">
                    <a:solidFill>
                      <a:schemeClr val="bg2"/>
                    </a:solidFill>
                    <a:latin typeface="华文新魏" panose="02010800040101010101" pitchFamily="2" charset="-122"/>
                    <a:ea typeface="华文新魏" panose="02010800040101010101" pitchFamily="2" charset="-122"/>
                  </a:rPr>
                  <a:t>课程</a:t>
                </a:r>
              </a:p>
            </p:txBody>
          </p:sp>
          <p:sp>
            <p:nvSpPr>
              <p:cNvPr id="90193" name="Rectangle 26"/>
              <p:cNvSpPr>
                <a:spLocks noChangeArrowheads="1"/>
              </p:cNvSpPr>
              <p:nvPr/>
            </p:nvSpPr>
            <p:spPr bwMode="auto">
              <a:xfrm>
                <a:off x="624" y="960"/>
                <a:ext cx="672"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lang="zh-CN" altLang="en-US" sz="2000">
                    <a:solidFill>
                      <a:schemeClr val="bg2"/>
                    </a:solidFill>
                    <a:latin typeface="华文新魏" panose="02010800040101010101" pitchFamily="2" charset="-122"/>
                    <a:ea typeface="华文新魏" panose="02010800040101010101" pitchFamily="2" charset="-122"/>
                  </a:rPr>
                  <a:t>姓名</a:t>
                </a:r>
              </a:p>
            </p:txBody>
          </p:sp>
          <p:sp>
            <p:nvSpPr>
              <p:cNvPr id="90194" name="Line 27"/>
              <p:cNvSpPr>
                <a:spLocks noChangeShapeType="1"/>
              </p:cNvSpPr>
              <p:nvPr/>
            </p:nvSpPr>
            <p:spPr bwMode="auto">
              <a:xfrm>
                <a:off x="624" y="960"/>
                <a:ext cx="1280"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95" name="Line 28"/>
              <p:cNvSpPr>
                <a:spLocks noChangeShapeType="1"/>
              </p:cNvSpPr>
              <p:nvPr/>
            </p:nvSpPr>
            <p:spPr bwMode="auto">
              <a:xfrm>
                <a:off x="624" y="1209"/>
                <a:ext cx="128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96" name="Line 29"/>
              <p:cNvSpPr>
                <a:spLocks noChangeShapeType="1"/>
              </p:cNvSpPr>
              <p:nvPr/>
            </p:nvSpPr>
            <p:spPr bwMode="auto">
              <a:xfrm>
                <a:off x="624" y="1458"/>
                <a:ext cx="128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97" name="Line 30"/>
              <p:cNvSpPr>
                <a:spLocks noChangeShapeType="1"/>
              </p:cNvSpPr>
              <p:nvPr/>
            </p:nvSpPr>
            <p:spPr bwMode="auto">
              <a:xfrm>
                <a:off x="624" y="1707"/>
                <a:ext cx="128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98" name="Line 31"/>
              <p:cNvSpPr>
                <a:spLocks noChangeShapeType="1"/>
              </p:cNvSpPr>
              <p:nvPr/>
            </p:nvSpPr>
            <p:spPr bwMode="auto">
              <a:xfrm>
                <a:off x="624" y="2205"/>
                <a:ext cx="1280"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99" name="Line 32"/>
              <p:cNvSpPr>
                <a:spLocks noChangeShapeType="1"/>
              </p:cNvSpPr>
              <p:nvPr/>
            </p:nvSpPr>
            <p:spPr bwMode="auto">
              <a:xfrm>
                <a:off x="624" y="960"/>
                <a:ext cx="0" cy="1245"/>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200" name="Line 33"/>
              <p:cNvSpPr>
                <a:spLocks noChangeShapeType="1"/>
              </p:cNvSpPr>
              <p:nvPr/>
            </p:nvSpPr>
            <p:spPr bwMode="auto">
              <a:xfrm>
                <a:off x="1296" y="960"/>
                <a:ext cx="0" cy="1245"/>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201" name="Line 34"/>
              <p:cNvSpPr>
                <a:spLocks noChangeShapeType="1"/>
              </p:cNvSpPr>
              <p:nvPr/>
            </p:nvSpPr>
            <p:spPr bwMode="auto">
              <a:xfrm>
                <a:off x="1904" y="960"/>
                <a:ext cx="0" cy="1245"/>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202" name="Line 35"/>
              <p:cNvSpPr>
                <a:spLocks noChangeShapeType="1"/>
              </p:cNvSpPr>
              <p:nvPr/>
            </p:nvSpPr>
            <p:spPr bwMode="auto">
              <a:xfrm>
                <a:off x="624" y="1956"/>
                <a:ext cx="128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0122" name="Group 36"/>
            <p:cNvGrpSpPr>
              <a:grpSpLocks/>
            </p:cNvGrpSpPr>
            <p:nvPr/>
          </p:nvGrpSpPr>
          <p:grpSpPr bwMode="auto">
            <a:xfrm>
              <a:off x="2286000" y="2223728"/>
              <a:ext cx="1066800" cy="994574"/>
              <a:chOff x="3376" y="1368"/>
              <a:chExt cx="672" cy="753"/>
            </a:xfrm>
          </p:grpSpPr>
          <p:sp>
            <p:nvSpPr>
              <p:cNvPr id="90175" name="Rectangle 37"/>
              <p:cNvSpPr>
                <a:spLocks noChangeArrowheads="1"/>
              </p:cNvSpPr>
              <p:nvPr/>
            </p:nvSpPr>
            <p:spPr bwMode="auto">
              <a:xfrm>
                <a:off x="3376" y="1872"/>
                <a:ext cx="672"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lang="zh-CN" altLang="en-US" sz="2000">
                    <a:solidFill>
                      <a:schemeClr val="bg2"/>
                    </a:solidFill>
                    <a:latin typeface="华文新魏" panose="02010800040101010101" pitchFamily="2" charset="-122"/>
                    <a:ea typeface="华文新魏" panose="02010800040101010101" pitchFamily="2" charset="-122"/>
                  </a:rPr>
                  <a:t>王红</a:t>
                </a:r>
              </a:p>
            </p:txBody>
          </p:sp>
          <p:sp>
            <p:nvSpPr>
              <p:cNvPr id="90176" name="Rectangle 38"/>
              <p:cNvSpPr>
                <a:spLocks noChangeArrowheads="1"/>
              </p:cNvSpPr>
              <p:nvPr/>
            </p:nvSpPr>
            <p:spPr bwMode="auto">
              <a:xfrm>
                <a:off x="3376" y="1617"/>
                <a:ext cx="672" cy="255"/>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lang="zh-CN" altLang="en-US" sz="2000">
                    <a:solidFill>
                      <a:schemeClr val="bg2"/>
                    </a:solidFill>
                    <a:latin typeface="华文新魏" panose="02010800040101010101" pitchFamily="2" charset="-122"/>
                    <a:ea typeface="华文新魏" panose="02010800040101010101" pitchFamily="2" charset="-122"/>
                  </a:rPr>
                  <a:t>张军</a:t>
                </a:r>
              </a:p>
            </p:txBody>
          </p:sp>
          <p:sp>
            <p:nvSpPr>
              <p:cNvPr id="90177" name="Rectangle 39"/>
              <p:cNvSpPr>
                <a:spLocks noChangeArrowheads="1"/>
              </p:cNvSpPr>
              <p:nvPr/>
            </p:nvSpPr>
            <p:spPr bwMode="auto">
              <a:xfrm>
                <a:off x="3376" y="1368"/>
                <a:ext cx="672"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lang="zh-CN" altLang="en-US" sz="2000">
                    <a:solidFill>
                      <a:schemeClr val="bg2"/>
                    </a:solidFill>
                    <a:latin typeface="华文新魏" panose="02010800040101010101" pitchFamily="2" charset="-122"/>
                    <a:ea typeface="华文新魏" panose="02010800040101010101" pitchFamily="2" charset="-122"/>
                  </a:rPr>
                  <a:t>姓名</a:t>
                </a:r>
              </a:p>
            </p:txBody>
          </p:sp>
          <p:sp>
            <p:nvSpPr>
              <p:cNvPr id="90178" name="Line 40"/>
              <p:cNvSpPr>
                <a:spLocks noChangeShapeType="1"/>
              </p:cNvSpPr>
              <p:nvPr/>
            </p:nvSpPr>
            <p:spPr bwMode="auto">
              <a:xfrm>
                <a:off x="3376" y="1368"/>
                <a:ext cx="672"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79" name="Line 41"/>
              <p:cNvSpPr>
                <a:spLocks noChangeShapeType="1"/>
              </p:cNvSpPr>
              <p:nvPr/>
            </p:nvSpPr>
            <p:spPr bwMode="auto">
              <a:xfrm>
                <a:off x="3376" y="1617"/>
                <a:ext cx="672"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80" name="Line 42"/>
              <p:cNvSpPr>
                <a:spLocks noChangeShapeType="1"/>
              </p:cNvSpPr>
              <p:nvPr/>
            </p:nvSpPr>
            <p:spPr bwMode="auto">
              <a:xfrm>
                <a:off x="3376" y="1872"/>
                <a:ext cx="672"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81" name="Line 43"/>
              <p:cNvSpPr>
                <a:spLocks noChangeShapeType="1"/>
              </p:cNvSpPr>
              <p:nvPr/>
            </p:nvSpPr>
            <p:spPr bwMode="auto">
              <a:xfrm>
                <a:off x="3376" y="2121"/>
                <a:ext cx="672"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82" name="Line 44"/>
              <p:cNvSpPr>
                <a:spLocks noChangeShapeType="1"/>
              </p:cNvSpPr>
              <p:nvPr/>
            </p:nvSpPr>
            <p:spPr bwMode="auto">
              <a:xfrm>
                <a:off x="3376" y="1368"/>
                <a:ext cx="0" cy="753"/>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83" name="Line 45"/>
              <p:cNvSpPr>
                <a:spLocks noChangeShapeType="1"/>
              </p:cNvSpPr>
              <p:nvPr/>
            </p:nvSpPr>
            <p:spPr bwMode="auto">
              <a:xfrm>
                <a:off x="4048" y="1368"/>
                <a:ext cx="0" cy="753"/>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0123" name="AutoShape 47"/>
            <p:cNvSpPr>
              <a:spLocks noChangeArrowheads="1"/>
            </p:cNvSpPr>
            <p:nvPr/>
          </p:nvSpPr>
          <p:spPr bwMode="auto">
            <a:xfrm>
              <a:off x="6934199" y="3004353"/>
              <a:ext cx="1981200" cy="798614"/>
            </a:xfrm>
            <a:prstGeom prst="wedgeRoundRectCallout">
              <a:avLst>
                <a:gd name="adj1" fmla="val -59241"/>
                <a:gd name="adj2" fmla="val 115925"/>
                <a:gd name="adj3" fmla="val 16667"/>
              </a:avLst>
            </a:prstGeom>
            <a:solidFill>
              <a:schemeClr val="accent1"/>
            </a:solidFill>
            <a:ln w="9525">
              <a:solidFill>
                <a:schemeClr val="bg2"/>
              </a:solidFill>
              <a:miter lim="800000"/>
              <a:headEnd/>
              <a:tailEnd/>
            </a:ln>
          </p:spPr>
          <p:txBody>
            <a:bodyPr lIns="0" tIns="0" rIns="0" bIns="0"/>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60000"/>
                </a:spcBef>
                <a:buClrTx/>
                <a:buSzTx/>
                <a:buFontTx/>
                <a:buNone/>
              </a:pPr>
              <a:r>
                <a:rPr lang="zh-CN" altLang="en-US" sz="2800" baseline="-20000" dirty="0">
                  <a:solidFill>
                    <a:schemeClr val="bg2"/>
                  </a:solidFill>
                  <a:latin typeface="华文新魏" panose="02010800040101010101" pitchFamily="2" charset="-122"/>
                  <a:ea typeface="华文新魏" panose="02010800040101010101" pitchFamily="2" charset="-122"/>
                </a:rPr>
                <a:t>没有选修全部课程的学生</a:t>
              </a:r>
              <a:endParaRPr lang="zh-CN" altLang="en-US" sz="3200" baseline="-20000" dirty="0">
                <a:solidFill>
                  <a:schemeClr val="bg2"/>
                </a:solidFill>
                <a:latin typeface="华文新魏" panose="02010800040101010101" pitchFamily="2" charset="-122"/>
                <a:ea typeface="华文新魏" panose="02010800040101010101" pitchFamily="2" charset="-122"/>
              </a:endParaRPr>
            </a:p>
          </p:txBody>
        </p:sp>
        <p:sp>
          <p:nvSpPr>
            <p:cNvPr id="90124" name="AutoShape 49"/>
            <p:cNvSpPr>
              <a:spLocks noChangeArrowheads="1"/>
            </p:cNvSpPr>
            <p:nvPr/>
          </p:nvSpPr>
          <p:spPr bwMode="auto">
            <a:xfrm>
              <a:off x="7010400" y="1498600"/>
              <a:ext cx="1676400" cy="756827"/>
            </a:xfrm>
            <a:prstGeom prst="wedgeRoundRectCallout">
              <a:avLst>
                <a:gd name="adj1" fmla="val -92540"/>
                <a:gd name="adj2" fmla="val 72522"/>
                <a:gd name="adj3" fmla="val 16667"/>
              </a:avLst>
            </a:prstGeom>
            <a:solidFill>
              <a:schemeClr val="accent1"/>
            </a:solidFill>
            <a:ln w="9525">
              <a:solidFill>
                <a:schemeClr val="bg2"/>
              </a:solidFill>
              <a:miter lim="800000"/>
              <a:headEnd/>
              <a:tailEnd/>
            </a:ln>
          </p:spPr>
          <p:txBody>
            <a:bodyPr lIns="0" tIns="0" rIns="0" bIns="0"/>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60000"/>
                </a:spcBef>
                <a:buClrTx/>
                <a:buSzTx/>
                <a:buFontTx/>
                <a:buNone/>
              </a:pPr>
              <a:r>
                <a:rPr lang="zh-CN" altLang="en-US" sz="2800" baseline="-20000">
                  <a:solidFill>
                    <a:schemeClr val="bg2"/>
                  </a:solidFill>
                  <a:latin typeface="华文新魏" panose="02010800040101010101" pitchFamily="2" charset="-122"/>
                  <a:ea typeface="华文新魏" panose="02010800040101010101" pitchFamily="2" charset="-122"/>
                </a:rPr>
                <a:t>所有学生选修全部课程</a:t>
              </a:r>
            </a:p>
          </p:txBody>
        </p:sp>
        <p:sp>
          <p:nvSpPr>
            <p:cNvPr id="90125" name="Text Box 15"/>
            <p:cNvSpPr txBox="1">
              <a:spLocks noChangeArrowheads="1"/>
            </p:cNvSpPr>
            <p:nvPr/>
          </p:nvSpPr>
          <p:spPr bwMode="auto">
            <a:xfrm>
              <a:off x="2590800" y="4035887"/>
              <a:ext cx="381000" cy="57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50000"/>
                </a:spcBef>
                <a:buClrTx/>
                <a:buSzTx/>
                <a:buFontTx/>
                <a:buNone/>
              </a:pPr>
              <a:r>
                <a:rPr lang="zh-CN" altLang="en-US" sz="3200">
                  <a:solidFill>
                    <a:schemeClr val="bg2"/>
                  </a:solidFill>
                  <a:latin typeface="华文新魏" panose="02010800040101010101" pitchFamily="2" charset="-122"/>
                  <a:ea typeface="华文新魏" panose="02010800040101010101" pitchFamily="2" charset="-122"/>
                  <a:sym typeface="Symbol" panose="05050102010706020507" pitchFamily="18" charset="2"/>
                </a:rPr>
                <a:t></a:t>
              </a:r>
            </a:p>
          </p:txBody>
        </p:sp>
        <p:sp>
          <p:nvSpPr>
            <p:cNvPr id="90126" name="Text Box 46"/>
            <p:cNvSpPr txBox="1">
              <a:spLocks noChangeArrowheads="1"/>
            </p:cNvSpPr>
            <p:nvPr/>
          </p:nvSpPr>
          <p:spPr bwMode="auto">
            <a:xfrm>
              <a:off x="5181600" y="4025320"/>
              <a:ext cx="609600" cy="701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50000"/>
                </a:spcBef>
                <a:buClrTx/>
                <a:buSzTx/>
                <a:buFontTx/>
                <a:buNone/>
              </a:pPr>
              <a:r>
                <a:rPr lang="zh-CN" altLang="en-US" sz="4000">
                  <a:solidFill>
                    <a:schemeClr val="bg2"/>
                  </a:solidFill>
                  <a:latin typeface="华文新魏" panose="02010800040101010101" pitchFamily="2" charset="-122"/>
                  <a:ea typeface="华文新魏" panose="02010800040101010101" pitchFamily="2" charset="-122"/>
                  <a:sym typeface="Symbol" panose="05050102010706020507" pitchFamily="18" charset="2"/>
                </a:rPr>
                <a:t>＝</a:t>
              </a:r>
            </a:p>
          </p:txBody>
        </p:sp>
        <p:grpSp>
          <p:nvGrpSpPr>
            <p:cNvPr id="90127" name="Group 51"/>
            <p:cNvGrpSpPr>
              <a:grpSpLocks/>
            </p:cNvGrpSpPr>
            <p:nvPr/>
          </p:nvGrpSpPr>
          <p:grpSpPr bwMode="auto">
            <a:xfrm>
              <a:off x="3124200" y="3670021"/>
              <a:ext cx="2032000" cy="1315532"/>
              <a:chOff x="576" y="2979"/>
              <a:chExt cx="1280" cy="996"/>
            </a:xfrm>
          </p:grpSpPr>
          <p:sp>
            <p:nvSpPr>
              <p:cNvPr id="90159" name="Rectangle 52"/>
              <p:cNvSpPr>
                <a:spLocks noChangeArrowheads="1"/>
              </p:cNvSpPr>
              <p:nvPr/>
            </p:nvSpPr>
            <p:spPr bwMode="auto">
              <a:xfrm>
                <a:off x="1248" y="3726"/>
                <a:ext cx="608"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lang="zh-CN" altLang="en-US" sz="2000">
                    <a:solidFill>
                      <a:schemeClr val="bg2"/>
                    </a:solidFill>
                    <a:latin typeface="华文新魏" panose="02010800040101010101" pitchFamily="2" charset="-122"/>
                    <a:ea typeface="华文新魏" panose="02010800040101010101" pitchFamily="2" charset="-122"/>
                  </a:rPr>
                  <a:t>数学</a:t>
                </a:r>
              </a:p>
            </p:txBody>
          </p:sp>
          <p:sp>
            <p:nvSpPr>
              <p:cNvPr id="90160" name="Rectangle 53"/>
              <p:cNvSpPr>
                <a:spLocks noChangeArrowheads="1"/>
              </p:cNvSpPr>
              <p:nvPr/>
            </p:nvSpPr>
            <p:spPr bwMode="auto">
              <a:xfrm>
                <a:off x="576" y="3726"/>
                <a:ext cx="672"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lang="zh-CN" altLang="en-US" sz="2000">
                    <a:solidFill>
                      <a:schemeClr val="bg2"/>
                    </a:solidFill>
                    <a:latin typeface="华文新魏" panose="02010800040101010101" pitchFamily="2" charset="-122"/>
                    <a:ea typeface="华文新魏" panose="02010800040101010101" pitchFamily="2" charset="-122"/>
                  </a:rPr>
                  <a:t>张军</a:t>
                </a:r>
              </a:p>
            </p:txBody>
          </p:sp>
          <p:sp>
            <p:nvSpPr>
              <p:cNvPr id="90161" name="Rectangle 54"/>
              <p:cNvSpPr>
                <a:spLocks noChangeArrowheads="1"/>
              </p:cNvSpPr>
              <p:nvPr/>
            </p:nvSpPr>
            <p:spPr bwMode="auto">
              <a:xfrm>
                <a:off x="1248" y="3477"/>
                <a:ext cx="608"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lang="zh-CN" altLang="en-US" sz="2000">
                    <a:solidFill>
                      <a:schemeClr val="bg2"/>
                    </a:solidFill>
                    <a:latin typeface="华文新魏" panose="02010800040101010101" pitchFamily="2" charset="-122"/>
                    <a:ea typeface="华文新魏" panose="02010800040101010101" pitchFamily="2" charset="-122"/>
                  </a:rPr>
                  <a:t>数学</a:t>
                </a:r>
              </a:p>
            </p:txBody>
          </p:sp>
          <p:sp>
            <p:nvSpPr>
              <p:cNvPr id="90162" name="Rectangle 55"/>
              <p:cNvSpPr>
                <a:spLocks noChangeArrowheads="1"/>
              </p:cNvSpPr>
              <p:nvPr/>
            </p:nvSpPr>
            <p:spPr bwMode="auto">
              <a:xfrm>
                <a:off x="576" y="3477"/>
                <a:ext cx="672"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lang="zh-CN" altLang="en-US" sz="2000">
                    <a:solidFill>
                      <a:schemeClr val="bg2"/>
                    </a:solidFill>
                    <a:latin typeface="华文新魏" panose="02010800040101010101" pitchFamily="2" charset="-122"/>
                    <a:ea typeface="华文新魏" panose="02010800040101010101" pitchFamily="2" charset="-122"/>
                  </a:rPr>
                  <a:t>王红</a:t>
                </a:r>
              </a:p>
            </p:txBody>
          </p:sp>
          <p:sp>
            <p:nvSpPr>
              <p:cNvPr id="90163" name="Rectangle 56"/>
              <p:cNvSpPr>
                <a:spLocks noChangeArrowheads="1"/>
              </p:cNvSpPr>
              <p:nvPr/>
            </p:nvSpPr>
            <p:spPr bwMode="auto">
              <a:xfrm>
                <a:off x="1248" y="3228"/>
                <a:ext cx="608"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lang="zh-CN" altLang="en-US" sz="2000">
                    <a:solidFill>
                      <a:schemeClr val="bg2"/>
                    </a:solidFill>
                    <a:latin typeface="华文新魏" panose="02010800040101010101" pitchFamily="2" charset="-122"/>
                    <a:ea typeface="华文新魏" panose="02010800040101010101" pitchFamily="2" charset="-122"/>
                  </a:rPr>
                  <a:t>物理</a:t>
                </a:r>
              </a:p>
            </p:txBody>
          </p:sp>
          <p:sp>
            <p:nvSpPr>
              <p:cNvPr id="90164" name="Rectangle 57"/>
              <p:cNvSpPr>
                <a:spLocks noChangeArrowheads="1"/>
              </p:cNvSpPr>
              <p:nvPr/>
            </p:nvSpPr>
            <p:spPr bwMode="auto">
              <a:xfrm>
                <a:off x="576" y="3228"/>
                <a:ext cx="672"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lang="zh-CN" altLang="en-US" sz="2000">
                    <a:solidFill>
                      <a:schemeClr val="bg2"/>
                    </a:solidFill>
                    <a:latin typeface="华文新魏" panose="02010800040101010101" pitchFamily="2" charset="-122"/>
                    <a:ea typeface="华文新魏" panose="02010800040101010101" pitchFamily="2" charset="-122"/>
                  </a:rPr>
                  <a:t>张军</a:t>
                </a:r>
              </a:p>
            </p:txBody>
          </p:sp>
          <p:sp>
            <p:nvSpPr>
              <p:cNvPr id="90165" name="Rectangle 58"/>
              <p:cNvSpPr>
                <a:spLocks noChangeArrowheads="1"/>
              </p:cNvSpPr>
              <p:nvPr/>
            </p:nvSpPr>
            <p:spPr bwMode="auto">
              <a:xfrm>
                <a:off x="1248" y="2979"/>
                <a:ext cx="608"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lang="zh-CN" altLang="en-US" sz="2000">
                    <a:solidFill>
                      <a:schemeClr val="bg2"/>
                    </a:solidFill>
                    <a:latin typeface="华文新魏" panose="02010800040101010101" pitchFamily="2" charset="-122"/>
                    <a:ea typeface="华文新魏" panose="02010800040101010101" pitchFamily="2" charset="-122"/>
                  </a:rPr>
                  <a:t>课程</a:t>
                </a:r>
              </a:p>
            </p:txBody>
          </p:sp>
          <p:sp>
            <p:nvSpPr>
              <p:cNvPr id="90166" name="Rectangle 59"/>
              <p:cNvSpPr>
                <a:spLocks noChangeArrowheads="1"/>
              </p:cNvSpPr>
              <p:nvPr/>
            </p:nvSpPr>
            <p:spPr bwMode="auto">
              <a:xfrm>
                <a:off x="576" y="2979"/>
                <a:ext cx="672"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lang="zh-CN" altLang="en-US" sz="2000" dirty="0">
                    <a:solidFill>
                      <a:schemeClr val="bg2"/>
                    </a:solidFill>
                    <a:latin typeface="华文新魏" panose="02010800040101010101" pitchFamily="2" charset="-122"/>
                    <a:ea typeface="华文新魏" panose="02010800040101010101" pitchFamily="2" charset="-122"/>
                  </a:rPr>
                  <a:t>姓名</a:t>
                </a:r>
              </a:p>
            </p:txBody>
          </p:sp>
          <p:sp>
            <p:nvSpPr>
              <p:cNvPr id="90167" name="Line 60"/>
              <p:cNvSpPr>
                <a:spLocks noChangeShapeType="1"/>
              </p:cNvSpPr>
              <p:nvPr/>
            </p:nvSpPr>
            <p:spPr bwMode="auto">
              <a:xfrm>
                <a:off x="576" y="2979"/>
                <a:ext cx="1280"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68" name="Line 61"/>
              <p:cNvSpPr>
                <a:spLocks noChangeShapeType="1"/>
              </p:cNvSpPr>
              <p:nvPr/>
            </p:nvSpPr>
            <p:spPr bwMode="auto">
              <a:xfrm>
                <a:off x="576" y="3228"/>
                <a:ext cx="128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69" name="Line 62"/>
              <p:cNvSpPr>
                <a:spLocks noChangeShapeType="1"/>
              </p:cNvSpPr>
              <p:nvPr/>
            </p:nvSpPr>
            <p:spPr bwMode="auto">
              <a:xfrm>
                <a:off x="576" y="3477"/>
                <a:ext cx="128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70" name="Line 63"/>
              <p:cNvSpPr>
                <a:spLocks noChangeShapeType="1"/>
              </p:cNvSpPr>
              <p:nvPr/>
            </p:nvSpPr>
            <p:spPr bwMode="auto">
              <a:xfrm>
                <a:off x="576" y="3726"/>
                <a:ext cx="128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71" name="Line 64"/>
              <p:cNvSpPr>
                <a:spLocks noChangeShapeType="1"/>
              </p:cNvSpPr>
              <p:nvPr/>
            </p:nvSpPr>
            <p:spPr bwMode="auto">
              <a:xfrm>
                <a:off x="576" y="3975"/>
                <a:ext cx="1280"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72" name="Line 65"/>
              <p:cNvSpPr>
                <a:spLocks noChangeShapeType="1"/>
              </p:cNvSpPr>
              <p:nvPr/>
            </p:nvSpPr>
            <p:spPr bwMode="auto">
              <a:xfrm>
                <a:off x="576" y="2979"/>
                <a:ext cx="0" cy="996"/>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73" name="Line 66"/>
              <p:cNvSpPr>
                <a:spLocks noChangeShapeType="1"/>
              </p:cNvSpPr>
              <p:nvPr/>
            </p:nvSpPr>
            <p:spPr bwMode="auto">
              <a:xfrm>
                <a:off x="1248" y="2979"/>
                <a:ext cx="0" cy="996"/>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74" name="Line 67"/>
              <p:cNvSpPr>
                <a:spLocks noChangeShapeType="1"/>
              </p:cNvSpPr>
              <p:nvPr/>
            </p:nvSpPr>
            <p:spPr bwMode="auto">
              <a:xfrm>
                <a:off x="1856" y="2979"/>
                <a:ext cx="0" cy="996"/>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0128" name="Group 68"/>
            <p:cNvGrpSpPr>
              <a:grpSpLocks/>
            </p:cNvGrpSpPr>
            <p:nvPr/>
          </p:nvGrpSpPr>
          <p:grpSpPr bwMode="auto">
            <a:xfrm>
              <a:off x="457200" y="3463974"/>
              <a:ext cx="2032000" cy="1644415"/>
              <a:chOff x="624" y="960"/>
              <a:chExt cx="1280" cy="1245"/>
            </a:xfrm>
          </p:grpSpPr>
          <p:sp>
            <p:nvSpPr>
              <p:cNvPr id="90140" name="Rectangle 69"/>
              <p:cNvSpPr>
                <a:spLocks noChangeArrowheads="1"/>
              </p:cNvSpPr>
              <p:nvPr/>
            </p:nvSpPr>
            <p:spPr bwMode="auto">
              <a:xfrm>
                <a:off x="1296" y="1956"/>
                <a:ext cx="608"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lang="zh-CN" altLang="en-US" sz="2000">
                    <a:solidFill>
                      <a:schemeClr val="bg2"/>
                    </a:solidFill>
                    <a:latin typeface="华文新魏" panose="02010800040101010101" pitchFamily="2" charset="-122"/>
                    <a:ea typeface="华文新魏" panose="02010800040101010101" pitchFamily="2" charset="-122"/>
                  </a:rPr>
                  <a:t>物理</a:t>
                </a:r>
              </a:p>
            </p:txBody>
          </p:sp>
          <p:sp>
            <p:nvSpPr>
              <p:cNvPr id="90141" name="Rectangle 70"/>
              <p:cNvSpPr>
                <a:spLocks noChangeArrowheads="1"/>
              </p:cNvSpPr>
              <p:nvPr/>
            </p:nvSpPr>
            <p:spPr bwMode="auto">
              <a:xfrm>
                <a:off x="624" y="1956"/>
                <a:ext cx="672"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lang="zh-CN" altLang="en-US" sz="2000">
                    <a:solidFill>
                      <a:schemeClr val="bg2"/>
                    </a:solidFill>
                    <a:latin typeface="华文新魏" panose="02010800040101010101" pitchFamily="2" charset="-122"/>
                    <a:ea typeface="华文新魏" panose="02010800040101010101" pitchFamily="2" charset="-122"/>
                  </a:rPr>
                  <a:t>王红</a:t>
                </a:r>
              </a:p>
            </p:txBody>
          </p:sp>
          <p:sp>
            <p:nvSpPr>
              <p:cNvPr id="90142" name="Rectangle 71"/>
              <p:cNvSpPr>
                <a:spLocks noChangeArrowheads="1"/>
              </p:cNvSpPr>
              <p:nvPr/>
            </p:nvSpPr>
            <p:spPr bwMode="auto">
              <a:xfrm>
                <a:off x="1296" y="1707"/>
                <a:ext cx="608"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lang="zh-CN" altLang="en-US" sz="2000">
                    <a:solidFill>
                      <a:schemeClr val="bg2"/>
                    </a:solidFill>
                    <a:latin typeface="华文新魏" panose="02010800040101010101" pitchFamily="2" charset="-122"/>
                    <a:ea typeface="华文新魏" panose="02010800040101010101" pitchFamily="2" charset="-122"/>
                  </a:rPr>
                  <a:t>数学</a:t>
                </a:r>
              </a:p>
            </p:txBody>
          </p:sp>
          <p:sp>
            <p:nvSpPr>
              <p:cNvPr id="90143" name="Rectangle 72"/>
              <p:cNvSpPr>
                <a:spLocks noChangeArrowheads="1"/>
              </p:cNvSpPr>
              <p:nvPr/>
            </p:nvSpPr>
            <p:spPr bwMode="auto">
              <a:xfrm>
                <a:off x="624" y="1707"/>
                <a:ext cx="672"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lang="zh-CN" altLang="en-US" sz="2000">
                    <a:solidFill>
                      <a:schemeClr val="bg2"/>
                    </a:solidFill>
                    <a:latin typeface="华文新魏" panose="02010800040101010101" pitchFamily="2" charset="-122"/>
                    <a:ea typeface="华文新魏" panose="02010800040101010101" pitchFamily="2" charset="-122"/>
                  </a:rPr>
                  <a:t>张军</a:t>
                </a:r>
              </a:p>
            </p:txBody>
          </p:sp>
          <p:sp>
            <p:nvSpPr>
              <p:cNvPr id="90144" name="Rectangle 73"/>
              <p:cNvSpPr>
                <a:spLocks noChangeArrowheads="1"/>
              </p:cNvSpPr>
              <p:nvPr/>
            </p:nvSpPr>
            <p:spPr bwMode="auto">
              <a:xfrm>
                <a:off x="1296" y="1458"/>
                <a:ext cx="608"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lang="zh-CN" altLang="en-US" sz="2000">
                    <a:solidFill>
                      <a:schemeClr val="bg2"/>
                    </a:solidFill>
                    <a:latin typeface="华文新魏" panose="02010800040101010101" pitchFamily="2" charset="-122"/>
                    <a:ea typeface="华文新魏" panose="02010800040101010101" pitchFamily="2" charset="-122"/>
                  </a:rPr>
                  <a:t>数学</a:t>
                </a:r>
              </a:p>
            </p:txBody>
          </p:sp>
          <p:sp>
            <p:nvSpPr>
              <p:cNvPr id="90145" name="Rectangle 74"/>
              <p:cNvSpPr>
                <a:spLocks noChangeArrowheads="1"/>
              </p:cNvSpPr>
              <p:nvPr/>
            </p:nvSpPr>
            <p:spPr bwMode="auto">
              <a:xfrm>
                <a:off x="624" y="1458"/>
                <a:ext cx="672"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lang="zh-CN" altLang="en-US" sz="2000">
                    <a:solidFill>
                      <a:schemeClr val="bg2"/>
                    </a:solidFill>
                    <a:latin typeface="华文新魏" panose="02010800040101010101" pitchFamily="2" charset="-122"/>
                    <a:ea typeface="华文新魏" panose="02010800040101010101" pitchFamily="2" charset="-122"/>
                  </a:rPr>
                  <a:t>王红</a:t>
                </a:r>
              </a:p>
            </p:txBody>
          </p:sp>
          <p:sp>
            <p:nvSpPr>
              <p:cNvPr id="90146" name="Rectangle 75"/>
              <p:cNvSpPr>
                <a:spLocks noChangeArrowheads="1"/>
              </p:cNvSpPr>
              <p:nvPr/>
            </p:nvSpPr>
            <p:spPr bwMode="auto">
              <a:xfrm>
                <a:off x="1296" y="1209"/>
                <a:ext cx="608"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lang="zh-CN" altLang="en-US" sz="2000">
                    <a:solidFill>
                      <a:schemeClr val="bg2"/>
                    </a:solidFill>
                    <a:latin typeface="华文新魏" panose="02010800040101010101" pitchFamily="2" charset="-122"/>
                    <a:ea typeface="华文新魏" panose="02010800040101010101" pitchFamily="2" charset="-122"/>
                  </a:rPr>
                  <a:t>物理</a:t>
                </a:r>
              </a:p>
            </p:txBody>
          </p:sp>
          <p:sp>
            <p:nvSpPr>
              <p:cNvPr id="90147" name="Rectangle 76"/>
              <p:cNvSpPr>
                <a:spLocks noChangeArrowheads="1"/>
              </p:cNvSpPr>
              <p:nvPr/>
            </p:nvSpPr>
            <p:spPr bwMode="auto">
              <a:xfrm>
                <a:off x="624" y="1209"/>
                <a:ext cx="672"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lang="zh-CN" altLang="en-US" sz="2000">
                    <a:solidFill>
                      <a:schemeClr val="bg2"/>
                    </a:solidFill>
                    <a:latin typeface="华文新魏" panose="02010800040101010101" pitchFamily="2" charset="-122"/>
                    <a:ea typeface="华文新魏" panose="02010800040101010101" pitchFamily="2" charset="-122"/>
                  </a:rPr>
                  <a:t>张军</a:t>
                </a:r>
              </a:p>
            </p:txBody>
          </p:sp>
          <p:sp>
            <p:nvSpPr>
              <p:cNvPr id="90148" name="Rectangle 77"/>
              <p:cNvSpPr>
                <a:spLocks noChangeArrowheads="1"/>
              </p:cNvSpPr>
              <p:nvPr/>
            </p:nvSpPr>
            <p:spPr bwMode="auto">
              <a:xfrm>
                <a:off x="1296" y="960"/>
                <a:ext cx="608"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lang="zh-CN" altLang="en-US" sz="2000">
                    <a:solidFill>
                      <a:schemeClr val="bg2"/>
                    </a:solidFill>
                    <a:latin typeface="华文新魏" panose="02010800040101010101" pitchFamily="2" charset="-122"/>
                    <a:ea typeface="华文新魏" panose="02010800040101010101" pitchFamily="2" charset="-122"/>
                  </a:rPr>
                  <a:t>课程</a:t>
                </a:r>
              </a:p>
            </p:txBody>
          </p:sp>
          <p:sp>
            <p:nvSpPr>
              <p:cNvPr id="90149" name="Rectangle 78"/>
              <p:cNvSpPr>
                <a:spLocks noChangeArrowheads="1"/>
              </p:cNvSpPr>
              <p:nvPr/>
            </p:nvSpPr>
            <p:spPr bwMode="auto">
              <a:xfrm>
                <a:off x="624" y="960"/>
                <a:ext cx="672"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lang="zh-CN" altLang="en-US" sz="2000">
                    <a:solidFill>
                      <a:schemeClr val="bg2"/>
                    </a:solidFill>
                    <a:latin typeface="华文新魏" panose="02010800040101010101" pitchFamily="2" charset="-122"/>
                    <a:ea typeface="华文新魏" panose="02010800040101010101" pitchFamily="2" charset="-122"/>
                  </a:rPr>
                  <a:t>姓名</a:t>
                </a:r>
              </a:p>
            </p:txBody>
          </p:sp>
          <p:sp>
            <p:nvSpPr>
              <p:cNvPr id="90150" name="Line 79"/>
              <p:cNvSpPr>
                <a:spLocks noChangeShapeType="1"/>
              </p:cNvSpPr>
              <p:nvPr/>
            </p:nvSpPr>
            <p:spPr bwMode="auto">
              <a:xfrm>
                <a:off x="624" y="960"/>
                <a:ext cx="1280"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51" name="Line 80"/>
              <p:cNvSpPr>
                <a:spLocks noChangeShapeType="1"/>
              </p:cNvSpPr>
              <p:nvPr/>
            </p:nvSpPr>
            <p:spPr bwMode="auto">
              <a:xfrm>
                <a:off x="624" y="1209"/>
                <a:ext cx="128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52" name="Line 81"/>
              <p:cNvSpPr>
                <a:spLocks noChangeShapeType="1"/>
              </p:cNvSpPr>
              <p:nvPr/>
            </p:nvSpPr>
            <p:spPr bwMode="auto">
              <a:xfrm>
                <a:off x="624" y="1458"/>
                <a:ext cx="128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53" name="Line 82"/>
              <p:cNvSpPr>
                <a:spLocks noChangeShapeType="1"/>
              </p:cNvSpPr>
              <p:nvPr/>
            </p:nvSpPr>
            <p:spPr bwMode="auto">
              <a:xfrm>
                <a:off x="624" y="1707"/>
                <a:ext cx="128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54" name="Line 83"/>
              <p:cNvSpPr>
                <a:spLocks noChangeShapeType="1"/>
              </p:cNvSpPr>
              <p:nvPr/>
            </p:nvSpPr>
            <p:spPr bwMode="auto">
              <a:xfrm>
                <a:off x="624" y="2205"/>
                <a:ext cx="1280"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55" name="Line 84"/>
              <p:cNvSpPr>
                <a:spLocks noChangeShapeType="1"/>
              </p:cNvSpPr>
              <p:nvPr/>
            </p:nvSpPr>
            <p:spPr bwMode="auto">
              <a:xfrm>
                <a:off x="624" y="960"/>
                <a:ext cx="0" cy="1245"/>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56" name="Line 85"/>
              <p:cNvSpPr>
                <a:spLocks noChangeShapeType="1"/>
              </p:cNvSpPr>
              <p:nvPr/>
            </p:nvSpPr>
            <p:spPr bwMode="auto">
              <a:xfrm>
                <a:off x="1296" y="960"/>
                <a:ext cx="0" cy="1245"/>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57" name="Line 86"/>
              <p:cNvSpPr>
                <a:spLocks noChangeShapeType="1"/>
              </p:cNvSpPr>
              <p:nvPr/>
            </p:nvSpPr>
            <p:spPr bwMode="auto">
              <a:xfrm>
                <a:off x="1904" y="960"/>
                <a:ext cx="0" cy="1245"/>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58" name="Line 87"/>
              <p:cNvSpPr>
                <a:spLocks noChangeShapeType="1"/>
              </p:cNvSpPr>
              <p:nvPr/>
            </p:nvSpPr>
            <p:spPr bwMode="auto">
              <a:xfrm>
                <a:off x="624" y="1956"/>
                <a:ext cx="128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0129" name="Text Box 88"/>
            <p:cNvSpPr txBox="1">
              <a:spLocks noChangeArrowheads="1"/>
            </p:cNvSpPr>
            <p:nvPr/>
          </p:nvSpPr>
          <p:spPr bwMode="auto">
            <a:xfrm>
              <a:off x="5867400" y="3947392"/>
              <a:ext cx="914400" cy="406811"/>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50000"/>
                </a:spcBef>
                <a:buClrTx/>
                <a:buSzTx/>
                <a:buFontTx/>
                <a:buNone/>
              </a:pPr>
              <a:r>
                <a:rPr lang="zh-CN" altLang="en-US" sz="2000">
                  <a:solidFill>
                    <a:schemeClr val="bg2"/>
                  </a:solidFill>
                  <a:latin typeface="华文新魏" panose="02010800040101010101" pitchFamily="2" charset="-122"/>
                  <a:ea typeface="华文新魏" panose="02010800040101010101" pitchFamily="2" charset="-122"/>
                </a:rPr>
                <a:t>姓名</a:t>
              </a:r>
              <a:endParaRPr lang="zh-CN" altLang="en-US">
                <a:solidFill>
                  <a:schemeClr val="bg2"/>
                </a:solidFill>
                <a:latin typeface="华文新魏" panose="02010800040101010101" pitchFamily="2" charset="-122"/>
                <a:ea typeface="华文新魏" panose="02010800040101010101" pitchFamily="2" charset="-122"/>
              </a:endParaRPr>
            </a:p>
          </p:txBody>
        </p:sp>
        <p:sp>
          <p:nvSpPr>
            <p:cNvPr id="90130" name="Text Box 89"/>
            <p:cNvSpPr txBox="1">
              <a:spLocks noChangeArrowheads="1"/>
            </p:cNvSpPr>
            <p:nvPr/>
          </p:nvSpPr>
          <p:spPr bwMode="auto">
            <a:xfrm>
              <a:off x="5867400" y="4285521"/>
              <a:ext cx="914400" cy="406811"/>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50000"/>
                </a:spcBef>
                <a:buClrTx/>
                <a:buSzTx/>
                <a:buFontTx/>
                <a:buNone/>
              </a:pPr>
              <a:r>
                <a:rPr lang="zh-CN" altLang="en-US" sz="2000">
                  <a:solidFill>
                    <a:schemeClr val="bg2"/>
                  </a:solidFill>
                  <a:latin typeface="华文新魏" panose="02010800040101010101" pitchFamily="2" charset="-122"/>
                  <a:ea typeface="华文新魏" panose="02010800040101010101" pitchFamily="2" charset="-122"/>
                </a:rPr>
                <a:t>王红</a:t>
              </a:r>
              <a:endParaRPr lang="zh-CN" altLang="en-US">
                <a:solidFill>
                  <a:schemeClr val="bg2"/>
                </a:solidFill>
                <a:latin typeface="华文新魏" panose="02010800040101010101" pitchFamily="2" charset="-122"/>
                <a:ea typeface="华文新魏" panose="02010800040101010101" pitchFamily="2" charset="-122"/>
              </a:endParaRPr>
            </a:p>
          </p:txBody>
        </p:sp>
        <p:sp>
          <p:nvSpPr>
            <p:cNvPr id="90131" name="Text Box 90"/>
            <p:cNvSpPr txBox="1">
              <a:spLocks noChangeArrowheads="1"/>
            </p:cNvSpPr>
            <p:nvPr/>
          </p:nvSpPr>
          <p:spPr bwMode="auto">
            <a:xfrm>
              <a:off x="2895600" y="5089898"/>
              <a:ext cx="914400" cy="406811"/>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50000"/>
                </a:spcBef>
                <a:buClrTx/>
                <a:buSzTx/>
                <a:buFontTx/>
                <a:buNone/>
              </a:pPr>
              <a:r>
                <a:rPr lang="zh-CN" altLang="en-US" sz="2000">
                  <a:solidFill>
                    <a:schemeClr val="bg2"/>
                  </a:solidFill>
                  <a:latin typeface="华文新魏" panose="02010800040101010101" pitchFamily="2" charset="-122"/>
                  <a:ea typeface="华文新魏" panose="02010800040101010101" pitchFamily="2" charset="-122"/>
                </a:rPr>
                <a:t>姓名</a:t>
              </a:r>
              <a:endParaRPr lang="zh-CN" altLang="en-US">
                <a:solidFill>
                  <a:schemeClr val="bg2"/>
                </a:solidFill>
                <a:latin typeface="华文新魏" panose="02010800040101010101" pitchFamily="2" charset="-122"/>
                <a:ea typeface="华文新魏" panose="02010800040101010101" pitchFamily="2" charset="-122"/>
              </a:endParaRPr>
            </a:p>
          </p:txBody>
        </p:sp>
        <p:sp>
          <p:nvSpPr>
            <p:cNvPr id="90132" name="Text Box 91"/>
            <p:cNvSpPr txBox="1">
              <a:spLocks noChangeArrowheads="1"/>
            </p:cNvSpPr>
            <p:nvPr/>
          </p:nvSpPr>
          <p:spPr bwMode="auto">
            <a:xfrm>
              <a:off x="2895600" y="5425385"/>
              <a:ext cx="914400" cy="406811"/>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50000"/>
                </a:spcBef>
                <a:buClrTx/>
                <a:buSzTx/>
                <a:buFontTx/>
                <a:buNone/>
              </a:pPr>
              <a:r>
                <a:rPr lang="zh-CN" altLang="en-US" sz="2000">
                  <a:solidFill>
                    <a:schemeClr val="bg2"/>
                  </a:solidFill>
                  <a:latin typeface="华文新魏" panose="02010800040101010101" pitchFamily="2" charset="-122"/>
                  <a:ea typeface="华文新魏" panose="02010800040101010101" pitchFamily="2" charset="-122"/>
                </a:rPr>
                <a:t>王红</a:t>
              </a:r>
              <a:endParaRPr lang="zh-CN" altLang="en-US">
                <a:solidFill>
                  <a:schemeClr val="bg2"/>
                </a:solidFill>
                <a:latin typeface="华文新魏" panose="02010800040101010101" pitchFamily="2" charset="-122"/>
                <a:ea typeface="华文新魏" panose="02010800040101010101" pitchFamily="2" charset="-122"/>
              </a:endParaRPr>
            </a:p>
          </p:txBody>
        </p:sp>
        <p:sp>
          <p:nvSpPr>
            <p:cNvPr id="90133" name="Text Box 93"/>
            <p:cNvSpPr txBox="1">
              <a:spLocks noChangeArrowheads="1"/>
            </p:cNvSpPr>
            <p:nvPr/>
          </p:nvSpPr>
          <p:spPr bwMode="auto">
            <a:xfrm>
              <a:off x="4572000" y="5299907"/>
              <a:ext cx="914400" cy="406811"/>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50000"/>
                </a:spcBef>
                <a:buClrTx/>
                <a:buSzTx/>
                <a:buFontTx/>
                <a:buNone/>
              </a:pPr>
              <a:r>
                <a:rPr lang="zh-CN" altLang="en-US" sz="2000">
                  <a:solidFill>
                    <a:schemeClr val="bg2"/>
                  </a:solidFill>
                  <a:latin typeface="华文新魏" panose="02010800040101010101" pitchFamily="2" charset="-122"/>
                  <a:ea typeface="华文新魏" panose="02010800040101010101" pitchFamily="2" charset="-122"/>
                </a:rPr>
                <a:t>姓名</a:t>
              </a:r>
              <a:endParaRPr lang="zh-CN" altLang="en-US">
                <a:solidFill>
                  <a:schemeClr val="bg2"/>
                </a:solidFill>
                <a:latin typeface="华文新魏" panose="02010800040101010101" pitchFamily="2" charset="-122"/>
                <a:ea typeface="华文新魏" panose="02010800040101010101" pitchFamily="2" charset="-122"/>
              </a:endParaRPr>
            </a:p>
          </p:txBody>
        </p:sp>
        <p:sp>
          <p:nvSpPr>
            <p:cNvPr id="90134" name="Text Box 94"/>
            <p:cNvSpPr txBox="1">
              <a:spLocks noChangeArrowheads="1"/>
            </p:cNvSpPr>
            <p:nvPr/>
          </p:nvSpPr>
          <p:spPr bwMode="auto">
            <a:xfrm>
              <a:off x="4572000" y="5640678"/>
              <a:ext cx="914400" cy="406811"/>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50000"/>
                </a:spcBef>
                <a:buClrTx/>
                <a:buSzTx/>
                <a:buFontTx/>
                <a:buNone/>
              </a:pPr>
              <a:r>
                <a:rPr lang="zh-CN" altLang="en-US" sz="2000">
                  <a:solidFill>
                    <a:schemeClr val="bg2"/>
                  </a:solidFill>
                  <a:latin typeface="华文新魏" panose="02010800040101010101" pitchFamily="2" charset="-122"/>
                  <a:ea typeface="华文新魏" panose="02010800040101010101" pitchFamily="2" charset="-122"/>
                </a:rPr>
                <a:t>王红</a:t>
              </a:r>
              <a:endParaRPr lang="zh-CN" altLang="en-US">
                <a:solidFill>
                  <a:schemeClr val="bg2"/>
                </a:solidFill>
                <a:latin typeface="华文新魏" panose="02010800040101010101" pitchFamily="2" charset="-122"/>
                <a:ea typeface="华文新魏" panose="02010800040101010101" pitchFamily="2" charset="-122"/>
              </a:endParaRPr>
            </a:p>
          </p:txBody>
        </p:sp>
        <p:sp>
          <p:nvSpPr>
            <p:cNvPr id="90135" name="Text Box 95"/>
            <p:cNvSpPr txBox="1">
              <a:spLocks noChangeArrowheads="1"/>
            </p:cNvSpPr>
            <p:nvPr/>
          </p:nvSpPr>
          <p:spPr bwMode="auto">
            <a:xfrm>
              <a:off x="3962400" y="5325003"/>
              <a:ext cx="381000" cy="57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50000"/>
                </a:spcBef>
                <a:buClrTx/>
                <a:buSzTx/>
                <a:buFontTx/>
                <a:buNone/>
              </a:pPr>
              <a:r>
                <a:rPr lang="zh-CN" altLang="en-US" sz="3200">
                  <a:solidFill>
                    <a:schemeClr val="bg2"/>
                  </a:solidFill>
                  <a:latin typeface="华文新魏" panose="02010800040101010101" pitchFamily="2" charset="-122"/>
                  <a:ea typeface="华文新魏" panose="02010800040101010101" pitchFamily="2" charset="-122"/>
                  <a:sym typeface="Symbol" panose="05050102010706020507" pitchFamily="18" charset="2"/>
                </a:rPr>
                <a:t></a:t>
              </a:r>
            </a:p>
          </p:txBody>
        </p:sp>
        <p:sp>
          <p:nvSpPr>
            <p:cNvPr id="90136" name="Text Box 96"/>
            <p:cNvSpPr txBox="1">
              <a:spLocks noChangeArrowheads="1"/>
            </p:cNvSpPr>
            <p:nvPr/>
          </p:nvSpPr>
          <p:spPr bwMode="auto">
            <a:xfrm>
              <a:off x="5562600" y="5298587"/>
              <a:ext cx="609600" cy="701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50000"/>
                </a:spcBef>
                <a:buClrTx/>
                <a:buSzTx/>
                <a:buFontTx/>
                <a:buNone/>
              </a:pPr>
              <a:r>
                <a:rPr lang="zh-CN" altLang="en-US" sz="4000">
                  <a:solidFill>
                    <a:schemeClr val="bg2"/>
                  </a:solidFill>
                  <a:latin typeface="华文新魏" panose="02010800040101010101" pitchFamily="2" charset="-122"/>
                  <a:ea typeface="华文新魏" panose="02010800040101010101" pitchFamily="2" charset="-122"/>
                  <a:sym typeface="Symbol" panose="05050102010706020507" pitchFamily="18" charset="2"/>
                </a:rPr>
                <a:t>＝</a:t>
              </a:r>
            </a:p>
          </p:txBody>
        </p:sp>
        <p:sp>
          <p:nvSpPr>
            <p:cNvPr id="90137" name="Text Box 97"/>
            <p:cNvSpPr txBox="1">
              <a:spLocks noChangeArrowheads="1"/>
            </p:cNvSpPr>
            <p:nvPr/>
          </p:nvSpPr>
          <p:spPr bwMode="auto">
            <a:xfrm>
              <a:off x="6324600" y="5280095"/>
              <a:ext cx="914400" cy="40549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50000"/>
                </a:spcBef>
                <a:buClrTx/>
                <a:buSzTx/>
                <a:buFontTx/>
                <a:buNone/>
              </a:pPr>
              <a:r>
                <a:rPr lang="zh-CN" altLang="en-US" sz="2000">
                  <a:solidFill>
                    <a:schemeClr val="bg2"/>
                  </a:solidFill>
                  <a:latin typeface="华文新魏" panose="02010800040101010101" pitchFamily="2" charset="-122"/>
                  <a:ea typeface="华文新魏" panose="02010800040101010101" pitchFamily="2" charset="-122"/>
                </a:rPr>
                <a:t>姓名</a:t>
              </a:r>
              <a:endParaRPr lang="zh-CN" altLang="en-US">
                <a:solidFill>
                  <a:schemeClr val="bg2"/>
                </a:solidFill>
                <a:latin typeface="华文新魏" panose="02010800040101010101" pitchFamily="2" charset="-122"/>
                <a:ea typeface="华文新魏" panose="02010800040101010101" pitchFamily="2" charset="-122"/>
              </a:endParaRPr>
            </a:p>
          </p:txBody>
        </p:sp>
        <p:sp>
          <p:nvSpPr>
            <p:cNvPr id="90138" name="Text Box 98"/>
            <p:cNvSpPr txBox="1">
              <a:spLocks noChangeArrowheads="1"/>
            </p:cNvSpPr>
            <p:nvPr/>
          </p:nvSpPr>
          <p:spPr bwMode="auto">
            <a:xfrm>
              <a:off x="6324600" y="5618224"/>
              <a:ext cx="914400" cy="406811"/>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50000"/>
                </a:spcBef>
                <a:buClrTx/>
                <a:buSzTx/>
                <a:buFontTx/>
                <a:buNone/>
              </a:pPr>
              <a:r>
                <a:rPr lang="zh-CN" altLang="en-US" sz="2000">
                  <a:solidFill>
                    <a:schemeClr val="bg2"/>
                  </a:solidFill>
                  <a:latin typeface="华文新魏" panose="02010800040101010101" pitchFamily="2" charset="-122"/>
                  <a:ea typeface="华文新魏" panose="02010800040101010101" pitchFamily="2" charset="-122"/>
                </a:rPr>
                <a:t>张军</a:t>
              </a:r>
              <a:endParaRPr lang="zh-CN" altLang="en-US">
                <a:solidFill>
                  <a:schemeClr val="bg2"/>
                </a:solidFill>
                <a:latin typeface="华文新魏" panose="02010800040101010101" pitchFamily="2" charset="-122"/>
                <a:ea typeface="华文新魏" panose="02010800040101010101" pitchFamily="2" charset="-122"/>
              </a:endParaRPr>
            </a:p>
          </p:txBody>
        </p:sp>
        <p:sp>
          <p:nvSpPr>
            <p:cNvPr id="90139" name="AutoShape 99"/>
            <p:cNvSpPr>
              <a:spLocks noChangeArrowheads="1"/>
            </p:cNvSpPr>
            <p:nvPr/>
          </p:nvSpPr>
          <p:spPr bwMode="auto">
            <a:xfrm>
              <a:off x="7238999" y="4439186"/>
              <a:ext cx="1676399" cy="808339"/>
            </a:xfrm>
            <a:prstGeom prst="wedgeRoundRectCallout">
              <a:avLst>
                <a:gd name="adj1" fmla="val -59635"/>
                <a:gd name="adj2" fmla="val 59595"/>
                <a:gd name="adj3" fmla="val 16667"/>
              </a:avLst>
            </a:prstGeom>
            <a:solidFill>
              <a:schemeClr val="accent1"/>
            </a:solidFill>
            <a:ln w="9525">
              <a:solidFill>
                <a:schemeClr val="bg2"/>
              </a:solidFill>
              <a:miter lim="800000"/>
              <a:headEnd/>
              <a:tailEnd/>
            </a:ln>
          </p:spPr>
          <p:txBody>
            <a:bodyPr lIns="0" tIns="0" rIns="0" bIns="0"/>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60000"/>
                </a:spcBef>
                <a:buClrTx/>
                <a:buSzTx/>
                <a:buFontTx/>
                <a:buNone/>
              </a:pPr>
              <a:r>
                <a:rPr lang="zh-CN" altLang="en-US" sz="2800" baseline="-20000" dirty="0">
                  <a:solidFill>
                    <a:schemeClr val="bg2"/>
                  </a:solidFill>
                  <a:latin typeface="华文新魏" panose="02010800040101010101" pitchFamily="2" charset="-122"/>
                  <a:ea typeface="华文新魏" panose="02010800040101010101" pitchFamily="2" charset="-122"/>
                </a:rPr>
                <a:t>选修了全部课程的学生</a:t>
              </a:r>
              <a:endParaRPr lang="zh-CN" altLang="en-US" sz="3200" baseline="-20000" dirty="0">
                <a:solidFill>
                  <a:schemeClr val="bg2"/>
                </a:solidFill>
                <a:latin typeface="华文新魏" panose="02010800040101010101" pitchFamily="2" charset="-122"/>
                <a:ea typeface="华文新魏" panose="02010800040101010101" pitchFamily="2" charset="-122"/>
              </a:endParaRPr>
            </a:p>
          </p:txBody>
        </p:sp>
      </p:grpSp>
      <p:grpSp>
        <p:nvGrpSpPr>
          <p:cNvPr id="4" name="组合 3"/>
          <p:cNvGrpSpPr/>
          <p:nvPr/>
        </p:nvGrpSpPr>
        <p:grpSpPr>
          <a:xfrm>
            <a:off x="268889" y="1419862"/>
            <a:ext cx="3302693" cy="1206194"/>
            <a:chOff x="633248" y="1058504"/>
            <a:chExt cx="3581400" cy="1315532"/>
          </a:xfrm>
        </p:grpSpPr>
        <p:grpSp>
          <p:nvGrpSpPr>
            <p:cNvPr id="100" name="Group 51"/>
            <p:cNvGrpSpPr>
              <a:grpSpLocks/>
            </p:cNvGrpSpPr>
            <p:nvPr/>
          </p:nvGrpSpPr>
          <p:grpSpPr bwMode="auto">
            <a:xfrm>
              <a:off x="633248" y="1058504"/>
              <a:ext cx="2032000" cy="1315532"/>
              <a:chOff x="576" y="2979"/>
              <a:chExt cx="1280" cy="996"/>
            </a:xfrm>
          </p:grpSpPr>
          <p:sp>
            <p:nvSpPr>
              <p:cNvPr id="101" name="Rectangle 52"/>
              <p:cNvSpPr>
                <a:spLocks noChangeArrowheads="1"/>
              </p:cNvSpPr>
              <p:nvPr/>
            </p:nvSpPr>
            <p:spPr bwMode="auto">
              <a:xfrm>
                <a:off x="1248" y="3726"/>
                <a:ext cx="608"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lang="zh-CN" altLang="en-US" sz="2000">
                    <a:solidFill>
                      <a:schemeClr val="bg2"/>
                    </a:solidFill>
                    <a:latin typeface="华文新魏" panose="02010800040101010101" pitchFamily="2" charset="-122"/>
                    <a:ea typeface="华文新魏" panose="02010800040101010101" pitchFamily="2" charset="-122"/>
                  </a:rPr>
                  <a:t>数学</a:t>
                </a:r>
              </a:p>
            </p:txBody>
          </p:sp>
          <p:sp>
            <p:nvSpPr>
              <p:cNvPr id="102" name="Rectangle 53"/>
              <p:cNvSpPr>
                <a:spLocks noChangeArrowheads="1"/>
              </p:cNvSpPr>
              <p:nvPr/>
            </p:nvSpPr>
            <p:spPr bwMode="auto">
              <a:xfrm>
                <a:off x="576" y="3726"/>
                <a:ext cx="672"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lang="zh-CN" altLang="en-US" sz="2000">
                    <a:solidFill>
                      <a:schemeClr val="bg2"/>
                    </a:solidFill>
                    <a:latin typeface="华文新魏" panose="02010800040101010101" pitchFamily="2" charset="-122"/>
                    <a:ea typeface="华文新魏" panose="02010800040101010101" pitchFamily="2" charset="-122"/>
                  </a:rPr>
                  <a:t>张军</a:t>
                </a:r>
              </a:p>
            </p:txBody>
          </p:sp>
          <p:sp>
            <p:nvSpPr>
              <p:cNvPr id="103" name="Rectangle 54"/>
              <p:cNvSpPr>
                <a:spLocks noChangeArrowheads="1"/>
              </p:cNvSpPr>
              <p:nvPr/>
            </p:nvSpPr>
            <p:spPr bwMode="auto">
              <a:xfrm>
                <a:off x="1248" y="3477"/>
                <a:ext cx="608"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lang="zh-CN" altLang="en-US" sz="2000">
                    <a:solidFill>
                      <a:schemeClr val="bg2"/>
                    </a:solidFill>
                    <a:latin typeface="华文新魏" panose="02010800040101010101" pitchFamily="2" charset="-122"/>
                    <a:ea typeface="华文新魏" panose="02010800040101010101" pitchFamily="2" charset="-122"/>
                  </a:rPr>
                  <a:t>数学</a:t>
                </a:r>
              </a:p>
            </p:txBody>
          </p:sp>
          <p:sp>
            <p:nvSpPr>
              <p:cNvPr id="104" name="Rectangle 55"/>
              <p:cNvSpPr>
                <a:spLocks noChangeArrowheads="1"/>
              </p:cNvSpPr>
              <p:nvPr/>
            </p:nvSpPr>
            <p:spPr bwMode="auto">
              <a:xfrm>
                <a:off x="576" y="3477"/>
                <a:ext cx="672"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lang="zh-CN" altLang="en-US" sz="2000">
                    <a:solidFill>
                      <a:schemeClr val="bg2"/>
                    </a:solidFill>
                    <a:latin typeface="华文新魏" panose="02010800040101010101" pitchFamily="2" charset="-122"/>
                    <a:ea typeface="华文新魏" panose="02010800040101010101" pitchFamily="2" charset="-122"/>
                  </a:rPr>
                  <a:t>王红</a:t>
                </a:r>
              </a:p>
            </p:txBody>
          </p:sp>
          <p:sp>
            <p:nvSpPr>
              <p:cNvPr id="105" name="Rectangle 56"/>
              <p:cNvSpPr>
                <a:spLocks noChangeArrowheads="1"/>
              </p:cNvSpPr>
              <p:nvPr/>
            </p:nvSpPr>
            <p:spPr bwMode="auto">
              <a:xfrm>
                <a:off x="1248" y="3228"/>
                <a:ext cx="608"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lang="zh-CN" altLang="en-US" sz="2000">
                    <a:solidFill>
                      <a:schemeClr val="bg2"/>
                    </a:solidFill>
                    <a:latin typeface="华文新魏" panose="02010800040101010101" pitchFamily="2" charset="-122"/>
                    <a:ea typeface="华文新魏" panose="02010800040101010101" pitchFamily="2" charset="-122"/>
                  </a:rPr>
                  <a:t>物理</a:t>
                </a:r>
              </a:p>
            </p:txBody>
          </p:sp>
          <p:sp>
            <p:nvSpPr>
              <p:cNvPr id="106" name="Rectangle 57"/>
              <p:cNvSpPr>
                <a:spLocks noChangeArrowheads="1"/>
              </p:cNvSpPr>
              <p:nvPr/>
            </p:nvSpPr>
            <p:spPr bwMode="auto">
              <a:xfrm>
                <a:off x="576" y="3228"/>
                <a:ext cx="672"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lang="zh-CN" altLang="en-US" sz="2000">
                    <a:solidFill>
                      <a:schemeClr val="bg2"/>
                    </a:solidFill>
                    <a:latin typeface="华文新魏" panose="02010800040101010101" pitchFamily="2" charset="-122"/>
                    <a:ea typeface="华文新魏" panose="02010800040101010101" pitchFamily="2" charset="-122"/>
                  </a:rPr>
                  <a:t>张军</a:t>
                </a:r>
              </a:p>
            </p:txBody>
          </p:sp>
          <p:sp>
            <p:nvSpPr>
              <p:cNvPr id="107" name="Rectangle 58"/>
              <p:cNvSpPr>
                <a:spLocks noChangeArrowheads="1"/>
              </p:cNvSpPr>
              <p:nvPr/>
            </p:nvSpPr>
            <p:spPr bwMode="auto">
              <a:xfrm>
                <a:off x="1248" y="2979"/>
                <a:ext cx="608"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lang="zh-CN" altLang="en-US" sz="2000">
                    <a:solidFill>
                      <a:schemeClr val="bg2"/>
                    </a:solidFill>
                    <a:latin typeface="华文新魏" panose="02010800040101010101" pitchFamily="2" charset="-122"/>
                    <a:ea typeface="华文新魏" panose="02010800040101010101" pitchFamily="2" charset="-122"/>
                  </a:rPr>
                  <a:t>课程</a:t>
                </a:r>
              </a:p>
            </p:txBody>
          </p:sp>
          <p:sp>
            <p:nvSpPr>
              <p:cNvPr id="108" name="Rectangle 59"/>
              <p:cNvSpPr>
                <a:spLocks noChangeArrowheads="1"/>
              </p:cNvSpPr>
              <p:nvPr/>
            </p:nvSpPr>
            <p:spPr bwMode="auto">
              <a:xfrm>
                <a:off x="576" y="2979"/>
                <a:ext cx="672"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lang="zh-CN" altLang="en-US" sz="2000" dirty="0">
                    <a:solidFill>
                      <a:schemeClr val="bg2"/>
                    </a:solidFill>
                    <a:latin typeface="华文新魏" panose="02010800040101010101" pitchFamily="2" charset="-122"/>
                    <a:ea typeface="华文新魏" panose="02010800040101010101" pitchFamily="2" charset="-122"/>
                  </a:rPr>
                  <a:t>姓名</a:t>
                </a:r>
              </a:p>
            </p:txBody>
          </p:sp>
          <p:sp>
            <p:nvSpPr>
              <p:cNvPr id="109" name="Line 60"/>
              <p:cNvSpPr>
                <a:spLocks noChangeShapeType="1"/>
              </p:cNvSpPr>
              <p:nvPr/>
            </p:nvSpPr>
            <p:spPr bwMode="auto">
              <a:xfrm>
                <a:off x="576" y="2979"/>
                <a:ext cx="1280"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 name="Line 61"/>
              <p:cNvSpPr>
                <a:spLocks noChangeShapeType="1"/>
              </p:cNvSpPr>
              <p:nvPr/>
            </p:nvSpPr>
            <p:spPr bwMode="auto">
              <a:xfrm>
                <a:off x="576" y="3228"/>
                <a:ext cx="128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 name="Line 62"/>
              <p:cNvSpPr>
                <a:spLocks noChangeShapeType="1"/>
              </p:cNvSpPr>
              <p:nvPr/>
            </p:nvSpPr>
            <p:spPr bwMode="auto">
              <a:xfrm>
                <a:off x="576" y="3477"/>
                <a:ext cx="128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 name="Line 63"/>
              <p:cNvSpPr>
                <a:spLocks noChangeShapeType="1"/>
              </p:cNvSpPr>
              <p:nvPr/>
            </p:nvSpPr>
            <p:spPr bwMode="auto">
              <a:xfrm>
                <a:off x="576" y="3726"/>
                <a:ext cx="128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 name="Line 64"/>
              <p:cNvSpPr>
                <a:spLocks noChangeShapeType="1"/>
              </p:cNvSpPr>
              <p:nvPr/>
            </p:nvSpPr>
            <p:spPr bwMode="auto">
              <a:xfrm>
                <a:off x="576" y="3975"/>
                <a:ext cx="1280"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 name="Line 65"/>
              <p:cNvSpPr>
                <a:spLocks noChangeShapeType="1"/>
              </p:cNvSpPr>
              <p:nvPr/>
            </p:nvSpPr>
            <p:spPr bwMode="auto">
              <a:xfrm>
                <a:off x="576" y="2979"/>
                <a:ext cx="0" cy="996"/>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5" name="Line 66"/>
              <p:cNvSpPr>
                <a:spLocks noChangeShapeType="1"/>
              </p:cNvSpPr>
              <p:nvPr/>
            </p:nvSpPr>
            <p:spPr bwMode="auto">
              <a:xfrm>
                <a:off x="1248" y="2979"/>
                <a:ext cx="0" cy="996"/>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 name="Line 67"/>
              <p:cNvSpPr>
                <a:spLocks noChangeShapeType="1"/>
              </p:cNvSpPr>
              <p:nvPr/>
            </p:nvSpPr>
            <p:spPr bwMode="auto">
              <a:xfrm>
                <a:off x="1856" y="2979"/>
                <a:ext cx="0" cy="996"/>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7" name="Group 4"/>
            <p:cNvGrpSpPr>
              <a:grpSpLocks/>
            </p:cNvGrpSpPr>
            <p:nvPr/>
          </p:nvGrpSpPr>
          <p:grpSpPr bwMode="auto">
            <a:xfrm>
              <a:off x="3452648" y="1132556"/>
              <a:ext cx="762000" cy="1120052"/>
              <a:chOff x="2688" y="3376"/>
              <a:chExt cx="480" cy="848"/>
            </a:xfrm>
          </p:grpSpPr>
          <p:sp>
            <p:nvSpPr>
              <p:cNvPr id="118" name="Rectangle 5"/>
              <p:cNvSpPr>
                <a:spLocks noChangeArrowheads="1"/>
              </p:cNvSpPr>
              <p:nvPr/>
            </p:nvSpPr>
            <p:spPr bwMode="auto">
              <a:xfrm>
                <a:off x="2688" y="3941"/>
                <a:ext cx="480" cy="283"/>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lang="zh-CN" altLang="en-US" sz="2000">
                    <a:solidFill>
                      <a:schemeClr val="bg2"/>
                    </a:solidFill>
                    <a:latin typeface="华文新魏" panose="02010800040101010101" pitchFamily="2" charset="-122"/>
                    <a:ea typeface="华文新魏" panose="02010800040101010101" pitchFamily="2" charset="-122"/>
                  </a:rPr>
                  <a:t>物理</a:t>
                </a:r>
              </a:p>
            </p:txBody>
          </p:sp>
          <p:sp>
            <p:nvSpPr>
              <p:cNvPr id="119" name="Rectangle 6"/>
              <p:cNvSpPr>
                <a:spLocks noChangeArrowheads="1"/>
              </p:cNvSpPr>
              <p:nvPr/>
            </p:nvSpPr>
            <p:spPr bwMode="auto">
              <a:xfrm>
                <a:off x="2688" y="3659"/>
                <a:ext cx="480" cy="28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lang="zh-CN" altLang="en-US" sz="2000">
                    <a:solidFill>
                      <a:schemeClr val="bg2"/>
                    </a:solidFill>
                    <a:latin typeface="华文新魏" panose="02010800040101010101" pitchFamily="2" charset="-122"/>
                    <a:ea typeface="华文新魏" panose="02010800040101010101" pitchFamily="2" charset="-122"/>
                  </a:rPr>
                  <a:t>数学</a:t>
                </a:r>
              </a:p>
            </p:txBody>
          </p:sp>
          <p:sp>
            <p:nvSpPr>
              <p:cNvPr id="120" name="Rectangle 7"/>
              <p:cNvSpPr>
                <a:spLocks noChangeArrowheads="1"/>
              </p:cNvSpPr>
              <p:nvPr/>
            </p:nvSpPr>
            <p:spPr bwMode="auto">
              <a:xfrm>
                <a:off x="2688" y="3376"/>
                <a:ext cx="480" cy="283"/>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lang="zh-CN" altLang="en-US" sz="2000" dirty="0">
                    <a:solidFill>
                      <a:schemeClr val="bg2"/>
                    </a:solidFill>
                    <a:latin typeface="华文新魏" panose="02010800040101010101" pitchFamily="2" charset="-122"/>
                    <a:ea typeface="华文新魏" panose="02010800040101010101" pitchFamily="2" charset="-122"/>
                  </a:rPr>
                  <a:t>课程</a:t>
                </a:r>
              </a:p>
            </p:txBody>
          </p:sp>
          <p:sp>
            <p:nvSpPr>
              <p:cNvPr id="121" name="Line 8"/>
              <p:cNvSpPr>
                <a:spLocks noChangeShapeType="1"/>
              </p:cNvSpPr>
              <p:nvPr/>
            </p:nvSpPr>
            <p:spPr bwMode="auto">
              <a:xfrm>
                <a:off x="2688" y="3376"/>
                <a:ext cx="480"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 name="Line 9"/>
              <p:cNvSpPr>
                <a:spLocks noChangeShapeType="1"/>
              </p:cNvSpPr>
              <p:nvPr/>
            </p:nvSpPr>
            <p:spPr bwMode="auto">
              <a:xfrm>
                <a:off x="2688" y="3659"/>
                <a:ext cx="48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 name="Line 10"/>
              <p:cNvSpPr>
                <a:spLocks noChangeShapeType="1"/>
              </p:cNvSpPr>
              <p:nvPr/>
            </p:nvSpPr>
            <p:spPr bwMode="auto">
              <a:xfrm>
                <a:off x="2688" y="3941"/>
                <a:ext cx="48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 name="Line 11"/>
              <p:cNvSpPr>
                <a:spLocks noChangeShapeType="1"/>
              </p:cNvSpPr>
              <p:nvPr/>
            </p:nvSpPr>
            <p:spPr bwMode="auto">
              <a:xfrm>
                <a:off x="2688" y="4224"/>
                <a:ext cx="480"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 name="Line 12"/>
              <p:cNvSpPr>
                <a:spLocks noChangeShapeType="1"/>
              </p:cNvSpPr>
              <p:nvPr/>
            </p:nvSpPr>
            <p:spPr bwMode="auto">
              <a:xfrm>
                <a:off x="2688" y="3376"/>
                <a:ext cx="0" cy="848"/>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 name="Line 13"/>
              <p:cNvSpPr>
                <a:spLocks noChangeShapeType="1"/>
              </p:cNvSpPr>
              <p:nvPr/>
            </p:nvSpPr>
            <p:spPr bwMode="auto">
              <a:xfrm>
                <a:off x="3168" y="3376"/>
                <a:ext cx="0" cy="848"/>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 name="矩形 2"/>
            <p:cNvSpPr/>
            <p:nvPr/>
          </p:nvSpPr>
          <p:spPr>
            <a:xfrm>
              <a:off x="2845698" y="1422482"/>
              <a:ext cx="466794" cy="707886"/>
            </a:xfrm>
            <a:prstGeom prst="rect">
              <a:avLst/>
            </a:prstGeom>
          </p:spPr>
          <p:txBody>
            <a:bodyPr wrap="none">
              <a:spAutoFit/>
            </a:bodyPr>
            <a:lstStyle/>
            <a:p>
              <a:pPr algn="ctr">
                <a:spcBef>
                  <a:spcPct val="50000"/>
                </a:spcBef>
              </a:pPr>
              <a:r>
                <a:rPr kumimoji="1" lang="en-US" altLang="zh-CN" sz="4000" dirty="0">
                  <a:solidFill>
                    <a:schemeClr val="bg2"/>
                  </a:solidFill>
                  <a:latin typeface="华文新魏" panose="02010800040101010101" pitchFamily="2" charset="-122"/>
                  <a:ea typeface="华文新魏" panose="02010800040101010101" pitchFamily="2" charset="-122"/>
                  <a:sym typeface="Symbol" panose="05050102010706020507" pitchFamily="18" charset="2"/>
                </a:rPr>
                <a:t></a:t>
              </a:r>
              <a:endParaRPr kumimoji="1" lang="zh-CN" altLang="en-US" sz="4000" dirty="0">
                <a:solidFill>
                  <a:schemeClr val="bg2"/>
                </a:solidFill>
                <a:latin typeface="华文新魏" panose="02010800040101010101" pitchFamily="2" charset="-122"/>
                <a:ea typeface="华文新魏" panose="02010800040101010101" pitchFamily="2" charset="-122"/>
              </a:endParaRPr>
            </a:p>
          </p:txBody>
        </p:sp>
      </p:grpSp>
      <p:sp>
        <p:nvSpPr>
          <p:cNvPr id="130" name="矩形 129"/>
          <p:cNvSpPr/>
          <p:nvPr/>
        </p:nvSpPr>
        <p:spPr>
          <a:xfrm>
            <a:off x="3875166" y="1470209"/>
            <a:ext cx="954107" cy="1015663"/>
          </a:xfrm>
          <a:prstGeom prst="rect">
            <a:avLst/>
          </a:prstGeom>
        </p:spPr>
        <p:txBody>
          <a:bodyPr wrap="square">
            <a:spAutoFit/>
          </a:bodyPr>
          <a:lstStyle/>
          <a:p>
            <a:r>
              <a:rPr lang="zh-CN" altLang="en-US" sz="6000" dirty="0">
                <a:solidFill>
                  <a:srgbClr val="FF0000"/>
                </a:solidFill>
              </a:rPr>
              <a:t>？</a:t>
            </a:r>
          </a:p>
        </p:txBody>
      </p:sp>
    </p:spTree>
    <p:custDataLst>
      <p:tags r:id="rId1"/>
    </p:custDataLst>
    <p:extLst>
      <p:ext uri="{BB962C8B-B14F-4D97-AF65-F5344CB8AC3E}">
        <p14:creationId xmlns:p14="http://schemas.microsoft.com/office/powerpoint/2010/main" val="2329446419"/>
      </p:ext>
    </p:extLst>
  </p:cSld>
  <p:clrMapOvr>
    <a:masterClrMapping/>
  </p:clrMapOvr>
  <mc:AlternateContent xmlns:mc="http://schemas.openxmlformats.org/markup-compatibility/2006" xmlns:p14="http://schemas.microsoft.com/office/powerpoint/2010/main">
    <mc:Choice Requires="p14">
      <p:transition spd="slow" p14:dur="2000" advTm="158132"/>
    </mc:Choice>
    <mc:Fallback xmlns="">
      <p:transition spd="slow" advTm="15813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E180D4A7-C9FB-4DFB-919C-405C955672EB}">
      <p14:showEvtLst xmlns:p14="http://schemas.microsoft.com/office/powerpoint/2010/main">
        <p14:playEvt time="2455" objId="5"/>
        <p14:stopEvt time="156393" objId="5"/>
      </p14:showEvtLst>
    </p:ext>
  </p:extLs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页脚占位符 5"/>
          <p:cNvSpPr>
            <a:spLocks noGrp="1"/>
          </p:cNvSpPr>
          <p:nvPr>
            <p:ph type="ftr"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endParaRPr kumimoji="0" lang="en-US" altLang="zh-CN">
              <a:latin typeface="Helvetica" panose="020B0604020202020204" pitchFamily="34" charset="0"/>
            </a:endParaRPr>
          </a:p>
        </p:txBody>
      </p:sp>
      <p:sp>
        <p:nvSpPr>
          <p:cNvPr id="87044" name="Rectangle 2"/>
          <p:cNvSpPr>
            <a:spLocks noGrp="1" noChangeArrowheads="1"/>
          </p:cNvSpPr>
          <p:nvPr>
            <p:ph type="title"/>
          </p:nvPr>
        </p:nvSpPr>
        <p:spPr>
          <a:xfrm>
            <a:off x="685800" y="228600"/>
            <a:ext cx="7793038" cy="784225"/>
          </a:xfrm>
        </p:spPr>
        <p:txBody>
          <a:bodyPr/>
          <a:lstStyle/>
          <a:p>
            <a:pPr eaLnBrk="1" hangingPunct="1"/>
            <a:r>
              <a:rPr lang="zh-CN" altLang="en-US"/>
              <a:t>除运算</a:t>
            </a:r>
          </a:p>
        </p:txBody>
      </p:sp>
      <p:sp>
        <p:nvSpPr>
          <p:cNvPr id="87045" name="Rectangle 3"/>
          <p:cNvSpPr>
            <a:spLocks noGrp="1" noChangeArrowheads="1"/>
          </p:cNvSpPr>
          <p:nvPr>
            <p:ph type="body" idx="1"/>
          </p:nvPr>
        </p:nvSpPr>
        <p:spPr>
          <a:xfrm>
            <a:off x="304800" y="1524000"/>
            <a:ext cx="8650288" cy="3473450"/>
          </a:xfrm>
        </p:spPr>
        <p:txBody>
          <a:bodyPr/>
          <a:lstStyle/>
          <a:p>
            <a:pPr eaLnBrk="1" hangingPunct="1"/>
            <a:r>
              <a:rPr lang="zh-CN" altLang="en-US" sz="2800" dirty="0"/>
              <a:t>除定义</a:t>
            </a:r>
          </a:p>
          <a:p>
            <a:pPr lvl="1" eaLnBrk="1" hangingPunct="1"/>
            <a:r>
              <a:rPr lang="en-US" altLang="zh-CN" sz="2400" dirty="0">
                <a:ea typeface="华文行楷" panose="02010800040101010101" pitchFamily="2" charset="-122"/>
              </a:rPr>
              <a:t>R(X , Y) </a:t>
            </a:r>
            <a:r>
              <a:rPr lang="en-US" altLang="zh-CN" sz="2400" dirty="0">
                <a:ea typeface="华文行楷" panose="02010800040101010101" pitchFamily="2" charset="-122"/>
                <a:sym typeface="Symbol" panose="05050102010706020507" pitchFamily="18" charset="2"/>
              </a:rPr>
              <a:t></a:t>
            </a:r>
            <a:r>
              <a:rPr lang="en-US" altLang="zh-CN" sz="2400" dirty="0">
                <a:ea typeface="华文行楷" panose="02010800040101010101" pitchFamily="2" charset="-122"/>
              </a:rPr>
              <a:t> S(Y) = { x | x=r[X] </a:t>
            </a:r>
            <a:r>
              <a:rPr lang="en-US" altLang="zh-CN" sz="2400" dirty="0">
                <a:ea typeface="华文行楷" panose="02010800040101010101" pitchFamily="2" charset="-122"/>
                <a:sym typeface="Symbol" panose="05050102010706020507" pitchFamily="18" charset="2"/>
              </a:rPr>
              <a:t></a:t>
            </a:r>
            <a:r>
              <a:rPr lang="en-US" altLang="zh-CN" sz="2400" dirty="0">
                <a:ea typeface="华文行楷" panose="02010800040101010101" pitchFamily="2" charset="-122"/>
              </a:rPr>
              <a:t> </a:t>
            </a:r>
            <a:r>
              <a:rPr lang="en-US" altLang="zh-CN" sz="2400" dirty="0" err="1">
                <a:ea typeface="华文行楷" panose="02010800040101010101" pitchFamily="2" charset="-122"/>
              </a:rPr>
              <a:t>r</a:t>
            </a:r>
            <a:r>
              <a:rPr lang="en-US" altLang="zh-CN" sz="2400" dirty="0" err="1">
                <a:ea typeface="华文行楷" panose="02010800040101010101" pitchFamily="2" charset="-122"/>
                <a:sym typeface="Symbol" panose="05050102010706020507" pitchFamily="18" charset="2"/>
              </a:rPr>
              <a:t></a:t>
            </a:r>
            <a:r>
              <a:rPr lang="en-US" altLang="zh-CN" sz="2400" dirty="0" err="1">
                <a:ea typeface="华文行楷" panose="02010800040101010101" pitchFamily="2" charset="-122"/>
              </a:rPr>
              <a:t>R</a:t>
            </a:r>
            <a:r>
              <a:rPr lang="en-US" altLang="zh-CN" sz="2400" dirty="0">
                <a:ea typeface="华文行楷" panose="02010800040101010101" pitchFamily="2" charset="-122"/>
              </a:rPr>
              <a:t> </a:t>
            </a:r>
            <a:r>
              <a:rPr lang="en-US" altLang="zh-CN" sz="2400" dirty="0">
                <a:ea typeface="华文行楷" panose="02010800040101010101" pitchFamily="2" charset="-122"/>
                <a:sym typeface="Symbol" panose="05050102010706020507" pitchFamily="18" charset="2"/>
              </a:rPr>
              <a:t></a:t>
            </a:r>
            <a:r>
              <a:rPr lang="en-US" altLang="zh-CN" sz="2400" dirty="0">
                <a:ea typeface="华文行楷" panose="02010800040101010101" pitchFamily="2" charset="-122"/>
              </a:rPr>
              <a:t> </a:t>
            </a:r>
            <a:r>
              <a:rPr lang="en-US" altLang="zh-CN" sz="2400" dirty="0" err="1">
                <a:ea typeface="华文行楷" panose="02010800040101010101" pitchFamily="2" charset="-122"/>
              </a:rPr>
              <a:t>Y</a:t>
            </a:r>
            <a:r>
              <a:rPr lang="en-US" altLang="zh-CN" sz="2400" i="1" dirty="0" err="1">
                <a:latin typeface="Monotype Corsiva" panose="03010101010201010101" pitchFamily="66" charset="0"/>
                <a:ea typeface="Gungsuh" pitchFamily="18" charset="-127"/>
              </a:rPr>
              <a:t>x</a:t>
            </a:r>
            <a:r>
              <a:rPr lang="en-US" altLang="zh-CN" sz="2400" i="1" dirty="0">
                <a:latin typeface="Monotype Corsiva" panose="03010101010201010101" pitchFamily="66" charset="0"/>
                <a:ea typeface="Gungsuh" pitchFamily="18" charset="-127"/>
              </a:rPr>
              <a:t> </a:t>
            </a:r>
            <a:r>
              <a:rPr lang="en-US" altLang="zh-CN" sz="2400" dirty="0">
                <a:ea typeface="华文行楷" panose="02010800040101010101" pitchFamily="2" charset="-122"/>
                <a:sym typeface="Symbol" panose="05050102010706020507" pitchFamily="18" charset="2"/>
              </a:rPr>
              <a:t></a:t>
            </a:r>
            <a:r>
              <a:rPr lang="en-US" altLang="zh-CN" sz="2400" dirty="0">
                <a:ea typeface="华文行楷" panose="02010800040101010101" pitchFamily="2" charset="-122"/>
              </a:rPr>
              <a:t>S}</a:t>
            </a:r>
            <a:endParaRPr lang="en-US" altLang="zh-CN" sz="2000" dirty="0"/>
          </a:p>
          <a:p>
            <a:pPr lvl="1" eaLnBrk="1" hangingPunct="1"/>
            <a:endParaRPr lang="en-US" altLang="zh-CN" sz="2400" dirty="0"/>
          </a:p>
          <a:p>
            <a:pPr lvl="1" eaLnBrk="1" hangingPunct="1"/>
            <a:r>
              <a:rPr lang="en-US" altLang="zh-CN" sz="2400" dirty="0"/>
              <a:t>R(X, Y) </a:t>
            </a:r>
            <a:r>
              <a:rPr lang="en-US" altLang="zh-CN" sz="2400" dirty="0">
                <a:sym typeface="Symbol" panose="05050102010706020507" pitchFamily="18" charset="2"/>
              </a:rPr>
              <a:t></a:t>
            </a:r>
            <a:r>
              <a:rPr lang="en-US" altLang="zh-CN" sz="2400" dirty="0"/>
              <a:t> S(Y) </a:t>
            </a:r>
            <a:r>
              <a:rPr lang="en-US" altLang="zh-CN" sz="2400" dirty="0">
                <a:sym typeface="Symbol" panose="05050102010706020507" pitchFamily="18" charset="2"/>
              </a:rPr>
              <a:t>= { </a:t>
            </a:r>
            <a:r>
              <a:rPr lang="en-US" altLang="zh-CN" sz="2400" i="1" dirty="0">
                <a:sym typeface="Symbol" panose="05050102010706020507" pitchFamily="18" charset="2"/>
              </a:rPr>
              <a:t>t</a:t>
            </a:r>
            <a:r>
              <a:rPr lang="en-US" altLang="zh-CN" sz="2400" dirty="0">
                <a:sym typeface="Symbol" panose="05050102010706020507" pitchFamily="18" charset="2"/>
              </a:rPr>
              <a:t>  | </a:t>
            </a:r>
            <a:r>
              <a:rPr lang="en-US" altLang="zh-CN" sz="2400" i="1" dirty="0">
                <a:sym typeface="Symbol" panose="05050102010706020507" pitchFamily="18" charset="2"/>
              </a:rPr>
              <a:t>t</a:t>
            </a:r>
            <a:r>
              <a:rPr lang="en-US" altLang="zh-CN" sz="2400" dirty="0">
                <a:sym typeface="Symbol" panose="05050102010706020507" pitchFamily="18" charset="2"/>
              </a:rPr>
              <a:t></a:t>
            </a:r>
            <a:r>
              <a:rPr lang="en-US" altLang="zh-CN" sz="2400" i="1" baseline="-25000" dirty="0">
                <a:sym typeface="Symbol" panose="05050102010706020507" pitchFamily="18" charset="2"/>
              </a:rPr>
              <a:t>X</a:t>
            </a:r>
            <a:r>
              <a:rPr lang="en-US" altLang="zh-CN" sz="2400" dirty="0">
                <a:sym typeface="Symbol" panose="05050102010706020507" pitchFamily="18" charset="2"/>
              </a:rPr>
              <a:t>(R)  </a:t>
            </a:r>
            <a:r>
              <a:rPr lang="en-US" altLang="zh-CN" sz="2400" i="1" dirty="0" err="1">
                <a:sym typeface="Symbol" panose="05050102010706020507" pitchFamily="18" charset="2"/>
              </a:rPr>
              <a:t>u</a:t>
            </a:r>
            <a:r>
              <a:rPr lang="en-US" altLang="zh-CN" sz="2400" dirty="0" err="1">
                <a:sym typeface="Symbol" panose="05050102010706020507" pitchFamily="18" charset="2"/>
              </a:rPr>
              <a:t>S</a:t>
            </a:r>
            <a:r>
              <a:rPr lang="en-US" altLang="zh-CN" sz="2400" dirty="0">
                <a:sym typeface="Symbol" panose="05050102010706020507" pitchFamily="18" charset="2"/>
              </a:rPr>
              <a:t>(</a:t>
            </a:r>
            <a:r>
              <a:rPr lang="en-US" altLang="zh-CN" sz="2400" i="1" dirty="0" err="1">
                <a:sym typeface="Symbol" panose="05050102010706020507" pitchFamily="18" charset="2"/>
              </a:rPr>
              <a:t>tu</a:t>
            </a:r>
            <a:r>
              <a:rPr lang="en-US" altLang="zh-CN" sz="2400" dirty="0">
                <a:sym typeface="Symbol" panose="05050102010706020507" pitchFamily="18" charset="2"/>
              </a:rPr>
              <a:t> </a:t>
            </a:r>
            <a:r>
              <a:rPr lang="en-US" altLang="zh-CN" sz="2400" i="1" dirty="0">
                <a:sym typeface="Symbol" panose="05050102010706020507" pitchFamily="18" charset="2"/>
              </a:rPr>
              <a:t> R</a:t>
            </a:r>
            <a:r>
              <a:rPr lang="en-US" altLang="zh-CN" sz="2400" dirty="0">
                <a:sym typeface="Symbol" panose="05050102010706020507" pitchFamily="18" charset="2"/>
              </a:rPr>
              <a:t>) } </a:t>
            </a:r>
            <a:endParaRPr lang="en-US" altLang="zh-CN" sz="2400" dirty="0"/>
          </a:p>
        </p:txBody>
      </p:sp>
      <p:sp>
        <p:nvSpPr>
          <p:cNvPr id="87046" name="Arc 4"/>
          <p:cNvSpPr>
            <a:spLocks/>
          </p:cNvSpPr>
          <p:nvPr/>
        </p:nvSpPr>
        <p:spPr bwMode="auto">
          <a:xfrm rot="-4200000">
            <a:off x="7515226" y="3124200"/>
            <a:ext cx="114300" cy="193675"/>
          </a:xfrm>
          <a:custGeom>
            <a:avLst/>
            <a:gdLst>
              <a:gd name="T0" fmla="*/ 2147483646 w 21600"/>
              <a:gd name="T1" fmla="*/ 0 h 31859"/>
              <a:gd name="T2" fmla="*/ 2147483646 w 21600"/>
              <a:gd name="T3" fmla="*/ 2147483646 h 31859"/>
              <a:gd name="T4" fmla="*/ 0 w 21600"/>
              <a:gd name="T5" fmla="*/ 2147483646 h 31859"/>
              <a:gd name="T6" fmla="*/ 0 60000 65536"/>
              <a:gd name="T7" fmla="*/ 0 60000 65536"/>
              <a:gd name="T8" fmla="*/ 0 60000 65536"/>
              <a:gd name="T9" fmla="*/ 0 w 21600"/>
              <a:gd name="T10" fmla="*/ 0 h 31859"/>
              <a:gd name="T11" fmla="*/ 21600 w 21600"/>
              <a:gd name="T12" fmla="*/ 31859 h 31859"/>
            </a:gdLst>
            <a:ahLst/>
            <a:cxnLst>
              <a:cxn ang="T6">
                <a:pos x="T0" y="T1"/>
              </a:cxn>
              <a:cxn ang="T7">
                <a:pos x="T2" y="T3"/>
              </a:cxn>
              <a:cxn ang="T8">
                <a:pos x="T4" y="T5"/>
              </a:cxn>
            </a:cxnLst>
            <a:rect l="T9" t="T10" r="T11" b="T12"/>
            <a:pathLst>
              <a:path w="21600" h="31859" fill="none" extrusionOk="0">
                <a:moveTo>
                  <a:pt x="7836" y="-1"/>
                </a:moveTo>
                <a:cubicBezTo>
                  <a:pt x="16134" y="3230"/>
                  <a:pt x="21600" y="11222"/>
                  <a:pt x="21600" y="20128"/>
                </a:cubicBezTo>
                <a:cubicBezTo>
                  <a:pt x="21600" y="24290"/>
                  <a:pt x="20397" y="28363"/>
                  <a:pt x="18136" y="31858"/>
                </a:cubicBezTo>
              </a:path>
              <a:path w="21600" h="31859" stroke="0" extrusionOk="0">
                <a:moveTo>
                  <a:pt x="7836" y="-1"/>
                </a:moveTo>
                <a:cubicBezTo>
                  <a:pt x="16134" y="3230"/>
                  <a:pt x="21600" y="11222"/>
                  <a:pt x="21600" y="20128"/>
                </a:cubicBezTo>
                <a:cubicBezTo>
                  <a:pt x="21600" y="24290"/>
                  <a:pt x="20397" y="28363"/>
                  <a:pt x="18136" y="31858"/>
                </a:cubicBezTo>
                <a:lnTo>
                  <a:pt x="0" y="20128"/>
                </a:lnTo>
                <a:lnTo>
                  <a:pt x="7836" y="-1"/>
                </a:lnTo>
                <a:close/>
              </a:path>
            </a:pathLst>
          </a:custGeom>
          <a:noFill/>
          <a:ln w="28575">
            <a:solidFill>
              <a:schemeClr val="bg2"/>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p>
            <a:endParaRPr lang="zh-CN" altLang="en-US"/>
          </a:p>
        </p:txBody>
      </p:sp>
      <p:sp>
        <p:nvSpPr>
          <p:cNvPr id="105480" name="Text Box 8"/>
          <p:cNvSpPr txBox="1">
            <a:spLocks noChangeArrowheads="1"/>
          </p:cNvSpPr>
          <p:nvPr/>
        </p:nvSpPr>
        <p:spPr bwMode="auto">
          <a:xfrm>
            <a:off x="304800" y="3983421"/>
            <a:ext cx="8292662" cy="831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marL="800100" lvl="1" indent="-342900" eaLnBrk="1" hangingPunct="1">
              <a:buSzTx/>
              <a:buFont typeface="Wingdings" panose="05000000000000000000" pitchFamily="2" charset="2"/>
              <a:buChar char="l"/>
            </a:pPr>
            <a:r>
              <a:rPr lang="en-US" altLang="zh-CN" sz="2400" dirty="0">
                <a:solidFill>
                  <a:schemeClr val="bg2"/>
                </a:solidFill>
              </a:rPr>
              <a:t>R(X, Y) </a:t>
            </a:r>
            <a:r>
              <a:rPr lang="en-US" altLang="zh-CN" sz="2400" dirty="0">
                <a:solidFill>
                  <a:schemeClr val="bg2"/>
                </a:solidFill>
                <a:sym typeface="Symbol" panose="05050102010706020507" pitchFamily="18" charset="2"/>
              </a:rPr>
              <a:t> </a:t>
            </a:r>
            <a:r>
              <a:rPr lang="en-US" altLang="zh-CN" sz="2400" dirty="0">
                <a:solidFill>
                  <a:schemeClr val="bg2"/>
                </a:solidFill>
              </a:rPr>
              <a:t>S(Y) = </a:t>
            </a:r>
            <a:r>
              <a:rPr lang="en-US" altLang="zh-CN" sz="2400" dirty="0">
                <a:solidFill>
                  <a:schemeClr val="bg2"/>
                </a:solidFill>
                <a:sym typeface="Symbol" panose="05050102010706020507" pitchFamily="18" charset="2"/>
              </a:rPr>
              <a:t></a:t>
            </a:r>
            <a:r>
              <a:rPr lang="en-US" altLang="zh-CN" sz="2400" baseline="-25000" dirty="0">
                <a:solidFill>
                  <a:schemeClr val="bg2"/>
                </a:solidFill>
                <a:sym typeface="Symbol" panose="05050102010706020507" pitchFamily="18" charset="2"/>
              </a:rPr>
              <a:t>X</a:t>
            </a:r>
            <a:r>
              <a:rPr lang="en-US" altLang="zh-CN" sz="2400" dirty="0">
                <a:solidFill>
                  <a:schemeClr val="bg2"/>
                </a:solidFill>
              </a:rPr>
              <a:t>(R) </a:t>
            </a:r>
            <a:r>
              <a:rPr lang="en-US" altLang="zh-CN" sz="2400" dirty="0">
                <a:solidFill>
                  <a:schemeClr val="bg2"/>
                </a:solidFill>
                <a:sym typeface="Symbol" panose="05050102010706020507" pitchFamily="18" charset="2"/>
              </a:rPr>
              <a:t> </a:t>
            </a:r>
            <a:r>
              <a:rPr lang="en-US" altLang="zh-CN" sz="2400" baseline="-25000" dirty="0">
                <a:solidFill>
                  <a:schemeClr val="bg2"/>
                </a:solidFill>
                <a:sym typeface="Symbol" panose="05050102010706020507" pitchFamily="18" charset="2"/>
              </a:rPr>
              <a:t>X</a:t>
            </a:r>
            <a:r>
              <a:rPr lang="en-US" altLang="zh-CN" sz="2400" dirty="0">
                <a:solidFill>
                  <a:schemeClr val="bg2"/>
                </a:solidFill>
              </a:rPr>
              <a:t>(</a:t>
            </a:r>
            <a:r>
              <a:rPr lang="en-US" altLang="zh-CN" sz="2400" dirty="0">
                <a:solidFill>
                  <a:schemeClr val="bg2"/>
                </a:solidFill>
                <a:sym typeface="Symbol" panose="05050102010706020507" pitchFamily="18" charset="2"/>
              </a:rPr>
              <a:t></a:t>
            </a:r>
            <a:r>
              <a:rPr lang="en-US" altLang="zh-CN" sz="2400" baseline="-25000" dirty="0">
                <a:solidFill>
                  <a:schemeClr val="bg2"/>
                </a:solidFill>
                <a:sym typeface="Symbol" panose="05050102010706020507" pitchFamily="18" charset="2"/>
              </a:rPr>
              <a:t>X</a:t>
            </a:r>
            <a:r>
              <a:rPr lang="en-US" altLang="zh-CN" sz="2400" dirty="0">
                <a:solidFill>
                  <a:schemeClr val="bg2"/>
                </a:solidFill>
              </a:rPr>
              <a:t>(R) </a:t>
            </a:r>
            <a:r>
              <a:rPr lang="en-US" altLang="zh-CN" sz="2400" dirty="0">
                <a:solidFill>
                  <a:schemeClr val="bg2"/>
                </a:solidFill>
                <a:sym typeface="Symbol" panose="05050102010706020507" pitchFamily="18" charset="2"/>
              </a:rPr>
              <a:t> </a:t>
            </a:r>
            <a:r>
              <a:rPr lang="en-US" altLang="zh-CN" sz="2400" baseline="-25000" dirty="0">
                <a:solidFill>
                  <a:schemeClr val="bg2"/>
                </a:solidFill>
                <a:sym typeface="Symbol" panose="05050102010706020507" pitchFamily="18" charset="2"/>
              </a:rPr>
              <a:t>Y</a:t>
            </a:r>
            <a:r>
              <a:rPr lang="en-US" altLang="zh-CN" sz="2400" dirty="0">
                <a:solidFill>
                  <a:schemeClr val="bg2"/>
                </a:solidFill>
              </a:rPr>
              <a:t>(S) </a:t>
            </a:r>
            <a:r>
              <a:rPr lang="en-US" altLang="zh-CN" sz="2400" dirty="0">
                <a:solidFill>
                  <a:schemeClr val="bg2"/>
                </a:solidFill>
                <a:sym typeface="Symbol" panose="05050102010706020507" pitchFamily="18" charset="2"/>
              </a:rPr>
              <a:t></a:t>
            </a:r>
            <a:r>
              <a:rPr lang="en-US" altLang="zh-CN" sz="2400" dirty="0">
                <a:solidFill>
                  <a:schemeClr val="bg2"/>
                </a:solidFill>
              </a:rPr>
              <a:t> R)</a:t>
            </a:r>
            <a:endParaRPr lang="zh-CN" altLang="en-US" sz="2400" dirty="0">
              <a:solidFill>
                <a:schemeClr val="bg2"/>
              </a:solidFill>
            </a:endParaRPr>
          </a:p>
          <a:p>
            <a:pPr eaLnBrk="1" hangingPunct="1">
              <a:spcBef>
                <a:spcPct val="0"/>
              </a:spcBef>
              <a:buClrTx/>
              <a:buSzTx/>
              <a:buFontTx/>
              <a:buNone/>
            </a:pPr>
            <a:endParaRPr lang="zh-CN" altLang="en-US" sz="2400" dirty="0"/>
          </a:p>
        </p:txBody>
      </p:sp>
    </p:spTree>
    <p:custDataLst>
      <p:tags r:id="rId1"/>
    </p:custDataLst>
    <p:extLst>
      <p:ext uri="{BB962C8B-B14F-4D97-AF65-F5344CB8AC3E}">
        <p14:creationId xmlns:p14="http://schemas.microsoft.com/office/powerpoint/2010/main" val="1678242066"/>
      </p:ext>
    </p:extLst>
  </p:cSld>
  <p:clrMapOvr>
    <a:masterClrMapping/>
  </p:clrMapOvr>
  <mc:AlternateContent xmlns:mc="http://schemas.openxmlformats.org/markup-compatibility/2006" xmlns:p14="http://schemas.microsoft.com/office/powerpoint/2010/main">
    <mc:Choice Requires="p14">
      <p:transition spd="slow" p14:dur="2000" advTm="233630"/>
    </mc:Choice>
    <mc:Fallback xmlns="">
      <p:transition spd="slow" advTm="23363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5480"/>
                                        </p:tgtEl>
                                        <p:attrNameLst>
                                          <p:attrName>style.visibility</p:attrName>
                                        </p:attrNameLst>
                                      </p:cBhvr>
                                      <p:to>
                                        <p:strVal val="visible"/>
                                      </p:to>
                                    </p:set>
                                    <p:anim calcmode="lin" valueType="num">
                                      <p:cBhvr additive="base">
                                        <p:cTn id="7" dur="500" fill="hold"/>
                                        <p:tgtEl>
                                          <p:spTgt spid="105480"/>
                                        </p:tgtEl>
                                        <p:attrNameLst>
                                          <p:attrName>ppt_x</p:attrName>
                                        </p:attrNameLst>
                                      </p:cBhvr>
                                      <p:tavLst>
                                        <p:tav tm="0">
                                          <p:val>
                                            <p:strVal val="#ppt_x"/>
                                          </p:val>
                                        </p:tav>
                                        <p:tav tm="100000">
                                          <p:val>
                                            <p:strVal val="#ppt_x"/>
                                          </p:val>
                                        </p:tav>
                                      </p:tavLst>
                                    </p:anim>
                                    <p:anim calcmode="lin" valueType="num">
                                      <p:cBhvr additive="base">
                                        <p:cTn id="8" dur="500" fill="hold"/>
                                        <p:tgtEl>
                                          <p:spTgt spid="1054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80" grpId="0"/>
    </p:bldLst>
  </p:timing>
  <p:extLst>
    <p:ext uri="{E180D4A7-C9FB-4DFB-919C-405C955672EB}">
      <p14:showEvtLst xmlns:p14="http://schemas.microsoft.com/office/powerpoint/2010/main">
        <p14:playEvt time="1901" objId="2"/>
        <p14:stopEvt time="231679" objId="2"/>
      </p14:showEvtLst>
    </p:ext>
  </p:extLs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665163" y="152400"/>
            <a:ext cx="7793037" cy="842963"/>
          </a:xfrm>
        </p:spPr>
        <p:txBody>
          <a:bodyPr/>
          <a:lstStyle/>
          <a:p>
            <a:r>
              <a:rPr lang="zh-CN" altLang="en-US" dirty="0"/>
              <a:t>除运算</a:t>
            </a:r>
          </a:p>
        </p:txBody>
      </p:sp>
      <p:sp>
        <p:nvSpPr>
          <p:cNvPr id="60419" name="Rectangle 3"/>
          <p:cNvSpPr>
            <a:spLocks noGrp="1" noChangeArrowheads="1"/>
          </p:cNvSpPr>
          <p:nvPr>
            <p:ph type="body" idx="1"/>
          </p:nvPr>
        </p:nvSpPr>
        <p:spPr>
          <a:xfrm>
            <a:off x="152400" y="1447800"/>
            <a:ext cx="8839200" cy="2743200"/>
          </a:xfrm>
        </p:spPr>
        <p:txBody>
          <a:bodyPr/>
          <a:lstStyle/>
          <a:p>
            <a:pPr>
              <a:lnSpc>
                <a:spcPct val="150000"/>
              </a:lnSpc>
            </a:pPr>
            <a:r>
              <a:rPr lang="zh-CN" altLang="en-US" sz="2400" dirty="0">
                <a:latin typeface="华文新魏" panose="02010800040101010101" pitchFamily="2" charset="-122"/>
              </a:rPr>
              <a:t>象集（</a:t>
            </a:r>
            <a:r>
              <a:rPr lang="en-US" altLang="zh-CN" sz="2400" dirty="0">
                <a:latin typeface="华文新魏" panose="02010800040101010101" pitchFamily="2" charset="-122"/>
              </a:rPr>
              <a:t>Image Set）</a:t>
            </a:r>
          </a:p>
          <a:p>
            <a:pPr lvl="1">
              <a:lnSpc>
                <a:spcPct val="150000"/>
              </a:lnSpc>
            </a:pPr>
            <a:r>
              <a:rPr lang="zh-CN" altLang="en-US" sz="2000" dirty="0">
                <a:latin typeface="华文新魏" panose="02010800040101010101" pitchFamily="2" charset="-122"/>
              </a:rPr>
              <a:t>关系</a:t>
            </a:r>
            <a:r>
              <a:rPr lang="en-US" altLang="zh-CN" sz="2000" dirty="0">
                <a:latin typeface="华文新魏" panose="02010800040101010101" pitchFamily="2" charset="-122"/>
              </a:rPr>
              <a:t>R(X , Y), X, Y</a:t>
            </a:r>
            <a:r>
              <a:rPr lang="zh-CN" altLang="en-US" sz="2000" dirty="0">
                <a:latin typeface="华文新魏" panose="02010800040101010101" pitchFamily="2" charset="-122"/>
              </a:rPr>
              <a:t>是属性组，</a:t>
            </a:r>
            <a:r>
              <a:rPr lang="en-US" altLang="zh-CN" sz="2000" dirty="0">
                <a:latin typeface="华文新魏" panose="02010800040101010101" pitchFamily="2" charset="-122"/>
              </a:rPr>
              <a:t>x</a:t>
            </a:r>
            <a:r>
              <a:rPr lang="zh-CN" altLang="en-US" sz="2000" dirty="0">
                <a:latin typeface="华文新魏" panose="02010800040101010101" pitchFamily="2" charset="-122"/>
              </a:rPr>
              <a:t>是</a:t>
            </a:r>
            <a:r>
              <a:rPr lang="en-US" altLang="zh-CN" sz="2000" dirty="0">
                <a:latin typeface="华文新魏" panose="02010800040101010101" pitchFamily="2" charset="-122"/>
              </a:rPr>
              <a:t>X</a:t>
            </a:r>
            <a:r>
              <a:rPr lang="zh-CN" altLang="en-US" sz="2000" dirty="0">
                <a:latin typeface="华文新魏" panose="02010800040101010101" pitchFamily="2" charset="-122"/>
              </a:rPr>
              <a:t>上的取值，定义</a:t>
            </a:r>
            <a:r>
              <a:rPr lang="en-US" altLang="zh-CN" sz="2000" dirty="0">
                <a:latin typeface="华文新魏" panose="02010800040101010101" pitchFamily="2" charset="-122"/>
              </a:rPr>
              <a:t>x</a:t>
            </a:r>
            <a:r>
              <a:rPr lang="zh-CN" altLang="en-US" sz="2000" dirty="0">
                <a:latin typeface="华文新魏" panose="02010800040101010101" pitchFamily="2" charset="-122"/>
              </a:rPr>
              <a:t>在</a:t>
            </a:r>
            <a:r>
              <a:rPr lang="en-US" altLang="zh-CN" sz="2000" dirty="0">
                <a:latin typeface="华文新魏" panose="02010800040101010101" pitchFamily="2" charset="-122"/>
              </a:rPr>
              <a:t>R</a:t>
            </a:r>
            <a:r>
              <a:rPr lang="zh-CN" altLang="en-US" sz="2000" dirty="0">
                <a:latin typeface="华文新魏" panose="02010800040101010101" pitchFamily="2" charset="-122"/>
              </a:rPr>
              <a:t>中的象集为</a:t>
            </a:r>
          </a:p>
          <a:p>
            <a:pPr lvl="1" algn="ctr">
              <a:lnSpc>
                <a:spcPct val="150000"/>
              </a:lnSpc>
              <a:buFontTx/>
              <a:buNone/>
            </a:pPr>
            <a:r>
              <a:rPr lang="en-US" altLang="zh-CN" sz="2000" dirty="0" err="1">
                <a:latin typeface="华文新魏" panose="02010800040101010101" pitchFamily="2" charset="-122"/>
              </a:rPr>
              <a:t>Y</a:t>
            </a:r>
            <a:r>
              <a:rPr lang="en-US" altLang="zh-CN" sz="2000" baseline="-16000" dirty="0" err="1">
                <a:latin typeface="华文新魏" panose="02010800040101010101" pitchFamily="2" charset="-122"/>
              </a:rPr>
              <a:t>x</a:t>
            </a:r>
            <a:r>
              <a:rPr lang="en-US" altLang="zh-CN" sz="2000" dirty="0">
                <a:latin typeface="华文新魏" panose="02010800040101010101" pitchFamily="2" charset="-122"/>
              </a:rPr>
              <a:t> = { t[Y] | </a:t>
            </a:r>
            <a:r>
              <a:rPr lang="en-US" altLang="zh-CN" sz="2000" dirty="0" err="1">
                <a:latin typeface="华文新魏" panose="02010800040101010101" pitchFamily="2" charset="-122"/>
              </a:rPr>
              <a:t>t</a:t>
            </a:r>
            <a:r>
              <a:rPr lang="en-US" altLang="zh-CN" sz="2000" dirty="0" err="1">
                <a:latin typeface="华文新魏" panose="02010800040101010101" pitchFamily="2" charset="-122"/>
                <a:sym typeface="Symbol" panose="05050102010706020507" pitchFamily="18" charset="2"/>
              </a:rPr>
              <a:t></a:t>
            </a:r>
            <a:r>
              <a:rPr lang="en-US" altLang="zh-CN" sz="2000" dirty="0" err="1">
                <a:latin typeface="华文新魏" panose="02010800040101010101" pitchFamily="2" charset="-122"/>
              </a:rPr>
              <a:t>R</a:t>
            </a:r>
            <a:r>
              <a:rPr lang="en-US" altLang="zh-CN" sz="2000" dirty="0">
                <a:latin typeface="华文新魏" panose="02010800040101010101" pitchFamily="2" charset="-122"/>
              </a:rPr>
              <a:t> </a:t>
            </a:r>
            <a:r>
              <a:rPr lang="en-US" altLang="zh-CN" sz="2000" dirty="0">
                <a:latin typeface="华文新魏" panose="02010800040101010101" pitchFamily="2" charset="-122"/>
                <a:sym typeface="Symbol" panose="05050102010706020507" pitchFamily="18" charset="2"/>
              </a:rPr>
              <a:t> t</a:t>
            </a:r>
            <a:r>
              <a:rPr lang="en-US" altLang="zh-CN" sz="2000" dirty="0">
                <a:latin typeface="华文新魏" panose="02010800040101010101" pitchFamily="2" charset="-122"/>
              </a:rPr>
              <a:t>[X]= x }</a:t>
            </a:r>
          </a:p>
          <a:p>
            <a:pPr lvl="1">
              <a:lnSpc>
                <a:spcPct val="150000"/>
              </a:lnSpc>
              <a:buFontTx/>
              <a:buNone/>
            </a:pPr>
            <a:r>
              <a:rPr lang="en-US" altLang="zh-CN" sz="2000" dirty="0">
                <a:latin typeface="华文新魏" panose="02010800040101010101" pitchFamily="2" charset="-122"/>
              </a:rPr>
              <a:t>  </a:t>
            </a:r>
            <a:r>
              <a:rPr lang="zh-CN" altLang="en-US" sz="2000" dirty="0">
                <a:latin typeface="华文新魏" panose="02010800040101010101" pitchFamily="2" charset="-122"/>
              </a:rPr>
              <a:t>从</a:t>
            </a:r>
            <a:r>
              <a:rPr lang="en-US" altLang="zh-CN" sz="2000" dirty="0">
                <a:latin typeface="华文新魏" panose="02010800040101010101" pitchFamily="2" charset="-122"/>
              </a:rPr>
              <a:t>R</a:t>
            </a:r>
            <a:r>
              <a:rPr lang="zh-CN" altLang="en-US" sz="2000" dirty="0">
                <a:latin typeface="华文新魏" panose="02010800040101010101" pitchFamily="2" charset="-122"/>
              </a:rPr>
              <a:t>中选出在</a:t>
            </a:r>
            <a:r>
              <a:rPr lang="en-US" altLang="zh-CN" sz="2000" dirty="0">
                <a:latin typeface="华文新魏" panose="02010800040101010101" pitchFamily="2" charset="-122"/>
              </a:rPr>
              <a:t>X</a:t>
            </a:r>
            <a:r>
              <a:rPr lang="zh-CN" altLang="en-US" sz="2000" dirty="0">
                <a:latin typeface="华文新魏" panose="02010800040101010101" pitchFamily="2" charset="-122"/>
              </a:rPr>
              <a:t>上取值为</a:t>
            </a:r>
            <a:r>
              <a:rPr lang="en-US" altLang="zh-CN" sz="2000" dirty="0">
                <a:latin typeface="华文新魏" panose="02010800040101010101" pitchFamily="2" charset="-122"/>
              </a:rPr>
              <a:t>x</a:t>
            </a:r>
            <a:r>
              <a:rPr lang="zh-CN" altLang="en-US" sz="2000" dirty="0">
                <a:latin typeface="华文新魏" panose="02010800040101010101" pitchFamily="2" charset="-122"/>
              </a:rPr>
              <a:t>的元组，去掉</a:t>
            </a:r>
            <a:r>
              <a:rPr lang="en-US" altLang="zh-CN" sz="2000" dirty="0">
                <a:latin typeface="华文新魏" panose="02010800040101010101" pitchFamily="2" charset="-122"/>
              </a:rPr>
              <a:t>X</a:t>
            </a:r>
            <a:r>
              <a:rPr lang="zh-CN" altLang="en-US" sz="2000" dirty="0">
                <a:latin typeface="华文新魏" panose="02010800040101010101" pitchFamily="2" charset="-122"/>
              </a:rPr>
              <a:t>上的分量，只留</a:t>
            </a:r>
            <a:r>
              <a:rPr lang="en-US" altLang="zh-CN" sz="2000" dirty="0">
                <a:latin typeface="华文新魏" panose="02010800040101010101" pitchFamily="2" charset="-122"/>
              </a:rPr>
              <a:t>Y</a:t>
            </a:r>
            <a:r>
              <a:rPr lang="zh-CN" altLang="en-US" sz="2000" dirty="0">
                <a:latin typeface="华文新魏" panose="02010800040101010101" pitchFamily="2" charset="-122"/>
              </a:rPr>
              <a:t>上的分量</a:t>
            </a:r>
            <a:endParaRPr lang="zh-CN" altLang="en-US" sz="2000" dirty="0"/>
          </a:p>
        </p:txBody>
      </p:sp>
      <p:sp>
        <p:nvSpPr>
          <p:cNvPr id="60420" name="Text Box 4"/>
          <p:cNvSpPr txBox="1">
            <a:spLocks noChangeArrowheads="1"/>
          </p:cNvSpPr>
          <p:nvPr/>
        </p:nvSpPr>
        <p:spPr bwMode="auto">
          <a:xfrm>
            <a:off x="1371600" y="4191000"/>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3600" baseline="-20000" dirty="0">
                <a:solidFill>
                  <a:schemeClr val="bg2"/>
                </a:solidFill>
                <a:latin typeface="Times New Roman" panose="02020603050405020304" pitchFamily="18" charset="0"/>
                <a:ea typeface="仿宋_GB2312" pitchFamily="49" charset="-122"/>
              </a:rPr>
              <a:t>X            Y</a:t>
            </a:r>
            <a:endParaRPr lang="en-US" altLang="zh-CN" b="0" baseline="-20000" dirty="0">
              <a:solidFill>
                <a:schemeClr val="bg2"/>
              </a:solidFill>
              <a:latin typeface="Times New Roman" panose="02020603050405020304" pitchFamily="18" charset="0"/>
              <a:ea typeface="仿宋_GB2312" pitchFamily="49" charset="-122"/>
            </a:endParaRPr>
          </a:p>
        </p:txBody>
      </p:sp>
      <p:sp>
        <p:nvSpPr>
          <p:cNvPr id="60421" name="AutoShape 5"/>
          <p:cNvSpPr>
            <a:spLocks noChangeArrowheads="1"/>
          </p:cNvSpPr>
          <p:nvPr/>
        </p:nvSpPr>
        <p:spPr bwMode="auto">
          <a:xfrm>
            <a:off x="6705600" y="3956050"/>
            <a:ext cx="1905000" cy="1193800"/>
          </a:xfrm>
          <a:prstGeom prst="wedgeRoundRectCallout">
            <a:avLst>
              <a:gd name="adj1" fmla="val -92419"/>
              <a:gd name="adj2" fmla="val 45616"/>
              <a:gd name="adj3" fmla="val 16667"/>
            </a:avLst>
          </a:prstGeom>
          <a:solidFill>
            <a:schemeClr val="accent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eaLnBrk="0" hangingPunct="0">
              <a:spcBef>
                <a:spcPct val="50000"/>
              </a:spcBef>
            </a:pPr>
            <a:r>
              <a:rPr lang="zh-CN" altLang="en-US">
                <a:solidFill>
                  <a:schemeClr val="bg2"/>
                </a:solidFill>
                <a:latin typeface="Times New Roman" panose="02020603050405020304" pitchFamily="18" charset="0"/>
                <a:ea typeface="华文新魏" panose="02010800040101010101" pitchFamily="2" charset="-122"/>
              </a:rPr>
              <a:t>张军同学所选修的全部课程</a:t>
            </a:r>
          </a:p>
        </p:txBody>
      </p:sp>
      <p:sp>
        <p:nvSpPr>
          <p:cNvPr id="60425" name="Text Box 9"/>
          <p:cNvSpPr txBox="1">
            <a:spLocks noChangeArrowheads="1"/>
          </p:cNvSpPr>
          <p:nvPr/>
        </p:nvSpPr>
        <p:spPr bwMode="auto">
          <a:xfrm>
            <a:off x="3352799" y="4560094"/>
            <a:ext cx="1143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800" baseline="-20000" dirty="0">
                <a:solidFill>
                  <a:schemeClr val="bg2"/>
                </a:solidFill>
                <a:latin typeface="华文新魏" panose="02010800040101010101" pitchFamily="2" charset="-122"/>
                <a:ea typeface="华文新魏" panose="02010800040101010101" pitchFamily="2" charset="-122"/>
              </a:rPr>
              <a:t>x=</a:t>
            </a:r>
            <a:r>
              <a:rPr lang="zh-CN" altLang="en-US" sz="2800" baseline="-20000" dirty="0">
                <a:solidFill>
                  <a:schemeClr val="bg2"/>
                </a:solidFill>
                <a:latin typeface="华文新魏" panose="02010800040101010101" pitchFamily="2" charset="-122"/>
                <a:ea typeface="华文新魏" panose="02010800040101010101" pitchFamily="2" charset="-122"/>
              </a:rPr>
              <a:t>张军</a:t>
            </a:r>
          </a:p>
        </p:txBody>
      </p:sp>
      <p:sp>
        <p:nvSpPr>
          <p:cNvPr id="60426" name="Text Box 10"/>
          <p:cNvSpPr txBox="1">
            <a:spLocks noChangeArrowheads="1"/>
          </p:cNvSpPr>
          <p:nvPr/>
        </p:nvSpPr>
        <p:spPr bwMode="auto">
          <a:xfrm>
            <a:off x="4953000" y="4114800"/>
            <a:ext cx="990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800" dirty="0" err="1">
                <a:solidFill>
                  <a:schemeClr val="bg2"/>
                </a:solidFill>
                <a:latin typeface="宋体" panose="02010600030101010101" pitchFamily="2" charset="-122"/>
              </a:rPr>
              <a:t>Y</a:t>
            </a:r>
            <a:r>
              <a:rPr lang="en-US" altLang="zh-CN" sz="2800" baseline="-16000" dirty="0" err="1">
                <a:solidFill>
                  <a:schemeClr val="bg2"/>
                </a:solidFill>
                <a:latin typeface="宋体" panose="02010600030101010101" pitchFamily="2" charset="-122"/>
              </a:rPr>
              <a:t>x</a:t>
            </a:r>
            <a:endParaRPr lang="en-US" altLang="zh-CN" sz="2800" baseline="-16000" dirty="0">
              <a:solidFill>
                <a:schemeClr val="bg2"/>
              </a:solidFill>
              <a:latin typeface="宋体" panose="02010600030101010101" pitchFamily="2" charset="-122"/>
            </a:endParaRPr>
          </a:p>
        </p:txBody>
      </p:sp>
      <p:grpSp>
        <p:nvGrpSpPr>
          <p:cNvPr id="60454" name="Group 38"/>
          <p:cNvGrpSpPr>
            <a:grpSpLocks/>
          </p:cNvGrpSpPr>
          <p:nvPr/>
        </p:nvGrpSpPr>
        <p:grpSpPr bwMode="auto">
          <a:xfrm>
            <a:off x="1219200" y="4743450"/>
            <a:ext cx="2032000" cy="1581150"/>
            <a:chOff x="768" y="2988"/>
            <a:chExt cx="1280" cy="996"/>
          </a:xfrm>
        </p:grpSpPr>
        <p:sp>
          <p:nvSpPr>
            <p:cNvPr id="60428" name="Rectangle 12"/>
            <p:cNvSpPr>
              <a:spLocks noChangeArrowheads="1"/>
            </p:cNvSpPr>
            <p:nvPr/>
          </p:nvSpPr>
          <p:spPr bwMode="auto">
            <a:xfrm>
              <a:off x="1440" y="3735"/>
              <a:ext cx="608" cy="249"/>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folHlink"/>
                </a:buClr>
                <a:buSzPct val="80000"/>
                <a:buFont typeface="Wingdings" panose="05000000000000000000" pitchFamily="2" charset="2"/>
                <a:buChar char="l"/>
                <a:defRPr kumimoji="1" sz="2800">
                  <a:solidFill>
                    <a:schemeClr val="bg2"/>
                  </a:solidFill>
                  <a:latin typeface="Tahoma" panose="020B0604030504040204" pitchFamily="34" charset="0"/>
                  <a:ea typeface="华文新魏" panose="02010800040101010101" pitchFamily="2" charset="-122"/>
                </a:defRPr>
              </a:lvl1pPr>
              <a:lvl2pPr algn="just">
                <a:spcBef>
                  <a:spcPct val="20000"/>
                </a:spcBef>
                <a:buClr>
                  <a:schemeClr val="folHlink"/>
                </a:buClr>
                <a:buChar char="–"/>
                <a:defRPr kumimoji="1" sz="2400">
                  <a:solidFill>
                    <a:schemeClr val="bg2"/>
                  </a:solidFill>
                  <a:latin typeface="Tahoma" panose="020B0604030504040204" pitchFamily="34" charset="0"/>
                  <a:ea typeface="华文新魏" panose="02010800040101010101" pitchFamily="2" charset="-122"/>
                </a:defRPr>
              </a:lvl2pPr>
              <a:lvl3pPr algn="just">
                <a:spcBef>
                  <a:spcPct val="20000"/>
                </a:spcBef>
                <a:buClr>
                  <a:schemeClr val="folHlink"/>
                </a:buClr>
                <a:buSzPct val="75000"/>
                <a:buFont typeface="Wingdings" panose="05000000000000000000" pitchFamily="2" charset="2"/>
                <a:buChar char="l"/>
                <a:defRPr kumimoji="1" sz="2000">
                  <a:solidFill>
                    <a:schemeClr val="bg2"/>
                  </a:solidFill>
                  <a:latin typeface="Tahoma" panose="020B0604030504040204" pitchFamily="34" charset="0"/>
                  <a:ea typeface="华文新魏" panose="02010800040101010101" pitchFamily="2" charset="-122"/>
                </a:defRPr>
              </a:lvl3pPr>
              <a:lvl4pPr algn="just">
                <a:spcBef>
                  <a:spcPct val="20000"/>
                </a:spcBef>
                <a:buClr>
                  <a:schemeClr val="folHlink"/>
                </a:buClr>
                <a:buChar char="–"/>
                <a:defRPr kumimoji="1">
                  <a:solidFill>
                    <a:schemeClr val="bg2"/>
                  </a:solidFill>
                  <a:latin typeface="Tahoma" panose="020B0604030504040204" pitchFamily="34" charset="0"/>
                  <a:ea typeface="华文新魏" panose="02010800040101010101" pitchFamily="2" charset="-122"/>
                </a:defRPr>
              </a:lvl4pPr>
              <a:lvl5pPr algn="just">
                <a:spcBef>
                  <a:spcPct val="20000"/>
                </a:spcBef>
                <a:buClr>
                  <a:schemeClr val="folHlink"/>
                </a:buClr>
                <a:buSzPct val="70000"/>
                <a:buFont typeface="Wingdings" panose="05000000000000000000" pitchFamily="2" charset="2"/>
                <a:buChar char="l"/>
                <a:defRPr kumimoji="1">
                  <a:solidFill>
                    <a:schemeClr val="bg2"/>
                  </a:solidFill>
                  <a:latin typeface="Tahoma" panose="020B0604030504040204" pitchFamily="34" charset="0"/>
                  <a:ea typeface="华文新魏" panose="02010800040101010101" pitchFamily="2" charset="-122"/>
                </a:defRPr>
              </a:lvl5pPr>
              <a:lvl6pPr algn="just" fontAlgn="base">
                <a:spcBef>
                  <a:spcPct val="20000"/>
                </a:spcBef>
                <a:spcAft>
                  <a:spcPct val="0"/>
                </a:spcAft>
                <a:buClr>
                  <a:schemeClr val="folHlink"/>
                </a:buClr>
                <a:buSzPct val="70000"/>
                <a:buFont typeface="Wingdings" panose="05000000000000000000" pitchFamily="2" charset="2"/>
                <a:buChar char="l"/>
                <a:defRPr kumimoji="1">
                  <a:solidFill>
                    <a:schemeClr val="bg2"/>
                  </a:solidFill>
                  <a:latin typeface="Tahoma" panose="020B0604030504040204" pitchFamily="34" charset="0"/>
                  <a:ea typeface="华文新魏" panose="02010800040101010101" pitchFamily="2" charset="-122"/>
                </a:defRPr>
              </a:lvl6pPr>
              <a:lvl7pPr algn="just" fontAlgn="base">
                <a:spcBef>
                  <a:spcPct val="20000"/>
                </a:spcBef>
                <a:spcAft>
                  <a:spcPct val="0"/>
                </a:spcAft>
                <a:buClr>
                  <a:schemeClr val="folHlink"/>
                </a:buClr>
                <a:buSzPct val="70000"/>
                <a:buFont typeface="Wingdings" panose="05000000000000000000" pitchFamily="2" charset="2"/>
                <a:buChar char="l"/>
                <a:defRPr kumimoji="1">
                  <a:solidFill>
                    <a:schemeClr val="bg2"/>
                  </a:solidFill>
                  <a:latin typeface="Tahoma" panose="020B0604030504040204" pitchFamily="34" charset="0"/>
                  <a:ea typeface="华文新魏" panose="02010800040101010101" pitchFamily="2" charset="-122"/>
                </a:defRPr>
              </a:lvl7pPr>
              <a:lvl8pPr algn="just" fontAlgn="base">
                <a:spcBef>
                  <a:spcPct val="20000"/>
                </a:spcBef>
                <a:spcAft>
                  <a:spcPct val="0"/>
                </a:spcAft>
                <a:buClr>
                  <a:schemeClr val="folHlink"/>
                </a:buClr>
                <a:buSzPct val="70000"/>
                <a:buFont typeface="Wingdings" panose="05000000000000000000" pitchFamily="2" charset="2"/>
                <a:buChar char="l"/>
                <a:defRPr kumimoji="1">
                  <a:solidFill>
                    <a:schemeClr val="bg2"/>
                  </a:solidFill>
                  <a:latin typeface="Tahoma" panose="020B0604030504040204" pitchFamily="34" charset="0"/>
                  <a:ea typeface="华文新魏" panose="02010800040101010101" pitchFamily="2" charset="-122"/>
                </a:defRPr>
              </a:lvl8pPr>
              <a:lvl9pPr algn="just" fontAlgn="base">
                <a:spcBef>
                  <a:spcPct val="20000"/>
                </a:spcBef>
                <a:spcAft>
                  <a:spcPct val="0"/>
                </a:spcAft>
                <a:buClr>
                  <a:schemeClr val="folHlink"/>
                </a:buClr>
                <a:buSzPct val="70000"/>
                <a:buFont typeface="Wingdings" panose="05000000000000000000" pitchFamily="2" charset="2"/>
                <a:buChar char="l"/>
                <a:defRPr kumimoji="1">
                  <a:solidFill>
                    <a:schemeClr val="bg2"/>
                  </a:solidFill>
                  <a:latin typeface="Tahoma" panose="020B0604030504040204" pitchFamily="34" charset="0"/>
                  <a:ea typeface="华文新魏" panose="02010800040101010101" pitchFamily="2" charset="-122"/>
                </a:defRPr>
              </a:lvl9pPr>
            </a:lstStyle>
            <a:p>
              <a:pPr algn="ctr">
                <a:buFont typeface="Wingdings" panose="05000000000000000000" pitchFamily="2" charset="2"/>
                <a:buNone/>
              </a:pPr>
              <a:r>
                <a:rPr lang="zh-CN" altLang="en-US" sz="2000" b="0"/>
                <a:t>数学</a:t>
              </a:r>
            </a:p>
          </p:txBody>
        </p:sp>
        <p:sp>
          <p:nvSpPr>
            <p:cNvPr id="60429" name="Rectangle 13"/>
            <p:cNvSpPr>
              <a:spLocks noChangeArrowheads="1"/>
            </p:cNvSpPr>
            <p:nvPr/>
          </p:nvSpPr>
          <p:spPr bwMode="auto">
            <a:xfrm>
              <a:off x="768" y="3735"/>
              <a:ext cx="672" cy="249"/>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folHlink"/>
                </a:buClr>
                <a:buSzPct val="80000"/>
                <a:buFont typeface="Wingdings" panose="05000000000000000000" pitchFamily="2" charset="2"/>
                <a:buChar char="l"/>
                <a:defRPr kumimoji="1" sz="2800">
                  <a:solidFill>
                    <a:schemeClr val="bg2"/>
                  </a:solidFill>
                  <a:latin typeface="Tahoma" panose="020B0604030504040204" pitchFamily="34" charset="0"/>
                  <a:ea typeface="华文新魏" panose="02010800040101010101" pitchFamily="2" charset="-122"/>
                </a:defRPr>
              </a:lvl1pPr>
              <a:lvl2pPr algn="just">
                <a:spcBef>
                  <a:spcPct val="20000"/>
                </a:spcBef>
                <a:buClr>
                  <a:schemeClr val="folHlink"/>
                </a:buClr>
                <a:buChar char="–"/>
                <a:defRPr kumimoji="1" sz="2400">
                  <a:solidFill>
                    <a:schemeClr val="bg2"/>
                  </a:solidFill>
                  <a:latin typeface="Tahoma" panose="020B0604030504040204" pitchFamily="34" charset="0"/>
                  <a:ea typeface="华文新魏" panose="02010800040101010101" pitchFamily="2" charset="-122"/>
                </a:defRPr>
              </a:lvl2pPr>
              <a:lvl3pPr algn="just">
                <a:spcBef>
                  <a:spcPct val="20000"/>
                </a:spcBef>
                <a:buClr>
                  <a:schemeClr val="folHlink"/>
                </a:buClr>
                <a:buSzPct val="75000"/>
                <a:buFont typeface="Wingdings" panose="05000000000000000000" pitchFamily="2" charset="2"/>
                <a:buChar char="l"/>
                <a:defRPr kumimoji="1" sz="2000">
                  <a:solidFill>
                    <a:schemeClr val="bg2"/>
                  </a:solidFill>
                  <a:latin typeface="Tahoma" panose="020B0604030504040204" pitchFamily="34" charset="0"/>
                  <a:ea typeface="华文新魏" panose="02010800040101010101" pitchFamily="2" charset="-122"/>
                </a:defRPr>
              </a:lvl3pPr>
              <a:lvl4pPr algn="just">
                <a:spcBef>
                  <a:spcPct val="20000"/>
                </a:spcBef>
                <a:buClr>
                  <a:schemeClr val="folHlink"/>
                </a:buClr>
                <a:buChar char="–"/>
                <a:defRPr kumimoji="1">
                  <a:solidFill>
                    <a:schemeClr val="bg2"/>
                  </a:solidFill>
                  <a:latin typeface="Tahoma" panose="020B0604030504040204" pitchFamily="34" charset="0"/>
                  <a:ea typeface="华文新魏" panose="02010800040101010101" pitchFamily="2" charset="-122"/>
                </a:defRPr>
              </a:lvl4pPr>
              <a:lvl5pPr algn="just">
                <a:spcBef>
                  <a:spcPct val="20000"/>
                </a:spcBef>
                <a:buClr>
                  <a:schemeClr val="folHlink"/>
                </a:buClr>
                <a:buSzPct val="70000"/>
                <a:buFont typeface="Wingdings" panose="05000000000000000000" pitchFamily="2" charset="2"/>
                <a:buChar char="l"/>
                <a:defRPr kumimoji="1">
                  <a:solidFill>
                    <a:schemeClr val="bg2"/>
                  </a:solidFill>
                  <a:latin typeface="Tahoma" panose="020B0604030504040204" pitchFamily="34" charset="0"/>
                  <a:ea typeface="华文新魏" panose="02010800040101010101" pitchFamily="2" charset="-122"/>
                </a:defRPr>
              </a:lvl5pPr>
              <a:lvl6pPr algn="just" fontAlgn="base">
                <a:spcBef>
                  <a:spcPct val="20000"/>
                </a:spcBef>
                <a:spcAft>
                  <a:spcPct val="0"/>
                </a:spcAft>
                <a:buClr>
                  <a:schemeClr val="folHlink"/>
                </a:buClr>
                <a:buSzPct val="70000"/>
                <a:buFont typeface="Wingdings" panose="05000000000000000000" pitchFamily="2" charset="2"/>
                <a:buChar char="l"/>
                <a:defRPr kumimoji="1">
                  <a:solidFill>
                    <a:schemeClr val="bg2"/>
                  </a:solidFill>
                  <a:latin typeface="Tahoma" panose="020B0604030504040204" pitchFamily="34" charset="0"/>
                  <a:ea typeface="华文新魏" panose="02010800040101010101" pitchFamily="2" charset="-122"/>
                </a:defRPr>
              </a:lvl6pPr>
              <a:lvl7pPr algn="just" fontAlgn="base">
                <a:spcBef>
                  <a:spcPct val="20000"/>
                </a:spcBef>
                <a:spcAft>
                  <a:spcPct val="0"/>
                </a:spcAft>
                <a:buClr>
                  <a:schemeClr val="folHlink"/>
                </a:buClr>
                <a:buSzPct val="70000"/>
                <a:buFont typeface="Wingdings" panose="05000000000000000000" pitchFamily="2" charset="2"/>
                <a:buChar char="l"/>
                <a:defRPr kumimoji="1">
                  <a:solidFill>
                    <a:schemeClr val="bg2"/>
                  </a:solidFill>
                  <a:latin typeface="Tahoma" panose="020B0604030504040204" pitchFamily="34" charset="0"/>
                  <a:ea typeface="华文新魏" panose="02010800040101010101" pitchFamily="2" charset="-122"/>
                </a:defRPr>
              </a:lvl7pPr>
              <a:lvl8pPr algn="just" fontAlgn="base">
                <a:spcBef>
                  <a:spcPct val="20000"/>
                </a:spcBef>
                <a:spcAft>
                  <a:spcPct val="0"/>
                </a:spcAft>
                <a:buClr>
                  <a:schemeClr val="folHlink"/>
                </a:buClr>
                <a:buSzPct val="70000"/>
                <a:buFont typeface="Wingdings" panose="05000000000000000000" pitchFamily="2" charset="2"/>
                <a:buChar char="l"/>
                <a:defRPr kumimoji="1">
                  <a:solidFill>
                    <a:schemeClr val="bg2"/>
                  </a:solidFill>
                  <a:latin typeface="Tahoma" panose="020B0604030504040204" pitchFamily="34" charset="0"/>
                  <a:ea typeface="华文新魏" panose="02010800040101010101" pitchFamily="2" charset="-122"/>
                </a:defRPr>
              </a:lvl8pPr>
              <a:lvl9pPr algn="just" fontAlgn="base">
                <a:spcBef>
                  <a:spcPct val="20000"/>
                </a:spcBef>
                <a:spcAft>
                  <a:spcPct val="0"/>
                </a:spcAft>
                <a:buClr>
                  <a:schemeClr val="folHlink"/>
                </a:buClr>
                <a:buSzPct val="70000"/>
                <a:buFont typeface="Wingdings" panose="05000000000000000000" pitchFamily="2" charset="2"/>
                <a:buChar char="l"/>
                <a:defRPr kumimoji="1">
                  <a:solidFill>
                    <a:schemeClr val="bg2"/>
                  </a:solidFill>
                  <a:latin typeface="Tahoma" panose="020B0604030504040204" pitchFamily="34" charset="0"/>
                  <a:ea typeface="华文新魏" panose="02010800040101010101" pitchFamily="2" charset="-122"/>
                </a:defRPr>
              </a:lvl9pPr>
            </a:lstStyle>
            <a:p>
              <a:pPr algn="ctr">
                <a:buFont typeface="Wingdings" panose="05000000000000000000" pitchFamily="2" charset="2"/>
                <a:buNone/>
              </a:pPr>
              <a:r>
                <a:rPr lang="zh-CN" altLang="en-US" sz="2000" b="0"/>
                <a:t>张军</a:t>
              </a:r>
            </a:p>
          </p:txBody>
        </p:sp>
        <p:sp>
          <p:nvSpPr>
            <p:cNvPr id="60430" name="Rectangle 14"/>
            <p:cNvSpPr>
              <a:spLocks noChangeArrowheads="1"/>
            </p:cNvSpPr>
            <p:nvPr/>
          </p:nvSpPr>
          <p:spPr bwMode="auto">
            <a:xfrm>
              <a:off x="1440" y="3486"/>
              <a:ext cx="608" cy="249"/>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folHlink"/>
                </a:buClr>
                <a:buSzPct val="80000"/>
                <a:buFont typeface="Wingdings" panose="05000000000000000000" pitchFamily="2" charset="2"/>
                <a:buChar char="l"/>
                <a:defRPr kumimoji="1" sz="2800">
                  <a:solidFill>
                    <a:schemeClr val="bg2"/>
                  </a:solidFill>
                  <a:latin typeface="Tahoma" panose="020B0604030504040204" pitchFamily="34" charset="0"/>
                  <a:ea typeface="华文新魏" panose="02010800040101010101" pitchFamily="2" charset="-122"/>
                </a:defRPr>
              </a:lvl1pPr>
              <a:lvl2pPr algn="just">
                <a:spcBef>
                  <a:spcPct val="20000"/>
                </a:spcBef>
                <a:buClr>
                  <a:schemeClr val="folHlink"/>
                </a:buClr>
                <a:buChar char="–"/>
                <a:defRPr kumimoji="1" sz="2400">
                  <a:solidFill>
                    <a:schemeClr val="bg2"/>
                  </a:solidFill>
                  <a:latin typeface="Tahoma" panose="020B0604030504040204" pitchFamily="34" charset="0"/>
                  <a:ea typeface="华文新魏" panose="02010800040101010101" pitchFamily="2" charset="-122"/>
                </a:defRPr>
              </a:lvl2pPr>
              <a:lvl3pPr algn="just">
                <a:spcBef>
                  <a:spcPct val="20000"/>
                </a:spcBef>
                <a:buClr>
                  <a:schemeClr val="folHlink"/>
                </a:buClr>
                <a:buSzPct val="75000"/>
                <a:buFont typeface="Wingdings" panose="05000000000000000000" pitchFamily="2" charset="2"/>
                <a:buChar char="l"/>
                <a:defRPr kumimoji="1" sz="2000">
                  <a:solidFill>
                    <a:schemeClr val="bg2"/>
                  </a:solidFill>
                  <a:latin typeface="Tahoma" panose="020B0604030504040204" pitchFamily="34" charset="0"/>
                  <a:ea typeface="华文新魏" panose="02010800040101010101" pitchFamily="2" charset="-122"/>
                </a:defRPr>
              </a:lvl3pPr>
              <a:lvl4pPr algn="just">
                <a:spcBef>
                  <a:spcPct val="20000"/>
                </a:spcBef>
                <a:buClr>
                  <a:schemeClr val="folHlink"/>
                </a:buClr>
                <a:buChar char="–"/>
                <a:defRPr kumimoji="1">
                  <a:solidFill>
                    <a:schemeClr val="bg2"/>
                  </a:solidFill>
                  <a:latin typeface="Tahoma" panose="020B0604030504040204" pitchFamily="34" charset="0"/>
                  <a:ea typeface="华文新魏" panose="02010800040101010101" pitchFamily="2" charset="-122"/>
                </a:defRPr>
              </a:lvl4pPr>
              <a:lvl5pPr algn="just">
                <a:spcBef>
                  <a:spcPct val="20000"/>
                </a:spcBef>
                <a:buClr>
                  <a:schemeClr val="folHlink"/>
                </a:buClr>
                <a:buSzPct val="70000"/>
                <a:buFont typeface="Wingdings" panose="05000000000000000000" pitchFamily="2" charset="2"/>
                <a:buChar char="l"/>
                <a:defRPr kumimoji="1">
                  <a:solidFill>
                    <a:schemeClr val="bg2"/>
                  </a:solidFill>
                  <a:latin typeface="Tahoma" panose="020B0604030504040204" pitchFamily="34" charset="0"/>
                  <a:ea typeface="华文新魏" panose="02010800040101010101" pitchFamily="2" charset="-122"/>
                </a:defRPr>
              </a:lvl5pPr>
              <a:lvl6pPr algn="just" fontAlgn="base">
                <a:spcBef>
                  <a:spcPct val="20000"/>
                </a:spcBef>
                <a:spcAft>
                  <a:spcPct val="0"/>
                </a:spcAft>
                <a:buClr>
                  <a:schemeClr val="folHlink"/>
                </a:buClr>
                <a:buSzPct val="70000"/>
                <a:buFont typeface="Wingdings" panose="05000000000000000000" pitchFamily="2" charset="2"/>
                <a:buChar char="l"/>
                <a:defRPr kumimoji="1">
                  <a:solidFill>
                    <a:schemeClr val="bg2"/>
                  </a:solidFill>
                  <a:latin typeface="Tahoma" panose="020B0604030504040204" pitchFamily="34" charset="0"/>
                  <a:ea typeface="华文新魏" panose="02010800040101010101" pitchFamily="2" charset="-122"/>
                </a:defRPr>
              </a:lvl6pPr>
              <a:lvl7pPr algn="just" fontAlgn="base">
                <a:spcBef>
                  <a:spcPct val="20000"/>
                </a:spcBef>
                <a:spcAft>
                  <a:spcPct val="0"/>
                </a:spcAft>
                <a:buClr>
                  <a:schemeClr val="folHlink"/>
                </a:buClr>
                <a:buSzPct val="70000"/>
                <a:buFont typeface="Wingdings" panose="05000000000000000000" pitchFamily="2" charset="2"/>
                <a:buChar char="l"/>
                <a:defRPr kumimoji="1">
                  <a:solidFill>
                    <a:schemeClr val="bg2"/>
                  </a:solidFill>
                  <a:latin typeface="Tahoma" panose="020B0604030504040204" pitchFamily="34" charset="0"/>
                  <a:ea typeface="华文新魏" panose="02010800040101010101" pitchFamily="2" charset="-122"/>
                </a:defRPr>
              </a:lvl7pPr>
              <a:lvl8pPr algn="just" fontAlgn="base">
                <a:spcBef>
                  <a:spcPct val="20000"/>
                </a:spcBef>
                <a:spcAft>
                  <a:spcPct val="0"/>
                </a:spcAft>
                <a:buClr>
                  <a:schemeClr val="folHlink"/>
                </a:buClr>
                <a:buSzPct val="70000"/>
                <a:buFont typeface="Wingdings" panose="05000000000000000000" pitchFamily="2" charset="2"/>
                <a:buChar char="l"/>
                <a:defRPr kumimoji="1">
                  <a:solidFill>
                    <a:schemeClr val="bg2"/>
                  </a:solidFill>
                  <a:latin typeface="Tahoma" panose="020B0604030504040204" pitchFamily="34" charset="0"/>
                  <a:ea typeface="华文新魏" panose="02010800040101010101" pitchFamily="2" charset="-122"/>
                </a:defRPr>
              </a:lvl8pPr>
              <a:lvl9pPr algn="just" fontAlgn="base">
                <a:spcBef>
                  <a:spcPct val="20000"/>
                </a:spcBef>
                <a:spcAft>
                  <a:spcPct val="0"/>
                </a:spcAft>
                <a:buClr>
                  <a:schemeClr val="folHlink"/>
                </a:buClr>
                <a:buSzPct val="70000"/>
                <a:buFont typeface="Wingdings" panose="05000000000000000000" pitchFamily="2" charset="2"/>
                <a:buChar char="l"/>
                <a:defRPr kumimoji="1">
                  <a:solidFill>
                    <a:schemeClr val="bg2"/>
                  </a:solidFill>
                  <a:latin typeface="Tahoma" panose="020B0604030504040204" pitchFamily="34" charset="0"/>
                  <a:ea typeface="华文新魏" panose="02010800040101010101" pitchFamily="2" charset="-122"/>
                </a:defRPr>
              </a:lvl9pPr>
            </a:lstStyle>
            <a:p>
              <a:pPr algn="ctr">
                <a:buFont typeface="Wingdings" panose="05000000000000000000" pitchFamily="2" charset="2"/>
                <a:buNone/>
              </a:pPr>
              <a:r>
                <a:rPr lang="zh-CN" altLang="en-US" sz="2000" b="0"/>
                <a:t>数学</a:t>
              </a:r>
            </a:p>
          </p:txBody>
        </p:sp>
        <p:sp>
          <p:nvSpPr>
            <p:cNvPr id="60431" name="Rectangle 15"/>
            <p:cNvSpPr>
              <a:spLocks noChangeArrowheads="1"/>
            </p:cNvSpPr>
            <p:nvPr/>
          </p:nvSpPr>
          <p:spPr bwMode="auto">
            <a:xfrm>
              <a:off x="768" y="3486"/>
              <a:ext cx="672" cy="249"/>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folHlink"/>
                </a:buClr>
                <a:buSzPct val="80000"/>
                <a:buFont typeface="Wingdings" panose="05000000000000000000" pitchFamily="2" charset="2"/>
                <a:buChar char="l"/>
                <a:defRPr kumimoji="1" sz="2800">
                  <a:solidFill>
                    <a:schemeClr val="bg2"/>
                  </a:solidFill>
                  <a:latin typeface="Tahoma" panose="020B0604030504040204" pitchFamily="34" charset="0"/>
                  <a:ea typeface="华文新魏" panose="02010800040101010101" pitchFamily="2" charset="-122"/>
                </a:defRPr>
              </a:lvl1pPr>
              <a:lvl2pPr algn="just">
                <a:spcBef>
                  <a:spcPct val="20000"/>
                </a:spcBef>
                <a:buClr>
                  <a:schemeClr val="folHlink"/>
                </a:buClr>
                <a:buChar char="–"/>
                <a:defRPr kumimoji="1" sz="2400">
                  <a:solidFill>
                    <a:schemeClr val="bg2"/>
                  </a:solidFill>
                  <a:latin typeface="Tahoma" panose="020B0604030504040204" pitchFamily="34" charset="0"/>
                  <a:ea typeface="华文新魏" panose="02010800040101010101" pitchFamily="2" charset="-122"/>
                </a:defRPr>
              </a:lvl2pPr>
              <a:lvl3pPr algn="just">
                <a:spcBef>
                  <a:spcPct val="20000"/>
                </a:spcBef>
                <a:buClr>
                  <a:schemeClr val="folHlink"/>
                </a:buClr>
                <a:buSzPct val="75000"/>
                <a:buFont typeface="Wingdings" panose="05000000000000000000" pitchFamily="2" charset="2"/>
                <a:buChar char="l"/>
                <a:defRPr kumimoji="1" sz="2000">
                  <a:solidFill>
                    <a:schemeClr val="bg2"/>
                  </a:solidFill>
                  <a:latin typeface="Tahoma" panose="020B0604030504040204" pitchFamily="34" charset="0"/>
                  <a:ea typeface="华文新魏" panose="02010800040101010101" pitchFamily="2" charset="-122"/>
                </a:defRPr>
              </a:lvl3pPr>
              <a:lvl4pPr algn="just">
                <a:spcBef>
                  <a:spcPct val="20000"/>
                </a:spcBef>
                <a:buClr>
                  <a:schemeClr val="folHlink"/>
                </a:buClr>
                <a:buChar char="–"/>
                <a:defRPr kumimoji="1">
                  <a:solidFill>
                    <a:schemeClr val="bg2"/>
                  </a:solidFill>
                  <a:latin typeface="Tahoma" panose="020B0604030504040204" pitchFamily="34" charset="0"/>
                  <a:ea typeface="华文新魏" panose="02010800040101010101" pitchFamily="2" charset="-122"/>
                </a:defRPr>
              </a:lvl4pPr>
              <a:lvl5pPr algn="just">
                <a:spcBef>
                  <a:spcPct val="20000"/>
                </a:spcBef>
                <a:buClr>
                  <a:schemeClr val="folHlink"/>
                </a:buClr>
                <a:buSzPct val="70000"/>
                <a:buFont typeface="Wingdings" panose="05000000000000000000" pitchFamily="2" charset="2"/>
                <a:buChar char="l"/>
                <a:defRPr kumimoji="1">
                  <a:solidFill>
                    <a:schemeClr val="bg2"/>
                  </a:solidFill>
                  <a:latin typeface="Tahoma" panose="020B0604030504040204" pitchFamily="34" charset="0"/>
                  <a:ea typeface="华文新魏" panose="02010800040101010101" pitchFamily="2" charset="-122"/>
                </a:defRPr>
              </a:lvl5pPr>
              <a:lvl6pPr algn="just" fontAlgn="base">
                <a:spcBef>
                  <a:spcPct val="20000"/>
                </a:spcBef>
                <a:spcAft>
                  <a:spcPct val="0"/>
                </a:spcAft>
                <a:buClr>
                  <a:schemeClr val="folHlink"/>
                </a:buClr>
                <a:buSzPct val="70000"/>
                <a:buFont typeface="Wingdings" panose="05000000000000000000" pitchFamily="2" charset="2"/>
                <a:buChar char="l"/>
                <a:defRPr kumimoji="1">
                  <a:solidFill>
                    <a:schemeClr val="bg2"/>
                  </a:solidFill>
                  <a:latin typeface="Tahoma" panose="020B0604030504040204" pitchFamily="34" charset="0"/>
                  <a:ea typeface="华文新魏" panose="02010800040101010101" pitchFamily="2" charset="-122"/>
                </a:defRPr>
              </a:lvl6pPr>
              <a:lvl7pPr algn="just" fontAlgn="base">
                <a:spcBef>
                  <a:spcPct val="20000"/>
                </a:spcBef>
                <a:spcAft>
                  <a:spcPct val="0"/>
                </a:spcAft>
                <a:buClr>
                  <a:schemeClr val="folHlink"/>
                </a:buClr>
                <a:buSzPct val="70000"/>
                <a:buFont typeface="Wingdings" panose="05000000000000000000" pitchFamily="2" charset="2"/>
                <a:buChar char="l"/>
                <a:defRPr kumimoji="1">
                  <a:solidFill>
                    <a:schemeClr val="bg2"/>
                  </a:solidFill>
                  <a:latin typeface="Tahoma" panose="020B0604030504040204" pitchFamily="34" charset="0"/>
                  <a:ea typeface="华文新魏" panose="02010800040101010101" pitchFamily="2" charset="-122"/>
                </a:defRPr>
              </a:lvl7pPr>
              <a:lvl8pPr algn="just" fontAlgn="base">
                <a:spcBef>
                  <a:spcPct val="20000"/>
                </a:spcBef>
                <a:spcAft>
                  <a:spcPct val="0"/>
                </a:spcAft>
                <a:buClr>
                  <a:schemeClr val="folHlink"/>
                </a:buClr>
                <a:buSzPct val="70000"/>
                <a:buFont typeface="Wingdings" panose="05000000000000000000" pitchFamily="2" charset="2"/>
                <a:buChar char="l"/>
                <a:defRPr kumimoji="1">
                  <a:solidFill>
                    <a:schemeClr val="bg2"/>
                  </a:solidFill>
                  <a:latin typeface="Tahoma" panose="020B0604030504040204" pitchFamily="34" charset="0"/>
                  <a:ea typeface="华文新魏" panose="02010800040101010101" pitchFamily="2" charset="-122"/>
                </a:defRPr>
              </a:lvl8pPr>
              <a:lvl9pPr algn="just" fontAlgn="base">
                <a:spcBef>
                  <a:spcPct val="20000"/>
                </a:spcBef>
                <a:spcAft>
                  <a:spcPct val="0"/>
                </a:spcAft>
                <a:buClr>
                  <a:schemeClr val="folHlink"/>
                </a:buClr>
                <a:buSzPct val="70000"/>
                <a:buFont typeface="Wingdings" panose="05000000000000000000" pitchFamily="2" charset="2"/>
                <a:buChar char="l"/>
                <a:defRPr kumimoji="1">
                  <a:solidFill>
                    <a:schemeClr val="bg2"/>
                  </a:solidFill>
                  <a:latin typeface="Tahoma" panose="020B0604030504040204" pitchFamily="34" charset="0"/>
                  <a:ea typeface="华文新魏" panose="02010800040101010101" pitchFamily="2" charset="-122"/>
                </a:defRPr>
              </a:lvl9pPr>
            </a:lstStyle>
            <a:p>
              <a:pPr algn="ctr">
                <a:buFont typeface="Wingdings" panose="05000000000000000000" pitchFamily="2" charset="2"/>
                <a:buNone/>
              </a:pPr>
              <a:r>
                <a:rPr lang="zh-CN" altLang="en-US" sz="2000" b="0"/>
                <a:t>王红</a:t>
              </a:r>
            </a:p>
          </p:txBody>
        </p:sp>
        <p:sp>
          <p:nvSpPr>
            <p:cNvPr id="60432" name="Rectangle 16"/>
            <p:cNvSpPr>
              <a:spLocks noChangeArrowheads="1"/>
            </p:cNvSpPr>
            <p:nvPr/>
          </p:nvSpPr>
          <p:spPr bwMode="auto">
            <a:xfrm>
              <a:off x="1440" y="3237"/>
              <a:ext cx="608" cy="249"/>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folHlink"/>
                </a:buClr>
                <a:buSzPct val="80000"/>
                <a:buFont typeface="Wingdings" panose="05000000000000000000" pitchFamily="2" charset="2"/>
                <a:buChar char="l"/>
                <a:defRPr kumimoji="1" sz="2800">
                  <a:solidFill>
                    <a:schemeClr val="bg2"/>
                  </a:solidFill>
                  <a:latin typeface="Tahoma" panose="020B0604030504040204" pitchFamily="34" charset="0"/>
                  <a:ea typeface="华文新魏" panose="02010800040101010101" pitchFamily="2" charset="-122"/>
                </a:defRPr>
              </a:lvl1pPr>
              <a:lvl2pPr algn="just">
                <a:spcBef>
                  <a:spcPct val="20000"/>
                </a:spcBef>
                <a:buClr>
                  <a:schemeClr val="folHlink"/>
                </a:buClr>
                <a:buChar char="–"/>
                <a:defRPr kumimoji="1" sz="2400">
                  <a:solidFill>
                    <a:schemeClr val="bg2"/>
                  </a:solidFill>
                  <a:latin typeface="Tahoma" panose="020B0604030504040204" pitchFamily="34" charset="0"/>
                  <a:ea typeface="华文新魏" panose="02010800040101010101" pitchFamily="2" charset="-122"/>
                </a:defRPr>
              </a:lvl2pPr>
              <a:lvl3pPr algn="just">
                <a:spcBef>
                  <a:spcPct val="20000"/>
                </a:spcBef>
                <a:buClr>
                  <a:schemeClr val="folHlink"/>
                </a:buClr>
                <a:buSzPct val="75000"/>
                <a:buFont typeface="Wingdings" panose="05000000000000000000" pitchFamily="2" charset="2"/>
                <a:buChar char="l"/>
                <a:defRPr kumimoji="1" sz="2000">
                  <a:solidFill>
                    <a:schemeClr val="bg2"/>
                  </a:solidFill>
                  <a:latin typeface="Tahoma" panose="020B0604030504040204" pitchFamily="34" charset="0"/>
                  <a:ea typeface="华文新魏" panose="02010800040101010101" pitchFamily="2" charset="-122"/>
                </a:defRPr>
              </a:lvl3pPr>
              <a:lvl4pPr algn="just">
                <a:spcBef>
                  <a:spcPct val="20000"/>
                </a:spcBef>
                <a:buClr>
                  <a:schemeClr val="folHlink"/>
                </a:buClr>
                <a:buChar char="–"/>
                <a:defRPr kumimoji="1">
                  <a:solidFill>
                    <a:schemeClr val="bg2"/>
                  </a:solidFill>
                  <a:latin typeface="Tahoma" panose="020B0604030504040204" pitchFamily="34" charset="0"/>
                  <a:ea typeface="华文新魏" panose="02010800040101010101" pitchFamily="2" charset="-122"/>
                </a:defRPr>
              </a:lvl4pPr>
              <a:lvl5pPr algn="just">
                <a:spcBef>
                  <a:spcPct val="20000"/>
                </a:spcBef>
                <a:buClr>
                  <a:schemeClr val="folHlink"/>
                </a:buClr>
                <a:buSzPct val="70000"/>
                <a:buFont typeface="Wingdings" panose="05000000000000000000" pitchFamily="2" charset="2"/>
                <a:buChar char="l"/>
                <a:defRPr kumimoji="1">
                  <a:solidFill>
                    <a:schemeClr val="bg2"/>
                  </a:solidFill>
                  <a:latin typeface="Tahoma" panose="020B0604030504040204" pitchFamily="34" charset="0"/>
                  <a:ea typeface="华文新魏" panose="02010800040101010101" pitchFamily="2" charset="-122"/>
                </a:defRPr>
              </a:lvl5pPr>
              <a:lvl6pPr algn="just" fontAlgn="base">
                <a:spcBef>
                  <a:spcPct val="20000"/>
                </a:spcBef>
                <a:spcAft>
                  <a:spcPct val="0"/>
                </a:spcAft>
                <a:buClr>
                  <a:schemeClr val="folHlink"/>
                </a:buClr>
                <a:buSzPct val="70000"/>
                <a:buFont typeface="Wingdings" panose="05000000000000000000" pitchFamily="2" charset="2"/>
                <a:buChar char="l"/>
                <a:defRPr kumimoji="1">
                  <a:solidFill>
                    <a:schemeClr val="bg2"/>
                  </a:solidFill>
                  <a:latin typeface="Tahoma" panose="020B0604030504040204" pitchFamily="34" charset="0"/>
                  <a:ea typeface="华文新魏" panose="02010800040101010101" pitchFamily="2" charset="-122"/>
                </a:defRPr>
              </a:lvl6pPr>
              <a:lvl7pPr algn="just" fontAlgn="base">
                <a:spcBef>
                  <a:spcPct val="20000"/>
                </a:spcBef>
                <a:spcAft>
                  <a:spcPct val="0"/>
                </a:spcAft>
                <a:buClr>
                  <a:schemeClr val="folHlink"/>
                </a:buClr>
                <a:buSzPct val="70000"/>
                <a:buFont typeface="Wingdings" panose="05000000000000000000" pitchFamily="2" charset="2"/>
                <a:buChar char="l"/>
                <a:defRPr kumimoji="1">
                  <a:solidFill>
                    <a:schemeClr val="bg2"/>
                  </a:solidFill>
                  <a:latin typeface="Tahoma" panose="020B0604030504040204" pitchFamily="34" charset="0"/>
                  <a:ea typeface="华文新魏" panose="02010800040101010101" pitchFamily="2" charset="-122"/>
                </a:defRPr>
              </a:lvl7pPr>
              <a:lvl8pPr algn="just" fontAlgn="base">
                <a:spcBef>
                  <a:spcPct val="20000"/>
                </a:spcBef>
                <a:spcAft>
                  <a:spcPct val="0"/>
                </a:spcAft>
                <a:buClr>
                  <a:schemeClr val="folHlink"/>
                </a:buClr>
                <a:buSzPct val="70000"/>
                <a:buFont typeface="Wingdings" panose="05000000000000000000" pitchFamily="2" charset="2"/>
                <a:buChar char="l"/>
                <a:defRPr kumimoji="1">
                  <a:solidFill>
                    <a:schemeClr val="bg2"/>
                  </a:solidFill>
                  <a:latin typeface="Tahoma" panose="020B0604030504040204" pitchFamily="34" charset="0"/>
                  <a:ea typeface="华文新魏" panose="02010800040101010101" pitchFamily="2" charset="-122"/>
                </a:defRPr>
              </a:lvl8pPr>
              <a:lvl9pPr algn="just" fontAlgn="base">
                <a:spcBef>
                  <a:spcPct val="20000"/>
                </a:spcBef>
                <a:spcAft>
                  <a:spcPct val="0"/>
                </a:spcAft>
                <a:buClr>
                  <a:schemeClr val="folHlink"/>
                </a:buClr>
                <a:buSzPct val="70000"/>
                <a:buFont typeface="Wingdings" panose="05000000000000000000" pitchFamily="2" charset="2"/>
                <a:buChar char="l"/>
                <a:defRPr kumimoji="1">
                  <a:solidFill>
                    <a:schemeClr val="bg2"/>
                  </a:solidFill>
                  <a:latin typeface="Tahoma" panose="020B0604030504040204" pitchFamily="34" charset="0"/>
                  <a:ea typeface="华文新魏" panose="02010800040101010101" pitchFamily="2" charset="-122"/>
                </a:defRPr>
              </a:lvl9pPr>
            </a:lstStyle>
            <a:p>
              <a:pPr algn="ctr">
                <a:buFont typeface="Wingdings" panose="05000000000000000000" pitchFamily="2" charset="2"/>
                <a:buNone/>
              </a:pPr>
              <a:r>
                <a:rPr lang="zh-CN" altLang="en-US" sz="2000" b="0"/>
                <a:t>物理</a:t>
              </a:r>
            </a:p>
          </p:txBody>
        </p:sp>
        <p:sp>
          <p:nvSpPr>
            <p:cNvPr id="60433" name="Rectangle 17"/>
            <p:cNvSpPr>
              <a:spLocks noChangeArrowheads="1"/>
            </p:cNvSpPr>
            <p:nvPr/>
          </p:nvSpPr>
          <p:spPr bwMode="auto">
            <a:xfrm>
              <a:off x="768" y="3237"/>
              <a:ext cx="672" cy="249"/>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folHlink"/>
                </a:buClr>
                <a:buSzPct val="80000"/>
                <a:buFont typeface="Wingdings" panose="05000000000000000000" pitchFamily="2" charset="2"/>
                <a:buChar char="l"/>
                <a:defRPr kumimoji="1" sz="2800">
                  <a:solidFill>
                    <a:schemeClr val="bg2"/>
                  </a:solidFill>
                  <a:latin typeface="Tahoma" panose="020B0604030504040204" pitchFamily="34" charset="0"/>
                  <a:ea typeface="华文新魏" panose="02010800040101010101" pitchFamily="2" charset="-122"/>
                </a:defRPr>
              </a:lvl1pPr>
              <a:lvl2pPr algn="just">
                <a:spcBef>
                  <a:spcPct val="20000"/>
                </a:spcBef>
                <a:buClr>
                  <a:schemeClr val="folHlink"/>
                </a:buClr>
                <a:buChar char="–"/>
                <a:defRPr kumimoji="1" sz="2400">
                  <a:solidFill>
                    <a:schemeClr val="bg2"/>
                  </a:solidFill>
                  <a:latin typeface="Tahoma" panose="020B0604030504040204" pitchFamily="34" charset="0"/>
                  <a:ea typeface="华文新魏" panose="02010800040101010101" pitchFamily="2" charset="-122"/>
                </a:defRPr>
              </a:lvl2pPr>
              <a:lvl3pPr algn="just">
                <a:spcBef>
                  <a:spcPct val="20000"/>
                </a:spcBef>
                <a:buClr>
                  <a:schemeClr val="folHlink"/>
                </a:buClr>
                <a:buSzPct val="75000"/>
                <a:buFont typeface="Wingdings" panose="05000000000000000000" pitchFamily="2" charset="2"/>
                <a:buChar char="l"/>
                <a:defRPr kumimoji="1" sz="2000">
                  <a:solidFill>
                    <a:schemeClr val="bg2"/>
                  </a:solidFill>
                  <a:latin typeface="Tahoma" panose="020B0604030504040204" pitchFamily="34" charset="0"/>
                  <a:ea typeface="华文新魏" panose="02010800040101010101" pitchFamily="2" charset="-122"/>
                </a:defRPr>
              </a:lvl3pPr>
              <a:lvl4pPr algn="just">
                <a:spcBef>
                  <a:spcPct val="20000"/>
                </a:spcBef>
                <a:buClr>
                  <a:schemeClr val="folHlink"/>
                </a:buClr>
                <a:buChar char="–"/>
                <a:defRPr kumimoji="1">
                  <a:solidFill>
                    <a:schemeClr val="bg2"/>
                  </a:solidFill>
                  <a:latin typeface="Tahoma" panose="020B0604030504040204" pitchFamily="34" charset="0"/>
                  <a:ea typeface="华文新魏" panose="02010800040101010101" pitchFamily="2" charset="-122"/>
                </a:defRPr>
              </a:lvl4pPr>
              <a:lvl5pPr algn="just">
                <a:spcBef>
                  <a:spcPct val="20000"/>
                </a:spcBef>
                <a:buClr>
                  <a:schemeClr val="folHlink"/>
                </a:buClr>
                <a:buSzPct val="70000"/>
                <a:buFont typeface="Wingdings" panose="05000000000000000000" pitchFamily="2" charset="2"/>
                <a:buChar char="l"/>
                <a:defRPr kumimoji="1">
                  <a:solidFill>
                    <a:schemeClr val="bg2"/>
                  </a:solidFill>
                  <a:latin typeface="Tahoma" panose="020B0604030504040204" pitchFamily="34" charset="0"/>
                  <a:ea typeface="华文新魏" panose="02010800040101010101" pitchFamily="2" charset="-122"/>
                </a:defRPr>
              </a:lvl5pPr>
              <a:lvl6pPr algn="just" fontAlgn="base">
                <a:spcBef>
                  <a:spcPct val="20000"/>
                </a:spcBef>
                <a:spcAft>
                  <a:spcPct val="0"/>
                </a:spcAft>
                <a:buClr>
                  <a:schemeClr val="folHlink"/>
                </a:buClr>
                <a:buSzPct val="70000"/>
                <a:buFont typeface="Wingdings" panose="05000000000000000000" pitchFamily="2" charset="2"/>
                <a:buChar char="l"/>
                <a:defRPr kumimoji="1">
                  <a:solidFill>
                    <a:schemeClr val="bg2"/>
                  </a:solidFill>
                  <a:latin typeface="Tahoma" panose="020B0604030504040204" pitchFamily="34" charset="0"/>
                  <a:ea typeface="华文新魏" panose="02010800040101010101" pitchFamily="2" charset="-122"/>
                </a:defRPr>
              </a:lvl6pPr>
              <a:lvl7pPr algn="just" fontAlgn="base">
                <a:spcBef>
                  <a:spcPct val="20000"/>
                </a:spcBef>
                <a:spcAft>
                  <a:spcPct val="0"/>
                </a:spcAft>
                <a:buClr>
                  <a:schemeClr val="folHlink"/>
                </a:buClr>
                <a:buSzPct val="70000"/>
                <a:buFont typeface="Wingdings" panose="05000000000000000000" pitchFamily="2" charset="2"/>
                <a:buChar char="l"/>
                <a:defRPr kumimoji="1">
                  <a:solidFill>
                    <a:schemeClr val="bg2"/>
                  </a:solidFill>
                  <a:latin typeface="Tahoma" panose="020B0604030504040204" pitchFamily="34" charset="0"/>
                  <a:ea typeface="华文新魏" panose="02010800040101010101" pitchFamily="2" charset="-122"/>
                </a:defRPr>
              </a:lvl7pPr>
              <a:lvl8pPr algn="just" fontAlgn="base">
                <a:spcBef>
                  <a:spcPct val="20000"/>
                </a:spcBef>
                <a:spcAft>
                  <a:spcPct val="0"/>
                </a:spcAft>
                <a:buClr>
                  <a:schemeClr val="folHlink"/>
                </a:buClr>
                <a:buSzPct val="70000"/>
                <a:buFont typeface="Wingdings" panose="05000000000000000000" pitchFamily="2" charset="2"/>
                <a:buChar char="l"/>
                <a:defRPr kumimoji="1">
                  <a:solidFill>
                    <a:schemeClr val="bg2"/>
                  </a:solidFill>
                  <a:latin typeface="Tahoma" panose="020B0604030504040204" pitchFamily="34" charset="0"/>
                  <a:ea typeface="华文新魏" panose="02010800040101010101" pitchFamily="2" charset="-122"/>
                </a:defRPr>
              </a:lvl8pPr>
              <a:lvl9pPr algn="just" fontAlgn="base">
                <a:spcBef>
                  <a:spcPct val="20000"/>
                </a:spcBef>
                <a:spcAft>
                  <a:spcPct val="0"/>
                </a:spcAft>
                <a:buClr>
                  <a:schemeClr val="folHlink"/>
                </a:buClr>
                <a:buSzPct val="70000"/>
                <a:buFont typeface="Wingdings" panose="05000000000000000000" pitchFamily="2" charset="2"/>
                <a:buChar char="l"/>
                <a:defRPr kumimoji="1">
                  <a:solidFill>
                    <a:schemeClr val="bg2"/>
                  </a:solidFill>
                  <a:latin typeface="Tahoma" panose="020B0604030504040204" pitchFamily="34" charset="0"/>
                  <a:ea typeface="华文新魏" panose="02010800040101010101" pitchFamily="2" charset="-122"/>
                </a:defRPr>
              </a:lvl9pPr>
            </a:lstStyle>
            <a:p>
              <a:pPr algn="ctr">
                <a:buFont typeface="Wingdings" panose="05000000000000000000" pitchFamily="2" charset="2"/>
                <a:buNone/>
              </a:pPr>
              <a:r>
                <a:rPr lang="zh-CN" altLang="en-US" sz="2000" b="0"/>
                <a:t>张军</a:t>
              </a:r>
            </a:p>
          </p:txBody>
        </p:sp>
        <p:sp>
          <p:nvSpPr>
            <p:cNvPr id="60434" name="Rectangle 18"/>
            <p:cNvSpPr>
              <a:spLocks noChangeArrowheads="1"/>
            </p:cNvSpPr>
            <p:nvPr/>
          </p:nvSpPr>
          <p:spPr bwMode="auto">
            <a:xfrm>
              <a:off x="1440" y="2988"/>
              <a:ext cx="608" cy="249"/>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folHlink"/>
                </a:buClr>
                <a:buSzPct val="80000"/>
                <a:buFont typeface="Wingdings" panose="05000000000000000000" pitchFamily="2" charset="2"/>
                <a:buChar char="l"/>
                <a:defRPr kumimoji="1" sz="2800">
                  <a:solidFill>
                    <a:schemeClr val="bg2"/>
                  </a:solidFill>
                  <a:latin typeface="Tahoma" panose="020B0604030504040204" pitchFamily="34" charset="0"/>
                  <a:ea typeface="华文新魏" panose="02010800040101010101" pitchFamily="2" charset="-122"/>
                </a:defRPr>
              </a:lvl1pPr>
              <a:lvl2pPr algn="just">
                <a:spcBef>
                  <a:spcPct val="20000"/>
                </a:spcBef>
                <a:buClr>
                  <a:schemeClr val="folHlink"/>
                </a:buClr>
                <a:buChar char="–"/>
                <a:defRPr kumimoji="1" sz="2400">
                  <a:solidFill>
                    <a:schemeClr val="bg2"/>
                  </a:solidFill>
                  <a:latin typeface="Tahoma" panose="020B0604030504040204" pitchFamily="34" charset="0"/>
                  <a:ea typeface="华文新魏" panose="02010800040101010101" pitchFamily="2" charset="-122"/>
                </a:defRPr>
              </a:lvl2pPr>
              <a:lvl3pPr algn="just">
                <a:spcBef>
                  <a:spcPct val="20000"/>
                </a:spcBef>
                <a:buClr>
                  <a:schemeClr val="folHlink"/>
                </a:buClr>
                <a:buSzPct val="75000"/>
                <a:buFont typeface="Wingdings" panose="05000000000000000000" pitchFamily="2" charset="2"/>
                <a:buChar char="l"/>
                <a:defRPr kumimoji="1" sz="2000">
                  <a:solidFill>
                    <a:schemeClr val="bg2"/>
                  </a:solidFill>
                  <a:latin typeface="Tahoma" panose="020B0604030504040204" pitchFamily="34" charset="0"/>
                  <a:ea typeface="华文新魏" panose="02010800040101010101" pitchFamily="2" charset="-122"/>
                </a:defRPr>
              </a:lvl3pPr>
              <a:lvl4pPr algn="just">
                <a:spcBef>
                  <a:spcPct val="20000"/>
                </a:spcBef>
                <a:buClr>
                  <a:schemeClr val="folHlink"/>
                </a:buClr>
                <a:buChar char="–"/>
                <a:defRPr kumimoji="1">
                  <a:solidFill>
                    <a:schemeClr val="bg2"/>
                  </a:solidFill>
                  <a:latin typeface="Tahoma" panose="020B0604030504040204" pitchFamily="34" charset="0"/>
                  <a:ea typeface="华文新魏" panose="02010800040101010101" pitchFamily="2" charset="-122"/>
                </a:defRPr>
              </a:lvl4pPr>
              <a:lvl5pPr algn="just">
                <a:spcBef>
                  <a:spcPct val="20000"/>
                </a:spcBef>
                <a:buClr>
                  <a:schemeClr val="folHlink"/>
                </a:buClr>
                <a:buSzPct val="70000"/>
                <a:buFont typeface="Wingdings" panose="05000000000000000000" pitchFamily="2" charset="2"/>
                <a:buChar char="l"/>
                <a:defRPr kumimoji="1">
                  <a:solidFill>
                    <a:schemeClr val="bg2"/>
                  </a:solidFill>
                  <a:latin typeface="Tahoma" panose="020B0604030504040204" pitchFamily="34" charset="0"/>
                  <a:ea typeface="华文新魏" panose="02010800040101010101" pitchFamily="2" charset="-122"/>
                </a:defRPr>
              </a:lvl5pPr>
              <a:lvl6pPr algn="just" fontAlgn="base">
                <a:spcBef>
                  <a:spcPct val="20000"/>
                </a:spcBef>
                <a:spcAft>
                  <a:spcPct val="0"/>
                </a:spcAft>
                <a:buClr>
                  <a:schemeClr val="folHlink"/>
                </a:buClr>
                <a:buSzPct val="70000"/>
                <a:buFont typeface="Wingdings" panose="05000000000000000000" pitchFamily="2" charset="2"/>
                <a:buChar char="l"/>
                <a:defRPr kumimoji="1">
                  <a:solidFill>
                    <a:schemeClr val="bg2"/>
                  </a:solidFill>
                  <a:latin typeface="Tahoma" panose="020B0604030504040204" pitchFamily="34" charset="0"/>
                  <a:ea typeface="华文新魏" panose="02010800040101010101" pitchFamily="2" charset="-122"/>
                </a:defRPr>
              </a:lvl6pPr>
              <a:lvl7pPr algn="just" fontAlgn="base">
                <a:spcBef>
                  <a:spcPct val="20000"/>
                </a:spcBef>
                <a:spcAft>
                  <a:spcPct val="0"/>
                </a:spcAft>
                <a:buClr>
                  <a:schemeClr val="folHlink"/>
                </a:buClr>
                <a:buSzPct val="70000"/>
                <a:buFont typeface="Wingdings" panose="05000000000000000000" pitchFamily="2" charset="2"/>
                <a:buChar char="l"/>
                <a:defRPr kumimoji="1">
                  <a:solidFill>
                    <a:schemeClr val="bg2"/>
                  </a:solidFill>
                  <a:latin typeface="Tahoma" panose="020B0604030504040204" pitchFamily="34" charset="0"/>
                  <a:ea typeface="华文新魏" panose="02010800040101010101" pitchFamily="2" charset="-122"/>
                </a:defRPr>
              </a:lvl7pPr>
              <a:lvl8pPr algn="just" fontAlgn="base">
                <a:spcBef>
                  <a:spcPct val="20000"/>
                </a:spcBef>
                <a:spcAft>
                  <a:spcPct val="0"/>
                </a:spcAft>
                <a:buClr>
                  <a:schemeClr val="folHlink"/>
                </a:buClr>
                <a:buSzPct val="70000"/>
                <a:buFont typeface="Wingdings" panose="05000000000000000000" pitchFamily="2" charset="2"/>
                <a:buChar char="l"/>
                <a:defRPr kumimoji="1">
                  <a:solidFill>
                    <a:schemeClr val="bg2"/>
                  </a:solidFill>
                  <a:latin typeface="Tahoma" panose="020B0604030504040204" pitchFamily="34" charset="0"/>
                  <a:ea typeface="华文新魏" panose="02010800040101010101" pitchFamily="2" charset="-122"/>
                </a:defRPr>
              </a:lvl8pPr>
              <a:lvl9pPr algn="just" fontAlgn="base">
                <a:spcBef>
                  <a:spcPct val="20000"/>
                </a:spcBef>
                <a:spcAft>
                  <a:spcPct val="0"/>
                </a:spcAft>
                <a:buClr>
                  <a:schemeClr val="folHlink"/>
                </a:buClr>
                <a:buSzPct val="70000"/>
                <a:buFont typeface="Wingdings" panose="05000000000000000000" pitchFamily="2" charset="2"/>
                <a:buChar char="l"/>
                <a:defRPr kumimoji="1">
                  <a:solidFill>
                    <a:schemeClr val="bg2"/>
                  </a:solidFill>
                  <a:latin typeface="Tahoma" panose="020B0604030504040204" pitchFamily="34" charset="0"/>
                  <a:ea typeface="华文新魏" panose="02010800040101010101" pitchFamily="2" charset="-122"/>
                </a:defRPr>
              </a:lvl9pPr>
            </a:lstStyle>
            <a:p>
              <a:pPr algn="ctr">
                <a:buFont typeface="Wingdings" panose="05000000000000000000" pitchFamily="2" charset="2"/>
                <a:buNone/>
              </a:pPr>
              <a:r>
                <a:rPr lang="zh-CN" altLang="en-US" sz="2000" b="0"/>
                <a:t>课程</a:t>
              </a:r>
            </a:p>
          </p:txBody>
        </p:sp>
        <p:sp>
          <p:nvSpPr>
            <p:cNvPr id="60435" name="Rectangle 19"/>
            <p:cNvSpPr>
              <a:spLocks noChangeArrowheads="1"/>
            </p:cNvSpPr>
            <p:nvPr/>
          </p:nvSpPr>
          <p:spPr bwMode="auto">
            <a:xfrm>
              <a:off x="768" y="2988"/>
              <a:ext cx="672" cy="249"/>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folHlink"/>
                </a:buClr>
                <a:buSzPct val="80000"/>
                <a:buFont typeface="Wingdings" panose="05000000000000000000" pitchFamily="2" charset="2"/>
                <a:buChar char="l"/>
                <a:defRPr kumimoji="1" sz="2800">
                  <a:solidFill>
                    <a:schemeClr val="bg2"/>
                  </a:solidFill>
                  <a:latin typeface="Tahoma" panose="020B0604030504040204" pitchFamily="34" charset="0"/>
                  <a:ea typeface="华文新魏" panose="02010800040101010101" pitchFamily="2" charset="-122"/>
                </a:defRPr>
              </a:lvl1pPr>
              <a:lvl2pPr algn="just">
                <a:spcBef>
                  <a:spcPct val="20000"/>
                </a:spcBef>
                <a:buClr>
                  <a:schemeClr val="folHlink"/>
                </a:buClr>
                <a:buChar char="–"/>
                <a:defRPr kumimoji="1" sz="2400">
                  <a:solidFill>
                    <a:schemeClr val="bg2"/>
                  </a:solidFill>
                  <a:latin typeface="Tahoma" panose="020B0604030504040204" pitchFamily="34" charset="0"/>
                  <a:ea typeface="华文新魏" panose="02010800040101010101" pitchFamily="2" charset="-122"/>
                </a:defRPr>
              </a:lvl2pPr>
              <a:lvl3pPr algn="just">
                <a:spcBef>
                  <a:spcPct val="20000"/>
                </a:spcBef>
                <a:buClr>
                  <a:schemeClr val="folHlink"/>
                </a:buClr>
                <a:buSzPct val="75000"/>
                <a:buFont typeface="Wingdings" panose="05000000000000000000" pitchFamily="2" charset="2"/>
                <a:buChar char="l"/>
                <a:defRPr kumimoji="1" sz="2000">
                  <a:solidFill>
                    <a:schemeClr val="bg2"/>
                  </a:solidFill>
                  <a:latin typeface="Tahoma" panose="020B0604030504040204" pitchFamily="34" charset="0"/>
                  <a:ea typeface="华文新魏" panose="02010800040101010101" pitchFamily="2" charset="-122"/>
                </a:defRPr>
              </a:lvl3pPr>
              <a:lvl4pPr algn="just">
                <a:spcBef>
                  <a:spcPct val="20000"/>
                </a:spcBef>
                <a:buClr>
                  <a:schemeClr val="folHlink"/>
                </a:buClr>
                <a:buChar char="–"/>
                <a:defRPr kumimoji="1">
                  <a:solidFill>
                    <a:schemeClr val="bg2"/>
                  </a:solidFill>
                  <a:latin typeface="Tahoma" panose="020B0604030504040204" pitchFamily="34" charset="0"/>
                  <a:ea typeface="华文新魏" panose="02010800040101010101" pitchFamily="2" charset="-122"/>
                </a:defRPr>
              </a:lvl4pPr>
              <a:lvl5pPr algn="just">
                <a:spcBef>
                  <a:spcPct val="20000"/>
                </a:spcBef>
                <a:buClr>
                  <a:schemeClr val="folHlink"/>
                </a:buClr>
                <a:buSzPct val="70000"/>
                <a:buFont typeface="Wingdings" panose="05000000000000000000" pitchFamily="2" charset="2"/>
                <a:buChar char="l"/>
                <a:defRPr kumimoji="1">
                  <a:solidFill>
                    <a:schemeClr val="bg2"/>
                  </a:solidFill>
                  <a:latin typeface="Tahoma" panose="020B0604030504040204" pitchFamily="34" charset="0"/>
                  <a:ea typeface="华文新魏" panose="02010800040101010101" pitchFamily="2" charset="-122"/>
                </a:defRPr>
              </a:lvl5pPr>
              <a:lvl6pPr algn="just" fontAlgn="base">
                <a:spcBef>
                  <a:spcPct val="20000"/>
                </a:spcBef>
                <a:spcAft>
                  <a:spcPct val="0"/>
                </a:spcAft>
                <a:buClr>
                  <a:schemeClr val="folHlink"/>
                </a:buClr>
                <a:buSzPct val="70000"/>
                <a:buFont typeface="Wingdings" panose="05000000000000000000" pitchFamily="2" charset="2"/>
                <a:buChar char="l"/>
                <a:defRPr kumimoji="1">
                  <a:solidFill>
                    <a:schemeClr val="bg2"/>
                  </a:solidFill>
                  <a:latin typeface="Tahoma" panose="020B0604030504040204" pitchFamily="34" charset="0"/>
                  <a:ea typeface="华文新魏" panose="02010800040101010101" pitchFamily="2" charset="-122"/>
                </a:defRPr>
              </a:lvl6pPr>
              <a:lvl7pPr algn="just" fontAlgn="base">
                <a:spcBef>
                  <a:spcPct val="20000"/>
                </a:spcBef>
                <a:spcAft>
                  <a:spcPct val="0"/>
                </a:spcAft>
                <a:buClr>
                  <a:schemeClr val="folHlink"/>
                </a:buClr>
                <a:buSzPct val="70000"/>
                <a:buFont typeface="Wingdings" panose="05000000000000000000" pitchFamily="2" charset="2"/>
                <a:buChar char="l"/>
                <a:defRPr kumimoji="1">
                  <a:solidFill>
                    <a:schemeClr val="bg2"/>
                  </a:solidFill>
                  <a:latin typeface="Tahoma" panose="020B0604030504040204" pitchFamily="34" charset="0"/>
                  <a:ea typeface="华文新魏" panose="02010800040101010101" pitchFamily="2" charset="-122"/>
                </a:defRPr>
              </a:lvl7pPr>
              <a:lvl8pPr algn="just" fontAlgn="base">
                <a:spcBef>
                  <a:spcPct val="20000"/>
                </a:spcBef>
                <a:spcAft>
                  <a:spcPct val="0"/>
                </a:spcAft>
                <a:buClr>
                  <a:schemeClr val="folHlink"/>
                </a:buClr>
                <a:buSzPct val="70000"/>
                <a:buFont typeface="Wingdings" panose="05000000000000000000" pitchFamily="2" charset="2"/>
                <a:buChar char="l"/>
                <a:defRPr kumimoji="1">
                  <a:solidFill>
                    <a:schemeClr val="bg2"/>
                  </a:solidFill>
                  <a:latin typeface="Tahoma" panose="020B0604030504040204" pitchFamily="34" charset="0"/>
                  <a:ea typeface="华文新魏" panose="02010800040101010101" pitchFamily="2" charset="-122"/>
                </a:defRPr>
              </a:lvl8pPr>
              <a:lvl9pPr algn="just" fontAlgn="base">
                <a:spcBef>
                  <a:spcPct val="20000"/>
                </a:spcBef>
                <a:spcAft>
                  <a:spcPct val="0"/>
                </a:spcAft>
                <a:buClr>
                  <a:schemeClr val="folHlink"/>
                </a:buClr>
                <a:buSzPct val="70000"/>
                <a:buFont typeface="Wingdings" panose="05000000000000000000" pitchFamily="2" charset="2"/>
                <a:buChar char="l"/>
                <a:defRPr kumimoji="1">
                  <a:solidFill>
                    <a:schemeClr val="bg2"/>
                  </a:solidFill>
                  <a:latin typeface="Tahoma" panose="020B0604030504040204" pitchFamily="34" charset="0"/>
                  <a:ea typeface="华文新魏" panose="02010800040101010101" pitchFamily="2" charset="-122"/>
                </a:defRPr>
              </a:lvl9pPr>
            </a:lstStyle>
            <a:p>
              <a:pPr algn="ctr">
                <a:buFont typeface="Wingdings" panose="05000000000000000000" pitchFamily="2" charset="2"/>
                <a:buNone/>
              </a:pPr>
              <a:r>
                <a:rPr lang="zh-CN" altLang="en-US" sz="2000" b="0"/>
                <a:t>姓名</a:t>
              </a:r>
            </a:p>
          </p:txBody>
        </p:sp>
        <p:sp>
          <p:nvSpPr>
            <p:cNvPr id="60436" name="Line 20"/>
            <p:cNvSpPr>
              <a:spLocks noChangeShapeType="1"/>
            </p:cNvSpPr>
            <p:nvPr/>
          </p:nvSpPr>
          <p:spPr bwMode="auto">
            <a:xfrm>
              <a:off x="768" y="2988"/>
              <a:ext cx="1280" cy="0"/>
            </a:xfrm>
            <a:prstGeom prst="line">
              <a:avLst/>
            </a:prstGeom>
            <a:noFill/>
            <a:ln w="28575" cap="sq">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437" name="Line 21"/>
            <p:cNvSpPr>
              <a:spLocks noChangeShapeType="1"/>
            </p:cNvSpPr>
            <p:nvPr/>
          </p:nvSpPr>
          <p:spPr bwMode="auto">
            <a:xfrm>
              <a:off x="768" y="3237"/>
              <a:ext cx="128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439" name="Line 23"/>
            <p:cNvSpPr>
              <a:spLocks noChangeShapeType="1"/>
            </p:cNvSpPr>
            <p:nvPr/>
          </p:nvSpPr>
          <p:spPr bwMode="auto">
            <a:xfrm>
              <a:off x="768" y="3735"/>
              <a:ext cx="128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440" name="Line 24"/>
            <p:cNvSpPr>
              <a:spLocks noChangeShapeType="1"/>
            </p:cNvSpPr>
            <p:nvPr/>
          </p:nvSpPr>
          <p:spPr bwMode="auto">
            <a:xfrm>
              <a:off x="768" y="3984"/>
              <a:ext cx="1280" cy="0"/>
            </a:xfrm>
            <a:prstGeom prst="line">
              <a:avLst/>
            </a:prstGeom>
            <a:noFill/>
            <a:ln w="28575" cap="sq">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441" name="Line 25"/>
            <p:cNvSpPr>
              <a:spLocks noChangeShapeType="1"/>
            </p:cNvSpPr>
            <p:nvPr/>
          </p:nvSpPr>
          <p:spPr bwMode="auto">
            <a:xfrm>
              <a:off x="768" y="2988"/>
              <a:ext cx="0" cy="996"/>
            </a:xfrm>
            <a:prstGeom prst="line">
              <a:avLst/>
            </a:prstGeom>
            <a:noFill/>
            <a:ln w="28575" cap="sq">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442" name="Line 26"/>
            <p:cNvSpPr>
              <a:spLocks noChangeShapeType="1"/>
            </p:cNvSpPr>
            <p:nvPr/>
          </p:nvSpPr>
          <p:spPr bwMode="auto">
            <a:xfrm>
              <a:off x="1440" y="2988"/>
              <a:ext cx="0" cy="996"/>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443" name="Line 27"/>
            <p:cNvSpPr>
              <a:spLocks noChangeShapeType="1"/>
            </p:cNvSpPr>
            <p:nvPr/>
          </p:nvSpPr>
          <p:spPr bwMode="auto">
            <a:xfrm>
              <a:off x="2048" y="2988"/>
              <a:ext cx="0" cy="996"/>
            </a:xfrm>
            <a:prstGeom prst="line">
              <a:avLst/>
            </a:prstGeom>
            <a:noFill/>
            <a:ln w="28575" cap="sq">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60444" name="Group 28"/>
          <p:cNvGraphicFramePr>
            <a:graphicFrameLocks noGrp="1"/>
          </p:cNvGraphicFramePr>
          <p:nvPr/>
        </p:nvGraphicFramePr>
        <p:xfrm>
          <a:off x="5105400" y="4667250"/>
          <a:ext cx="762000" cy="1346201"/>
        </p:xfrm>
        <a:graphic>
          <a:graphicData uri="http://schemas.openxmlformats.org/drawingml/2006/table">
            <a:tbl>
              <a:tblPr/>
              <a:tblGrid>
                <a:gridCol w="762000">
                  <a:extLst>
                    <a:ext uri="{9D8B030D-6E8A-4147-A177-3AD203B41FA5}">
                      <a16:colId xmlns:a16="http://schemas.microsoft.com/office/drawing/2014/main" val="3150840327"/>
                    </a:ext>
                  </a:extLst>
                </a:gridCol>
              </a:tblGrid>
              <a:tr h="449263">
                <a:tc>
                  <a:txBody>
                    <a:bodyPr/>
                    <a:lstStyle>
                      <a:lvl1pPr algn="just">
                        <a:spcBef>
                          <a:spcPct val="20000"/>
                        </a:spcBef>
                        <a:buClr>
                          <a:schemeClr val="folHlink"/>
                        </a:buClr>
                        <a:buSzPct val="80000"/>
                        <a:buFont typeface="Wingdings" panose="05000000000000000000" pitchFamily="2" charset="2"/>
                        <a:defRPr kumimoji="1" sz="2800">
                          <a:solidFill>
                            <a:schemeClr val="bg2"/>
                          </a:solidFill>
                          <a:latin typeface="Tahoma" panose="020B0604030504040204" pitchFamily="34" charset="0"/>
                          <a:ea typeface="华文新魏" panose="02010800040101010101" pitchFamily="2" charset="-122"/>
                        </a:defRPr>
                      </a:lvl1pPr>
                      <a:lvl2pPr algn="just">
                        <a:spcBef>
                          <a:spcPct val="20000"/>
                        </a:spcBef>
                        <a:buClr>
                          <a:schemeClr val="folHlink"/>
                        </a:buClr>
                        <a:defRPr kumimoji="1" sz="2400">
                          <a:solidFill>
                            <a:schemeClr val="bg2"/>
                          </a:solidFill>
                          <a:latin typeface="Tahoma" panose="020B0604030504040204" pitchFamily="34" charset="0"/>
                          <a:ea typeface="华文新魏" panose="02010800040101010101" pitchFamily="2" charset="-122"/>
                        </a:defRPr>
                      </a:lvl2pPr>
                      <a:lvl3pPr algn="just">
                        <a:spcBef>
                          <a:spcPct val="20000"/>
                        </a:spcBef>
                        <a:buClr>
                          <a:schemeClr val="folHlink"/>
                        </a:buClr>
                        <a:buSzPct val="75000"/>
                        <a:buFont typeface="Wingdings" panose="05000000000000000000" pitchFamily="2" charset="2"/>
                        <a:defRPr kumimoji="1" sz="2000">
                          <a:solidFill>
                            <a:schemeClr val="bg2"/>
                          </a:solidFill>
                          <a:latin typeface="Tahoma" panose="020B0604030504040204" pitchFamily="34" charset="0"/>
                          <a:ea typeface="华文新魏" panose="02010800040101010101" pitchFamily="2" charset="-122"/>
                        </a:defRPr>
                      </a:lvl3pPr>
                      <a:lvl4pPr algn="just">
                        <a:spcBef>
                          <a:spcPct val="20000"/>
                        </a:spcBef>
                        <a:buClr>
                          <a:schemeClr val="folHlink"/>
                        </a:buClr>
                        <a:defRPr kumimoji="1">
                          <a:solidFill>
                            <a:schemeClr val="bg2"/>
                          </a:solidFill>
                          <a:latin typeface="Tahoma" panose="020B0604030504040204" pitchFamily="34" charset="0"/>
                          <a:ea typeface="华文新魏" panose="02010800040101010101" pitchFamily="2" charset="-122"/>
                        </a:defRPr>
                      </a:lvl4pPr>
                      <a:lvl5pPr algn="just">
                        <a:spcBef>
                          <a:spcPct val="20000"/>
                        </a:spcBef>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5pPr>
                      <a:lvl6pPr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6pPr>
                      <a:lvl7pPr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7pPr>
                      <a:lvl8pPr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8pPr>
                      <a:lvl9pPr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tabLst/>
                      </a:pPr>
                      <a:r>
                        <a:rPr kumimoji="1" lang="zh-CN" altLang="en-US" sz="2000" b="0" i="0" u="none" strike="noStrike" cap="none" normalizeH="0" baseline="0">
                          <a:ln>
                            <a:noFill/>
                          </a:ln>
                          <a:solidFill>
                            <a:schemeClr val="bg2"/>
                          </a:solidFill>
                          <a:effectLst/>
                          <a:latin typeface="Tahoma" panose="020B0604030504040204" pitchFamily="34" charset="0"/>
                          <a:ea typeface="华文新魏" panose="02010800040101010101" pitchFamily="2" charset="-122"/>
                        </a:rPr>
                        <a:t>课程</a:t>
                      </a:r>
                    </a:p>
                  </a:txBody>
                  <a:tcP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45050463"/>
                  </a:ext>
                </a:extLst>
              </a:tr>
              <a:tr h="447675">
                <a:tc>
                  <a:txBody>
                    <a:bodyPr/>
                    <a:lstStyle>
                      <a:lvl1pPr algn="just">
                        <a:spcBef>
                          <a:spcPct val="20000"/>
                        </a:spcBef>
                        <a:buClr>
                          <a:schemeClr val="folHlink"/>
                        </a:buClr>
                        <a:buSzPct val="80000"/>
                        <a:buFont typeface="Wingdings" panose="05000000000000000000" pitchFamily="2" charset="2"/>
                        <a:defRPr kumimoji="1" sz="2800">
                          <a:solidFill>
                            <a:schemeClr val="bg2"/>
                          </a:solidFill>
                          <a:latin typeface="Tahoma" panose="020B0604030504040204" pitchFamily="34" charset="0"/>
                          <a:ea typeface="华文新魏" panose="02010800040101010101" pitchFamily="2" charset="-122"/>
                        </a:defRPr>
                      </a:lvl1pPr>
                      <a:lvl2pPr algn="just">
                        <a:spcBef>
                          <a:spcPct val="20000"/>
                        </a:spcBef>
                        <a:buClr>
                          <a:schemeClr val="folHlink"/>
                        </a:buClr>
                        <a:defRPr kumimoji="1" sz="2400">
                          <a:solidFill>
                            <a:schemeClr val="bg2"/>
                          </a:solidFill>
                          <a:latin typeface="Tahoma" panose="020B0604030504040204" pitchFamily="34" charset="0"/>
                          <a:ea typeface="华文新魏" panose="02010800040101010101" pitchFamily="2" charset="-122"/>
                        </a:defRPr>
                      </a:lvl2pPr>
                      <a:lvl3pPr algn="just">
                        <a:spcBef>
                          <a:spcPct val="20000"/>
                        </a:spcBef>
                        <a:buClr>
                          <a:schemeClr val="folHlink"/>
                        </a:buClr>
                        <a:buSzPct val="75000"/>
                        <a:buFont typeface="Wingdings" panose="05000000000000000000" pitchFamily="2" charset="2"/>
                        <a:defRPr kumimoji="1" sz="2000">
                          <a:solidFill>
                            <a:schemeClr val="bg2"/>
                          </a:solidFill>
                          <a:latin typeface="Tahoma" panose="020B0604030504040204" pitchFamily="34" charset="0"/>
                          <a:ea typeface="华文新魏" panose="02010800040101010101" pitchFamily="2" charset="-122"/>
                        </a:defRPr>
                      </a:lvl3pPr>
                      <a:lvl4pPr algn="just">
                        <a:spcBef>
                          <a:spcPct val="20000"/>
                        </a:spcBef>
                        <a:buClr>
                          <a:schemeClr val="folHlink"/>
                        </a:buClr>
                        <a:defRPr kumimoji="1">
                          <a:solidFill>
                            <a:schemeClr val="bg2"/>
                          </a:solidFill>
                          <a:latin typeface="Tahoma" panose="020B0604030504040204" pitchFamily="34" charset="0"/>
                          <a:ea typeface="华文新魏" panose="02010800040101010101" pitchFamily="2" charset="-122"/>
                        </a:defRPr>
                      </a:lvl4pPr>
                      <a:lvl5pPr algn="just">
                        <a:spcBef>
                          <a:spcPct val="20000"/>
                        </a:spcBef>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5pPr>
                      <a:lvl6pPr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6pPr>
                      <a:lvl7pPr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7pPr>
                      <a:lvl8pPr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8pPr>
                      <a:lvl9pPr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tabLst/>
                      </a:pPr>
                      <a:r>
                        <a:rPr kumimoji="1" lang="zh-CN" altLang="en-US" sz="2000" b="0" i="0" u="none" strike="noStrike" cap="none" normalizeH="0" baseline="0">
                          <a:ln>
                            <a:noFill/>
                          </a:ln>
                          <a:solidFill>
                            <a:schemeClr val="bg2"/>
                          </a:solidFill>
                          <a:effectLst/>
                          <a:latin typeface="Tahoma" panose="020B0604030504040204" pitchFamily="34" charset="0"/>
                          <a:ea typeface="华文新魏" panose="02010800040101010101" pitchFamily="2" charset="-122"/>
                        </a:rPr>
                        <a:t>数学</a:t>
                      </a:r>
                    </a:p>
                  </a:txBody>
                  <a:tcP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7514764"/>
                  </a:ext>
                </a:extLst>
              </a:tr>
              <a:tr h="449263">
                <a:tc>
                  <a:txBody>
                    <a:bodyPr/>
                    <a:lstStyle>
                      <a:lvl1pPr algn="just">
                        <a:spcBef>
                          <a:spcPct val="20000"/>
                        </a:spcBef>
                        <a:buClr>
                          <a:schemeClr val="folHlink"/>
                        </a:buClr>
                        <a:buSzPct val="80000"/>
                        <a:buFont typeface="Wingdings" panose="05000000000000000000" pitchFamily="2" charset="2"/>
                        <a:defRPr kumimoji="1" sz="2800">
                          <a:solidFill>
                            <a:schemeClr val="bg2"/>
                          </a:solidFill>
                          <a:latin typeface="Tahoma" panose="020B0604030504040204" pitchFamily="34" charset="0"/>
                          <a:ea typeface="华文新魏" panose="02010800040101010101" pitchFamily="2" charset="-122"/>
                        </a:defRPr>
                      </a:lvl1pPr>
                      <a:lvl2pPr algn="just">
                        <a:spcBef>
                          <a:spcPct val="20000"/>
                        </a:spcBef>
                        <a:buClr>
                          <a:schemeClr val="folHlink"/>
                        </a:buClr>
                        <a:defRPr kumimoji="1" sz="2400">
                          <a:solidFill>
                            <a:schemeClr val="bg2"/>
                          </a:solidFill>
                          <a:latin typeface="Tahoma" panose="020B0604030504040204" pitchFamily="34" charset="0"/>
                          <a:ea typeface="华文新魏" panose="02010800040101010101" pitchFamily="2" charset="-122"/>
                        </a:defRPr>
                      </a:lvl2pPr>
                      <a:lvl3pPr algn="just">
                        <a:spcBef>
                          <a:spcPct val="20000"/>
                        </a:spcBef>
                        <a:buClr>
                          <a:schemeClr val="folHlink"/>
                        </a:buClr>
                        <a:buSzPct val="75000"/>
                        <a:buFont typeface="Wingdings" panose="05000000000000000000" pitchFamily="2" charset="2"/>
                        <a:defRPr kumimoji="1" sz="2000">
                          <a:solidFill>
                            <a:schemeClr val="bg2"/>
                          </a:solidFill>
                          <a:latin typeface="Tahoma" panose="020B0604030504040204" pitchFamily="34" charset="0"/>
                          <a:ea typeface="华文新魏" panose="02010800040101010101" pitchFamily="2" charset="-122"/>
                        </a:defRPr>
                      </a:lvl3pPr>
                      <a:lvl4pPr algn="just">
                        <a:spcBef>
                          <a:spcPct val="20000"/>
                        </a:spcBef>
                        <a:buClr>
                          <a:schemeClr val="folHlink"/>
                        </a:buClr>
                        <a:defRPr kumimoji="1">
                          <a:solidFill>
                            <a:schemeClr val="bg2"/>
                          </a:solidFill>
                          <a:latin typeface="Tahoma" panose="020B0604030504040204" pitchFamily="34" charset="0"/>
                          <a:ea typeface="华文新魏" panose="02010800040101010101" pitchFamily="2" charset="-122"/>
                        </a:defRPr>
                      </a:lvl4pPr>
                      <a:lvl5pPr algn="just">
                        <a:spcBef>
                          <a:spcPct val="20000"/>
                        </a:spcBef>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5pPr>
                      <a:lvl6pPr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6pPr>
                      <a:lvl7pPr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7pPr>
                      <a:lvl8pPr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8pPr>
                      <a:lvl9pPr algn="just" fontAlgn="base">
                        <a:spcBef>
                          <a:spcPct val="20000"/>
                        </a:spcBef>
                        <a:spcAft>
                          <a:spcPct val="0"/>
                        </a:spcAft>
                        <a:buClr>
                          <a:schemeClr val="folHlink"/>
                        </a:buClr>
                        <a:buSzPct val="70000"/>
                        <a:buFont typeface="Wingdings" panose="05000000000000000000" pitchFamily="2" charset="2"/>
                        <a:defRPr kumimoji="1">
                          <a:solidFill>
                            <a:schemeClr val="bg2"/>
                          </a:solidFill>
                          <a:latin typeface="Tahoma" panose="020B0604030504040204" pitchFamily="34" charset="0"/>
                          <a:ea typeface="华文新魏" panose="020108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None/>
                        <a:tabLst/>
                      </a:pPr>
                      <a:r>
                        <a:rPr kumimoji="1" lang="zh-CN" altLang="en-US" sz="2000" b="0" i="0" u="none" strike="noStrike" cap="none" normalizeH="0" baseline="0">
                          <a:ln>
                            <a:noFill/>
                          </a:ln>
                          <a:solidFill>
                            <a:schemeClr val="bg2"/>
                          </a:solidFill>
                          <a:effectLst/>
                          <a:latin typeface="Tahoma" panose="020B0604030504040204" pitchFamily="34" charset="0"/>
                          <a:ea typeface="华文新魏" panose="02010800040101010101" pitchFamily="2" charset="-122"/>
                        </a:rPr>
                        <a:t>物理</a:t>
                      </a:r>
                    </a:p>
                  </a:txBody>
                  <a:tcP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97779374"/>
                  </a:ext>
                </a:extLst>
              </a:tr>
            </a:tbl>
          </a:graphicData>
        </a:graphic>
      </p:graphicFrame>
    </p:spTree>
    <p:extLst>
      <p:ext uri="{BB962C8B-B14F-4D97-AF65-F5344CB8AC3E}">
        <p14:creationId xmlns:p14="http://schemas.microsoft.com/office/powerpoint/2010/main" val="3616545514"/>
      </p:ext>
    </p:extLst>
  </p:cSld>
  <p:clrMapOvr>
    <a:masterClrMapping/>
  </p:clrMapOvr>
  <mc:AlternateContent xmlns:mc="http://schemas.openxmlformats.org/markup-compatibility/2006" xmlns:p14="http://schemas.microsoft.com/office/powerpoint/2010/main">
    <mc:Choice Requires="p14">
      <p:transition spd="slow" p14:dur="2000" advTm="127808"/>
    </mc:Choice>
    <mc:Fallback xmlns="">
      <p:transition spd="slow" advTm="127808"/>
    </mc:Fallback>
  </mc:AlternateContent>
  <p:extLst>
    <p:ext uri="{E180D4A7-C9FB-4DFB-919C-405C955672EB}">
      <p14:showEvtLst xmlns:p14="http://schemas.microsoft.com/office/powerpoint/2010/main">
        <p14:playEvt time="1" objId="2"/>
        <p14:stopEvt time="126438" objId="2"/>
      </p14:showEvtLst>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2"/>
          <p:cNvSpPr>
            <a:spLocks noGrp="1" noChangeArrowheads="1"/>
          </p:cNvSpPr>
          <p:nvPr>
            <p:ph type="title"/>
          </p:nvPr>
        </p:nvSpPr>
        <p:spPr>
          <a:xfrm>
            <a:off x="665163" y="228600"/>
            <a:ext cx="7793037" cy="685800"/>
          </a:xfrm>
        </p:spPr>
        <p:txBody>
          <a:bodyPr/>
          <a:lstStyle/>
          <a:p>
            <a:pPr eaLnBrk="1" hangingPunct="1">
              <a:defRPr/>
            </a:pPr>
            <a:r>
              <a:rPr lang="zh-CN" altLang="en-US" dirty="0"/>
              <a:t>关系基本概念</a:t>
            </a:r>
          </a:p>
        </p:txBody>
      </p:sp>
      <p:sp>
        <p:nvSpPr>
          <p:cNvPr id="19459" name="Rectangle 3"/>
          <p:cNvSpPr>
            <a:spLocks noGrp="1" noChangeArrowheads="1"/>
          </p:cNvSpPr>
          <p:nvPr>
            <p:ph type="body" idx="1"/>
          </p:nvPr>
        </p:nvSpPr>
        <p:spPr>
          <a:xfrm>
            <a:off x="228600" y="1295400"/>
            <a:ext cx="8610600" cy="2819400"/>
          </a:xfrm>
        </p:spPr>
        <p:txBody>
          <a:bodyPr/>
          <a:lstStyle/>
          <a:p>
            <a:pPr lvl="1" eaLnBrk="1" hangingPunct="1"/>
            <a:r>
              <a:rPr lang="zh-CN" altLang="en-US" sz="2000" dirty="0">
                <a:latin typeface="华文新魏" panose="02010800040101010101" pitchFamily="2" charset="-122"/>
              </a:rPr>
              <a:t>例：设</a:t>
            </a:r>
            <a:endParaRPr lang="zh-CN" altLang="en-US" sz="1800" dirty="0">
              <a:latin typeface="华文新魏" panose="02010800040101010101" pitchFamily="2" charset="-122"/>
            </a:endParaRPr>
          </a:p>
          <a:p>
            <a:pPr lvl="1" eaLnBrk="1" hangingPunct="1">
              <a:spcBef>
                <a:spcPct val="10000"/>
              </a:spcBef>
              <a:buFontTx/>
              <a:buNone/>
            </a:pPr>
            <a:r>
              <a:rPr lang="zh-CN" altLang="en-US" sz="1800" dirty="0">
                <a:latin typeface="华文新魏" panose="02010800040101010101" pitchFamily="2" charset="-122"/>
              </a:rPr>
              <a:t>		     </a:t>
            </a:r>
            <a:r>
              <a:rPr lang="en-US" altLang="zh-CN" sz="1800" dirty="0">
                <a:latin typeface="华文新魏" panose="02010800040101010101" pitchFamily="2" charset="-122"/>
              </a:rPr>
              <a:t>D</a:t>
            </a:r>
            <a:r>
              <a:rPr lang="en-US" altLang="zh-CN" sz="1800" baseline="-20000" dirty="0">
                <a:latin typeface="华文新魏" panose="02010800040101010101" pitchFamily="2" charset="-122"/>
              </a:rPr>
              <a:t>1</a:t>
            </a:r>
            <a:r>
              <a:rPr lang="zh-CN" altLang="en-US" sz="1800" dirty="0">
                <a:latin typeface="华文新魏" panose="02010800040101010101" pitchFamily="2" charset="-122"/>
              </a:rPr>
              <a:t>为教师集合（</a:t>
            </a:r>
            <a:r>
              <a:rPr lang="en-US" altLang="zh-CN" sz="1800" dirty="0">
                <a:latin typeface="华文新魏" panose="02010800040101010101" pitchFamily="2" charset="-122"/>
              </a:rPr>
              <a:t>T）= {t</a:t>
            </a:r>
            <a:r>
              <a:rPr lang="en-US" altLang="zh-CN" sz="1800" baseline="-20000" dirty="0">
                <a:latin typeface="华文新魏" panose="02010800040101010101" pitchFamily="2" charset="-122"/>
              </a:rPr>
              <a:t>1</a:t>
            </a:r>
            <a:r>
              <a:rPr lang="en-US" altLang="zh-CN" sz="1800" dirty="0">
                <a:latin typeface="华文新魏" panose="02010800040101010101" pitchFamily="2" charset="-122"/>
              </a:rPr>
              <a:t>，t</a:t>
            </a:r>
            <a:r>
              <a:rPr lang="en-US" altLang="zh-CN" sz="1800" baseline="-20000" dirty="0">
                <a:latin typeface="华文新魏" panose="02010800040101010101" pitchFamily="2" charset="-122"/>
              </a:rPr>
              <a:t>2</a:t>
            </a:r>
            <a:r>
              <a:rPr lang="en-US" altLang="zh-CN" sz="1800" dirty="0">
                <a:latin typeface="华文新魏" panose="02010800040101010101" pitchFamily="2" charset="-122"/>
              </a:rPr>
              <a:t>}</a:t>
            </a:r>
          </a:p>
          <a:p>
            <a:pPr lvl="1" eaLnBrk="1" hangingPunct="1">
              <a:buFontTx/>
              <a:buNone/>
            </a:pPr>
            <a:r>
              <a:rPr lang="en-US" altLang="zh-CN" sz="1800" dirty="0">
                <a:latin typeface="华文新魏" panose="02010800040101010101" pitchFamily="2" charset="-122"/>
              </a:rPr>
              <a:t>		      D</a:t>
            </a:r>
            <a:r>
              <a:rPr lang="en-US" altLang="zh-CN" sz="1800" baseline="-20000" dirty="0">
                <a:latin typeface="华文新魏" panose="02010800040101010101" pitchFamily="2" charset="-122"/>
              </a:rPr>
              <a:t>2</a:t>
            </a:r>
            <a:r>
              <a:rPr lang="zh-CN" altLang="en-US" sz="1800" dirty="0">
                <a:latin typeface="华文新魏" panose="02010800040101010101" pitchFamily="2" charset="-122"/>
              </a:rPr>
              <a:t>为学生集合（</a:t>
            </a:r>
            <a:r>
              <a:rPr lang="en-US" altLang="zh-CN" sz="1800" dirty="0">
                <a:latin typeface="华文新魏" panose="02010800040101010101" pitchFamily="2" charset="-122"/>
              </a:rPr>
              <a:t>S）= {s</a:t>
            </a:r>
            <a:r>
              <a:rPr lang="en-US" altLang="zh-CN" sz="1800" baseline="-20000" dirty="0">
                <a:latin typeface="华文新魏" panose="02010800040101010101" pitchFamily="2" charset="-122"/>
              </a:rPr>
              <a:t>1</a:t>
            </a:r>
            <a:r>
              <a:rPr lang="en-US" altLang="zh-CN" sz="1800" dirty="0">
                <a:latin typeface="华文新魏" panose="02010800040101010101" pitchFamily="2" charset="-122"/>
              </a:rPr>
              <a:t>，s</a:t>
            </a:r>
            <a:r>
              <a:rPr lang="en-US" altLang="zh-CN" sz="1800" baseline="-20000" dirty="0">
                <a:latin typeface="华文新魏" panose="02010800040101010101" pitchFamily="2" charset="-122"/>
              </a:rPr>
              <a:t>2 </a:t>
            </a:r>
            <a:r>
              <a:rPr lang="en-US" altLang="zh-CN" sz="1800" dirty="0">
                <a:latin typeface="华文新魏" panose="02010800040101010101" pitchFamily="2" charset="-122"/>
              </a:rPr>
              <a:t>，s</a:t>
            </a:r>
            <a:r>
              <a:rPr lang="en-US" altLang="zh-CN" sz="1800" baseline="-20000" dirty="0">
                <a:latin typeface="华文新魏" panose="02010800040101010101" pitchFamily="2" charset="-122"/>
              </a:rPr>
              <a:t>3</a:t>
            </a:r>
            <a:r>
              <a:rPr lang="en-US" altLang="zh-CN" sz="1800" dirty="0">
                <a:latin typeface="华文新魏" panose="02010800040101010101" pitchFamily="2" charset="-122"/>
              </a:rPr>
              <a:t>}</a:t>
            </a:r>
          </a:p>
          <a:p>
            <a:pPr lvl="1" eaLnBrk="1" hangingPunct="1">
              <a:buFontTx/>
              <a:buNone/>
            </a:pPr>
            <a:r>
              <a:rPr lang="en-US" altLang="zh-CN" sz="1800" dirty="0">
                <a:latin typeface="华文新魏" panose="02010800040101010101" pitchFamily="2" charset="-122"/>
              </a:rPr>
              <a:t>		      D</a:t>
            </a:r>
            <a:r>
              <a:rPr lang="en-US" altLang="zh-CN" sz="1800" baseline="-20000" dirty="0">
                <a:latin typeface="华文新魏" panose="02010800040101010101" pitchFamily="2" charset="-122"/>
              </a:rPr>
              <a:t>3</a:t>
            </a:r>
            <a:r>
              <a:rPr lang="zh-CN" altLang="en-US" sz="1800" dirty="0">
                <a:latin typeface="华文新魏" panose="02010800040101010101" pitchFamily="2" charset="-122"/>
              </a:rPr>
              <a:t>为课程集合（</a:t>
            </a:r>
            <a:r>
              <a:rPr lang="en-US" altLang="zh-CN" sz="1800" dirty="0">
                <a:latin typeface="华文新魏" panose="02010800040101010101" pitchFamily="2" charset="-122"/>
              </a:rPr>
              <a:t>C）= {c</a:t>
            </a:r>
            <a:r>
              <a:rPr lang="en-US" altLang="zh-CN" sz="1800" baseline="-20000" dirty="0">
                <a:latin typeface="华文新魏" panose="02010800040101010101" pitchFamily="2" charset="-122"/>
              </a:rPr>
              <a:t>1</a:t>
            </a:r>
            <a:r>
              <a:rPr lang="en-US" altLang="zh-CN" sz="1800" dirty="0">
                <a:latin typeface="华文新魏" panose="02010800040101010101" pitchFamily="2" charset="-122"/>
              </a:rPr>
              <a:t>，c</a:t>
            </a:r>
            <a:r>
              <a:rPr lang="en-US" altLang="zh-CN" sz="1800" baseline="-20000" dirty="0">
                <a:latin typeface="华文新魏" panose="02010800040101010101" pitchFamily="2" charset="-122"/>
              </a:rPr>
              <a:t>2</a:t>
            </a:r>
            <a:r>
              <a:rPr lang="en-US" altLang="zh-CN" sz="1800" dirty="0">
                <a:latin typeface="华文新魏" panose="02010800040101010101" pitchFamily="2" charset="-122"/>
              </a:rPr>
              <a:t>}</a:t>
            </a:r>
          </a:p>
          <a:p>
            <a:pPr lvl="1" eaLnBrk="1" hangingPunct="1">
              <a:buFontTx/>
              <a:buNone/>
            </a:pPr>
            <a:r>
              <a:rPr lang="en-US" altLang="zh-CN" sz="1800" dirty="0">
                <a:latin typeface="华文新魏" panose="02010800040101010101" pitchFamily="2" charset="-122"/>
              </a:rPr>
              <a:t>    </a:t>
            </a:r>
            <a:r>
              <a:rPr lang="zh-CN" altLang="en-US" sz="1800" dirty="0">
                <a:latin typeface="华文新魏" panose="02010800040101010101" pitchFamily="2" charset="-122"/>
              </a:rPr>
              <a:t>则</a:t>
            </a:r>
            <a:r>
              <a:rPr lang="en-US" altLang="zh-CN" sz="1800" dirty="0">
                <a:latin typeface="华文新魏" panose="02010800040101010101" pitchFamily="2" charset="-122"/>
              </a:rPr>
              <a:t>D</a:t>
            </a:r>
            <a:r>
              <a:rPr lang="en-US" altLang="zh-CN" sz="1800" baseline="-18000" dirty="0">
                <a:latin typeface="华文新魏" panose="02010800040101010101" pitchFamily="2" charset="-122"/>
              </a:rPr>
              <a:t>1</a:t>
            </a:r>
            <a:r>
              <a:rPr lang="en-US" altLang="zh-CN" sz="1800" dirty="0">
                <a:latin typeface="华文新魏" panose="02010800040101010101" pitchFamily="2" charset="-122"/>
              </a:rPr>
              <a:t>×D</a:t>
            </a:r>
            <a:r>
              <a:rPr lang="en-US" altLang="zh-CN" sz="1800" baseline="-18000" dirty="0">
                <a:latin typeface="华文新魏" panose="02010800040101010101" pitchFamily="2" charset="-122"/>
              </a:rPr>
              <a:t>2</a:t>
            </a:r>
            <a:r>
              <a:rPr lang="en-US" altLang="zh-CN" sz="1800" dirty="0">
                <a:latin typeface="华文新魏" panose="02010800040101010101" pitchFamily="2" charset="-122"/>
              </a:rPr>
              <a:t>×D</a:t>
            </a:r>
            <a:r>
              <a:rPr lang="en-US" altLang="zh-CN" sz="1800" baseline="-18000" dirty="0">
                <a:latin typeface="华文新魏" panose="02010800040101010101" pitchFamily="2" charset="-122"/>
              </a:rPr>
              <a:t>3</a:t>
            </a:r>
            <a:r>
              <a:rPr lang="zh-CN" altLang="en-US" sz="1800" dirty="0">
                <a:latin typeface="华文新魏" panose="02010800040101010101" pitchFamily="2" charset="-122"/>
              </a:rPr>
              <a:t>是个三元组集合，元组个数为2×3×2，是所有可能的（教师，学生，课程）元组集合</a:t>
            </a:r>
          </a:p>
          <a:p>
            <a:pPr lvl="1" eaLnBrk="1" hangingPunct="1"/>
            <a:r>
              <a:rPr lang="zh-CN" altLang="en-US" sz="2000" dirty="0">
                <a:latin typeface="华文新魏" panose="02010800040101010101" pitchFamily="2" charset="-122"/>
              </a:rPr>
              <a:t>笛卡尔积可表示为二维表的形式</a:t>
            </a:r>
            <a:endParaRPr lang="zh-CN" altLang="en-US" sz="2000" dirty="0"/>
          </a:p>
        </p:txBody>
      </p:sp>
      <p:graphicFrame>
        <p:nvGraphicFramePr>
          <p:cNvPr id="10244" name="Group 4"/>
          <p:cNvGraphicFramePr>
            <a:graphicFrameLocks noGrp="1"/>
          </p:cNvGraphicFramePr>
          <p:nvPr/>
        </p:nvGraphicFramePr>
        <p:xfrm>
          <a:off x="1674813" y="3948113"/>
          <a:ext cx="6096000" cy="2193996"/>
        </p:xfrm>
        <a:graphic>
          <a:graphicData uri="http://schemas.openxmlformats.org/drawingml/2006/table">
            <a:tbl>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65654">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1800" b="0" i="0" u="none" strike="noStrike" cap="none" normalizeH="0" baseline="0" dirty="0">
                          <a:ln>
                            <a:noFill/>
                          </a:ln>
                          <a:solidFill>
                            <a:schemeClr val="bg2"/>
                          </a:solidFill>
                          <a:effectLst/>
                          <a:latin typeface="华文新魏" pitchFamily="2" charset="-122"/>
                          <a:ea typeface="华文新魏" pitchFamily="2" charset="-122"/>
                        </a:rPr>
                        <a:t>T</a:t>
                      </a:r>
                    </a:p>
                  </a:txBody>
                  <a:tcPr marT="45673" marB="45673" horzOverflow="overflow">
                    <a:lnL w="28575"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1800" b="0" i="0" u="none" strike="noStrike" cap="none" normalizeH="0" baseline="0">
                          <a:ln>
                            <a:noFill/>
                          </a:ln>
                          <a:solidFill>
                            <a:schemeClr val="bg2"/>
                          </a:solidFill>
                          <a:effectLst/>
                          <a:latin typeface="华文新魏" pitchFamily="2" charset="-122"/>
                          <a:ea typeface="华文新魏" pitchFamily="2" charset="-122"/>
                        </a:rPr>
                        <a:t>S</a:t>
                      </a:r>
                    </a:p>
                  </a:txBody>
                  <a:tcPr marT="45673" marB="4567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1800" b="0" i="0" u="none" strike="noStrike" cap="none" normalizeH="0" baseline="0">
                          <a:ln>
                            <a:noFill/>
                          </a:ln>
                          <a:solidFill>
                            <a:schemeClr val="bg2"/>
                          </a:solidFill>
                          <a:effectLst/>
                          <a:latin typeface="华文新魏" pitchFamily="2" charset="-122"/>
                          <a:ea typeface="华文新魏" pitchFamily="2" charset="-122"/>
                        </a:rPr>
                        <a:t>C</a:t>
                      </a:r>
                    </a:p>
                  </a:txBody>
                  <a:tcPr marT="45673" marB="45673" horzOverflow="overflow">
                    <a:lnL w="12700"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654">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1800" b="0" i="0" u="none" strike="noStrike" cap="none" normalizeH="0" baseline="0">
                          <a:ln>
                            <a:noFill/>
                          </a:ln>
                          <a:solidFill>
                            <a:schemeClr val="bg2"/>
                          </a:solidFill>
                          <a:effectLst/>
                          <a:latin typeface="华文新魏" pitchFamily="2" charset="-122"/>
                          <a:ea typeface="华文新魏" pitchFamily="2" charset="-122"/>
                        </a:rPr>
                        <a:t>t</a:t>
                      </a:r>
                      <a:r>
                        <a:rPr kumimoji="1" lang="en-US" altLang="zh-CN" sz="1800" b="0" i="0" u="none" strike="noStrike" cap="none" normalizeH="0" baseline="-20000">
                          <a:ln>
                            <a:noFill/>
                          </a:ln>
                          <a:solidFill>
                            <a:schemeClr val="bg2"/>
                          </a:solidFill>
                          <a:effectLst/>
                          <a:latin typeface="华文新魏" pitchFamily="2" charset="-122"/>
                          <a:ea typeface="华文新魏" pitchFamily="2" charset="-122"/>
                        </a:rPr>
                        <a:t>1</a:t>
                      </a:r>
                    </a:p>
                  </a:txBody>
                  <a:tcPr marT="45673" marB="45673" horzOverflow="overflow">
                    <a:lnL w="28575"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1800" b="0" i="0" u="none" strike="noStrike" cap="none" normalizeH="0" baseline="0">
                          <a:ln>
                            <a:noFill/>
                          </a:ln>
                          <a:solidFill>
                            <a:schemeClr val="bg2"/>
                          </a:solidFill>
                          <a:effectLst/>
                          <a:latin typeface="华文新魏" pitchFamily="2" charset="-122"/>
                          <a:ea typeface="华文新魏" pitchFamily="2" charset="-122"/>
                        </a:rPr>
                        <a:t>s</a:t>
                      </a:r>
                      <a:r>
                        <a:rPr kumimoji="1" lang="en-US" altLang="zh-CN" sz="1800" b="0" i="0" u="none" strike="noStrike" cap="none" normalizeH="0" baseline="-20000">
                          <a:ln>
                            <a:noFill/>
                          </a:ln>
                          <a:solidFill>
                            <a:schemeClr val="bg2"/>
                          </a:solidFill>
                          <a:effectLst/>
                          <a:latin typeface="华文新魏" pitchFamily="2" charset="-122"/>
                          <a:ea typeface="华文新魏" pitchFamily="2" charset="-122"/>
                        </a:rPr>
                        <a:t>1</a:t>
                      </a:r>
                    </a:p>
                  </a:txBody>
                  <a:tcPr marT="45673" marB="4567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1800" b="0" i="0" u="none" strike="noStrike" cap="none" normalizeH="0" baseline="0">
                          <a:ln>
                            <a:noFill/>
                          </a:ln>
                          <a:solidFill>
                            <a:schemeClr val="bg2"/>
                          </a:solidFill>
                          <a:effectLst/>
                          <a:latin typeface="华文新魏" pitchFamily="2" charset="-122"/>
                          <a:ea typeface="华文新魏" pitchFamily="2" charset="-122"/>
                        </a:rPr>
                        <a:t>c</a:t>
                      </a:r>
                      <a:r>
                        <a:rPr kumimoji="1" lang="en-US" altLang="zh-CN" sz="1800" b="0" i="0" u="none" strike="noStrike" cap="none" normalizeH="0" baseline="-20000">
                          <a:ln>
                            <a:noFill/>
                          </a:ln>
                          <a:solidFill>
                            <a:schemeClr val="bg2"/>
                          </a:solidFill>
                          <a:effectLst/>
                          <a:latin typeface="华文新魏" pitchFamily="2" charset="-122"/>
                          <a:ea typeface="华文新魏" pitchFamily="2" charset="-122"/>
                        </a:rPr>
                        <a:t>1</a:t>
                      </a:r>
                    </a:p>
                  </a:txBody>
                  <a:tcPr marT="45673" marB="45673" horzOverflow="overflow">
                    <a:lnL w="12700"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654">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1800" b="0" i="0" u="none" strike="noStrike" cap="none" normalizeH="0" baseline="0">
                          <a:ln>
                            <a:noFill/>
                          </a:ln>
                          <a:solidFill>
                            <a:schemeClr val="bg2"/>
                          </a:solidFill>
                          <a:effectLst/>
                          <a:latin typeface="华文新魏" pitchFamily="2" charset="-122"/>
                          <a:ea typeface="华文新魏" pitchFamily="2" charset="-122"/>
                        </a:rPr>
                        <a:t>t</a:t>
                      </a:r>
                      <a:r>
                        <a:rPr kumimoji="1" lang="en-US" altLang="zh-CN" sz="1800" b="0" i="0" u="none" strike="noStrike" cap="none" normalizeH="0" baseline="-20000">
                          <a:ln>
                            <a:noFill/>
                          </a:ln>
                          <a:solidFill>
                            <a:schemeClr val="bg2"/>
                          </a:solidFill>
                          <a:effectLst/>
                          <a:latin typeface="华文新魏" pitchFamily="2" charset="-122"/>
                          <a:ea typeface="华文新魏" pitchFamily="2" charset="-122"/>
                        </a:rPr>
                        <a:t>1</a:t>
                      </a:r>
                    </a:p>
                  </a:txBody>
                  <a:tcPr marT="45673" marB="45673" horzOverflow="overflow">
                    <a:lnL w="28575"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1800" b="0" i="0" u="none" strike="noStrike" cap="none" normalizeH="0" baseline="0">
                          <a:ln>
                            <a:noFill/>
                          </a:ln>
                          <a:solidFill>
                            <a:schemeClr val="bg2"/>
                          </a:solidFill>
                          <a:effectLst/>
                          <a:latin typeface="华文新魏" pitchFamily="2" charset="-122"/>
                          <a:ea typeface="华文新魏" pitchFamily="2" charset="-122"/>
                        </a:rPr>
                        <a:t>s</a:t>
                      </a:r>
                      <a:r>
                        <a:rPr kumimoji="1" lang="en-US" altLang="zh-CN" sz="1800" b="0" i="0" u="none" strike="noStrike" cap="none" normalizeH="0" baseline="-20000">
                          <a:ln>
                            <a:noFill/>
                          </a:ln>
                          <a:solidFill>
                            <a:schemeClr val="bg2"/>
                          </a:solidFill>
                          <a:effectLst/>
                          <a:latin typeface="华文新魏" pitchFamily="2" charset="-122"/>
                          <a:ea typeface="华文新魏" pitchFamily="2" charset="-122"/>
                        </a:rPr>
                        <a:t>1</a:t>
                      </a:r>
                    </a:p>
                  </a:txBody>
                  <a:tcPr marT="45673" marB="4567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1800" b="0" i="0" u="none" strike="noStrike" cap="none" normalizeH="0" baseline="0">
                          <a:ln>
                            <a:noFill/>
                          </a:ln>
                          <a:solidFill>
                            <a:schemeClr val="bg2"/>
                          </a:solidFill>
                          <a:effectLst/>
                          <a:latin typeface="华文新魏" pitchFamily="2" charset="-122"/>
                          <a:ea typeface="华文新魏" pitchFamily="2" charset="-122"/>
                        </a:rPr>
                        <a:t>c</a:t>
                      </a:r>
                      <a:r>
                        <a:rPr kumimoji="1" lang="en-US" altLang="zh-CN" sz="1800" b="0" i="0" u="none" strike="noStrike" cap="none" normalizeH="0" baseline="-20000">
                          <a:ln>
                            <a:noFill/>
                          </a:ln>
                          <a:solidFill>
                            <a:schemeClr val="bg2"/>
                          </a:solidFill>
                          <a:effectLst/>
                          <a:latin typeface="华文新魏" pitchFamily="2" charset="-122"/>
                          <a:ea typeface="华文新魏" pitchFamily="2" charset="-122"/>
                        </a:rPr>
                        <a:t>2</a:t>
                      </a:r>
                    </a:p>
                  </a:txBody>
                  <a:tcPr marT="45673" marB="45673" horzOverflow="overflow">
                    <a:lnL w="12700"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654">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1800" b="0" i="0" u="none" strike="noStrike" cap="none" normalizeH="0" baseline="0" dirty="0">
                          <a:ln>
                            <a:noFill/>
                          </a:ln>
                          <a:solidFill>
                            <a:schemeClr val="bg2"/>
                          </a:solidFill>
                          <a:effectLst/>
                          <a:latin typeface="华文新魏" pitchFamily="2" charset="-122"/>
                          <a:ea typeface="华文新魏" pitchFamily="2" charset="-122"/>
                        </a:rPr>
                        <a:t>t</a:t>
                      </a:r>
                      <a:r>
                        <a:rPr kumimoji="1" lang="en-US" altLang="zh-CN" sz="1800" b="0" i="0" u="none" strike="noStrike" cap="none" normalizeH="0" baseline="-20000" dirty="0">
                          <a:ln>
                            <a:noFill/>
                          </a:ln>
                          <a:solidFill>
                            <a:schemeClr val="bg2"/>
                          </a:solidFill>
                          <a:effectLst/>
                          <a:latin typeface="华文新魏" pitchFamily="2" charset="-122"/>
                          <a:ea typeface="华文新魏" pitchFamily="2" charset="-122"/>
                        </a:rPr>
                        <a:t>1</a:t>
                      </a:r>
                    </a:p>
                  </a:txBody>
                  <a:tcPr marT="45673" marB="45673" horzOverflow="overflow">
                    <a:lnL w="28575"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1800" b="0" i="0" u="none" strike="noStrike" cap="none" normalizeH="0" baseline="0" dirty="0">
                          <a:ln>
                            <a:noFill/>
                          </a:ln>
                          <a:solidFill>
                            <a:schemeClr val="bg2"/>
                          </a:solidFill>
                          <a:effectLst/>
                          <a:latin typeface="华文新魏" pitchFamily="2" charset="-122"/>
                          <a:ea typeface="华文新魏" pitchFamily="2" charset="-122"/>
                        </a:rPr>
                        <a:t>s</a:t>
                      </a:r>
                      <a:r>
                        <a:rPr kumimoji="1" lang="en-US" altLang="zh-CN" sz="1800" b="0" i="0" u="none" strike="noStrike" cap="none" normalizeH="0" baseline="-20000" dirty="0">
                          <a:ln>
                            <a:noFill/>
                          </a:ln>
                          <a:solidFill>
                            <a:schemeClr val="bg2"/>
                          </a:solidFill>
                          <a:effectLst/>
                          <a:latin typeface="华文新魏" pitchFamily="2" charset="-122"/>
                          <a:ea typeface="华文新魏" pitchFamily="2" charset="-122"/>
                        </a:rPr>
                        <a:t>2</a:t>
                      </a:r>
                    </a:p>
                  </a:txBody>
                  <a:tcPr marT="45673" marB="4567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1800" b="0" i="0" u="none" strike="noStrike" cap="none" normalizeH="0" baseline="0">
                          <a:ln>
                            <a:noFill/>
                          </a:ln>
                          <a:solidFill>
                            <a:schemeClr val="bg2"/>
                          </a:solidFill>
                          <a:effectLst/>
                          <a:latin typeface="华文新魏" pitchFamily="2" charset="-122"/>
                          <a:ea typeface="华文新魏" pitchFamily="2" charset="-122"/>
                        </a:rPr>
                        <a:t>c</a:t>
                      </a:r>
                      <a:r>
                        <a:rPr kumimoji="1" lang="en-US" altLang="zh-CN" sz="1800" b="0" i="0" u="none" strike="noStrike" cap="none" normalizeH="0" baseline="-20000">
                          <a:ln>
                            <a:noFill/>
                          </a:ln>
                          <a:solidFill>
                            <a:schemeClr val="bg2"/>
                          </a:solidFill>
                          <a:effectLst/>
                          <a:latin typeface="华文新魏" pitchFamily="2" charset="-122"/>
                          <a:ea typeface="华文新魏" pitchFamily="2" charset="-122"/>
                        </a:rPr>
                        <a:t>1</a:t>
                      </a:r>
                    </a:p>
                  </a:txBody>
                  <a:tcPr marT="45673" marB="45673" horzOverflow="overflow">
                    <a:lnL w="12700"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654">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zh-CN" altLang="en-US" sz="1800" b="0" i="0" u="none" strike="noStrike" cap="none" normalizeH="0" baseline="0">
                          <a:ln>
                            <a:noFill/>
                          </a:ln>
                          <a:solidFill>
                            <a:schemeClr val="bg2"/>
                          </a:solidFill>
                          <a:effectLst/>
                          <a:latin typeface="Times New Roman" pitchFamily="18" charset="0"/>
                          <a:ea typeface="华文新魏" pitchFamily="2" charset="-122"/>
                        </a:rPr>
                        <a:t>…</a:t>
                      </a:r>
                      <a:endParaRPr kumimoji="1" lang="zh-CN" altLang="en-US" sz="1800" b="0" i="0" u="none" strike="noStrike" cap="none" normalizeH="0" baseline="0">
                        <a:ln>
                          <a:noFill/>
                        </a:ln>
                        <a:solidFill>
                          <a:schemeClr val="bg2"/>
                        </a:solidFill>
                        <a:effectLst/>
                        <a:latin typeface="华文新魏" pitchFamily="2" charset="-122"/>
                        <a:ea typeface="华文新魏" pitchFamily="2" charset="-122"/>
                      </a:endParaRPr>
                    </a:p>
                  </a:txBody>
                  <a:tcPr marT="45673" marB="45673" horzOverflow="overflow">
                    <a:lnL w="28575"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zh-CN" altLang="en-US" sz="1800" b="0" i="0" u="none" strike="noStrike" cap="none" normalizeH="0" baseline="0">
                          <a:ln>
                            <a:noFill/>
                          </a:ln>
                          <a:solidFill>
                            <a:schemeClr val="bg2"/>
                          </a:solidFill>
                          <a:effectLst/>
                          <a:latin typeface="Times New Roman" pitchFamily="18" charset="0"/>
                          <a:ea typeface="华文新魏" pitchFamily="2" charset="-122"/>
                        </a:rPr>
                        <a:t>…</a:t>
                      </a:r>
                      <a:endParaRPr kumimoji="1" lang="zh-CN" altLang="en-US" sz="1800" b="0" i="0" u="none" strike="noStrike" cap="none" normalizeH="0" baseline="0">
                        <a:ln>
                          <a:noFill/>
                        </a:ln>
                        <a:solidFill>
                          <a:schemeClr val="bg2"/>
                        </a:solidFill>
                        <a:effectLst/>
                        <a:latin typeface="华文新魏" pitchFamily="2" charset="-122"/>
                        <a:ea typeface="华文新魏" pitchFamily="2" charset="-122"/>
                      </a:endParaRPr>
                    </a:p>
                  </a:txBody>
                  <a:tcPr marT="45673" marB="4567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zh-CN" altLang="en-US" sz="1800" b="0" i="0" u="none" strike="noStrike" cap="none" normalizeH="0" baseline="0">
                          <a:ln>
                            <a:noFill/>
                          </a:ln>
                          <a:solidFill>
                            <a:schemeClr val="bg2"/>
                          </a:solidFill>
                          <a:effectLst/>
                          <a:latin typeface="Times New Roman" pitchFamily="18" charset="0"/>
                          <a:ea typeface="华文新魏" pitchFamily="2" charset="-122"/>
                        </a:rPr>
                        <a:t>…</a:t>
                      </a:r>
                      <a:endParaRPr kumimoji="1" lang="zh-CN" altLang="en-US" sz="1800" b="0" i="0" u="none" strike="noStrike" cap="none" normalizeH="0" baseline="0">
                        <a:ln>
                          <a:noFill/>
                        </a:ln>
                        <a:solidFill>
                          <a:schemeClr val="bg2"/>
                        </a:solidFill>
                        <a:effectLst/>
                        <a:latin typeface="华文新魏" pitchFamily="2" charset="-122"/>
                        <a:ea typeface="华文新魏" pitchFamily="2" charset="-122"/>
                      </a:endParaRPr>
                    </a:p>
                  </a:txBody>
                  <a:tcPr marT="45673" marB="45673" horzOverflow="overflow">
                    <a:lnL w="12700"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654">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1800" b="0" i="0" u="none" strike="noStrike" cap="none" normalizeH="0" baseline="0">
                          <a:ln>
                            <a:noFill/>
                          </a:ln>
                          <a:solidFill>
                            <a:schemeClr val="bg2"/>
                          </a:solidFill>
                          <a:effectLst/>
                          <a:latin typeface="华文新魏" pitchFamily="2" charset="-122"/>
                          <a:ea typeface="华文新魏" pitchFamily="2" charset="-122"/>
                        </a:rPr>
                        <a:t>t</a:t>
                      </a:r>
                      <a:r>
                        <a:rPr kumimoji="1" lang="en-US" altLang="zh-CN" sz="1800" b="0" i="0" u="none" strike="noStrike" cap="none" normalizeH="0" baseline="-20000">
                          <a:ln>
                            <a:noFill/>
                          </a:ln>
                          <a:solidFill>
                            <a:schemeClr val="bg2"/>
                          </a:solidFill>
                          <a:effectLst/>
                          <a:latin typeface="华文新魏" pitchFamily="2" charset="-122"/>
                          <a:ea typeface="华文新魏" pitchFamily="2" charset="-122"/>
                        </a:rPr>
                        <a:t>2</a:t>
                      </a:r>
                    </a:p>
                  </a:txBody>
                  <a:tcPr marT="45673" marB="45673" horzOverflow="overflow">
                    <a:lnL w="28575"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1800" b="0" i="0" u="none" strike="noStrike" cap="none" normalizeH="0" baseline="0">
                          <a:ln>
                            <a:noFill/>
                          </a:ln>
                          <a:solidFill>
                            <a:schemeClr val="bg2"/>
                          </a:solidFill>
                          <a:effectLst/>
                          <a:latin typeface="华文新魏" pitchFamily="2" charset="-122"/>
                          <a:ea typeface="华文新魏" pitchFamily="2" charset="-122"/>
                        </a:rPr>
                        <a:t>s</a:t>
                      </a:r>
                      <a:r>
                        <a:rPr kumimoji="1" lang="en-US" altLang="zh-CN" sz="1800" b="0" i="0" u="none" strike="noStrike" cap="none" normalizeH="0" baseline="-20000">
                          <a:ln>
                            <a:noFill/>
                          </a:ln>
                          <a:solidFill>
                            <a:schemeClr val="bg2"/>
                          </a:solidFill>
                          <a:effectLst/>
                          <a:latin typeface="华文新魏" pitchFamily="2" charset="-122"/>
                          <a:ea typeface="华文新魏" pitchFamily="2" charset="-122"/>
                        </a:rPr>
                        <a:t>3</a:t>
                      </a:r>
                    </a:p>
                  </a:txBody>
                  <a:tcPr marT="45673" marB="45673"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1800" b="0" i="0" u="none" strike="noStrike" cap="none" normalizeH="0" baseline="0" dirty="0">
                          <a:ln>
                            <a:noFill/>
                          </a:ln>
                          <a:solidFill>
                            <a:schemeClr val="bg2"/>
                          </a:solidFill>
                          <a:effectLst/>
                          <a:latin typeface="华文新魏" pitchFamily="2" charset="-122"/>
                          <a:ea typeface="华文新魏" pitchFamily="2" charset="-122"/>
                        </a:rPr>
                        <a:t>c</a:t>
                      </a:r>
                      <a:r>
                        <a:rPr kumimoji="1" lang="en-US" altLang="zh-CN" sz="1800" b="0" i="0" u="none" strike="noStrike" cap="none" normalizeH="0" baseline="-20000" dirty="0">
                          <a:ln>
                            <a:noFill/>
                          </a:ln>
                          <a:solidFill>
                            <a:schemeClr val="bg2"/>
                          </a:solidFill>
                          <a:effectLst/>
                          <a:latin typeface="华文新魏" pitchFamily="2" charset="-122"/>
                          <a:ea typeface="华文新魏" pitchFamily="2" charset="-122"/>
                        </a:rPr>
                        <a:t>2</a:t>
                      </a:r>
                    </a:p>
                  </a:txBody>
                  <a:tcPr marT="45673" marB="45673" horzOverflow="overflow">
                    <a:lnL w="12700"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zh-CN" altLang="en-US">
                <a:ea typeface="宋体" panose="02010600030101010101" pitchFamily="2" charset="-122"/>
              </a:rPr>
              <a:t>除运算</a:t>
            </a:r>
            <a:endParaRPr lang="en-US" altLang="zh-CN">
              <a:ea typeface="宋体" panose="02010600030101010101" pitchFamily="2" charset="-122"/>
            </a:endParaRPr>
          </a:p>
        </p:txBody>
      </p:sp>
      <p:sp>
        <p:nvSpPr>
          <p:cNvPr id="88067" name="Rectangle 3"/>
          <p:cNvSpPr>
            <a:spLocks noGrp="1" noChangeArrowheads="1"/>
          </p:cNvSpPr>
          <p:nvPr>
            <p:ph type="body" idx="1"/>
          </p:nvPr>
        </p:nvSpPr>
        <p:spPr>
          <a:xfrm>
            <a:off x="838200" y="1109663"/>
            <a:ext cx="8185150" cy="5199062"/>
          </a:xfrm>
        </p:spPr>
        <p:txBody>
          <a:bodyPr/>
          <a:lstStyle/>
          <a:p>
            <a:r>
              <a:rPr lang="zh-CN" altLang="en-US" sz="2000" dirty="0">
                <a:sym typeface="Symbol" panose="05050102010706020507" pitchFamily="18" charset="2"/>
              </a:rPr>
              <a:t>给定两个关系</a:t>
            </a:r>
            <a:r>
              <a:rPr lang="en-US" altLang="zh-CN" sz="2000" dirty="0">
                <a:sym typeface="Symbol" panose="05050102010706020507" pitchFamily="18" charset="2"/>
              </a:rPr>
              <a:t>R</a:t>
            </a:r>
            <a:r>
              <a:rPr lang="zh-CN" altLang="en-US" sz="2000" dirty="0">
                <a:sym typeface="Symbol" panose="05050102010706020507" pitchFamily="18" charset="2"/>
              </a:rPr>
              <a:t>和</a:t>
            </a:r>
            <a:r>
              <a:rPr lang="en-US" altLang="zh-CN" sz="2000" dirty="0">
                <a:sym typeface="Symbol" panose="05050102010706020507" pitchFamily="18" charset="2"/>
              </a:rPr>
              <a:t>S</a:t>
            </a:r>
            <a:r>
              <a:rPr lang="zh-CN" altLang="en-US" sz="2000" dirty="0">
                <a:sym typeface="Symbol" panose="05050102010706020507" pitchFamily="18" charset="2"/>
              </a:rPr>
              <a:t>，并且</a:t>
            </a:r>
            <a:r>
              <a:rPr lang="en-US" altLang="zh-CN" sz="2000" dirty="0">
                <a:sym typeface="Symbol" panose="05050102010706020507" pitchFamily="18" charset="2"/>
              </a:rPr>
              <a:t>S  R </a:t>
            </a:r>
            <a:r>
              <a:rPr lang="zh-CN" altLang="en-US" sz="2000" dirty="0">
                <a:sym typeface="Symbol" panose="05050102010706020507" pitchFamily="18" charset="2"/>
              </a:rPr>
              <a:t>，则</a:t>
            </a:r>
            <a:r>
              <a:rPr lang="en-US" altLang="zh-CN" sz="2000" dirty="0">
                <a:sym typeface="Symbol" panose="05050102010706020507" pitchFamily="18" charset="2"/>
              </a:rPr>
              <a:t>r  s</a:t>
            </a:r>
            <a:r>
              <a:rPr lang="zh-CN" altLang="en-US" sz="2000" dirty="0">
                <a:sym typeface="Symbol" panose="05050102010706020507" pitchFamily="18" charset="2"/>
              </a:rPr>
              <a:t>是满足</a:t>
            </a:r>
            <a:r>
              <a:rPr lang="en-US" altLang="zh-CN" sz="2000" dirty="0">
                <a:sym typeface="Symbol" panose="05050102010706020507" pitchFamily="18" charset="2"/>
              </a:rPr>
              <a:t>t x s  r</a:t>
            </a:r>
            <a:r>
              <a:rPr lang="zh-CN" altLang="en-US" sz="2000" dirty="0">
                <a:sym typeface="Symbol" panose="05050102010706020507" pitchFamily="18" charset="2"/>
              </a:rPr>
              <a:t>的最大的关系</a:t>
            </a:r>
            <a:r>
              <a:rPr lang="en-US" altLang="zh-CN" sz="2000" dirty="0">
                <a:sym typeface="Symbol" panose="05050102010706020507" pitchFamily="18" charset="2"/>
              </a:rPr>
              <a:t>t(R-S)                </a:t>
            </a:r>
          </a:p>
          <a:p>
            <a:r>
              <a:rPr lang="zh-CN" altLang="en-US" sz="2000" dirty="0">
                <a:sym typeface="Symbol" panose="05050102010706020507" pitchFamily="18" charset="2"/>
              </a:rPr>
              <a:t>示例：设 </a:t>
            </a:r>
            <a:r>
              <a:rPr lang="en-US" altLang="zh-CN" sz="2000" i="1" dirty="0">
                <a:sym typeface="Symbol" panose="05050102010706020507" pitchFamily="18" charset="2"/>
              </a:rPr>
              <a:t>r</a:t>
            </a:r>
            <a:r>
              <a:rPr lang="en-US" altLang="zh-CN" sz="2000" dirty="0">
                <a:sym typeface="Symbol" panose="05050102010706020507" pitchFamily="18" charset="2"/>
              </a:rPr>
              <a:t>(</a:t>
            </a:r>
            <a:r>
              <a:rPr lang="en-US" altLang="zh-CN" sz="2000" i="1" dirty="0">
                <a:sym typeface="Symbol" panose="05050102010706020507" pitchFamily="18" charset="2"/>
              </a:rPr>
              <a:t>ID, </a:t>
            </a:r>
            <a:r>
              <a:rPr lang="en-US" altLang="zh-CN" sz="2000" i="1" dirty="0" err="1">
                <a:sym typeface="Symbol" panose="05050102010706020507" pitchFamily="18" charset="2"/>
              </a:rPr>
              <a:t>course_id</a:t>
            </a:r>
            <a:r>
              <a:rPr lang="en-US" altLang="zh-CN" sz="2000" dirty="0">
                <a:sym typeface="Symbol" panose="05050102010706020507" pitchFamily="18" charset="2"/>
              </a:rPr>
              <a:t>) = </a:t>
            </a:r>
            <a:r>
              <a:rPr lang="en-US" altLang="zh-CN" sz="2000" i="1" baseline="-25000" dirty="0">
                <a:sym typeface="Symbol" panose="05050102010706020507" pitchFamily="18" charset="2"/>
              </a:rPr>
              <a:t>ID, </a:t>
            </a:r>
            <a:r>
              <a:rPr lang="en-US" altLang="zh-CN" sz="2000" i="1" baseline="-25000" dirty="0" err="1">
                <a:sym typeface="Symbol" panose="05050102010706020507" pitchFamily="18" charset="2"/>
              </a:rPr>
              <a:t>course_id</a:t>
            </a:r>
            <a:r>
              <a:rPr lang="en-US" altLang="zh-CN" sz="2000" dirty="0">
                <a:sym typeface="Symbol" panose="05050102010706020507" pitchFamily="18" charset="2"/>
              </a:rPr>
              <a:t> (</a:t>
            </a:r>
            <a:r>
              <a:rPr lang="en-US" altLang="zh-CN" sz="2000" i="1" dirty="0">
                <a:sym typeface="Symbol" panose="05050102010706020507" pitchFamily="18" charset="2"/>
              </a:rPr>
              <a:t>takes </a:t>
            </a:r>
            <a:r>
              <a:rPr lang="en-US" altLang="zh-CN" sz="2000" dirty="0">
                <a:sym typeface="Symbol" panose="05050102010706020507" pitchFamily="18" charset="2"/>
              </a:rPr>
              <a:t>) </a:t>
            </a:r>
            <a:r>
              <a:rPr lang="zh-CN" altLang="en-US" sz="2000" dirty="0">
                <a:sym typeface="Symbol" panose="05050102010706020507" pitchFamily="18" charset="2"/>
              </a:rPr>
              <a:t>且</a:t>
            </a:r>
            <a:br>
              <a:rPr lang="en-US" altLang="zh-CN" sz="2000" dirty="0">
                <a:sym typeface="Symbol" panose="05050102010706020507" pitchFamily="18" charset="2"/>
              </a:rPr>
            </a:br>
            <a:r>
              <a:rPr lang="en-US" altLang="zh-CN" sz="2000" dirty="0">
                <a:sym typeface="Symbol" panose="05050102010706020507" pitchFamily="18" charset="2"/>
              </a:rPr>
              <a:t>             s(</a:t>
            </a:r>
            <a:r>
              <a:rPr lang="en-US" altLang="zh-CN" sz="2000" dirty="0" err="1">
                <a:sym typeface="Symbol" panose="05050102010706020507" pitchFamily="18" charset="2"/>
              </a:rPr>
              <a:t>course_id</a:t>
            </a:r>
            <a:r>
              <a:rPr lang="en-US" altLang="zh-CN" sz="2000" dirty="0">
                <a:sym typeface="Symbol" panose="05050102010706020507" pitchFamily="18" charset="2"/>
              </a:rPr>
              <a:t>) = </a:t>
            </a:r>
            <a:r>
              <a:rPr lang="en-US" altLang="zh-CN" sz="2000" i="1" baseline="-25000" dirty="0" err="1">
                <a:sym typeface="Symbol" panose="05050102010706020507" pitchFamily="18" charset="2"/>
              </a:rPr>
              <a:t>course_id</a:t>
            </a:r>
            <a:r>
              <a:rPr lang="en-US" altLang="zh-CN" sz="2000" dirty="0">
                <a:sym typeface="Symbol" panose="05050102010706020507" pitchFamily="18" charset="2"/>
              </a:rPr>
              <a:t>(</a:t>
            </a:r>
            <a:r>
              <a:rPr lang="en-US" altLang="zh-CN" sz="1600" dirty="0">
                <a:sym typeface="Symbol" panose="05050102010706020507" pitchFamily="18" charset="2"/>
              </a:rPr>
              <a:t></a:t>
            </a:r>
            <a:r>
              <a:rPr lang="en-US" altLang="zh-CN" sz="1600" baseline="-25000" dirty="0" err="1">
                <a:sym typeface="Symbol" panose="05050102010706020507" pitchFamily="18" charset="2"/>
              </a:rPr>
              <a:t>dept_name</a:t>
            </a:r>
            <a:r>
              <a:rPr lang="en-US" altLang="zh-CN" sz="1600" baseline="-25000" dirty="0">
                <a:sym typeface="Symbol" panose="05050102010706020507" pitchFamily="18" charset="2"/>
              </a:rPr>
              <a:t>=“Biology”</a:t>
            </a:r>
            <a:r>
              <a:rPr lang="en-US" altLang="zh-CN" sz="2000" dirty="0">
                <a:sym typeface="Symbol" panose="05050102010706020507" pitchFamily="18" charset="2"/>
              </a:rPr>
              <a:t>(</a:t>
            </a:r>
            <a:r>
              <a:rPr lang="en-US" altLang="zh-CN" sz="2000" i="1" dirty="0">
                <a:sym typeface="Symbol" panose="05050102010706020507" pitchFamily="18" charset="2"/>
              </a:rPr>
              <a:t>course</a:t>
            </a:r>
            <a:r>
              <a:rPr lang="en-US" altLang="zh-CN" sz="2000" dirty="0">
                <a:sym typeface="Symbol" panose="05050102010706020507" pitchFamily="18" charset="2"/>
              </a:rPr>
              <a:t>)) </a:t>
            </a:r>
            <a:br>
              <a:rPr lang="en-US" altLang="zh-CN" sz="2000" dirty="0">
                <a:sym typeface="Symbol" panose="05050102010706020507" pitchFamily="18" charset="2"/>
              </a:rPr>
            </a:br>
            <a:endParaRPr lang="en-US" altLang="zh-CN" sz="2000" dirty="0">
              <a:sym typeface="Symbol" panose="05050102010706020507" pitchFamily="18" charset="2"/>
            </a:endParaRPr>
          </a:p>
          <a:p>
            <a:pPr marL="457200" lvl="1" indent="0">
              <a:buNone/>
            </a:pPr>
            <a:r>
              <a:rPr lang="zh-CN" altLang="en-US" sz="1800" dirty="0">
                <a:sym typeface="Symbol" panose="05050102010706020507" pitchFamily="18" charset="2"/>
              </a:rPr>
              <a:t>则</a:t>
            </a:r>
            <a:r>
              <a:rPr lang="en-US" altLang="zh-CN" sz="1800" dirty="0">
                <a:sym typeface="Symbol" panose="05050102010706020507" pitchFamily="18" charset="2"/>
              </a:rPr>
              <a:t>r  s </a:t>
            </a:r>
            <a:r>
              <a:rPr lang="zh-CN" altLang="en-US" sz="1800" dirty="0">
                <a:sym typeface="Symbol" panose="05050102010706020507" pitchFamily="18" charset="2"/>
              </a:rPr>
              <a:t>给出的学生</a:t>
            </a:r>
            <a:r>
              <a:rPr lang="en-US" altLang="zh-CN" sz="1800" dirty="0">
                <a:sym typeface="Symbol" panose="05050102010706020507" pitchFamily="18" charset="2"/>
              </a:rPr>
              <a:t>ID</a:t>
            </a:r>
            <a:r>
              <a:rPr lang="zh-CN" altLang="en-US" sz="1800" dirty="0">
                <a:sym typeface="Symbol" panose="05050102010706020507" pitchFamily="18" charset="2"/>
              </a:rPr>
              <a:t>选了</a:t>
            </a:r>
            <a:r>
              <a:rPr lang="en-US" altLang="zh-CN" sz="1800" dirty="0">
                <a:sym typeface="Symbol" panose="05050102010706020507" pitchFamily="18" charset="2"/>
              </a:rPr>
              <a:t>Biology</a:t>
            </a:r>
            <a:r>
              <a:rPr lang="zh-CN" altLang="en-US" sz="1800" dirty="0">
                <a:sym typeface="Symbol" panose="05050102010706020507" pitchFamily="18" charset="2"/>
              </a:rPr>
              <a:t>系开的所有课</a:t>
            </a:r>
            <a:endParaRPr lang="en-US" altLang="zh-CN" sz="1800" dirty="0">
              <a:sym typeface="Symbol" panose="05050102010706020507" pitchFamily="18" charset="2"/>
            </a:endParaRPr>
          </a:p>
          <a:p>
            <a:r>
              <a:rPr lang="zh-CN" altLang="en-US" sz="2000" dirty="0">
                <a:sym typeface="Symbol" panose="05050102010706020507" pitchFamily="18" charset="2"/>
              </a:rPr>
              <a:t>也可以将</a:t>
            </a:r>
            <a:r>
              <a:rPr lang="en-US" altLang="zh-CN" sz="2000" i="1" dirty="0">
                <a:sym typeface="Symbol" panose="05050102010706020507" pitchFamily="18" charset="2"/>
              </a:rPr>
              <a:t>r</a:t>
            </a:r>
            <a:r>
              <a:rPr lang="en-US" altLang="zh-CN" sz="2000" dirty="0">
                <a:sym typeface="Symbol" panose="05050102010706020507" pitchFamily="18" charset="2"/>
              </a:rPr>
              <a:t>  </a:t>
            </a:r>
            <a:r>
              <a:rPr lang="en-US" altLang="zh-CN" sz="2000" i="1" dirty="0">
                <a:sym typeface="Symbol" panose="05050102010706020507" pitchFamily="18" charset="2"/>
              </a:rPr>
              <a:t>s</a:t>
            </a:r>
            <a:r>
              <a:rPr lang="en-US" altLang="zh-CN" sz="2000" dirty="0">
                <a:sym typeface="Symbol" panose="05050102010706020507" pitchFamily="18" charset="2"/>
              </a:rPr>
              <a:t> </a:t>
            </a:r>
            <a:r>
              <a:rPr lang="zh-CN" altLang="en-US" sz="2000" dirty="0">
                <a:sym typeface="Symbol" panose="05050102010706020507" pitchFamily="18" charset="2"/>
              </a:rPr>
              <a:t>写为</a:t>
            </a:r>
            <a:r>
              <a:rPr lang="en-US" altLang="zh-CN" sz="2000" dirty="0">
                <a:sym typeface="Symbol" panose="05050102010706020507" pitchFamily="18" charset="2"/>
              </a:rPr>
              <a:t> </a:t>
            </a:r>
          </a:p>
          <a:p>
            <a:pPr>
              <a:lnSpc>
                <a:spcPct val="130000"/>
              </a:lnSpc>
              <a:buFont typeface="Monotype Sorts" pitchFamily="2" charset="2"/>
              <a:buNone/>
            </a:pPr>
            <a:r>
              <a:rPr lang="en-US" altLang="zh-CN" sz="2000" dirty="0"/>
              <a:t>			</a:t>
            </a:r>
            <a:r>
              <a:rPr lang="en-US" altLang="zh-CN" sz="2000" i="1" dirty="0"/>
              <a:t>temp1</a:t>
            </a:r>
            <a:r>
              <a:rPr lang="en-US" altLang="zh-CN" sz="2000" baseline="30000" dirty="0"/>
              <a:t> </a:t>
            </a:r>
            <a:r>
              <a:rPr lang="en-US" altLang="zh-CN" sz="2000" dirty="0">
                <a:sym typeface="Symbol" panose="05050102010706020507" pitchFamily="18" charset="2"/>
              </a:rPr>
              <a:t> </a:t>
            </a:r>
            <a:r>
              <a:rPr lang="en-US" altLang="zh-CN" sz="2000" i="1" baseline="-25000" dirty="0">
                <a:sym typeface="Symbol" panose="05050102010706020507" pitchFamily="18" charset="2"/>
              </a:rPr>
              <a:t>R-S</a:t>
            </a:r>
            <a:r>
              <a:rPr lang="en-US" altLang="zh-CN" sz="2000" dirty="0">
                <a:sym typeface="Symbol" panose="05050102010706020507" pitchFamily="18" charset="2"/>
              </a:rPr>
              <a:t> (</a:t>
            </a:r>
            <a:r>
              <a:rPr lang="en-US" altLang="zh-CN" sz="2000" i="1" dirty="0">
                <a:sym typeface="Symbol" panose="05050102010706020507" pitchFamily="18" charset="2"/>
              </a:rPr>
              <a:t>r </a:t>
            </a:r>
            <a:r>
              <a:rPr lang="en-US" altLang="zh-CN" sz="2000" dirty="0">
                <a:sym typeface="Symbol" panose="05050102010706020507" pitchFamily="18" charset="2"/>
              </a:rPr>
              <a:t>)</a:t>
            </a:r>
            <a:r>
              <a:rPr lang="en-US" altLang="zh-CN" sz="2000" dirty="0"/>
              <a:t> </a:t>
            </a:r>
            <a:br>
              <a:rPr lang="en-US" altLang="zh-CN" sz="2000" dirty="0"/>
            </a:br>
            <a:r>
              <a:rPr lang="en-US" altLang="zh-CN" sz="2000" dirty="0"/>
              <a:t>		</a:t>
            </a:r>
            <a:r>
              <a:rPr lang="en-US" altLang="zh-CN" sz="2000" i="1" dirty="0"/>
              <a:t>temp2</a:t>
            </a:r>
            <a:r>
              <a:rPr lang="en-US" altLang="zh-CN" sz="2000" dirty="0"/>
              <a:t> </a:t>
            </a:r>
            <a:r>
              <a:rPr lang="en-US" altLang="zh-CN" sz="2000" dirty="0">
                <a:sym typeface="Symbol" panose="05050102010706020507" pitchFamily="18" charset="2"/>
              </a:rPr>
              <a:t> </a:t>
            </a:r>
            <a:r>
              <a:rPr lang="en-US" altLang="zh-CN" sz="2000" i="1" baseline="-25000" dirty="0">
                <a:sym typeface="Symbol" panose="05050102010706020507" pitchFamily="18" charset="2"/>
              </a:rPr>
              <a:t>R-S</a:t>
            </a:r>
            <a:r>
              <a:rPr lang="en-US" altLang="zh-CN" sz="2000" dirty="0">
                <a:sym typeface="Symbol" panose="05050102010706020507" pitchFamily="18" charset="2"/>
              </a:rPr>
              <a:t> ((</a:t>
            </a:r>
            <a:r>
              <a:rPr lang="en-US" altLang="zh-CN" sz="2000" i="1" dirty="0">
                <a:sym typeface="Symbol" panose="05050102010706020507" pitchFamily="18" charset="2"/>
              </a:rPr>
              <a:t>temp1</a:t>
            </a:r>
            <a:r>
              <a:rPr lang="en-US" altLang="zh-CN" sz="2000" dirty="0">
                <a:sym typeface="Symbol" panose="05050102010706020507" pitchFamily="18" charset="2"/>
              </a:rPr>
              <a:t> x </a:t>
            </a:r>
            <a:r>
              <a:rPr lang="en-US" altLang="zh-CN" sz="2000" i="1" dirty="0">
                <a:sym typeface="Symbol" panose="05050102010706020507" pitchFamily="18" charset="2"/>
              </a:rPr>
              <a:t>s </a:t>
            </a:r>
            <a:r>
              <a:rPr lang="en-US" altLang="zh-CN" sz="2000" dirty="0">
                <a:sym typeface="Symbol" panose="05050102010706020507" pitchFamily="18" charset="2"/>
              </a:rPr>
              <a:t>) – </a:t>
            </a:r>
            <a:r>
              <a:rPr lang="en-US" altLang="zh-CN" sz="2000" i="1" baseline="-25000" dirty="0">
                <a:sym typeface="Symbol" panose="05050102010706020507" pitchFamily="18" charset="2"/>
              </a:rPr>
              <a:t>R-S,S </a:t>
            </a:r>
            <a:r>
              <a:rPr lang="en-US" altLang="zh-CN" sz="2000" dirty="0">
                <a:sym typeface="Symbol" panose="05050102010706020507" pitchFamily="18" charset="2"/>
              </a:rPr>
              <a:t>(</a:t>
            </a:r>
            <a:r>
              <a:rPr lang="en-US" altLang="zh-CN" sz="2000" i="1" dirty="0">
                <a:sym typeface="Symbol" panose="05050102010706020507" pitchFamily="18" charset="2"/>
              </a:rPr>
              <a:t>r </a:t>
            </a:r>
            <a:r>
              <a:rPr lang="en-US" altLang="zh-CN" sz="2000" dirty="0">
                <a:sym typeface="Symbol" panose="05050102010706020507" pitchFamily="18" charset="2"/>
              </a:rPr>
              <a:t>))</a:t>
            </a:r>
            <a:br>
              <a:rPr lang="en-US" altLang="zh-CN" sz="2000" dirty="0">
                <a:sym typeface="Symbol" panose="05050102010706020507" pitchFamily="18" charset="2"/>
              </a:rPr>
            </a:br>
            <a:r>
              <a:rPr lang="en-US" altLang="zh-CN" sz="2000" dirty="0">
                <a:sym typeface="Symbol" panose="05050102010706020507" pitchFamily="18" charset="2"/>
              </a:rPr>
              <a:t>		</a:t>
            </a:r>
            <a:r>
              <a:rPr lang="en-US" altLang="zh-CN" sz="2000" i="1" dirty="0">
                <a:sym typeface="Symbol" panose="05050102010706020507" pitchFamily="18" charset="2"/>
              </a:rPr>
              <a:t>result</a:t>
            </a:r>
            <a:r>
              <a:rPr lang="en-US" altLang="zh-CN" sz="2000" dirty="0">
                <a:sym typeface="Symbol" panose="05050102010706020507" pitchFamily="18" charset="2"/>
              </a:rPr>
              <a:t> = </a:t>
            </a:r>
            <a:r>
              <a:rPr lang="en-US" altLang="zh-CN" sz="2000" i="1" dirty="0">
                <a:sym typeface="Symbol" panose="05050102010706020507" pitchFamily="18" charset="2"/>
              </a:rPr>
              <a:t>temp1</a:t>
            </a:r>
            <a:r>
              <a:rPr lang="en-US" altLang="zh-CN" sz="2000" dirty="0">
                <a:sym typeface="Symbol" panose="05050102010706020507" pitchFamily="18" charset="2"/>
              </a:rPr>
              <a:t> –</a:t>
            </a:r>
            <a:r>
              <a:rPr lang="en-US" altLang="zh-CN" sz="2000" i="1" dirty="0">
                <a:sym typeface="Symbol" panose="05050102010706020507" pitchFamily="18" charset="2"/>
              </a:rPr>
              <a:t> temp2</a:t>
            </a:r>
            <a:endParaRPr lang="en-US" altLang="zh-CN" sz="2000" dirty="0">
              <a:sym typeface="Symbol" panose="05050102010706020507" pitchFamily="18" charset="2"/>
            </a:endParaRPr>
          </a:p>
          <a:p>
            <a:pPr marL="628650" lvl="1">
              <a:lnSpc>
                <a:spcPct val="130000"/>
              </a:lnSpc>
            </a:pPr>
            <a:r>
              <a:rPr lang="en-US" altLang="zh-CN" sz="1800" dirty="0">
                <a:sym typeface="Symbol" panose="05050102010706020507" pitchFamily="18" charset="2"/>
              </a:rPr>
              <a:t> </a:t>
            </a:r>
            <a:r>
              <a:rPr lang="zh-CN" altLang="en-US" sz="1800" dirty="0">
                <a:sym typeface="Symbol" panose="05050102010706020507" pitchFamily="18" charset="2"/>
              </a:rPr>
              <a:t>右边的结果赋给</a:t>
            </a:r>
            <a:r>
              <a:rPr lang="en-US" altLang="zh-CN" sz="1800" dirty="0">
                <a:sym typeface="Symbol" panose="05050102010706020507" pitchFamily="18" charset="2"/>
              </a:rPr>
              <a:t></a:t>
            </a:r>
            <a:r>
              <a:rPr lang="zh-CN" altLang="en-US" sz="1800" dirty="0">
                <a:sym typeface="Symbol" panose="05050102010706020507" pitchFamily="18" charset="2"/>
              </a:rPr>
              <a:t>左边的返回变量 </a:t>
            </a:r>
            <a:endParaRPr lang="en-US" altLang="zh-CN" sz="1800" dirty="0">
              <a:sym typeface="Symbol" panose="05050102010706020507" pitchFamily="18" charset="2"/>
            </a:endParaRPr>
          </a:p>
          <a:p>
            <a:pPr marL="628650" lvl="1">
              <a:lnSpc>
                <a:spcPct val="130000"/>
              </a:lnSpc>
            </a:pPr>
            <a:r>
              <a:rPr lang="zh-CN" altLang="en-US" sz="1800" dirty="0">
                <a:sym typeface="Symbol" panose="05050102010706020507" pitchFamily="18" charset="2"/>
              </a:rPr>
              <a:t>在随后的表达式中，可能会用到变量 </a:t>
            </a:r>
            <a:endParaRPr lang="en-US" altLang="zh-CN" sz="1800" dirty="0">
              <a:sym typeface="Symbol" panose="05050102010706020507" pitchFamily="18" charset="2"/>
            </a:endParaRPr>
          </a:p>
        </p:txBody>
      </p:sp>
    </p:spTree>
    <p:extLst>
      <p:ext uri="{BB962C8B-B14F-4D97-AF65-F5344CB8AC3E}">
        <p14:creationId xmlns:p14="http://schemas.microsoft.com/office/powerpoint/2010/main" val="3009599954"/>
      </p:ext>
    </p:extLst>
  </p:cSld>
  <p:clrMapOvr>
    <a:masterClrMapping/>
  </p:clrMapOvr>
  <mc:AlternateContent xmlns:mc="http://schemas.openxmlformats.org/markup-compatibility/2006" xmlns:p14="http://schemas.microsoft.com/office/powerpoint/2010/main">
    <mc:Choice Requires="p14">
      <p:transition spd="slow" p14:dur="2000" advTm="146034"/>
    </mc:Choice>
    <mc:Fallback xmlns="">
      <p:transition spd="slow" advTm="146034"/>
    </mc:Fallback>
  </mc:AlternateContent>
  <p:extLst>
    <p:ext uri="{E180D4A7-C9FB-4DFB-919C-405C955672EB}">
      <p14:showEvtLst xmlns:p14="http://schemas.microsoft.com/office/powerpoint/2010/main">
        <p14:playEvt time="1" objId="2"/>
        <p14:stopEvt time="145869" objId="2"/>
      </p14:showEvtLst>
    </p:ext>
  </p:extLs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685800" y="228600"/>
            <a:ext cx="7793038" cy="784225"/>
          </a:xfrm>
        </p:spPr>
        <p:txBody>
          <a:bodyPr/>
          <a:lstStyle/>
          <a:p>
            <a:pPr eaLnBrk="1" hangingPunct="1"/>
            <a:r>
              <a:rPr lang="zh-CN" altLang="en-US"/>
              <a:t>除运算</a:t>
            </a:r>
          </a:p>
        </p:txBody>
      </p:sp>
      <p:graphicFrame>
        <p:nvGraphicFramePr>
          <p:cNvPr id="106618" name="Group 122"/>
          <p:cNvGraphicFramePr>
            <a:graphicFrameLocks noGrp="1"/>
          </p:cNvGraphicFramePr>
          <p:nvPr/>
        </p:nvGraphicFramePr>
        <p:xfrm>
          <a:off x="457200" y="1828800"/>
          <a:ext cx="2362200" cy="3203575"/>
        </p:xfrm>
        <a:graphic>
          <a:graphicData uri="http://schemas.openxmlformats.org/drawingml/2006/table">
            <a:tbl>
              <a:tblPr/>
              <a:tblGrid>
                <a:gridCol w="590550">
                  <a:extLst>
                    <a:ext uri="{9D8B030D-6E8A-4147-A177-3AD203B41FA5}">
                      <a16:colId xmlns:a16="http://schemas.microsoft.com/office/drawing/2014/main" val="20000"/>
                    </a:ext>
                  </a:extLst>
                </a:gridCol>
                <a:gridCol w="590550">
                  <a:extLst>
                    <a:ext uri="{9D8B030D-6E8A-4147-A177-3AD203B41FA5}">
                      <a16:colId xmlns:a16="http://schemas.microsoft.com/office/drawing/2014/main" val="20001"/>
                    </a:ext>
                  </a:extLst>
                </a:gridCol>
                <a:gridCol w="590550">
                  <a:extLst>
                    <a:ext uri="{9D8B030D-6E8A-4147-A177-3AD203B41FA5}">
                      <a16:colId xmlns:a16="http://schemas.microsoft.com/office/drawing/2014/main" val="20002"/>
                    </a:ext>
                  </a:extLst>
                </a:gridCol>
                <a:gridCol w="590550">
                  <a:extLst>
                    <a:ext uri="{9D8B030D-6E8A-4147-A177-3AD203B41FA5}">
                      <a16:colId xmlns:a16="http://schemas.microsoft.com/office/drawing/2014/main" val="20003"/>
                    </a:ext>
                  </a:extLst>
                </a:gridCol>
              </a:tblGrid>
              <a:tr h="460375">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000" b="0" i="0" u="none" strike="noStrike" cap="none" normalizeH="0" baseline="0" dirty="0">
                          <a:ln>
                            <a:noFill/>
                          </a:ln>
                          <a:solidFill>
                            <a:schemeClr val="bg2"/>
                          </a:solidFill>
                          <a:effectLst/>
                          <a:latin typeface="华文新魏" pitchFamily="2" charset="-122"/>
                          <a:ea typeface="华文新魏" pitchFamily="2" charset="-122"/>
                        </a:rPr>
                        <a:t>A</a:t>
                      </a:r>
                    </a:p>
                  </a:txBody>
                  <a:tcPr anchor="ctr" anchorCtr="1" horzOverflow="overflow">
                    <a:lnL w="28575"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000" b="0" i="0" u="none" strike="noStrike" cap="none" normalizeH="0" baseline="0">
                          <a:ln>
                            <a:noFill/>
                          </a:ln>
                          <a:solidFill>
                            <a:schemeClr val="bg2"/>
                          </a:solidFill>
                          <a:effectLst/>
                          <a:latin typeface="华文新魏" pitchFamily="2" charset="-122"/>
                          <a:ea typeface="华文新魏" pitchFamily="2" charset="-122"/>
                        </a:rPr>
                        <a:t>B</a:t>
                      </a:r>
                    </a:p>
                  </a:txBody>
                  <a:tcPr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000" b="0" i="0" u="none" strike="noStrike" cap="none" normalizeH="0" baseline="0">
                          <a:ln>
                            <a:noFill/>
                          </a:ln>
                          <a:solidFill>
                            <a:schemeClr val="bg2"/>
                          </a:solidFill>
                          <a:effectLst/>
                          <a:latin typeface="华文新魏" pitchFamily="2" charset="-122"/>
                          <a:ea typeface="华文新魏" pitchFamily="2" charset="-122"/>
                        </a:rPr>
                        <a:t>C</a:t>
                      </a:r>
                    </a:p>
                  </a:txBody>
                  <a:tcPr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000" b="0" i="0" u="none" strike="noStrike" cap="none" normalizeH="0" baseline="0">
                          <a:ln>
                            <a:noFill/>
                          </a:ln>
                          <a:solidFill>
                            <a:schemeClr val="bg2"/>
                          </a:solidFill>
                          <a:effectLst/>
                          <a:latin typeface="华文新魏" pitchFamily="2" charset="-122"/>
                          <a:ea typeface="华文新魏" pitchFamily="2" charset="-122"/>
                        </a:rPr>
                        <a:t>D</a:t>
                      </a:r>
                    </a:p>
                  </a:txBody>
                  <a:tcPr anchor="ctr" anchorCtr="1" horzOverflow="overflow">
                    <a:lnL w="12700"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0375">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000" b="0" i="0" u="none" strike="noStrike" cap="none" normalizeH="0" baseline="0" dirty="0">
                          <a:ln>
                            <a:noFill/>
                          </a:ln>
                          <a:solidFill>
                            <a:schemeClr val="bg2"/>
                          </a:solidFill>
                          <a:effectLst/>
                          <a:latin typeface="华文新魏" pitchFamily="2" charset="-122"/>
                          <a:ea typeface="华文新魏" pitchFamily="2" charset="-122"/>
                        </a:rPr>
                        <a:t>a</a:t>
                      </a:r>
                    </a:p>
                  </a:txBody>
                  <a:tcPr anchor="ctr" anchorCtr="1" horzOverflow="overflow">
                    <a:lnL w="28575"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000" b="0" i="0" u="none" strike="noStrike" cap="none" normalizeH="0" baseline="0" dirty="0">
                          <a:ln>
                            <a:noFill/>
                          </a:ln>
                          <a:solidFill>
                            <a:schemeClr val="bg2"/>
                          </a:solidFill>
                          <a:effectLst/>
                          <a:latin typeface="华文新魏" pitchFamily="2" charset="-122"/>
                          <a:ea typeface="华文新魏" pitchFamily="2" charset="-122"/>
                        </a:rPr>
                        <a:t>b</a:t>
                      </a:r>
                    </a:p>
                  </a:txBody>
                  <a:tcPr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000" b="0" i="0" u="none" strike="noStrike" cap="none" normalizeH="0" baseline="0" dirty="0">
                          <a:ln>
                            <a:noFill/>
                          </a:ln>
                          <a:solidFill>
                            <a:schemeClr val="bg2"/>
                          </a:solidFill>
                          <a:effectLst/>
                          <a:latin typeface="华文新魏" pitchFamily="2" charset="-122"/>
                          <a:ea typeface="华文新魏" pitchFamily="2" charset="-122"/>
                        </a:rPr>
                        <a:t>c</a:t>
                      </a:r>
                    </a:p>
                  </a:txBody>
                  <a:tcPr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000" b="0" i="0" u="none" strike="noStrike" cap="none" normalizeH="0" baseline="0" dirty="0">
                          <a:ln>
                            <a:noFill/>
                          </a:ln>
                          <a:solidFill>
                            <a:schemeClr val="bg2"/>
                          </a:solidFill>
                          <a:effectLst/>
                          <a:latin typeface="华文新魏" pitchFamily="2" charset="-122"/>
                          <a:ea typeface="华文新魏" pitchFamily="2" charset="-122"/>
                        </a:rPr>
                        <a:t>d</a:t>
                      </a:r>
                    </a:p>
                  </a:txBody>
                  <a:tcPr anchor="ctr" anchorCtr="1" horzOverflow="overflow">
                    <a:lnL w="12700"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10001"/>
                  </a:ext>
                </a:extLst>
              </a:tr>
              <a:tr h="460375">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000" b="0" i="0" u="none" strike="noStrike" cap="none" normalizeH="0" baseline="0">
                          <a:ln>
                            <a:noFill/>
                          </a:ln>
                          <a:solidFill>
                            <a:schemeClr val="bg2"/>
                          </a:solidFill>
                          <a:effectLst/>
                          <a:latin typeface="华文新魏" pitchFamily="2" charset="-122"/>
                          <a:ea typeface="华文新魏" pitchFamily="2" charset="-122"/>
                        </a:rPr>
                        <a:t>a</a:t>
                      </a:r>
                    </a:p>
                  </a:txBody>
                  <a:tcPr anchor="ctr" anchorCtr="1" horzOverflow="overflow">
                    <a:lnL w="28575"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000" b="0" i="0" u="none" strike="noStrike" cap="none" normalizeH="0" baseline="0">
                          <a:ln>
                            <a:noFill/>
                          </a:ln>
                          <a:solidFill>
                            <a:schemeClr val="bg2"/>
                          </a:solidFill>
                          <a:effectLst/>
                          <a:latin typeface="华文新魏" pitchFamily="2" charset="-122"/>
                          <a:ea typeface="华文新魏" pitchFamily="2" charset="-122"/>
                        </a:rPr>
                        <a:t>b</a:t>
                      </a:r>
                    </a:p>
                  </a:txBody>
                  <a:tcPr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000" b="0" i="0" u="none" strike="noStrike" cap="none" normalizeH="0" baseline="0" dirty="0">
                          <a:ln>
                            <a:noFill/>
                          </a:ln>
                          <a:solidFill>
                            <a:schemeClr val="bg2"/>
                          </a:solidFill>
                          <a:effectLst/>
                          <a:latin typeface="华文新魏" pitchFamily="2" charset="-122"/>
                          <a:ea typeface="华文新魏" pitchFamily="2" charset="-122"/>
                        </a:rPr>
                        <a:t>e</a:t>
                      </a:r>
                    </a:p>
                  </a:txBody>
                  <a:tcPr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000" b="0" i="0" u="none" strike="noStrike" cap="none" normalizeH="0" baseline="0" dirty="0">
                          <a:ln>
                            <a:noFill/>
                          </a:ln>
                          <a:solidFill>
                            <a:schemeClr val="bg2"/>
                          </a:solidFill>
                          <a:effectLst/>
                          <a:latin typeface="华文新魏" pitchFamily="2" charset="-122"/>
                          <a:ea typeface="华文新魏" pitchFamily="2" charset="-122"/>
                        </a:rPr>
                        <a:t>f</a:t>
                      </a:r>
                    </a:p>
                  </a:txBody>
                  <a:tcPr anchor="ctr" anchorCtr="1" horzOverflow="overflow">
                    <a:lnL w="12700"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10002"/>
                  </a:ext>
                </a:extLst>
              </a:tr>
              <a:tr h="460375">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000" b="0" i="0" u="none" strike="noStrike" cap="none" normalizeH="0" baseline="0">
                          <a:ln>
                            <a:noFill/>
                          </a:ln>
                          <a:solidFill>
                            <a:schemeClr val="bg2"/>
                          </a:solidFill>
                          <a:effectLst/>
                          <a:latin typeface="华文新魏" pitchFamily="2" charset="-122"/>
                          <a:ea typeface="华文新魏" pitchFamily="2" charset="-122"/>
                        </a:rPr>
                        <a:t>a</a:t>
                      </a:r>
                    </a:p>
                  </a:txBody>
                  <a:tcPr anchor="ctr" anchorCtr="1" horzOverflow="overflow">
                    <a:lnL w="28575"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000" b="0" i="0" u="none" strike="noStrike" cap="none" normalizeH="0" baseline="0">
                          <a:ln>
                            <a:noFill/>
                          </a:ln>
                          <a:solidFill>
                            <a:schemeClr val="bg2"/>
                          </a:solidFill>
                          <a:effectLst/>
                          <a:latin typeface="华文新魏" pitchFamily="2" charset="-122"/>
                          <a:ea typeface="华文新魏" pitchFamily="2" charset="-122"/>
                        </a:rPr>
                        <a:t>b</a:t>
                      </a:r>
                    </a:p>
                  </a:txBody>
                  <a:tcPr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000" b="0" i="0" u="none" strike="noStrike" cap="none" normalizeH="0" baseline="0">
                          <a:ln>
                            <a:noFill/>
                          </a:ln>
                          <a:solidFill>
                            <a:schemeClr val="bg2"/>
                          </a:solidFill>
                          <a:effectLst/>
                          <a:latin typeface="华文新魏" pitchFamily="2" charset="-122"/>
                          <a:ea typeface="华文新魏" pitchFamily="2" charset="-122"/>
                        </a:rPr>
                        <a:t>d</a:t>
                      </a:r>
                    </a:p>
                  </a:txBody>
                  <a:tcPr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000" b="0" i="0" u="none" strike="noStrike" cap="none" normalizeH="0" baseline="0">
                          <a:ln>
                            <a:noFill/>
                          </a:ln>
                          <a:solidFill>
                            <a:schemeClr val="bg2"/>
                          </a:solidFill>
                          <a:effectLst/>
                          <a:latin typeface="华文新魏" pitchFamily="2" charset="-122"/>
                          <a:ea typeface="华文新魏" pitchFamily="2" charset="-122"/>
                        </a:rPr>
                        <a:t>e</a:t>
                      </a:r>
                    </a:p>
                  </a:txBody>
                  <a:tcPr anchor="ctr" anchorCtr="1" horzOverflow="overflow">
                    <a:lnL w="12700"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8150">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000" b="0" i="0" u="none" strike="noStrike" cap="none" normalizeH="0" baseline="0" dirty="0">
                          <a:ln>
                            <a:noFill/>
                          </a:ln>
                          <a:solidFill>
                            <a:schemeClr val="bg2"/>
                          </a:solidFill>
                          <a:effectLst/>
                          <a:latin typeface="华文新魏" pitchFamily="2" charset="-122"/>
                          <a:ea typeface="华文新魏" pitchFamily="2" charset="-122"/>
                        </a:rPr>
                        <a:t>b</a:t>
                      </a:r>
                    </a:p>
                  </a:txBody>
                  <a:tcPr anchor="ctr" anchorCtr="1" horzOverflow="overflow">
                    <a:lnL w="28575"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000" b="0" i="0" u="none" strike="noStrike" cap="none" normalizeH="0" baseline="0" dirty="0">
                          <a:ln>
                            <a:noFill/>
                          </a:ln>
                          <a:solidFill>
                            <a:schemeClr val="bg2"/>
                          </a:solidFill>
                          <a:effectLst/>
                          <a:latin typeface="华文新魏" pitchFamily="2" charset="-122"/>
                          <a:ea typeface="华文新魏" pitchFamily="2" charset="-122"/>
                        </a:rPr>
                        <a:t>c</a:t>
                      </a:r>
                    </a:p>
                  </a:txBody>
                  <a:tcPr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000" b="0" i="0" u="none" strike="noStrike" cap="none" normalizeH="0" baseline="0" dirty="0">
                          <a:ln>
                            <a:noFill/>
                          </a:ln>
                          <a:solidFill>
                            <a:schemeClr val="bg2"/>
                          </a:solidFill>
                          <a:effectLst/>
                          <a:latin typeface="华文新魏" pitchFamily="2" charset="-122"/>
                          <a:ea typeface="华文新魏" pitchFamily="2" charset="-122"/>
                        </a:rPr>
                        <a:t>e</a:t>
                      </a:r>
                    </a:p>
                  </a:txBody>
                  <a:tcPr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000" b="0" i="0" u="none" strike="noStrike" cap="none" normalizeH="0" baseline="0" dirty="0">
                          <a:ln>
                            <a:noFill/>
                          </a:ln>
                          <a:solidFill>
                            <a:schemeClr val="bg2"/>
                          </a:solidFill>
                          <a:effectLst/>
                          <a:latin typeface="华文新魏" pitchFamily="2" charset="-122"/>
                          <a:ea typeface="华文新魏" pitchFamily="2" charset="-122"/>
                        </a:rPr>
                        <a:t>f</a:t>
                      </a:r>
                    </a:p>
                  </a:txBody>
                  <a:tcPr anchor="ctr" anchorCtr="1" horzOverflow="overflow">
                    <a:lnL w="12700"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4"/>
                  </a:ext>
                </a:extLst>
              </a:tr>
              <a:tr h="463550">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000" b="0" i="0" u="none" strike="noStrike" cap="none" normalizeH="0" baseline="0" dirty="0">
                          <a:ln>
                            <a:noFill/>
                          </a:ln>
                          <a:solidFill>
                            <a:schemeClr val="bg2"/>
                          </a:solidFill>
                          <a:effectLst/>
                          <a:latin typeface="华文新魏" pitchFamily="2" charset="-122"/>
                          <a:ea typeface="华文新魏" pitchFamily="2" charset="-122"/>
                        </a:rPr>
                        <a:t>e</a:t>
                      </a:r>
                    </a:p>
                  </a:txBody>
                  <a:tcPr anchor="ctr" anchorCtr="1" horzOverflow="overflow">
                    <a:lnL w="28575"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accent3">
                        <a:lumMod val="90000"/>
                      </a:schemeClr>
                    </a:solid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000" b="0" i="0" u="none" strike="noStrike" cap="none" normalizeH="0" baseline="0" dirty="0">
                          <a:ln>
                            <a:noFill/>
                          </a:ln>
                          <a:solidFill>
                            <a:schemeClr val="bg2"/>
                          </a:solidFill>
                          <a:effectLst/>
                          <a:latin typeface="华文新魏" pitchFamily="2" charset="-122"/>
                          <a:ea typeface="华文新魏" pitchFamily="2" charset="-122"/>
                        </a:rPr>
                        <a:t>d</a:t>
                      </a:r>
                    </a:p>
                  </a:txBody>
                  <a:tcPr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accent3">
                        <a:lumMod val="90000"/>
                      </a:schemeClr>
                    </a:solid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000" b="0" i="0" u="none" strike="noStrike" cap="none" normalizeH="0" baseline="0" dirty="0">
                          <a:ln>
                            <a:noFill/>
                          </a:ln>
                          <a:solidFill>
                            <a:schemeClr val="bg2"/>
                          </a:solidFill>
                          <a:effectLst/>
                          <a:latin typeface="华文新魏" pitchFamily="2" charset="-122"/>
                          <a:ea typeface="华文新魏" pitchFamily="2" charset="-122"/>
                        </a:rPr>
                        <a:t>c</a:t>
                      </a:r>
                    </a:p>
                  </a:txBody>
                  <a:tcPr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accent3">
                        <a:lumMod val="90000"/>
                      </a:schemeClr>
                    </a:solid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000" b="0" i="0" u="none" strike="noStrike" cap="none" normalizeH="0" baseline="0" dirty="0">
                          <a:ln>
                            <a:noFill/>
                          </a:ln>
                          <a:solidFill>
                            <a:schemeClr val="bg2"/>
                          </a:solidFill>
                          <a:effectLst/>
                          <a:latin typeface="华文新魏" pitchFamily="2" charset="-122"/>
                          <a:ea typeface="华文新魏" pitchFamily="2" charset="-122"/>
                        </a:rPr>
                        <a:t>d</a:t>
                      </a:r>
                    </a:p>
                  </a:txBody>
                  <a:tcPr anchor="ctr" anchorCtr="1" horzOverflow="overflow">
                    <a:lnL w="12700"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accent3">
                        <a:lumMod val="90000"/>
                      </a:schemeClr>
                    </a:solidFill>
                  </a:tcPr>
                </a:tc>
                <a:extLst>
                  <a:ext uri="{0D108BD9-81ED-4DB2-BD59-A6C34878D82A}">
                    <a16:rowId xmlns:a16="http://schemas.microsoft.com/office/drawing/2014/main" val="10005"/>
                  </a:ext>
                </a:extLst>
              </a:tr>
              <a:tr h="460375">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000" b="0" i="0" u="none" strike="noStrike" cap="none" normalizeH="0" baseline="0">
                          <a:ln>
                            <a:noFill/>
                          </a:ln>
                          <a:solidFill>
                            <a:schemeClr val="bg2"/>
                          </a:solidFill>
                          <a:effectLst/>
                          <a:latin typeface="华文新魏" pitchFamily="2" charset="-122"/>
                          <a:ea typeface="华文新魏" pitchFamily="2" charset="-122"/>
                        </a:rPr>
                        <a:t>e</a:t>
                      </a:r>
                    </a:p>
                  </a:txBody>
                  <a:tcPr anchor="ctr" anchorCtr="1" horzOverflow="overflow">
                    <a:lnL w="28575"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chemeClr val="accent3">
                        <a:lumMod val="90000"/>
                      </a:schemeClr>
                    </a:solid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000" b="0" i="0" u="none" strike="noStrike" cap="none" normalizeH="0" baseline="0">
                          <a:ln>
                            <a:noFill/>
                          </a:ln>
                          <a:solidFill>
                            <a:schemeClr val="bg2"/>
                          </a:solidFill>
                          <a:effectLst/>
                          <a:latin typeface="华文新魏" pitchFamily="2" charset="-122"/>
                          <a:ea typeface="华文新魏" pitchFamily="2" charset="-122"/>
                        </a:rPr>
                        <a:t>d</a:t>
                      </a:r>
                    </a:p>
                  </a:txBody>
                  <a:tcPr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chemeClr val="accent3">
                        <a:lumMod val="90000"/>
                      </a:schemeClr>
                    </a:solid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000" b="0" i="0" u="none" strike="noStrike" cap="none" normalizeH="0" baseline="0" dirty="0">
                          <a:ln>
                            <a:noFill/>
                          </a:ln>
                          <a:solidFill>
                            <a:schemeClr val="bg2"/>
                          </a:solidFill>
                          <a:effectLst/>
                          <a:latin typeface="华文新魏" pitchFamily="2" charset="-122"/>
                          <a:ea typeface="华文新魏" pitchFamily="2" charset="-122"/>
                        </a:rPr>
                        <a:t>e</a:t>
                      </a:r>
                    </a:p>
                  </a:txBody>
                  <a:tcPr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chemeClr val="accent3">
                        <a:lumMod val="90000"/>
                      </a:schemeClr>
                    </a:solid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000" b="0" i="0" u="none" strike="noStrike" cap="none" normalizeH="0" baseline="0" dirty="0">
                          <a:ln>
                            <a:noFill/>
                          </a:ln>
                          <a:solidFill>
                            <a:schemeClr val="bg2"/>
                          </a:solidFill>
                          <a:effectLst/>
                          <a:latin typeface="华文新魏" pitchFamily="2" charset="-122"/>
                          <a:ea typeface="华文新魏" pitchFamily="2" charset="-122"/>
                        </a:rPr>
                        <a:t>f</a:t>
                      </a:r>
                    </a:p>
                  </a:txBody>
                  <a:tcPr anchor="ctr" anchorCtr="1" horzOverflow="overflow">
                    <a:lnL w="12700"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chemeClr val="accent3">
                        <a:lumMod val="90000"/>
                      </a:schemeClr>
                    </a:solidFill>
                  </a:tcPr>
                </a:tc>
                <a:extLst>
                  <a:ext uri="{0D108BD9-81ED-4DB2-BD59-A6C34878D82A}">
                    <a16:rowId xmlns:a16="http://schemas.microsoft.com/office/drawing/2014/main" val="10006"/>
                  </a:ext>
                </a:extLst>
              </a:tr>
            </a:tbl>
          </a:graphicData>
        </a:graphic>
      </p:graphicFrame>
      <p:graphicFrame>
        <p:nvGraphicFramePr>
          <p:cNvPr id="106572" name="Group 76"/>
          <p:cNvGraphicFramePr>
            <a:graphicFrameLocks noGrp="1"/>
          </p:cNvGraphicFramePr>
          <p:nvPr/>
        </p:nvGraphicFramePr>
        <p:xfrm>
          <a:off x="3276600" y="1908175"/>
          <a:ext cx="838200" cy="1189038"/>
        </p:xfrm>
        <a:graphic>
          <a:graphicData uri="http://schemas.openxmlformats.org/drawingml/2006/table">
            <a:tbl>
              <a:tblPr/>
              <a:tblGrid>
                <a:gridCol w="419100">
                  <a:extLst>
                    <a:ext uri="{9D8B030D-6E8A-4147-A177-3AD203B41FA5}">
                      <a16:colId xmlns:a16="http://schemas.microsoft.com/office/drawing/2014/main" val="20000"/>
                    </a:ext>
                  </a:extLst>
                </a:gridCol>
                <a:gridCol w="419100">
                  <a:extLst>
                    <a:ext uri="{9D8B030D-6E8A-4147-A177-3AD203B41FA5}">
                      <a16:colId xmlns:a16="http://schemas.microsoft.com/office/drawing/2014/main" val="20001"/>
                    </a:ext>
                  </a:extLst>
                </a:gridCol>
              </a:tblGrid>
              <a:tr h="396346">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000" b="0" i="0" u="none" strike="noStrike" cap="none" normalizeH="0" baseline="0">
                          <a:ln>
                            <a:noFill/>
                          </a:ln>
                          <a:solidFill>
                            <a:schemeClr val="bg2"/>
                          </a:solidFill>
                          <a:effectLst/>
                          <a:latin typeface="华文新魏" pitchFamily="2" charset="-122"/>
                          <a:ea typeface="华文新魏" pitchFamily="2" charset="-122"/>
                        </a:rPr>
                        <a:t>C</a:t>
                      </a:r>
                    </a:p>
                  </a:txBody>
                  <a:tcPr marT="45732" marB="45732" anchor="ctr" anchorCtr="1" horzOverflow="overflow">
                    <a:lnL w="28575"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000" b="0" i="0" u="none" strike="noStrike" cap="none" normalizeH="0" baseline="0">
                          <a:ln>
                            <a:noFill/>
                          </a:ln>
                          <a:solidFill>
                            <a:schemeClr val="bg2"/>
                          </a:solidFill>
                          <a:effectLst/>
                          <a:latin typeface="华文新魏" pitchFamily="2" charset="-122"/>
                          <a:ea typeface="华文新魏" pitchFamily="2" charset="-122"/>
                        </a:rPr>
                        <a:t>D</a:t>
                      </a:r>
                    </a:p>
                  </a:txBody>
                  <a:tcPr marT="45732" marB="45732" anchor="ctr" anchorCtr="1" horzOverflow="overflow">
                    <a:lnL w="12700"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346">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000" b="0" i="0" u="none" strike="noStrike" cap="none" normalizeH="0" baseline="0" dirty="0">
                          <a:ln>
                            <a:noFill/>
                          </a:ln>
                          <a:solidFill>
                            <a:schemeClr val="bg2"/>
                          </a:solidFill>
                          <a:effectLst/>
                          <a:latin typeface="华文新魏" pitchFamily="2" charset="-122"/>
                          <a:ea typeface="华文新魏" pitchFamily="2" charset="-122"/>
                        </a:rPr>
                        <a:t>c</a:t>
                      </a:r>
                    </a:p>
                  </a:txBody>
                  <a:tcPr marT="45732" marB="45732" anchor="ctr" anchorCtr="1" horzOverflow="overflow">
                    <a:lnL w="28575"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000" b="0" i="0" u="none" strike="noStrike" cap="none" normalizeH="0" baseline="0" dirty="0">
                          <a:ln>
                            <a:noFill/>
                          </a:ln>
                          <a:solidFill>
                            <a:schemeClr val="bg2"/>
                          </a:solidFill>
                          <a:effectLst/>
                          <a:latin typeface="华文新魏" pitchFamily="2" charset="-122"/>
                          <a:ea typeface="华文新魏" pitchFamily="2" charset="-122"/>
                        </a:rPr>
                        <a:t>d</a:t>
                      </a:r>
                    </a:p>
                  </a:txBody>
                  <a:tcPr marT="45732" marB="45732" anchor="ctr" anchorCtr="1" horzOverflow="overflow">
                    <a:lnL w="12700"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346">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000" b="0" i="0" u="none" strike="noStrike" cap="none" normalizeH="0" baseline="0">
                          <a:ln>
                            <a:noFill/>
                          </a:ln>
                          <a:solidFill>
                            <a:schemeClr val="bg2"/>
                          </a:solidFill>
                          <a:effectLst/>
                          <a:latin typeface="华文新魏" pitchFamily="2" charset="-122"/>
                          <a:ea typeface="华文新魏" pitchFamily="2" charset="-122"/>
                        </a:rPr>
                        <a:t>e</a:t>
                      </a:r>
                    </a:p>
                  </a:txBody>
                  <a:tcPr marT="45732" marB="45732" anchor="ctr" anchorCtr="1" horzOverflow="overflow">
                    <a:lnL w="28575"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000" b="0" i="0" u="none" strike="noStrike" cap="none" normalizeH="0" baseline="0" dirty="0">
                          <a:ln>
                            <a:noFill/>
                          </a:ln>
                          <a:solidFill>
                            <a:schemeClr val="bg2"/>
                          </a:solidFill>
                          <a:effectLst/>
                          <a:latin typeface="华文新魏" pitchFamily="2" charset="-122"/>
                          <a:ea typeface="华文新魏" pitchFamily="2" charset="-122"/>
                        </a:rPr>
                        <a:t>f</a:t>
                      </a:r>
                    </a:p>
                  </a:txBody>
                  <a:tcPr marT="45732" marB="45732" anchor="ctr" anchorCtr="1" horzOverflow="overflow">
                    <a:lnL w="12700"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06759" name="Group 263"/>
          <p:cNvGraphicFramePr>
            <a:graphicFrameLocks noGrp="1"/>
          </p:cNvGraphicFramePr>
          <p:nvPr/>
        </p:nvGraphicFramePr>
        <p:xfrm>
          <a:off x="7581900" y="4724400"/>
          <a:ext cx="1104900" cy="1549400"/>
        </p:xfrm>
        <a:graphic>
          <a:graphicData uri="http://schemas.openxmlformats.org/drawingml/2006/table">
            <a:tbl>
              <a:tblPr/>
              <a:tblGrid>
                <a:gridCol w="552450">
                  <a:extLst>
                    <a:ext uri="{9D8B030D-6E8A-4147-A177-3AD203B41FA5}">
                      <a16:colId xmlns:a16="http://schemas.microsoft.com/office/drawing/2014/main" val="20000"/>
                    </a:ext>
                  </a:extLst>
                </a:gridCol>
                <a:gridCol w="552450">
                  <a:extLst>
                    <a:ext uri="{9D8B030D-6E8A-4147-A177-3AD203B41FA5}">
                      <a16:colId xmlns:a16="http://schemas.microsoft.com/office/drawing/2014/main" val="20001"/>
                    </a:ext>
                  </a:extLst>
                </a:gridCol>
              </a:tblGrid>
              <a:tr h="533400">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000" b="0" i="0" u="none" strike="noStrike" cap="none" normalizeH="0" baseline="0">
                          <a:ln>
                            <a:noFill/>
                          </a:ln>
                          <a:solidFill>
                            <a:schemeClr val="bg2"/>
                          </a:solidFill>
                          <a:effectLst/>
                          <a:latin typeface="华文新魏" pitchFamily="2" charset="-122"/>
                          <a:ea typeface="华文新魏" pitchFamily="2" charset="-122"/>
                        </a:rPr>
                        <a:t>A</a:t>
                      </a:r>
                    </a:p>
                  </a:txBody>
                  <a:tcPr anchor="ctr" anchorCtr="1" horzOverflow="overflow">
                    <a:lnL w="28575"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000" b="0" i="0" u="none" strike="noStrike" cap="none" normalizeH="0" baseline="0">
                          <a:ln>
                            <a:noFill/>
                          </a:ln>
                          <a:solidFill>
                            <a:schemeClr val="bg2"/>
                          </a:solidFill>
                          <a:effectLst/>
                          <a:latin typeface="华文新魏" pitchFamily="2" charset="-122"/>
                          <a:ea typeface="华文新魏" pitchFamily="2" charset="-122"/>
                        </a:rPr>
                        <a:t>B</a:t>
                      </a:r>
                    </a:p>
                  </a:txBody>
                  <a:tcPr anchor="ctr" anchorCtr="1" horzOverflow="overflow">
                    <a:lnL w="12700"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8000">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000" b="0" i="0" u="none" strike="noStrike" cap="none" normalizeH="0" baseline="0" dirty="0">
                          <a:ln>
                            <a:noFill/>
                          </a:ln>
                          <a:solidFill>
                            <a:schemeClr val="bg2"/>
                          </a:solidFill>
                          <a:effectLst/>
                          <a:latin typeface="华文新魏" pitchFamily="2" charset="-122"/>
                          <a:ea typeface="华文新魏" pitchFamily="2" charset="-122"/>
                        </a:rPr>
                        <a:t>a</a:t>
                      </a:r>
                    </a:p>
                  </a:txBody>
                  <a:tcPr anchor="ctr" anchorCtr="1" horzOverflow="overflow">
                    <a:lnL w="28575"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000" b="0" i="0" u="none" strike="noStrike" cap="none" normalizeH="0" baseline="0" dirty="0">
                          <a:ln>
                            <a:noFill/>
                          </a:ln>
                          <a:solidFill>
                            <a:schemeClr val="bg2"/>
                          </a:solidFill>
                          <a:effectLst/>
                          <a:latin typeface="华文新魏" pitchFamily="2" charset="-122"/>
                          <a:ea typeface="华文新魏" pitchFamily="2" charset="-122"/>
                        </a:rPr>
                        <a:t>b</a:t>
                      </a:r>
                    </a:p>
                  </a:txBody>
                  <a:tcPr anchor="ctr" anchorCtr="1" horzOverflow="overflow">
                    <a:lnL w="12700"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10001"/>
                  </a:ext>
                </a:extLst>
              </a:tr>
              <a:tr h="508000">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000" b="0" i="0" u="none" strike="noStrike" cap="none" normalizeH="0" baseline="0" dirty="0">
                          <a:ln>
                            <a:noFill/>
                          </a:ln>
                          <a:solidFill>
                            <a:schemeClr val="bg2"/>
                          </a:solidFill>
                          <a:effectLst/>
                          <a:latin typeface="华文新魏" pitchFamily="2" charset="-122"/>
                          <a:ea typeface="华文新魏" pitchFamily="2" charset="-122"/>
                        </a:rPr>
                        <a:t>e</a:t>
                      </a:r>
                    </a:p>
                  </a:txBody>
                  <a:tcPr anchor="ctr" anchorCtr="1" horzOverflow="overflow">
                    <a:lnL w="28575"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chemeClr val="accent3">
                        <a:lumMod val="90000"/>
                      </a:schemeClr>
                    </a:solid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000" b="0" i="0" u="none" strike="noStrike" cap="none" normalizeH="0" baseline="0" dirty="0">
                          <a:ln>
                            <a:noFill/>
                          </a:ln>
                          <a:solidFill>
                            <a:schemeClr val="bg2"/>
                          </a:solidFill>
                          <a:effectLst/>
                          <a:latin typeface="华文新魏" pitchFamily="2" charset="-122"/>
                          <a:ea typeface="华文新魏" pitchFamily="2" charset="-122"/>
                        </a:rPr>
                        <a:t>d</a:t>
                      </a:r>
                    </a:p>
                  </a:txBody>
                  <a:tcPr anchor="ctr" anchorCtr="1" horzOverflow="overflow">
                    <a:lnL w="12700"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chemeClr val="accent3">
                        <a:lumMod val="90000"/>
                      </a:schemeClr>
                    </a:solidFill>
                  </a:tcPr>
                </a:tc>
                <a:extLst>
                  <a:ext uri="{0D108BD9-81ED-4DB2-BD59-A6C34878D82A}">
                    <a16:rowId xmlns:a16="http://schemas.microsoft.com/office/drawing/2014/main" val="10002"/>
                  </a:ext>
                </a:extLst>
              </a:tr>
            </a:tbl>
          </a:graphicData>
        </a:graphic>
      </p:graphicFrame>
      <p:grpSp>
        <p:nvGrpSpPr>
          <p:cNvPr id="91209" name="Group 266"/>
          <p:cNvGrpSpPr>
            <a:grpSpLocks/>
          </p:cNvGrpSpPr>
          <p:nvPr/>
        </p:nvGrpSpPr>
        <p:grpSpPr bwMode="auto">
          <a:xfrm>
            <a:off x="4597400" y="1828800"/>
            <a:ext cx="1181100" cy="1819275"/>
            <a:chOff x="2896" y="1152"/>
            <a:chExt cx="744" cy="1146"/>
          </a:xfrm>
        </p:grpSpPr>
        <p:sp>
          <p:nvSpPr>
            <p:cNvPr id="91301" name="Rectangle 84"/>
            <p:cNvSpPr>
              <a:spLocks noChangeArrowheads="1"/>
            </p:cNvSpPr>
            <p:nvPr/>
          </p:nvSpPr>
          <p:spPr bwMode="auto">
            <a:xfrm>
              <a:off x="3268" y="2008"/>
              <a:ext cx="372" cy="29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just"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d</a:t>
              </a:r>
            </a:p>
          </p:txBody>
        </p:sp>
        <p:sp>
          <p:nvSpPr>
            <p:cNvPr id="91302" name="Rectangle 85"/>
            <p:cNvSpPr>
              <a:spLocks noChangeArrowheads="1"/>
            </p:cNvSpPr>
            <p:nvPr/>
          </p:nvSpPr>
          <p:spPr bwMode="auto">
            <a:xfrm>
              <a:off x="2896" y="2008"/>
              <a:ext cx="372" cy="29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just"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e</a:t>
              </a:r>
            </a:p>
          </p:txBody>
        </p:sp>
        <p:sp>
          <p:nvSpPr>
            <p:cNvPr id="91303" name="Rectangle 88"/>
            <p:cNvSpPr>
              <a:spLocks noChangeArrowheads="1"/>
            </p:cNvSpPr>
            <p:nvPr/>
          </p:nvSpPr>
          <p:spPr bwMode="auto">
            <a:xfrm>
              <a:off x="3268" y="1732"/>
              <a:ext cx="372" cy="27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just"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c</a:t>
              </a:r>
            </a:p>
          </p:txBody>
        </p:sp>
        <p:sp>
          <p:nvSpPr>
            <p:cNvPr id="91304" name="Rectangle 89"/>
            <p:cNvSpPr>
              <a:spLocks noChangeArrowheads="1"/>
            </p:cNvSpPr>
            <p:nvPr/>
          </p:nvSpPr>
          <p:spPr bwMode="auto">
            <a:xfrm>
              <a:off x="2896" y="1732"/>
              <a:ext cx="372" cy="27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just"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b</a:t>
              </a:r>
            </a:p>
          </p:txBody>
        </p:sp>
        <p:sp>
          <p:nvSpPr>
            <p:cNvPr id="91305" name="Rectangle 100"/>
            <p:cNvSpPr>
              <a:spLocks noChangeArrowheads="1"/>
            </p:cNvSpPr>
            <p:nvPr/>
          </p:nvSpPr>
          <p:spPr bwMode="auto">
            <a:xfrm>
              <a:off x="3268" y="1442"/>
              <a:ext cx="372" cy="29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just"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b</a:t>
              </a:r>
            </a:p>
          </p:txBody>
        </p:sp>
        <p:sp>
          <p:nvSpPr>
            <p:cNvPr id="91306" name="Rectangle 101"/>
            <p:cNvSpPr>
              <a:spLocks noChangeArrowheads="1"/>
            </p:cNvSpPr>
            <p:nvPr/>
          </p:nvSpPr>
          <p:spPr bwMode="auto">
            <a:xfrm>
              <a:off x="2896" y="1442"/>
              <a:ext cx="372" cy="29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just"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a</a:t>
              </a:r>
            </a:p>
          </p:txBody>
        </p:sp>
        <p:sp>
          <p:nvSpPr>
            <p:cNvPr id="91307" name="Rectangle 104"/>
            <p:cNvSpPr>
              <a:spLocks noChangeArrowheads="1"/>
            </p:cNvSpPr>
            <p:nvPr/>
          </p:nvSpPr>
          <p:spPr bwMode="auto">
            <a:xfrm>
              <a:off x="3268" y="1152"/>
              <a:ext cx="372" cy="29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just"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B</a:t>
              </a:r>
            </a:p>
          </p:txBody>
        </p:sp>
        <p:sp>
          <p:nvSpPr>
            <p:cNvPr id="91308" name="Rectangle 105"/>
            <p:cNvSpPr>
              <a:spLocks noChangeArrowheads="1"/>
            </p:cNvSpPr>
            <p:nvPr/>
          </p:nvSpPr>
          <p:spPr bwMode="auto">
            <a:xfrm>
              <a:off x="2896" y="1152"/>
              <a:ext cx="372" cy="29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just"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A</a:t>
              </a:r>
            </a:p>
          </p:txBody>
        </p:sp>
        <p:sp>
          <p:nvSpPr>
            <p:cNvPr id="91309" name="Line 106"/>
            <p:cNvSpPr>
              <a:spLocks noChangeShapeType="1"/>
            </p:cNvSpPr>
            <p:nvPr/>
          </p:nvSpPr>
          <p:spPr bwMode="auto">
            <a:xfrm>
              <a:off x="2896" y="1152"/>
              <a:ext cx="744"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wrap="none" anchor="ctr" anchorCtr="1"/>
            <a:lstStyle/>
            <a:p>
              <a:endParaRPr lang="zh-CN" altLang="en-US"/>
            </a:p>
          </p:txBody>
        </p:sp>
        <p:sp>
          <p:nvSpPr>
            <p:cNvPr id="91310" name="Line 107"/>
            <p:cNvSpPr>
              <a:spLocks noChangeShapeType="1"/>
            </p:cNvSpPr>
            <p:nvPr/>
          </p:nvSpPr>
          <p:spPr bwMode="auto">
            <a:xfrm>
              <a:off x="2896" y="1442"/>
              <a:ext cx="744"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nchorCtr="1"/>
            <a:lstStyle/>
            <a:p>
              <a:endParaRPr lang="zh-CN" altLang="en-US"/>
            </a:p>
          </p:txBody>
        </p:sp>
        <p:sp>
          <p:nvSpPr>
            <p:cNvPr id="91311" name="Line 108"/>
            <p:cNvSpPr>
              <a:spLocks noChangeShapeType="1"/>
            </p:cNvSpPr>
            <p:nvPr/>
          </p:nvSpPr>
          <p:spPr bwMode="auto">
            <a:xfrm>
              <a:off x="2896" y="1732"/>
              <a:ext cx="744"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nchorCtr="1"/>
            <a:lstStyle/>
            <a:p>
              <a:endParaRPr lang="zh-CN" altLang="en-US"/>
            </a:p>
          </p:txBody>
        </p:sp>
        <p:sp>
          <p:nvSpPr>
            <p:cNvPr id="91312" name="Line 111"/>
            <p:cNvSpPr>
              <a:spLocks noChangeShapeType="1"/>
            </p:cNvSpPr>
            <p:nvPr/>
          </p:nvSpPr>
          <p:spPr bwMode="auto">
            <a:xfrm>
              <a:off x="2896" y="2008"/>
              <a:ext cx="744"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nchorCtr="1"/>
            <a:lstStyle/>
            <a:p>
              <a:endParaRPr lang="zh-CN" altLang="en-US"/>
            </a:p>
          </p:txBody>
        </p:sp>
        <p:sp>
          <p:nvSpPr>
            <p:cNvPr id="91313" name="Line 114"/>
            <p:cNvSpPr>
              <a:spLocks noChangeShapeType="1"/>
            </p:cNvSpPr>
            <p:nvPr/>
          </p:nvSpPr>
          <p:spPr bwMode="auto">
            <a:xfrm>
              <a:off x="2896" y="1152"/>
              <a:ext cx="0" cy="1146"/>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wrap="none" anchor="ctr" anchorCtr="1"/>
            <a:lstStyle/>
            <a:p>
              <a:endParaRPr lang="zh-CN" altLang="en-US"/>
            </a:p>
          </p:txBody>
        </p:sp>
        <p:sp>
          <p:nvSpPr>
            <p:cNvPr id="91314" name="Line 115"/>
            <p:cNvSpPr>
              <a:spLocks noChangeShapeType="1"/>
            </p:cNvSpPr>
            <p:nvPr/>
          </p:nvSpPr>
          <p:spPr bwMode="auto">
            <a:xfrm>
              <a:off x="3268" y="1152"/>
              <a:ext cx="0" cy="1146"/>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nchorCtr="1"/>
            <a:lstStyle/>
            <a:p>
              <a:endParaRPr lang="zh-CN" altLang="en-US"/>
            </a:p>
          </p:txBody>
        </p:sp>
        <p:sp>
          <p:nvSpPr>
            <p:cNvPr id="91315" name="Line 118"/>
            <p:cNvSpPr>
              <a:spLocks noChangeShapeType="1"/>
            </p:cNvSpPr>
            <p:nvPr/>
          </p:nvSpPr>
          <p:spPr bwMode="auto">
            <a:xfrm>
              <a:off x="3640" y="1152"/>
              <a:ext cx="0" cy="1146"/>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wrap="none" anchor="ctr" anchorCtr="1"/>
            <a:lstStyle/>
            <a:p>
              <a:endParaRPr lang="zh-CN" altLang="en-US"/>
            </a:p>
          </p:txBody>
        </p:sp>
      </p:grpSp>
      <p:grpSp>
        <p:nvGrpSpPr>
          <p:cNvPr id="91210" name="Group 264"/>
          <p:cNvGrpSpPr>
            <a:grpSpLocks/>
          </p:cNvGrpSpPr>
          <p:nvPr/>
        </p:nvGrpSpPr>
        <p:grpSpPr bwMode="auto">
          <a:xfrm>
            <a:off x="6324600" y="1828800"/>
            <a:ext cx="2362200" cy="2590800"/>
            <a:chOff x="3984" y="1152"/>
            <a:chExt cx="1488" cy="1632"/>
          </a:xfrm>
        </p:grpSpPr>
        <p:sp>
          <p:nvSpPr>
            <p:cNvPr id="91263" name="Rectangle 172"/>
            <p:cNvSpPr>
              <a:spLocks noChangeArrowheads="1"/>
            </p:cNvSpPr>
            <p:nvPr/>
          </p:nvSpPr>
          <p:spPr bwMode="auto">
            <a:xfrm>
              <a:off x="5100" y="1854"/>
              <a:ext cx="372" cy="234"/>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just"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d</a:t>
              </a:r>
            </a:p>
          </p:txBody>
        </p:sp>
        <p:sp>
          <p:nvSpPr>
            <p:cNvPr id="91264" name="Rectangle 170"/>
            <p:cNvSpPr>
              <a:spLocks noChangeArrowheads="1"/>
            </p:cNvSpPr>
            <p:nvPr/>
          </p:nvSpPr>
          <p:spPr bwMode="auto">
            <a:xfrm>
              <a:off x="4728" y="1854"/>
              <a:ext cx="372" cy="234"/>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just"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c</a:t>
              </a:r>
            </a:p>
          </p:txBody>
        </p:sp>
        <p:sp>
          <p:nvSpPr>
            <p:cNvPr id="91265" name="Rectangle 168"/>
            <p:cNvSpPr>
              <a:spLocks noChangeArrowheads="1"/>
            </p:cNvSpPr>
            <p:nvPr/>
          </p:nvSpPr>
          <p:spPr bwMode="auto">
            <a:xfrm>
              <a:off x="4356" y="1854"/>
              <a:ext cx="372" cy="234"/>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just"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c</a:t>
              </a:r>
            </a:p>
          </p:txBody>
        </p:sp>
        <p:sp>
          <p:nvSpPr>
            <p:cNvPr id="91266" name="Rectangle 166"/>
            <p:cNvSpPr>
              <a:spLocks noChangeArrowheads="1"/>
            </p:cNvSpPr>
            <p:nvPr/>
          </p:nvSpPr>
          <p:spPr bwMode="auto">
            <a:xfrm>
              <a:off x="3984" y="1854"/>
              <a:ext cx="372" cy="234"/>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just"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b</a:t>
              </a:r>
            </a:p>
          </p:txBody>
        </p:sp>
        <p:sp>
          <p:nvSpPr>
            <p:cNvPr id="91267" name="Rectangle 124"/>
            <p:cNvSpPr>
              <a:spLocks noChangeArrowheads="1"/>
            </p:cNvSpPr>
            <p:nvPr/>
          </p:nvSpPr>
          <p:spPr bwMode="auto">
            <a:xfrm>
              <a:off x="5100" y="2550"/>
              <a:ext cx="372" cy="234"/>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just"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f</a:t>
              </a:r>
            </a:p>
          </p:txBody>
        </p:sp>
        <p:sp>
          <p:nvSpPr>
            <p:cNvPr id="91268" name="Rectangle 125"/>
            <p:cNvSpPr>
              <a:spLocks noChangeArrowheads="1"/>
            </p:cNvSpPr>
            <p:nvPr/>
          </p:nvSpPr>
          <p:spPr bwMode="auto">
            <a:xfrm>
              <a:off x="4728" y="2550"/>
              <a:ext cx="372" cy="234"/>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just"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e</a:t>
              </a:r>
            </a:p>
          </p:txBody>
        </p:sp>
        <p:sp>
          <p:nvSpPr>
            <p:cNvPr id="91269" name="Rectangle 126"/>
            <p:cNvSpPr>
              <a:spLocks noChangeArrowheads="1"/>
            </p:cNvSpPr>
            <p:nvPr/>
          </p:nvSpPr>
          <p:spPr bwMode="auto">
            <a:xfrm>
              <a:off x="4356" y="2550"/>
              <a:ext cx="372" cy="234"/>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just"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d</a:t>
              </a:r>
            </a:p>
          </p:txBody>
        </p:sp>
        <p:sp>
          <p:nvSpPr>
            <p:cNvPr id="91270" name="Rectangle 127"/>
            <p:cNvSpPr>
              <a:spLocks noChangeArrowheads="1"/>
            </p:cNvSpPr>
            <p:nvPr/>
          </p:nvSpPr>
          <p:spPr bwMode="auto">
            <a:xfrm>
              <a:off x="3984" y="2550"/>
              <a:ext cx="372" cy="234"/>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just"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e</a:t>
              </a:r>
            </a:p>
          </p:txBody>
        </p:sp>
        <p:sp>
          <p:nvSpPr>
            <p:cNvPr id="91271" name="Rectangle 128"/>
            <p:cNvSpPr>
              <a:spLocks noChangeArrowheads="1"/>
            </p:cNvSpPr>
            <p:nvPr/>
          </p:nvSpPr>
          <p:spPr bwMode="auto">
            <a:xfrm>
              <a:off x="5100" y="2314"/>
              <a:ext cx="372" cy="23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just"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d</a:t>
              </a:r>
            </a:p>
          </p:txBody>
        </p:sp>
        <p:sp>
          <p:nvSpPr>
            <p:cNvPr id="91272" name="Rectangle 129"/>
            <p:cNvSpPr>
              <a:spLocks noChangeArrowheads="1"/>
            </p:cNvSpPr>
            <p:nvPr/>
          </p:nvSpPr>
          <p:spPr bwMode="auto">
            <a:xfrm>
              <a:off x="4728" y="2314"/>
              <a:ext cx="372" cy="23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just"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c</a:t>
              </a:r>
            </a:p>
          </p:txBody>
        </p:sp>
        <p:sp>
          <p:nvSpPr>
            <p:cNvPr id="91273" name="Rectangle 130"/>
            <p:cNvSpPr>
              <a:spLocks noChangeArrowheads="1"/>
            </p:cNvSpPr>
            <p:nvPr/>
          </p:nvSpPr>
          <p:spPr bwMode="auto">
            <a:xfrm>
              <a:off x="4356" y="2314"/>
              <a:ext cx="372" cy="23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just"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d</a:t>
              </a:r>
            </a:p>
          </p:txBody>
        </p:sp>
        <p:sp>
          <p:nvSpPr>
            <p:cNvPr id="91274" name="Rectangle 131"/>
            <p:cNvSpPr>
              <a:spLocks noChangeArrowheads="1"/>
            </p:cNvSpPr>
            <p:nvPr/>
          </p:nvSpPr>
          <p:spPr bwMode="auto">
            <a:xfrm>
              <a:off x="3984" y="2314"/>
              <a:ext cx="372" cy="23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just"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e</a:t>
              </a:r>
            </a:p>
          </p:txBody>
        </p:sp>
        <p:sp>
          <p:nvSpPr>
            <p:cNvPr id="91275" name="Rectangle 132"/>
            <p:cNvSpPr>
              <a:spLocks noChangeArrowheads="1"/>
            </p:cNvSpPr>
            <p:nvPr/>
          </p:nvSpPr>
          <p:spPr bwMode="auto">
            <a:xfrm>
              <a:off x="5100" y="2088"/>
              <a:ext cx="372" cy="22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just"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f</a:t>
              </a:r>
            </a:p>
          </p:txBody>
        </p:sp>
        <p:sp>
          <p:nvSpPr>
            <p:cNvPr id="91276" name="Rectangle 133"/>
            <p:cNvSpPr>
              <a:spLocks noChangeArrowheads="1"/>
            </p:cNvSpPr>
            <p:nvPr/>
          </p:nvSpPr>
          <p:spPr bwMode="auto">
            <a:xfrm>
              <a:off x="4728" y="2088"/>
              <a:ext cx="372" cy="22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just"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e</a:t>
              </a:r>
            </a:p>
          </p:txBody>
        </p:sp>
        <p:sp>
          <p:nvSpPr>
            <p:cNvPr id="91277" name="Rectangle 134"/>
            <p:cNvSpPr>
              <a:spLocks noChangeArrowheads="1"/>
            </p:cNvSpPr>
            <p:nvPr/>
          </p:nvSpPr>
          <p:spPr bwMode="auto">
            <a:xfrm>
              <a:off x="4356" y="2088"/>
              <a:ext cx="372" cy="22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just"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c</a:t>
              </a:r>
            </a:p>
          </p:txBody>
        </p:sp>
        <p:sp>
          <p:nvSpPr>
            <p:cNvPr id="91278" name="Rectangle 135"/>
            <p:cNvSpPr>
              <a:spLocks noChangeArrowheads="1"/>
            </p:cNvSpPr>
            <p:nvPr/>
          </p:nvSpPr>
          <p:spPr bwMode="auto">
            <a:xfrm>
              <a:off x="3984" y="2088"/>
              <a:ext cx="372" cy="22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just"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b</a:t>
              </a:r>
            </a:p>
          </p:txBody>
        </p:sp>
        <p:sp>
          <p:nvSpPr>
            <p:cNvPr id="91279" name="Rectangle 140"/>
            <p:cNvSpPr>
              <a:spLocks noChangeArrowheads="1"/>
            </p:cNvSpPr>
            <p:nvPr/>
          </p:nvSpPr>
          <p:spPr bwMode="auto">
            <a:xfrm>
              <a:off x="5100" y="1620"/>
              <a:ext cx="372" cy="234"/>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just"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f</a:t>
              </a:r>
            </a:p>
          </p:txBody>
        </p:sp>
        <p:sp>
          <p:nvSpPr>
            <p:cNvPr id="91280" name="Rectangle 141"/>
            <p:cNvSpPr>
              <a:spLocks noChangeArrowheads="1"/>
            </p:cNvSpPr>
            <p:nvPr/>
          </p:nvSpPr>
          <p:spPr bwMode="auto">
            <a:xfrm>
              <a:off x="4728" y="1620"/>
              <a:ext cx="372" cy="234"/>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just"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e</a:t>
              </a:r>
            </a:p>
          </p:txBody>
        </p:sp>
        <p:sp>
          <p:nvSpPr>
            <p:cNvPr id="91281" name="Rectangle 142"/>
            <p:cNvSpPr>
              <a:spLocks noChangeArrowheads="1"/>
            </p:cNvSpPr>
            <p:nvPr/>
          </p:nvSpPr>
          <p:spPr bwMode="auto">
            <a:xfrm>
              <a:off x="4356" y="1620"/>
              <a:ext cx="372" cy="234"/>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just"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b</a:t>
              </a:r>
            </a:p>
          </p:txBody>
        </p:sp>
        <p:sp>
          <p:nvSpPr>
            <p:cNvPr id="91282" name="Rectangle 143"/>
            <p:cNvSpPr>
              <a:spLocks noChangeArrowheads="1"/>
            </p:cNvSpPr>
            <p:nvPr/>
          </p:nvSpPr>
          <p:spPr bwMode="auto">
            <a:xfrm>
              <a:off x="3984" y="1620"/>
              <a:ext cx="372" cy="234"/>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just"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a</a:t>
              </a:r>
            </a:p>
          </p:txBody>
        </p:sp>
        <p:sp>
          <p:nvSpPr>
            <p:cNvPr id="91283" name="Rectangle 144"/>
            <p:cNvSpPr>
              <a:spLocks noChangeArrowheads="1"/>
            </p:cNvSpPr>
            <p:nvPr/>
          </p:nvSpPr>
          <p:spPr bwMode="auto">
            <a:xfrm>
              <a:off x="5100" y="1386"/>
              <a:ext cx="372" cy="234"/>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just"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d</a:t>
              </a:r>
            </a:p>
          </p:txBody>
        </p:sp>
        <p:sp>
          <p:nvSpPr>
            <p:cNvPr id="91284" name="Rectangle 145"/>
            <p:cNvSpPr>
              <a:spLocks noChangeArrowheads="1"/>
            </p:cNvSpPr>
            <p:nvPr/>
          </p:nvSpPr>
          <p:spPr bwMode="auto">
            <a:xfrm>
              <a:off x="4728" y="1386"/>
              <a:ext cx="372" cy="234"/>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just"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c</a:t>
              </a:r>
            </a:p>
          </p:txBody>
        </p:sp>
        <p:sp>
          <p:nvSpPr>
            <p:cNvPr id="91285" name="Rectangle 146"/>
            <p:cNvSpPr>
              <a:spLocks noChangeArrowheads="1"/>
            </p:cNvSpPr>
            <p:nvPr/>
          </p:nvSpPr>
          <p:spPr bwMode="auto">
            <a:xfrm>
              <a:off x="4356" y="1386"/>
              <a:ext cx="372" cy="234"/>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just"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b</a:t>
              </a:r>
            </a:p>
          </p:txBody>
        </p:sp>
        <p:sp>
          <p:nvSpPr>
            <p:cNvPr id="91286" name="Rectangle 147"/>
            <p:cNvSpPr>
              <a:spLocks noChangeArrowheads="1"/>
            </p:cNvSpPr>
            <p:nvPr/>
          </p:nvSpPr>
          <p:spPr bwMode="auto">
            <a:xfrm>
              <a:off x="3984" y="1386"/>
              <a:ext cx="372" cy="234"/>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just"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a</a:t>
              </a:r>
            </a:p>
          </p:txBody>
        </p:sp>
        <p:sp>
          <p:nvSpPr>
            <p:cNvPr id="91287" name="Rectangle 148"/>
            <p:cNvSpPr>
              <a:spLocks noChangeArrowheads="1"/>
            </p:cNvSpPr>
            <p:nvPr/>
          </p:nvSpPr>
          <p:spPr bwMode="auto">
            <a:xfrm>
              <a:off x="5100" y="1152"/>
              <a:ext cx="372" cy="234"/>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just"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D</a:t>
              </a:r>
            </a:p>
          </p:txBody>
        </p:sp>
        <p:sp>
          <p:nvSpPr>
            <p:cNvPr id="91288" name="Rectangle 149"/>
            <p:cNvSpPr>
              <a:spLocks noChangeArrowheads="1"/>
            </p:cNvSpPr>
            <p:nvPr/>
          </p:nvSpPr>
          <p:spPr bwMode="auto">
            <a:xfrm>
              <a:off x="4728" y="1152"/>
              <a:ext cx="372" cy="234"/>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just"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C</a:t>
              </a:r>
            </a:p>
          </p:txBody>
        </p:sp>
        <p:sp>
          <p:nvSpPr>
            <p:cNvPr id="91289" name="Rectangle 150"/>
            <p:cNvSpPr>
              <a:spLocks noChangeArrowheads="1"/>
            </p:cNvSpPr>
            <p:nvPr/>
          </p:nvSpPr>
          <p:spPr bwMode="auto">
            <a:xfrm>
              <a:off x="4356" y="1152"/>
              <a:ext cx="372" cy="234"/>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just"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B</a:t>
              </a:r>
            </a:p>
          </p:txBody>
        </p:sp>
        <p:sp>
          <p:nvSpPr>
            <p:cNvPr id="91290" name="Rectangle 151"/>
            <p:cNvSpPr>
              <a:spLocks noChangeArrowheads="1"/>
            </p:cNvSpPr>
            <p:nvPr/>
          </p:nvSpPr>
          <p:spPr bwMode="auto">
            <a:xfrm>
              <a:off x="3984" y="1152"/>
              <a:ext cx="372" cy="234"/>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just"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A</a:t>
              </a:r>
            </a:p>
          </p:txBody>
        </p:sp>
        <p:sp>
          <p:nvSpPr>
            <p:cNvPr id="91291" name="Line 152"/>
            <p:cNvSpPr>
              <a:spLocks noChangeShapeType="1"/>
            </p:cNvSpPr>
            <p:nvPr/>
          </p:nvSpPr>
          <p:spPr bwMode="auto">
            <a:xfrm>
              <a:off x="3984" y="1152"/>
              <a:ext cx="1488"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wrap="none" anchor="ctr" anchorCtr="1"/>
            <a:lstStyle/>
            <a:p>
              <a:endParaRPr lang="zh-CN" altLang="en-US"/>
            </a:p>
          </p:txBody>
        </p:sp>
        <p:sp>
          <p:nvSpPr>
            <p:cNvPr id="91292" name="Line 154"/>
            <p:cNvSpPr>
              <a:spLocks noChangeShapeType="1"/>
            </p:cNvSpPr>
            <p:nvPr/>
          </p:nvSpPr>
          <p:spPr bwMode="auto">
            <a:xfrm>
              <a:off x="3984" y="1620"/>
              <a:ext cx="14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nchorCtr="1"/>
            <a:lstStyle/>
            <a:p>
              <a:endParaRPr lang="zh-CN" altLang="en-US"/>
            </a:p>
          </p:txBody>
        </p:sp>
        <p:sp>
          <p:nvSpPr>
            <p:cNvPr id="91293" name="Line 157"/>
            <p:cNvSpPr>
              <a:spLocks noChangeShapeType="1"/>
            </p:cNvSpPr>
            <p:nvPr/>
          </p:nvSpPr>
          <p:spPr bwMode="auto">
            <a:xfrm>
              <a:off x="3984" y="2314"/>
              <a:ext cx="14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nchorCtr="1"/>
            <a:lstStyle/>
            <a:p>
              <a:endParaRPr lang="zh-CN" altLang="en-US"/>
            </a:p>
          </p:txBody>
        </p:sp>
        <p:sp>
          <p:nvSpPr>
            <p:cNvPr id="91294" name="Line 159"/>
            <p:cNvSpPr>
              <a:spLocks noChangeShapeType="1"/>
            </p:cNvSpPr>
            <p:nvPr/>
          </p:nvSpPr>
          <p:spPr bwMode="auto">
            <a:xfrm>
              <a:off x="3984" y="2784"/>
              <a:ext cx="1488"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wrap="none" anchor="ctr" anchorCtr="1"/>
            <a:lstStyle/>
            <a:p>
              <a:endParaRPr lang="zh-CN" altLang="en-US"/>
            </a:p>
          </p:txBody>
        </p:sp>
        <p:sp>
          <p:nvSpPr>
            <p:cNvPr id="91295" name="Line 160"/>
            <p:cNvSpPr>
              <a:spLocks noChangeShapeType="1"/>
            </p:cNvSpPr>
            <p:nvPr/>
          </p:nvSpPr>
          <p:spPr bwMode="auto">
            <a:xfrm>
              <a:off x="3984" y="1152"/>
              <a:ext cx="0" cy="1632"/>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wrap="none" anchor="ctr" anchorCtr="1"/>
            <a:lstStyle/>
            <a:p>
              <a:endParaRPr lang="zh-CN" altLang="en-US"/>
            </a:p>
          </p:txBody>
        </p:sp>
        <p:sp>
          <p:nvSpPr>
            <p:cNvPr id="91296" name="Line 161"/>
            <p:cNvSpPr>
              <a:spLocks noChangeShapeType="1"/>
            </p:cNvSpPr>
            <p:nvPr/>
          </p:nvSpPr>
          <p:spPr bwMode="auto">
            <a:xfrm>
              <a:off x="4356" y="1152"/>
              <a:ext cx="0" cy="16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nchorCtr="1"/>
            <a:lstStyle/>
            <a:p>
              <a:endParaRPr lang="zh-CN" altLang="en-US"/>
            </a:p>
          </p:txBody>
        </p:sp>
        <p:sp>
          <p:nvSpPr>
            <p:cNvPr id="91297" name="Line 162"/>
            <p:cNvSpPr>
              <a:spLocks noChangeShapeType="1"/>
            </p:cNvSpPr>
            <p:nvPr/>
          </p:nvSpPr>
          <p:spPr bwMode="auto">
            <a:xfrm>
              <a:off x="4728" y="1152"/>
              <a:ext cx="0" cy="16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nchorCtr="1"/>
            <a:lstStyle/>
            <a:p>
              <a:endParaRPr lang="zh-CN" altLang="en-US"/>
            </a:p>
          </p:txBody>
        </p:sp>
        <p:sp>
          <p:nvSpPr>
            <p:cNvPr id="91298" name="Line 163"/>
            <p:cNvSpPr>
              <a:spLocks noChangeShapeType="1"/>
            </p:cNvSpPr>
            <p:nvPr/>
          </p:nvSpPr>
          <p:spPr bwMode="auto">
            <a:xfrm>
              <a:off x="5100" y="1152"/>
              <a:ext cx="0" cy="16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nchorCtr="1"/>
            <a:lstStyle/>
            <a:p>
              <a:endParaRPr lang="zh-CN" altLang="en-US"/>
            </a:p>
          </p:txBody>
        </p:sp>
        <p:sp>
          <p:nvSpPr>
            <p:cNvPr id="91299" name="Line 164"/>
            <p:cNvSpPr>
              <a:spLocks noChangeShapeType="1"/>
            </p:cNvSpPr>
            <p:nvPr/>
          </p:nvSpPr>
          <p:spPr bwMode="auto">
            <a:xfrm>
              <a:off x="5472" y="1152"/>
              <a:ext cx="0" cy="1632"/>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wrap="none" anchor="ctr" anchorCtr="1"/>
            <a:lstStyle/>
            <a:p>
              <a:endParaRPr lang="zh-CN" altLang="en-US"/>
            </a:p>
          </p:txBody>
        </p:sp>
        <p:sp>
          <p:nvSpPr>
            <p:cNvPr id="91300" name="Line 167"/>
            <p:cNvSpPr>
              <a:spLocks noChangeShapeType="1"/>
            </p:cNvSpPr>
            <p:nvPr/>
          </p:nvSpPr>
          <p:spPr bwMode="auto">
            <a:xfrm>
              <a:off x="3984" y="2088"/>
              <a:ext cx="1488" cy="0"/>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91211" name="Rectangle 176"/>
          <p:cNvSpPr>
            <a:spLocks noChangeArrowheads="1"/>
          </p:cNvSpPr>
          <p:nvPr/>
        </p:nvSpPr>
        <p:spPr bwMode="auto">
          <a:xfrm>
            <a:off x="1408113" y="1320800"/>
            <a:ext cx="47466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buFontTx/>
              <a:buNone/>
            </a:pPr>
            <a:r>
              <a:rPr lang="en-US" altLang="zh-CN" sz="2400" b="1">
                <a:solidFill>
                  <a:schemeClr val="bg2"/>
                </a:solidFill>
                <a:latin typeface="华文新魏" panose="02010800040101010101" pitchFamily="2" charset="-122"/>
                <a:ea typeface="华文新魏" panose="02010800040101010101" pitchFamily="2" charset="-122"/>
              </a:rPr>
              <a:t>R</a:t>
            </a:r>
            <a:r>
              <a:rPr lang="en-US" altLang="zh-CN" sz="3200" b="1">
                <a:solidFill>
                  <a:schemeClr val="bg2"/>
                </a:solidFill>
                <a:latin typeface="华文新魏" panose="02010800040101010101" pitchFamily="2" charset="-122"/>
                <a:ea typeface="华文新魏" panose="02010800040101010101" pitchFamily="2" charset="-122"/>
              </a:rPr>
              <a:t> </a:t>
            </a:r>
          </a:p>
        </p:txBody>
      </p:sp>
      <p:sp>
        <p:nvSpPr>
          <p:cNvPr id="91212" name="Rectangle 177"/>
          <p:cNvSpPr>
            <a:spLocks noChangeArrowheads="1"/>
          </p:cNvSpPr>
          <p:nvPr/>
        </p:nvSpPr>
        <p:spPr bwMode="auto">
          <a:xfrm>
            <a:off x="4598988" y="1404938"/>
            <a:ext cx="1181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buFontTx/>
              <a:buNone/>
            </a:pPr>
            <a:r>
              <a:rPr lang="zh-CN" altLang="zh-CN" sz="2400" b="1">
                <a:solidFill>
                  <a:schemeClr val="bg2"/>
                </a:solidFill>
                <a:latin typeface="华文新魏" panose="02010800040101010101" pitchFamily="2" charset="-122"/>
                <a:ea typeface="华文新魏" panose="02010800040101010101" pitchFamily="2" charset="-122"/>
                <a:sym typeface="Symbol" panose="05050102010706020507" pitchFamily="18" charset="2"/>
              </a:rPr>
              <a:t></a:t>
            </a:r>
            <a:r>
              <a:rPr lang="en-US" altLang="zh-CN" sz="2800" b="1" baseline="-18000">
                <a:solidFill>
                  <a:schemeClr val="bg2"/>
                </a:solidFill>
                <a:latin typeface="华文新魏" panose="02010800040101010101" pitchFamily="2" charset="-122"/>
                <a:ea typeface="华文新魏" panose="02010800040101010101" pitchFamily="2" charset="-122"/>
                <a:sym typeface="Symbol" panose="05050102010706020507" pitchFamily="18" charset="2"/>
              </a:rPr>
              <a:t>AB </a:t>
            </a:r>
            <a:r>
              <a:rPr lang="en-US" altLang="zh-CN" sz="2400" b="1">
                <a:solidFill>
                  <a:schemeClr val="bg2"/>
                </a:solidFill>
                <a:latin typeface="华文新魏" panose="02010800040101010101" pitchFamily="2" charset="-122"/>
                <a:ea typeface="华文新魏" panose="02010800040101010101" pitchFamily="2" charset="-122"/>
              </a:rPr>
              <a:t>(R)</a:t>
            </a:r>
            <a:endParaRPr lang="zh-CN" altLang="en-US" sz="2400" b="1">
              <a:solidFill>
                <a:schemeClr val="bg2"/>
              </a:solidFill>
              <a:latin typeface="华文新魏" panose="02010800040101010101" pitchFamily="2" charset="-122"/>
              <a:ea typeface="华文新魏" panose="02010800040101010101" pitchFamily="2" charset="-122"/>
            </a:endParaRPr>
          </a:p>
        </p:txBody>
      </p:sp>
      <p:sp>
        <p:nvSpPr>
          <p:cNvPr id="91213" name="Rectangle 178"/>
          <p:cNvSpPr>
            <a:spLocks noChangeArrowheads="1"/>
          </p:cNvSpPr>
          <p:nvPr/>
        </p:nvSpPr>
        <p:spPr bwMode="auto">
          <a:xfrm>
            <a:off x="3525838" y="1317625"/>
            <a:ext cx="412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buFontTx/>
              <a:buNone/>
            </a:pPr>
            <a:r>
              <a:rPr lang="en-US" altLang="zh-CN" sz="2400" b="1">
                <a:solidFill>
                  <a:schemeClr val="bg2"/>
                </a:solidFill>
                <a:latin typeface="华文新魏" panose="02010800040101010101" pitchFamily="2" charset="-122"/>
                <a:ea typeface="华文新魏" panose="02010800040101010101" pitchFamily="2" charset="-122"/>
              </a:rPr>
              <a:t>S</a:t>
            </a:r>
            <a:r>
              <a:rPr lang="en-US" altLang="zh-CN" sz="3200" b="1">
                <a:solidFill>
                  <a:schemeClr val="bg2"/>
                </a:solidFill>
                <a:latin typeface="华文新魏" panose="02010800040101010101" pitchFamily="2" charset="-122"/>
                <a:ea typeface="华文新魏" panose="02010800040101010101" pitchFamily="2" charset="-122"/>
              </a:rPr>
              <a:t> </a:t>
            </a:r>
          </a:p>
        </p:txBody>
      </p:sp>
      <p:sp>
        <p:nvSpPr>
          <p:cNvPr id="91214" name="Rectangle 179"/>
          <p:cNvSpPr>
            <a:spLocks noChangeArrowheads="1"/>
          </p:cNvSpPr>
          <p:nvPr/>
        </p:nvSpPr>
        <p:spPr bwMode="auto">
          <a:xfrm>
            <a:off x="6273800" y="1374775"/>
            <a:ext cx="2493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buFontTx/>
              <a:buNone/>
            </a:pPr>
            <a:r>
              <a:rPr lang="zh-CN" altLang="zh-CN" sz="2400" b="1">
                <a:solidFill>
                  <a:schemeClr val="bg2"/>
                </a:solidFill>
                <a:latin typeface="华文新魏" panose="02010800040101010101" pitchFamily="2" charset="-122"/>
                <a:ea typeface="华文新魏" panose="02010800040101010101" pitchFamily="2" charset="-122"/>
                <a:sym typeface="Symbol" panose="05050102010706020507" pitchFamily="18" charset="2"/>
              </a:rPr>
              <a:t></a:t>
            </a:r>
            <a:r>
              <a:rPr lang="en-US" altLang="zh-CN" sz="2800" b="1" baseline="-18000">
                <a:solidFill>
                  <a:schemeClr val="bg2"/>
                </a:solidFill>
                <a:latin typeface="华文新魏" panose="02010800040101010101" pitchFamily="2" charset="-122"/>
                <a:ea typeface="华文新魏" panose="02010800040101010101" pitchFamily="2" charset="-122"/>
                <a:sym typeface="Symbol" panose="05050102010706020507" pitchFamily="18" charset="2"/>
              </a:rPr>
              <a:t>AB </a:t>
            </a:r>
            <a:r>
              <a:rPr lang="en-US" altLang="zh-CN" sz="2400" b="1">
                <a:solidFill>
                  <a:schemeClr val="bg2"/>
                </a:solidFill>
                <a:latin typeface="华文新魏" panose="02010800040101010101" pitchFamily="2" charset="-122"/>
                <a:ea typeface="华文新魏" panose="02010800040101010101" pitchFamily="2" charset="-122"/>
              </a:rPr>
              <a:t>(R) </a:t>
            </a:r>
            <a:r>
              <a:rPr lang="en-US" altLang="zh-CN" sz="2000" b="1">
                <a:solidFill>
                  <a:schemeClr val="bg2"/>
                </a:solidFill>
                <a:latin typeface="华文新魏" panose="02010800040101010101" pitchFamily="2" charset="-122"/>
                <a:ea typeface="华文新魏" panose="02010800040101010101" pitchFamily="2" charset="-122"/>
                <a:sym typeface="Symbol" panose="05050102010706020507" pitchFamily="18" charset="2"/>
              </a:rPr>
              <a:t> </a:t>
            </a:r>
            <a:r>
              <a:rPr lang="en-US" altLang="zh-CN" sz="2400" b="1">
                <a:solidFill>
                  <a:schemeClr val="bg2"/>
                </a:solidFill>
                <a:latin typeface="华文新魏" panose="02010800040101010101" pitchFamily="2" charset="-122"/>
                <a:ea typeface="华文新魏" panose="02010800040101010101" pitchFamily="2" charset="-122"/>
                <a:sym typeface="Symbol" panose="05050102010706020507" pitchFamily="18" charset="2"/>
              </a:rPr>
              <a:t></a:t>
            </a:r>
            <a:r>
              <a:rPr lang="en-US" altLang="zh-CN" sz="2800" b="1" baseline="-18000">
                <a:solidFill>
                  <a:schemeClr val="bg2"/>
                </a:solidFill>
                <a:latin typeface="华文新魏" panose="02010800040101010101" pitchFamily="2" charset="-122"/>
                <a:ea typeface="华文新魏" panose="02010800040101010101" pitchFamily="2" charset="-122"/>
                <a:sym typeface="Symbol" panose="05050102010706020507" pitchFamily="18" charset="2"/>
              </a:rPr>
              <a:t>CD </a:t>
            </a:r>
            <a:r>
              <a:rPr lang="en-US" altLang="zh-CN" sz="2400" b="1">
                <a:solidFill>
                  <a:schemeClr val="bg2"/>
                </a:solidFill>
                <a:latin typeface="华文新魏" panose="02010800040101010101" pitchFamily="2" charset="-122"/>
                <a:ea typeface="华文新魏" panose="02010800040101010101" pitchFamily="2" charset="-122"/>
              </a:rPr>
              <a:t>(S) </a:t>
            </a:r>
            <a:endParaRPr lang="zh-CN" altLang="en-US" sz="2400" b="1">
              <a:solidFill>
                <a:schemeClr val="bg2"/>
              </a:solidFill>
              <a:latin typeface="华文新魏" panose="02010800040101010101" pitchFamily="2" charset="-122"/>
              <a:ea typeface="华文新魏" panose="02010800040101010101" pitchFamily="2" charset="-122"/>
            </a:endParaRPr>
          </a:p>
        </p:txBody>
      </p:sp>
      <p:sp>
        <p:nvSpPr>
          <p:cNvPr id="91215" name="Rectangle 180"/>
          <p:cNvSpPr>
            <a:spLocks noChangeArrowheads="1"/>
          </p:cNvSpPr>
          <p:nvPr/>
        </p:nvSpPr>
        <p:spPr bwMode="auto">
          <a:xfrm>
            <a:off x="79375" y="5219700"/>
            <a:ext cx="2778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buFontTx/>
              <a:buNone/>
            </a:pPr>
            <a:r>
              <a:rPr lang="zh-CN" altLang="zh-CN" sz="2400" b="1">
                <a:solidFill>
                  <a:schemeClr val="bg2"/>
                </a:solidFill>
                <a:latin typeface="华文新魏" panose="02010800040101010101" pitchFamily="2" charset="-122"/>
                <a:ea typeface="华文新魏" panose="02010800040101010101" pitchFamily="2" charset="-122"/>
                <a:sym typeface="Symbol" panose="05050102010706020507" pitchFamily="18" charset="2"/>
              </a:rPr>
              <a:t></a:t>
            </a:r>
            <a:r>
              <a:rPr lang="en-US" altLang="zh-CN" sz="2800" b="1" baseline="-18000">
                <a:solidFill>
                  <a:schemeClr val="bg2"/>
                </a:solidFill>
                <a:latin typeface="华文新魏" panose="02010800040101010101" pitchFamily="2" charset="-122"/>
                <a:ea typeface="华文新魏" panose="02010800040101010101" pitchFamily="2" charset="-122"/>
                <a:sym typeface="Symbol" panose="05050102010706020507" pitchFamily="18" charset="2"/>
              </a:rPr>
              <a:t>AB </a:t>
            </a:r>
            <a:r>
              <a:rPr lang="en-US" altLang="zh-CN" sz="2400" b="1">
                <a:solidFill>
                  <a:schemeClr val="bg2"/>
                </a:solidFill>
                <a:latin typeface="华文新魏" panose="02010800040101010101" pitchFamily="2" charset="-122"/>
                <a:ea typeface="华文新魏" panose="02010800040101010101" pitchFamily="2" charset="-122"/>
              </a:rPr>
              <a:t>(R) </a:t>
            </a:r>
            <a:r>
              <a:rPr lang="en-US" altLang="zh-CN" sz="2000" b="1">
                <a:solidFill>
                  <a:schemeClr val="bg2"/>
                </a:solidFill>
                <a:latin typeface="华文新魏" panose="02010800040101010101" pitchFamily="2" charset="-122"/>
                <a:ea typeface="华文新魏" panose="02010800040101010101" pitchFamily="2" charset="-122"/>
                <a:sym typeface="Symbol" panose="05050102010706020507" pitchFamily="18" charset="2"/>
              </a:rPr>
              <a:t> </a:t>
            </a:r>
            <a:r>
              <a:rPr lang="en-US" altLang="zh-CN" sz="2400" b="1">
                <a:solidFill>
                  <a:schemeClr val="bg2"/>
                </a:solidFill>
                <a:latin typeface="华文新魏" panose="02010800040101010101" pitchFamily="2" charset="-122"/>
                <a:ea typeface="华文新魏" panose="02010800040101010101" pitchFamily="2" charset="-122"/>
                <a:sym typeface="Symbol" panose="05050102010706020507" pitchFamily="18" charset="2"/>
              </a:rPr>
              <a:t></a:t>
            </a:r>
            <a:r>
              <a:rPr lang="en-US" altLang="zh-CN" sz="2800" b="1" baseline="-18000">
                <a:solidFill>
                  <a:schemeClr val="bg2"/>
                </a:solidFill>
                <a:latin typeface="华文新魏" panose="02010800040101010101" pitchFamily="2" charset="-122"/>
                <a:ea typeface="华文新魏" panose="02010800040101010101" pitchFamily="2" charset="-122"/>
                <a:sym typeface="Symbol" panose="05050102010706020507" pitchFamily="18" charset="2"/>
              </a:rPr>
              <a:t>CD </a:t>
            </a:r>
            <a:r>
              <a:rPr lang="en-US" altLang="zh-CN" sz="2400" b="1">
                <a:solidFill>
                  <a:schemeClr val="bg2"/>
                </a:solidFill>
                <a:latin typeface="华文新魏" panose="02010800040101010101" pitchFamily="2" charset="-122"/>
                <a:ea typeface="华文新魏" panose="02010800040101010101" pitchFamily="2" charset="-122"/>
              </a:rPr>
              <a:t>(S)-R </a:t>
            </a:r>
            <a:endParaRPr lang="zh-CN" altLang="en-US" sz="2400" b="1">
              <a:solidFill>
                <a:schemeClr val="bg2"/>
              </a:solidFill>
              <a:latin typeface="华文新魏" panose="02010800040101010101" pitchFamily="2" charset="-122"/>
              <a:ea typeface="华文新魏" panose="02010800040101010101" pitchFamily="2" charset="-122"/>
            </a:endParaRPr>
          </a:p>
        </p:txBody>
      </p:sp>
      <p:graphicFrame>
        <p:nvGraphicFramePr>
          <p:cNvPr id="106720" name="Group 224"/>
          <p:cNvGraphicFramePr>
            <a:graphicFrameLocks noGrp="1"/>
          </p:cNvGraphicFramePr>
          <p:nvPr/>
        </p:nvGraphicFramePr>
        <p:xfrm>
          <a:off x="495300" y="5722938"/>
          <a:ext cx="2362200" cy="920750"/>
        </p:xfrm>
        <a:graphic>
          <a:graphicData uri="http://schemas.openxmlformats.org/drawingml/2006/table">
            <a:tbl>
              <a:tblPr/>
              <a:tblGrid>
                <a:gridCol w="590550">
                  <a:extLst>
                    <a:ext uri="{9D8B030D-6E8A-4147-A177-3AD203B41FA5}">
                      <a16:colId xmlns:a16="http://schemas.microsoft.com/office/drawing/2014/main" val="20000"/>
                    </a:ext>
                  </a:extLst>
                </a:gridCol>
                <a:gridCol w="590550">
                  <a:extLst>
                    <a:ext uri="{9D8B030D-6E8A-4147-A177-3AD203B41FA5}">
                      <a16:colId xmlns:a16="http://schemas.microsoft.com/office/drawing/2014/main" val="20001"/>
                    </a:ext>
                  </a:extLst>
                </a:gridCol>
                <a:gridCol w="590550">
                  <a:extLst>
                    <a:ext uri="{9D8B030D-6E8A-4147-A177-3AD203B41FA5}">
                      <a16:colId xmlns:a16="http://schemas.microsoft.com/office/drawing/2014/main" val="20002"/>
                    </a:ext>
                  </a:extLst>
                </a:gridCol>
                <a:gridCol w="590550">
                  <a:extLst>
                    <a:ext uri="{9D8B030D-6E8A-4147-A177-3AD203B41FA5}">
                      <a16:colId xmlns:a16="http://schemas.microsoft.com/office/drawing/2014/main" val="20003"/>
                    </a:ext>
                  </a:extLst>
                </a:gridCol>
              </a:tblGrid>
              <a:tr h="460375">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000" b="0" i="0" u="none" strike="noStrike" cap="none" normalizeH="0" baseline="0">
                          <a:ln>
                            <a:noFill/>
                          </a:ln>
                          <a:solidFill>
                            <a:schemeClr val="bg2"/>
                          </a:solidFill>
                          <a:effectLst/>
                          <a:latin typeface="华文新魏" pitchFamily="2" charset="-122"/>
                          <a:ea typeface="华文新魏" pitchFamily="2" charset="-122"/>
                        </a:rPr>
                        <a:t>A</a:t>
                      </a:r>
                    </a:p>
                  </a:txBody>
                  <a:tcPr anchor="ctr" anchorCtr="1" horzOverflow="overflow">
                    <a:lnL w="28575"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000" b="0" i="0" u="none" strike="noStrike" cap="none" normalizeH="0" baseline="0">
                          <a:ln>
                            <a:noFill/>
                          </a:ln>
                          <a:solidFill>
                            <a:schemeClr val="bg2"/>
                          </a:solidFill>
                          <a:effectLst/>
                          <a:latin typeface="华文新魏" pitchFamily="2" charset="-122"/>
                          <a:ea typeface="华文新魏" pitchFamily="2" charset="-122"/>
                        </a:rPr>
                        <a:t>B</a:t>
                      </a:r>
                    </a:p>
                  </a:txBody>
                  <a:tcPr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000" b="0" i="0" u="none" strike="noStrike" cap="none" normalizeH="0" baseline="0">
                          <a:ln>
                            <a:noFill/>
                          </a:ln>
                          <a:solidFill>
                            <a:schemeClr val="bg2"/>
                          </a:solidFill>
                          <a:effectLst/>
                          <a:latin typeface="华文新魏" pitchFamily="2" charset="-122"/>
                          <a:ea typeface="华文新魏" pitchFamily="2" charset="-122"/>
                        </a:rPr>
                        <a:t>C</a:t>
                      </a:r>
                    </a:p>
                  </a:txBody>
                  <a:tcPr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000" b="0" i="0" u="none" strike="noStrike" cap="none" normalizeH="0" baseline="0">
                          <a:ln>
                            <a:noFill/>
                          </a:ln>
                          <a:solidFill>
                            <a:schemeClr val="bg2"/>
                          </a:solidFill>
                          <a:effectLst/>
                          <a:latin typeface="华文新魏" pitchFamily="2" charset="-122"/>
                          <a:ea typeface="华文新魏" pitchFamily="2" charset="-122"/>
                        </a:rPr>
                        <a:t>D</a:t>
                      </a:r>
                    </a:p>
                  </a:txBody>
                  <a:tcPr anchor="ctr" anchorCtr="1" horzOverflow="overflow">
                    <a:lnL w="12700"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0375">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000" b="0" i="0" u="none" strike="noStrike" kern="1200" cap="none" normalizeH="0" baseline="0" dirty="0">
                          <a:ln>
                            <a:noFill/>
                          </a:ln>
                          <a:solidFill>
                            <a:schemeClr val="bg2"/>
                          </a:solidFill>
                          <a:effectLst/>
                          <a:latin typeface="华文新魏" pitchFamily="2" charset="-122"/>
                          <a:ea typeface="华文新魏" pitchFamily="2" charset="-122"/>
                          <a:cs typeface="+mn-cs"/>
                        </a:rPr>
                        <a:t>b</a:t>
                      </a:r>
                    </a:p>
                  </a:txBody>
                  <a:tcPr anchor="ctr" anchorCtr="1" horzOverflow="overflow">
                    <a:lnL w="28575"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000" b="0" i="0" u="none" strike="noStrike" kern="1200" cap="none" normalizeH="0" baseline="0" dirty="0">
                          <a:ln>
                            <a:noFill/>
                          </a:ln>
                          <a:solidFill>
                            <a:schemeClr val="bg2"/>
                          </a:solidFill>
                          <a:effectLst/>
                          <a:latin typeface="华文新魏" pitchFamily="2" charset="-122"/>
                          <a:ea typeface="华文新魏" pitchFamily="2" charset="-122"/>
                          <a:cs typeface="+mn-cs"/>
                        </a:rPr>
                        <a:t>c</a:t>
                      </a:r>
                    </a:p>
                  </a:txBody>
                  <a:tcPr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000" b="0" i="0" u="none" strike="noStrike" kern="1200" cap="none" normalizeH="0" baseline="0" dirty="0">
                          <a:ln>
                            <a:noFill/>
                          </a:ln>
                          <a:solidFill>
                            <a:schemeClr val="bg2"/>
                          </a:solidFill>
                          <a:effectLst/>
                          <a:latin typeface="华文新魏" pitchFamily="2" charset="-122"/>
                          <a:ea typeface="华文新魏" pitchFamily="2" charset="-122"/>
                          <a:cs typeface="+mn-cs"/>
                        </a:rPr>
                        <a:t>c</a:t>
                      </a:r>
                    </a:p>
                  </a:txBody>
                  <a:tcPr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000" b="0" i="0" u="none" strike="noStrike" kern="1200" cap="none" normalizeH="0" baseline="0" dirty="0">
                          <a:ln>
                            <a:noFill/>
                          </a:ln>
                          <a:solidFill>
                            <a:schemeClr val="bg2"/>
                          </a:solidFill>
                          <a:effectLst/>
                          <a:latin typeface="华文新魏" pitchFamily="2" charset="-122"/>
                          <a:ea typeface="华文新魏" pitchFamily="2" charset="-122"/>
                          <a:cs typeface="+mn-cs"/>
                        </a:rPr>
                        <a:t>d</a:t>
                      </a:r>
                    </a:p>
                  </a:txBody>
                  <a:tcPr anchor="ctr" anchorCtr="1" horzOverflow="overflow">
                    <a:lnL w="12700"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1"/>
                  </a:ext>
                </a:extLst>
              </a:tr>
            </a:tbl>
          </a:graphicData>
        </a:graphic>
      </p:graphicFrame>
      <p:sp>
        <p:nvSpPr>
          <p:cNvPr id="91233" name="Rectangle 225"/>
          <p:cNvSpPr>
            <a:spLocks noChangeArrowheads="1"/>
          </p:cNvSpPr>
          <p:nvPr/>
        </p:nvSpPr>
        <p:spPr bwMode="auto">
          <a:xfrm>
            <a:off x="3398838" y="4906963"/>
            <a:ext cx="11255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buFontTx/>
              <a:buNone/>
            </a:pPr>
            <a:r>
              <a:rPr lang="en-US" altLang="zh-CN" sz="2400" b="1">
                <a:solidFill>
                  <a:schemeClr val="bg2"/>
                </a:solidFill>
                <a:latin typeface="华文新魏" panose="02010800040101010101" pitchFamily="2" charset="-122"/>
                <a:ea typeface="华文新魏" panose="02010800040101010101" pitchFamily="2" charset="-122"/>
                <a:sym typeface="Symbol" panose="05050102010706020507" pitchFamily="18" charset="2"/>
              </a:rPr>
              <a:t>R </a:t>
            </a:r>
            <a:r>
              <a:rPr lang="zh-CN" altLang="en-US" sz="3200" b="1">
                <a:solidFill>
                  <a:schemeClr val="bg2"/>
                </a:solidFill>
                <a:latin typeface="华文新魏" panose="02010800040101010101" pitchFamily="2" charset="-122"/>
                <a:ea typeface="华文新魏" panose="02010800040101010101" pitchFamily="2" charset="-122"/>
                <a:sym typeface="Symbol" panose="05050102010706020507" pitchFamily="18" charset="2"/>
              </a:rPr>
              <a:t></a:t>
            </a:r>
            <a:r>
              <a:rPr lang="en-US" altLang="zh-CN" sz="2400" b="1">
                <a:solidFill>
                  <a:schemeClr val="bg2"/>
                </a:solidFill>
                <a:latin typeface="华文新魏" panose="02010800040101010101" pitchFamily="2" charset="-122"/>
                <a:ea typeface="华文新魏" panose="02010800040101010101" pitchFamily="2" charset="-122"/>
                <a:sym typeface="Symbol" panose="05050102010706020507" pitchFamily="18" charset="2"/>
              </a:rPr>
              <a:t> S=</a:t>
            </a:r>
            <a:endParaRPr lang="zh-CN" altLang="en-US" sz="2400" b="1">
              <a:solidFill>
                <a:schemeClr val="bg2"/>
              </a:solidFill>
              <a:latin typeface="华文新魏" panose="02010800040101010101" pitchFamily="2" charset="-122"/>
              <a:ea typeface="华文新魏" panose="02010800040101010101" pitchFamily="2" charset="-122"/>
            </a:endParaRPr>
          </a:p>
        </p:txBody>
      </p:sp>
      <p:grpSp>
        <p:nvGrpSpPr>
          <p:cNvPr id="91234" name="Group 265"/>
          <p:cNvGrpSpPr>
            <a:grpSpLocks/>
          </p:cNvGrpSpPr>
          <p:nvPr/>
        </p:nvGrpSpPr>
        <p:grpSpPr bwMode="auto">
          <a:xfrm>
            <a:off x="4533900" y="4495800"/>
            <a:ext cx="1181100" cy="1524000"/>
            <a:chOff x="2856" y="2832"/>
            <a:chExt cx="744" cy="960"/>
          </a:xfrm>
        </p:grpSpPr>
        <p:sp>
          <p:nvSpPr>
            <p:cNvPr id="91248" name="Rectangle 227"/>
            <p:cNvSpPr>
              <a:spLocks noChangeArrowheads="1"/>
            </p:cNvSpPr>
            <p:nvPr/>
          </p:nvSpPr>
          <p:spPr bwMode="auto">
            <a:xfrm>
              <a:off x="3228" y="3549"/>
              <a:ext cx="372" cy="243"/>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just"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d</a:t>
              </a:r>
            </a:p>
          </p:txBody>
        </p:sp>
        <p:sp>
          <p:nvSpPr>
            <p:cNvPr id="91249" name="Rectangle 228"/>
            <p:cNvSpPr>
              <a:spLocks noChangeArrowheads="1"/>
            </p:cNvSpPr>
            <p:nvPr/>
          </p:nvSpPr>
          <p:spPr bwMode="auto">
            <a:xfrm>
              <a:off x="2856" y="3549"/>
              <a:ext cx="372" cy="243"/>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just"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e</a:t>
              </a:r>
            </a:p>
          </p:txBody>
        </p:sp>
        <p:sp>
          <p:nvSpPr>
            <p:cNvPr id="91250" name="Rectangle 229"/>
            <p:cNvSpPr>
              <a:spLocks noChangeArrowheads="1"/>
            </p:cNvSpPr>
            <p:nvPr/>
          </p:nvSpPr>
          <p:spPr bwMode="auto">
            <a:xfrm>
              <a:off x="3228" y="3318"/>
              <a:ext cx="372" cy="231"/>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just"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c</a:t>
              </a:r>
            </a:p>
          </p:txBody>
        </p:sp>
        <p:sp>
          <p:nvSpPr>
            <p:cNvPr id="91251" name="Rectangle 230"/>
            <p:cNvSpPr>
              <a:spLocks noChangeArrowheads="1"/>
            </p:cNvSpPr>
            <p:nvPr/>
          </p:nvSpPr>
          <p:spPr bwMode="auto">
            <a:xfrm>
              <a:off x="2856" y="3318"/>
              <a:ext cx="372" cy="231"/>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just"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b</a:t>
              </a:r>
            </a:p>
          </p:txBody>
        </p:sp>
        <p:sp>
          <p:nvSpPr>
            <p:cNvPr id="91252" name="Rectangle 231"/>
            <p:cNvSpPr>
              <a:spLocks noChangeArrowheads="1"/>
            </p:cNvSpPr>
            <p:nvPr/>
          </p:nvSpPr>
          <p:spPr bwMode="auto">
            <a:xfrm>
              <a:off x="3228" y="3075"/>
              <a:ext cx="372" cy="243"/>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just"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b</a:t>
              </a:r>
            </a:p>
          </p:txBody>
        </p:sp>
        <p:sp>
          <p:nvSpPr>
            <p:cNvPr id="91253" name="Rectangle 232"/>
            <p:cNvSpPr>
              <a:spLocks noChangeArrowheads="1"/>
            </p:cNvSpPr>
            <p:nvPr/>
          </p:nvSpPr>
          <p:spPr bwMode="auto">
            <a:xfrm>
              <a:off x="2856" y="3075"/>
              <a:ext cx="372" cy="243"/>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just"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a</a:t>
              </a:r>
            </a:p>
          </p:txBody>
        </p:sp>
        <p:sp>
          <p:nvSpPr>
            <p:cNvPr id="91254" name="Rectangle 233"/>
            <p:cNvSpPr>
              <a:spLocks noChangeArrowheads="1"/>
            </p:cNvSpPr>
            <p:nvPr/>
          </p:nvSpPr>
          <p:spPr bwMode="auto">
            <a:xfrm>
              <a:off x="3228" y="2832"/>
              <a:ext cx="372" cy="243"/>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just"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B</a:t>
              </a:r>
            </a:p>
          </p:txBody>
        </p:sp>
        <p:sp>
          <p:nvSpPr>
            <p:cNvPr id="91255" name="Rectangle 234"/>
            <p:cNvSpPr>
              <a:spLocks noChangeArrowheads="1"/>
            </p:cNvSpPr>
            <p:nvPr/>
          </p:nvSpPr>
          <p:spPr bwMode="auto">
            <a:xfrm>
              <a:off x="2856" y="2832"/>
              <a:ext cx="372" cy="243"/>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just" eaLnBrk="1" hangingPunct="1">
                <a:spcBef>
                  <a:spcPct val="20000"/>
                </a:spcBef>
                <a:buClr>
                  <a:schemeClr val="folHlink"/>
                </a:buClr>
                <a:buSzPct val="80000"/>
                <a:buFont typeface="Wingdings" panose="05000000000000000000" pitchFamily="2" charset="2"/>
                <a:buNone/>
              </a:pPr>
              <a:r>
                <a:rPr lang="en-US" altLang="zh-CN" sz="2000">
                  <a:solidFill>
                    <a:schemeClr val="bg2"/>
                  </a:solidFill>
                  <a:latin typeface="华文新魏" panose="02010800040101010101" pitchFamily="2" charset="-122"/>
                  <a:ea typeface="华文新魏" panose="02010800040101010101" pitchFamily="2" charset="-122"/>
                </a:rPr>
                <a:t>A</a:t>
              </a:r>
            </a:p>
          </p:txBody>
        </p:sp>
        <p:sp>
          <p:nvSpPr>
            <p:cNvPr id="91256" name="Line 235"/>
            <p:cNvSpPr>
              <a:spLocks noChangeShapeType="1"/>
            </p:cNvSpPr>
            <p:nvPr/>
          </p:nvSpPr>
          <p:spPr bwMode="auto">
            <a:xfrm>
              <a:off x="2856" y="2832"/>
              <a:ext cx="744"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wrap="none" anchor="ctr" anchorCtr="1"/>
            <a:lstStyle/>
            <a:p>
              <a:endParaRPr lang="zh-CN" altLang="en-US"/>
            </a:p>
          </p:txBody>
        </p:sp>
        <p:sp>
          <p:nvSpPr>
            <p:cNvPr id="91257" name="Line 236"/>
            <p:cNvSpPr>
              <a:spLocks noChangeShapeType="1"/>
            </p:cNvSpPr>
            <p:nvPr/>
          </p:nvSpPr>
          <p:spPr bwMode="auto">
            <a:xfrm>
              <a:off x="2856" y="3075"/>
              <a:ext cx="744"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nchorCtr="1"/>
            <a:lstStyle/>
            <a:p>
              <a:endParaRPr lang="zh-CN" altLang="en-US"/>
            </a:p>
          </p:txBody>
        </p:sp>
        <p:sp>
          <p:nvSpPr>
            <p:cNvPr id="91258" name="Line 238"/>
            <p:cNvSpPr>
              <a:spLocks noChangeShapeType="1"/>
            </p:cNvSpPr>
            <p:nvPr/>
          </p:nvSpPr>
          <p:spPr bwMode="auto">
            <a:xfrm>
              <a:off x="2856" y="3549"/>
              <a:ext cx="744"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nchorCtr="1"/>
            <a:lstStyle/>
            <a:p>
              <a:endParaRPr lang="zh-CN" altLang="en-US"/>
            </a:p>
          </p:txBody>
        </p:sp>
        <p:sp>
          <p:nvSpPr>
            <p:cNvPr id="91259" name="Line 239"/>
            <p:cNvSpPr>
              <a:spLocks noChangeShapeType="1"/>
            </p:cNvSpPr>
            <p:nvPr/>
          </p:nvSpPr>
          <p:spPr bwMode="auto">
            <a:xfrm>
              <a:off x="2856" y="3792"/>
              <a:ext cx="744"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wrap="none" anchor="ctr" anchorCtr="1"/>
            <a:lstStyle/>
            <a:p>
              <a:endParaRPr lang="zh-CN" altLang="en-US"/>
            </a:p>
          </p:txBody>
        </p:sp>
        <p:sp>
          <p:nvSpPr>
            <p:cNvPr id="91260" name="Line 240"/>
            <p:cNvSpPr>
              <a:spLocks noChangeShapeType="1"/>
            </p:cNvSpPr>
            <p:nvPr/>
          </p:nvSpPr>
          <p:spPr bwMode="auto">
            <a:xfrm>
              <a:off x="2856" y="2832"/>
              <a:ext cx="0" cy="96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wrap="none" anchor="ctr" anchorCtr="1"/>
            <a:lstStyle/>
            <a:p>
              <a:endParaRPr lang="zh-CN" altLang="en-US"/>
            </a:p>
          </p:txBody>
        </p:sp>
        <p:sp>
          <p:nvSpPr>
            <p:cNvPr id="91261" name="Line 241"/>
            <p:cNvSpPr>
              <a:spLocks noChangeShapeType="1"/>
            </p:cNvSpPr>
            <p:nvPr/>
          </p:nvSpPr>
          <p:spPr bwMode="auto">
            <a:xfrm>
              <a:off x="3228" y="2832"/>
              <a:ext cx="0" cy="96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nchorCtr="1"/>
            <a:lstStyle/>
            <a:p>
              <a:endParaRPr lang="zh-CN" altLang="en-US"/>
            </a:p>
          </p:txBody>
        </p:sp>
        <p:sp>
          <p:nvSpPr>
            <p:cNvPr id="91262" name="Line 242"/>
            <p:cNvSpPr>
              <a:spLocks noChangeShapeType="1"/>
            </p:cNvSpPr>
            <p:nvPr/>
          </p:nvSpPr>
          <p:spPr bwMode="auto">
            <a:xfrm>
              <a:off x="3600" y="2832"/>
              <a:ext cx="0" cy="96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wrap="none" anchor="ctr" anchorCtr="1"/>
            <a:lstStyle/>
            <a:p>
              <a:endParaRPr lang="zh-CN" altLang="en-US"/>
            </a:p>
          </p:txBody>
        </p:sp>
      </p:grpSp>
      <p:graphicFrame>
        <p:nvGraphicFramePr>
          <p:cNvPr id="106756" name="Group 260"/>
          <p:cNvGraphicFramePr>
            <a:graphicFrameLocks noGrp="1"/>
          </p:cNvGraphicFramePr>
          <p:nvPr/>
        </p:nvGraphicFramePr>
        <p:xfrm>
          <a:off x="6076950" y="4794250"/>
          <a:ext cx="1181100" cy="920750"/>
        </p:xfrm>
        <a:graphic>
          <a:graphicData uri="http://schemas.openxmlformats.org/drawingml/2006/table">
            <a:tbl>
              <a:tblPr/>
              <a:tblGrid>
                <a:gridCol w="590550">
                  <a:extLst>
                    <a:ext uri="{9D8B030D-6E8A-4147-A177-3AD203B41FA5}">
                      <a16:colId xmlns:a16="http://schemas.microsoft.com/office/drawing/2014/main" val="20000"/>
                    </a:ext>
                  </a:extLst>
                </a:gridCol>
                <a:gridCol w="590550">
                  <a:extLst>
                    <a:ext uri="{9D8B030D-6E8A-4147-A177-3AD203B41FA5}">
                      <a16:colId xmlns:a16="http://schemas.microsoft.com/office/drawing/2014/main" val="20001"/>
                    </a:ext>
                  </a:extLst>
                </a:gridCol>
              </a:tblGrid>
              <a:tr h="460375">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000" b="0" i="0" u="none" strike="noStrike" cap="none" normalizeH="0" baseline="0">
                          <a:ln>
                            <a:noFill/>
                          </a:ln>
                          <a:solidFill>
                            <a:schemeClr val="bg2"/>
                          </a:solidFill>
                          <a:effectLst/>
                          <a:latin typeface="华文新魏" pitchFamily="2" charset="-122"/>
                          <a:ea typeface="华文新魏" pitchFamily="2" charset="-122"/>
                        </a:rPr>
                        <a:t>A</a:t>
                      </a:r>
                    </a:p>
                  </a:txBody>
                  <a:tcPr anchor="ctr" anchorCtr="1" horzOverflow="overflow">
                    <a:lnL w="28575"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000" b="0" i="0" u="none" strike="noStrike" cap="none" normalizeH="0" baseline="0">
                          <a:ln>
                            <a:noFill/>
                          </a:ln>
                          <a:solidFill>
                            <a:schemeClr val="bg2"/>
                          </a:solidFill>
                          <a:effectLst/>
                          <a:latin typeface="华文新魏" pitchFamily="2" charset="-122"/>
                          <a:ea typeface="华文新魏" pitchFamily="2" charset="-122"/>
                        </a:rPr>
                        <a:t>B</a:t>
                      </a:r>
                    </a:p>
                  </a:txBody>
                  <a:tcPr anchor="ctr" anchorCtr="1" horzOverflow="overflow">
                    <a:lnL w="12700"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0375">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000" b="0" i="0" u="none" strike="noStrike" cap="none" normalizeH="0" baseline="0" dirty="0">
                          <a:ln>
                            <a:noFill/>
                          </a:ln>
                          <a:solidFill>
                            <a:schemeClr val="bg2"/>
                          </a:solidFill>
                          <a:effectLst/>
                          <a:latin typeface="华文新魏" pitchFamily="2" charset="-122"/>
                          <a:ea typeface="华文新魏" pitchFamily="2" charset="-122"/>
                        </a:rPr>
                        <a:t>b</a:t>
                      </a:r>
                    </a:p>
                  </a:txBody>
                  <a:tcPr anchor="ctr" anchorCtr="1" horzOverflow="overflow">
                    <a:lnL w="28575"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lvl1pPr algn="just" eaLnBrk="0" hangingPunct="0">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eaLnBrk="0" hangingPunct="0">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eaLnBrk="0" hangingPunct="0">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eaLnBrk="0" hangingPunct="0">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eaLnBrk="0" hangingPunct="0">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eaLnBrk="0" fontAlgn="base" hangingPunct="0">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000" b="0" i="0" u="none" strike="noStrike" cap="none" normalizeH="0" baseline="0" dirty="0">
                          <a:ln>
                            <a:noFill/>
                          </a:ln>
                          <a:solidFill>
                            <a:schemeClr val="bg2"/>
                          </a:solidFill>
                          <a:effectLst/>
                          <a:latin typeface="华文新魏" pitchFamily="2" charset="-122"/>
                          <a:ea typeface="华文新魏" pitchFamily="2" charset="-122"/>
                        </a:rPr>
                        <a:t>c</a:t>
                      </a:r>
                    </a:p>
                  </a:txBody>
                  <a:tcPr anchor="ctr" anchorCtr="1" horzOverflow="overflow">
                    <a:lnL w="12700"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1"/>
                  </a:ext>
                </a:extLst>
              </a:tr>
            </a:tbl>
          </a:graphicData>
        </a:graphic>
      </p:graphicFrame>
      <p:sp>
        <p:nvSpPr>
          <p:cNvPr id="91246" name="Rectangle 261"/>
          <p:cNvSpPr>
            <a:spLocks noChangeArrowheads="1"/>
          </p:cNvSpPr>
          <p:nvPr/>
        </p:nvSpPr>
        <p:spPr bwMode="auto">
          <a:xfrm>
            <a:off x="5743575" y="5014913"/>
            <a:ext cx="276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buFontTx/>
              <a:buNone/>
            </a:pPr>
            <a:r>
              <a:rPr lang="zh-CN" altLang="zh-CN" sz="2400" b="1">
                <a:solidFill>
                  <a:schemeClr val="bg2"/>
                </a:solidFill>
                <a:latin typeface="华文新魏" panose="02010800040101010101" pitchFamily="2" charset="-122"/>
                <a:ea typeface="华文新魏" panose="02010800040101010101" pitchFamily="2" charset="-122"/>
                <a:sym typeface="Symbol" panose="05050102010706020507" pitchFamily="18" charset="2"/>
              </a:rPr>
              <a:t>-</a:t>
            </a:r>
            <a:endParaRPr lang="zh-CN" altLang="en-US" sz="2400" b="1">
              <a:solidFill>
                <a:schemeClr val="bg2"/>
              </a:solidFill>
              <a:latin typeface="华文新魏" panose="02010800040101010101" pitchFamily="2" charset="-122"/>
              <a:ea typeface="华文新魏" panose="02010800040101010101" pitchFamily="2" charset="-122"/>
            </a:endParaRPr>
          </a:p>
        </p:txBody>
      </p:sp>
      <p:sp>
        <p:nvSpPr>
          <p:cNvPr id="91247" name="Rectangle 262"/>
          <p:cNvSpPr>
            <a:spLocks noChangeArrowheads="1"/>
          </p:cNvSpPr>
          <p:nvPr/>
        </p:nvSpPr>
        <p:spPr bwMode="auto">
          <a:xfrm>
            <a:off x="7234238" y="5041900"/>
            <a:ext cx="43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buFontTx/>
              <a:buNone/>
            </a:pPr>
            <a:r>
              <a:rPr lang="zh-CN" altLang="zh-CN" sz="2400" b="1">
                <a:solidFill>
                  <a:schemeClr val="bg2"/>
                </a:solidFill>
                <a:latin typeface="华文新魏" panose="02010800040101010101" pitchFamily="2" charset="-122"/>
                <a:ea typeface="华文新魏" panose="02010800040101010101" pitchFamily="2" charset="-122"/>
                <a:sym typeface="Symbol" panose="05050102010706020507" pitchFamily="18" charset="2"/>
              </a:rPr>
              <a:t>=</a:t>
            </a:r>
            <a:endParaRPr lang="zh-CN" altLang="en-US" sz="2400" b="1">
              <a:solidFill>
                <a:schemeClr val="bg2"/>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531781058"/>
      </p:ext>
    </p:extLst>
  </p:cSld>
  <p:clrMapOvr>
    <a:masterClrMapping/>
  </p:clrMapOvr>
  <mc:AlternateContent xmlns:mc="http://schemas.openxmlformats.org/markup-compatibility/2006" xmlns:p14="http://schemas.microsoft.com/office/powerpoint/2010/main">
    <mc:Choice Requires="p14">
      <p:transition spd="slow" p14:dur="2000" advTm="89965"/>
    </mc:Choice>
    <mc:Fallback xmlns="">
      <p:transition spd="slow" advTm="89965"/>
    </mc:Fallback>
  </mc:AlternateContent>
  <p:extLst>
    <p:ext uri="{E180D4A7-C9FB-4DFB-919C-405C955672EB}">
      <p14:showEvtLst xmlns:p14="http://schemas.microsoft.com/office/powerpoint/2010/main">
        <p14:playEvt time="0" objId="2"/>
        <p14:stopEvt time="88812" objId="2"/>
      </p14:showEvtLst>
    </p:ext>
  </p:extLs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685800" y="228600"/>
            <a:ext cx="7793038" cy="784225"/>
          </a:xfrm>
        </p:spPr>
        <p:txBody>
          <a:bodyPr/>
          <a:lstStyle/>
          <a:p>
            <a:pPr eaLnBrk="1" hangingPunct="1"/>
            <a:r>
              <a:rPr lang="zh-CN" altLang="en-US"/>
              <a:t>除运算</a:t>
            </a:r>
          </a:p>
        </p:txBody>
      </p:sp>
      <p:sp>
        <p:nvSpPr>
          <p:cNvPr id="92163" name="Rectangle 3"/>
          <p:cNvSpPr>
            <a:spLocks noGrp="1" noChangeArrowheads="1"/>
          </p:cNvSpPr>
          <p:nvPr>
            <p:ph type="body" idx="1"/>
          </p:nvPr>
        </p:nvSpPr>
        <p:spPr>
          <a:xfrm>
            <a:off x="833438" y="1524000"/>
            <a:ext cx="7759700" cy="5029200"/>
          </a:xfrm>
        </p:spPr>
        <p:txBody>
          <a:bodyPr/>
          <a:lstStyle/>
          <a:p>
            <a:pPr eaLnBrk="1" hangingPunct="1">
              <a:lnSpc>
                <a:spcPct val="90000"/>
              </a:lnSpc>
            </a:pPr>
            <a:r>
              <a:rPr lang="zh-CN" altLang="en-US" sz="2400">
                <a:latin typeface="华文新魏" panose="02010800040101010101" pitchFamily="2" charset="-122"/>
              </a:rPr>
              <a:t>示例</a:t>
            </a:r>
          </a:p>
          <a:p>
            <a:pPr lvl="1" eaLnBrk="1" hangingPunct="1">
              <a:lnSpc>
                <a:spcPct val="90000"/>
              </a:lnSpc>
            </a:pPr>
            <a:r>
              <a:rPr lang="zh-CN" altLang="en-US" sz="2000">
                <a:latin typeface="华文新魏" panose="02010800040101010101" pitchFamily="2" charset="-122"/>
              </a:rPr>
              <a:t>求同时选修了001和002号课程的学生号</a:t>
            </a:r>
          </a:p>
          <a:p>
            <a:pPr lvl="1" eaLnBrk="1" hangingPunct="1">
              <a:lnSpc>
                <a:spcPct val="90000"/>
              </a:lnSpc>
              <a:buFontTx/>
              <a:buNone/>
            </a:pPr>
            <a:r>
              <a:rPr lang="zh-CN" altLang="en-US" sz="1200">
                <a:latin typeface="华文新魏" panose="02010800040101010101" pitchFamily="2" charset="-122"/>
              </a:rPr>
              <a:t>   </a:t>
            </a:r>
            <a:r>
              <a:rPr lang="zh-CN" altLang="en-US" sz="2000">
                <a:latin typeface="华文新魏" panose="02010800040101010101" pitchFamily="2" charset="-122"/>
              </a:rPr>
              <a:t>方案1：</a:t>
            </a:r>
          </a:p>
          <a:p>
            <a:pPr lvl="1" algn="ctr" eaLnBrk="1" hangingPunct="1">
              <a:lnSpc>
                <a:spcPct val="90000"/>
              </a:lnSpc>
              <a:buFontTx/>
              <a:buNone/>
            </a:pPr>
            <a:r>
              <a:rPr lang="zh-CN" altLang="zh-CN" sz="2400">
                <a:latin typeface="华文新魏" panose="02010800040101010101" pitchFamily="2" charset="-122"/>
                <a:sym typeface="Symbol" panose="05050102010706020507" pitchFamily="18" charset="2"/>
              </a:rPr>
              <a:t>∏</a:t>
            </a:r>
            <a:r>
              <a:rPr lang="en-US" altLang="zh-CN" sz="2400" baseline="-25000">
                <a:latin typeface="华文新魏" panose="02010800040101010101" pitchFamily="2" charset="-122"/>
                <a:sym typeface="Symbol" panose="05050102010706020507" pitchFamily="18" charset="2"/>
              </a:rPr>
              <a:t>S#，C#</a:t>
            </a:r>
            <a:r>
              <a:rPr lang="en-US" altLang="zh-CN" sz="2400">
                <a:latin typeface="华文新魏" panose="02010800040101010101" pitchFamily="2" charset="-122"/>
                <a:sym typeface="Symbol" panose="05050102010706020507" pitchFamily="18" charset="2"/>
              </a:rPr>
              <a:t>(SC)  </a:t>
            </a:r>
            <a:r>
              <a:rPr lang="en-US" altLang="zh-CN" sz="2400" baseline="-20000">
                <a:latin typeface="华文新魏" panose="02010800040101010101" pitchFamily="2" charset="-122"/>
                <a:sym typeface="Symbol" panose="05050102010706020507" pitchFamily="18" charset="2"/>
              </a:rPr>
              <a:t>C# = 001</a:t>
            </a:r>
            <a:r>
              <a:rPr lang="en-US" altLang="zh-CN" sz="2400">
                <a:latin typeface="华文新魏" panose="02010800040101010101" pitchFamily="2" charset="-122"/>
                <a:sym typeface="Symbol" panose="05050102010706020507" pitchFamily="18" charset="2"/>
              </a:rPr>
              <a:t> </a:t>
            </a:r>
            <a:r>
              <a:rPr lang="en-US" altLang="zh-CN" sz="2400" baseline="-20000">
                <a:latin typeface="华文新魏" panose="02010800040101010101" pitchFamily="2" charset="-122"/>
                <a:sym typeface="Symbol" panose="05050102010706020507" pitchFamily="18" charset="2"/>
              </a:rPr>
              <a:t>C# = 002 </a:t>
            </a:r>
            <a:r>
              <a:rPr lang="en-US" altLang="zh-CN" sz="2400">
                <a:latin typeface="华文新魏" panose="02010800040101010101" pitchFamily="2" charset="-122"/>
                <a:sym typeface="Symbol" panose="05050102010706020507" pitchFamily="18" charset="2"/>
              </a:rPr>
              <a:t>(C)</a:t>
            </a:r>
          </a:p>
          <a:p>
            <a:pPr lvl="1" eaLnBrk="1" hangingPunct="1">
              <a:lnSpc>
                <a:spcPct val="90000"/>
              </a:lnSpc>
              <a:buFontTx/>
              <a:buNone/>
            </a:pPr>
            <a:r>
              <a:rPr lang="en-US" altLang="zh-CN" sz="1200">
                <a:latin typeface="华文新魏" panose="02010800040101010101" pitchFamily="2" charset="-122"/>
              </a:rPr>
              <a:t>   </a:t>
            </a:r>
          </a:p>
          <a:p>
            <a:pPr lvl="1" eaLnBrk="1" hangingPunct="1">
              <a:lnSpc>
                <a:spcPct val="90000"/>
              </a:lnSpc>
              <a:buFontTx/>
              <a:buNone/>
            </a:pPr>
            <a:r>
              <a:rPr lang="en-US" altLang="zh-CN" sz="1200">
                <a:latin typeface="华文新魏" panose="02010800040101010101" pitchFamily="2" charset="-122"/>
              </a:rPr>
              <a:t>   </a:t>
            </a:r>
            <a:r>
              <a:rPr lang="zh-CN" altLang="en-US" sz="2000">
                <a:latin typeface="华文新魏" panose="02010800040101010101" pitchFamily="2" charset="-122"/>
              </a:rPr>
              <a:t>方案2：</a:t>
            </a:r>
          </a:p>
          <a:p>
            <a:pPr lvl="1" algn="ctr" eaLnBrk="1" hangingPunct="1">
              <a:lnSpc>
                <a:spcPct val="90000"/>
              </a:lnSpc>
              <a:buFontTx/>
              <a:buNone/>
            </a:pPr>
            <a:r>
              <a:rPr lang="zh-CN" altLang="en-US" sz="2400">
                <a:latin typeface="华文新魏" panose="02010800040101010101" pitchFamily="2" charset="-122"/>
                <a:sym typeface="Symbol" panose="05050102010706020507" pitchFamily="18" charset="2"/>
              </a:rPr>
              <a:t>∏</a:t>
            </a:r>
            <a:r>
              <a:rPr lang="en-US" altLang="zh-CN" sz="2400" baseline="-25000">
                <a:latin typeface="华文新魏" panose="02010800040101010101" pitchFamily="2" charset="-122"/>
                <a:sym typeface="Symbol" panose="05050102010706020507" pitchFamily="18" charset="2"/>
              </a:rPr>
              <a:t>S#</a:t>
            </a:r>
            <a:r>
              <a:rPr lang="en-US" altLang="zh-CN" sz="2400">
                <a:latin typeface="华文新魏" panose="02010800040101010101" pitchFamily="2" charset="-122"/>
                <a:sym typeface="Symbol" panose="05050102010706020507" pitchFamily="18" charset="2"/>
              </a:rPr>
              <a:t>(SC  </a:t>
            </a:r>
            <a:r>
              <a:rPr lang="en-US" altLang="zh-CN" sz="2400" baseline="-20000">
                <a:latin typeface="华文新魏" panose="02010800040101010101" pitchFamily="2" charset="-122"/>
                <a:sym typeface="Symbol" panose="05050102010706020507" pitchFamily="18" charset="2"/>
              </a:rPr>
              <a:t>C# = 001</a:t>
            </a:r>
            <a:r>
              <a:rPr lang="en-US" altLang="zh-CN" sz="2400">
                <a:latin typeface="华文新魏" panose="02010800040101010101" pitchFamily="2" charset="-122"/>
                <a:sym typeface="Symbol" panose="05050102010706020507" pitchFamily="18" charset="2"/>
              </a:rPr>
              <a:t> </a:t>
            </a:r>
            <a:r>
              <a:rPr lang="en-US" altLang="zh-CN" sz="2400" baseline="-20000">
                <a:latin typeface="华文新魏" panose="02010800040101010101" pitchFamily="2" charset="-122"/>
                <a:sym typeface="Symbol" panose="05050102010706020507" pitchFamily="18" charset="2"/>
              </a:rPr>
              <a:t>C# = 002 </a:t>
            </a:r>
            <a:r>
              <a:rPr lang="en-US" altLang="zh-CN" sz="2400">
                <a:latin typeface="华文新魏" panose="02010800040101010101" pitchFamily="2" charset="-122"/>
                <a:sym typeface="Symbol" panose="05050102010706020507" pitchFamily="18" charset="2"/>
              </a:rPr>
              <a:t>(C))</a:t>
            </a:r>
          </a:p>
          <a:p>
            <a:pPr lvl="1" eaLnBrk="1" hangingPunct="1">
              <a:lnSpc>
                <a:spcPct val="90000"/>
              </a:lnSpc>
              <a:buFontTx/>
              <a:buNone/>
            </a:pPr>
            <a:r>
              <a:rPr lang="en-US" altLang="zh-CN" sz="1200">
                <a:latin typeface="华文新魏" panose="02010800040101010101" pitchFamily="2" charset="-122"/>
                <a:sym typeface="Symbol" panose="05050102010706020507" pitchFamily="18" charset="2"/>
              </a:rPr>
              <a:t>   </a:t>
            </a:r>
          </a:p>
          <a:p>
            <a:pPr lvl="1" eaLnBrk="1" hangingPunct="1">
              <a:lnSpc>
                <a:spcPct val="90000"/>
              </a:lnSpc>
              <a:buFontTx/>
              <a:buNone/>
            </a:pPr>
            <a:r>
              <a:rPr lang="en-US" altLang="zh-CN" sz="2000">
                <a:latin typeface="华文新魏" panose="02010800040101010101" pitchFamily="2" charset="-122"/>
                <a:sym typeface="Symbol" panose="05050102010706020507" pitchFamily="18" charset="2"/>
              </a:rPr>
              <a:t>   </a:t>
            </a:r>
            <a:r>
              <a:rPr lang="zh-CN" altLang="zh-CN" sz="2000">
                <a:latin typeface="华文新魏" panose="02010800040101010101" pitchFamily="2" charset="-122"/>
                <a:sym typeface="Symbol" panose="05050102010706020507" pitchFamily="18" charset="2"/>
              </a:rPr>
              <a:t>哪一个正确？</a:t>
            </a:r>
            <a:endParaRPr lang="zh-CN" altLang="en-US" sz="2000">
              <a:latin typeface="华文新魏" panose="02010800040101010101" pitchFamily="2" charset="-122"/>
              <a:sym typeface="Symbol" panose="05050102010706020507" pitchFamily="18" charset="2"/>
            </a:endParaRPr>
          </a:p>
        </p:txBody>
      </p:sp>
    </p:spTree>
    <p:extLst>
      <p:ext uri="{BB962C8B-B14F-4D97-AF65-F5344CB8AC3E}">
        <p14:creationId xmlns:p14="http://schemas.microsoft.com/office/powerpoint/2010/main" val="1860335260"/>
      </p:ext>
    </p:extLst>
  </p:cSld>
  <p:clrMapOvr>
    <a:masterClrMapping/>
  </p:clrMapOvr>
  <mc:AlternateContent xmlns:mc="http://schemas.openxmlformats.org/markup-compatibility/2006" xmlns:p14="http://schemas.microsoft.com/office/powerpoint/2010/main">
    <mc:Choice Requires="p14">
      <p:transition spd="slow" p14:dur="2000" advTm="48299"/>
    </mc:Choice>
    <mc:Fallback xmlns="">
      <p:transition spd="slow" advTm="48299"/>
    </mc:Fallback>
  </mc:AlternateContent>
  <p:extLst>
    <p:ext uri="{E180D4A7-C9FB-4DFB-919C-405C955672EB}">
      <p14:showEvtLst xmlns:p14="http://schemas.microsoft.com/office/powerpoint/2010/main">
        <p14:playEvt time="181" objId="3"/>
        <p14:stopEvt time="48049" objId="3"/>
      </p14:showEvtLst>
    </p:ext>
  </p:extLs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685800" y="228600"/>
            <a:ext cx="7793038" cy="784225"/>
          </a:xfrm>
        </p:spPr>
        <p:txBody>
          <a:bodyPr/>
          <a:lstStyle/>
          <a:p>
            <a:pPr eaLnBrk="1" hangingPunct="1"/>
            <a:r>
              <a:rPr lang="zh-CN" altLang="en-US"/>
              <a:t>除运算</a:t>
            </a:r>
          </a:p>
        </p:txBody>
      </p:sp>
      <p:sp>
        <p:nvSpPr>
          <p:cNvPr id="93187" name="Text Box 3"/>
          <p:cNvSpPr txBox="1">
            <a:spLocks noChangeArrowheads="1"/>
          </p:cNvSpPr>
          <p:nvPr/>
        </p:nvSpPr>
        <p:spPr bwMode="auto">
          <a:xfrm>
            <a:off x="3124200" y="2309813"/>
            <a:ext cx="381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50000"/>
              </a:spcBef>
              <a:buClrTx/>
              <a:buSzTx/>
              <a:buFontTx/>
              <a:buNone/>
            </a:pPr>
            <a:r>
              <a:rPr lang="zh-CN" altLang="en-US" sz="4000">
                <a:solidFill>
                  <a:schemeClr val="bg2"/>
                </a:solidFill>
                <a:latin typeface="华文新魏" panose="02010800040101010101" pitchFamily="2" charset="-122"/>
                <a:ea typeface="华文新魏" panose="02010800040101010101" pitchFamily="2" charset="-122"/>
                <a:sym typeface="Symbol" panose="05050102010706020507" pitchFamily="18" charset="2"/>
              </a:rPr>
              <a:t></a:t>
            </a:r>
          </a:p>
        </p:txBody>
      </p:sp>
      <p:graphicFrame>
        <p:nvGraphicFramePr>
          <p:cNvPr id="64516" name="Group 4"/>
          <p:cNvGraphicFramePr>
            <a:graphicFrameLocks noGrp="1"/>
          </p:cNvGraphicFramePr>
          <p:nvPr/>
        </p:nvGraphicFramePr>
        <p:xfrm>
          <a:off x="3810000" y="2062163"/>
          <a:ext cx="762000" cy="1346201"/>
        </p:xfrm>
        <a:graphic>
          <a:graphicData uri="http://schemas.openxmlformats.org/drawingml/2006/table">
            <a:tbl>
              <a:tblPr/>
              <a:tblGrid>
                <a:gridCol w="762000">
                  <a:extLst>
                    <a:ext uri="{9D8B030D-6E8A-4147-A177-3AD203B41FA5}">
                      <a16:colId xmlns:a16="http://schemas.microsoft.com/office/drawing/2014/main" val="20000"/>
                    </a:ext>
                  </a:extLst>
                </a:gridCol>
              </a:tblGrid>
              <a:tr h="4492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zh-CN" altLang="en-US" sz="2000" b="0" i="0" u="none" strike="noStrike" cap="none" normalizeH="0" baseline="0">
                          <a:ln>
                            <a:noFill/>
                          </a:ln>
                          <a:solidFill>
                            <a:schemeClr val="bg2"/>
                          </a:solidFill>
                          <a:effectLst/>
                          <a:latin typeface="华文新魏" pitchFamily="2" charset="-122"/>
                          <a:ea typeface="华文新魏" pitchFamily="2" charset="-122"/>
                        </a:rPr>
                        <a:t>课程</a:t>
                      </a:r>
                    </a:p>
                  </a:txBody>
                  <a:tcP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76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zh-CN" altLang="en-US" sz="2000" b="0" i="0" u="none" strike="noStrike" cap="none" normalizeH="0" baseline="0">
                          <a:ln>
                            <a:noFill/>
                          </a:ln>
                          <a:solidFill>
                            <a:schemeClr val="bg2"/>
                          </a:solidFill>
                          <a:effectLst/>
                          <a:latin typeface="华文新魏" pitchFamily="2" charset="-122"/>
                          <a:ea typeface="华文新魏" pitchFamily="2" charset="-122"/>
                        </a:rPr>
                        <a:t>数学</a:t>
                      </a:r>
                    </a:p>
                  </a:txBody>
                  <a:tcP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92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zh-CN" altLang="en-US" sz="2000" b="0" i="0" u="none" strike="noStrike" cap="none" normalizeH="0" baseline="0">
                          <a:ln>
                            <a:noFill/>
                          </a:ln>
                          <a:solidFill>
                            <a:schemeClr val="bg2"/>
                          </a:solidFill>
                          <a:effectLst/>
                          <a:latin typeface="华文新魏" pitchFamily="2" charset="-122"/>
                          <a:ea typeface="华文新魏" pitchFamily="2" charset="-122"/>
                        </a:rPr>
                        <a:t>物理</a:t>
                      </a:r>
                    </a:p>
                  </a:txBody>
                  <a:tcP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93198" name="Text Box 14"/>
          <p:cNvSpPr txBox="1">
            <a:spLocks noChangeArrowheads="1"/>
          </p:cNvSpPr>
          <p:nvPr/>
        </p:nvSpPr>
        <p:spPr bwMode="auto">
          <a:xfrm>
            <a:off x="4572000" y="2366963"/>
            <a:ext cx="609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50000"/>
              </a:spcBef>
              <a:buClrTx/>
              <a:buSzTx/>
              <a:buFontTx/>
              <a:buNone/>
            </a:pPr>
            <a:r>
              <a:rPr lang="zh-CN" altLang="en-US" sz="4000">
                <a:solidFill>
                  <a:schemeClr val="bg2"/>
                </a:solidFill>
                <a:latin typeface="华文新魏" panose="02010800040101010101" pitchFamily="2" charset="-122"/>
                <a:ea typeface="华文新魏" panose="02010800040101010101" pitchFamily="2" charset="-122"/>
                <a:sym typeface="Symbol" panose="05050102010706020507" pitchFamily="18" charset="2"/>
              </a:rPr>
              <a:t>＝</a:t>
            </a:r>
          </a:p>
        </p:txBody>
      </p:sp>
      <p:grpSp>
        <p:nvGrpSpPr>
          <p:cNvPr id="93199" name="Group 100"/>
          <p:cNvGrpSpPr>
            <a:grpSpLocks/>
          </p:cNvGrpSpPr>
          <p:nvPr/>
        </p:nvGrpSpPr>
        <p:grpSpPr bwMode="auto">
          <a:xfrm>
            <a:off x="838200" y="4038600"/>
            <a:ext cx="3048000" cy="1976438"/>
            <a:chOff x="528" y="2544"/>
            <a:chExt cx="1920" cy="1245"/>
          </a:xfrm>
        </p:grpSpPr>
        <p:sp>
          <p:nvSpPr>
            <p:cNvPr id="93254" name="Rectangle 16"/>
            <p:cNvSpPr>
              <a:spLocks noChangeArrowheads="1"/>
            </p:cNvSpPr>
            <p:nvPr/>
          </p:nvSpPr>
          <p:spPr bwMode="auto">
            <a:xfrm>
              <a:off x="1808" y="3540"/>
              <a:ext cx="640"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lang="zh-CN" altLang="en-US" sz="2000">
                  <a:solidFill>
                    <a:schemeClr val="bg2"/>
                  </a:solidFill>
                  <a:latin typeface="华文新魏" panose="02010800040101010101" pitchFamily="2" charset="-122"/>
                  <a:ea typeface="华文新魏" panose="02010800040101010101" pitchFamily="2" charset="-122"/>
                </a:rPr>
                <a:t>92</a:t>
              </a:r>
            </a:p>
          </p:txBody>
        </p:sp>
        <p:sp>
          <p:nvSpPr>
            <p:cNvPr id="93255" name="Rectangle 17"/>
            <p:cNvSpPr>
              <a:spLocks noChangeArrowheads="1"/>
            </p:cNvSpPr>
            <p:nvPr/>
          </p:nvSpPr>
          <p:spPr bwMode="auto">
            <a:xfrm>
              <a:off x="1200" y="3540"/>
              <a:ext cx="608"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lang="zh-CN" altLang="en-US" sz="2000">
                  <a:solidFill>
                    <a:schemeClr val="bg2"/>
                  </a:solidFill>
                  <a:latin typeface="华文新魏" panose="02010800040101010101" pitchFamily="2" charset="-122"/>
                  <a:ea typeface="华文新魏" panose="02010800040101010101" pitchFamily="2" charset="-122"/>
                </a:rPr>
                <a:t>物理</a:t>
              </a:r>
            </a:p>
          </p:txBody>
        </p:sp>
        <p:sp>
          <p:nvSpPr>
            <p:cNvPr id="93256" name="Rectangle 18"/>
            <p:cNvSpPr>
              <a:spLocks noChangeArrowheads="1"/>
            </p:cNvSpPr>
            <p:nvPr/>
          </p:nvSpPr>
          <p:spPr bwMode="auto">
            <a:xfrm>
              <a:off x="528" y="3540"/>
              <a:ext cx="672"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lang="zh-CN" altLang="en-US" sz="2000">
                  <a:solidFill>
                    <a:schemeClr val="bg2"/>
                  </a:solidFill>
                  <a:latin typeface="华文新魏" panose="02010800040101010101" pitchFamily="2" charset="-122"/>
                  <a:ea typeface="华文新魏" panose="02010800040101010101" pitchFamily="2" charset="-122"/>
                </a:rPr>
                <a:t>王红</a:t>
              </a:r>
            </a:p>
          </p:txBody>
        </p:sp>
        <p:sp>
          <p:nvSpPr>
            <p:cNvPr id="93257" name="Rectangle 19"/>
            <p:cNvSpPr>
              <a:spLocks noChangeArrowheads="1"/>
            </p:cNvSpPr>
            <p:nvPr/>
          </p:nvSpPr>
          <p:spPr bwMode="auto">
            <a:xfrm>
              <a:off x="1808" y="3291"/>
              <a:ext cx="640"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lang="zh-CN" altLang="en-US" sz="2000">
                  <a:solidFill>
                    <a:schemeClr val="bg2"/>
                  </a:solidFill>
                  <a:latin typeface="华文新魏" panose="02010800040101010101" pitchFamily="2" charset="-122"/>
                  <a:ea typeface="华文新魏" panose="02010800040101010101" pitchFamily="2" charset="-122"/>
                </a:rPr>
                <a:t>93</a:t>
              </a:r>
            </a:p>
          </p:txBody>
        </p:sp>
        <p:sp>
          <p:nvSpPr>
            <p:cNvPr id="93258" name="Rectangle 20"/>
            <p:cNvSpPr>
              <a:spLocks noChangeArrowheads="1"/>
            </p:cNvSpPr>
            <p:nvPr/>
          </p:nvSpPr>
          <p:spPr bwMode="auto">
            <a:xfrm>
              <a:off x="1808" y="3042"/>
              <a:ext cx="640"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lang="zh-CN" altLang="en-US" sz="2000">
                  <a:solidFill>
                    <a:schemeClr val="bg2"/>
                  </a:solidFill>
                  <a:latin typeface="华文新魏" panose="02010800040101010101" pitchFamily="2" charset="-122"/>
                  <a:ea typeface="华文新魏" panose="02010800040101010101" pitchFamily="2" charset="-122"/>
                </a:rPr>
                <a:t>86</a:t>
              </a:r>
            </a:p>
          </p:txBody>
        </p:sp>
        <p:sp>
          <p:nvSpPr>
            <p:cNvPr id="93259" name="Rectangle 21"/>
            <p:cNvSpPr>
              <a:spLocks noChangeArrowheads="1"/>
            </p:cNvSpPr>
            <p:nvPr/>
          </p:nvSpPr>
          <p:spPr bwMode="auto">
            <a:xfrm>
              <a:off x="1808" y="2793"/>
              <a:ext cx="640"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lang="zh-CN" altLang="en-US" sz="2000">
                  <a:solidFill>
                    <a:schemeClr val="bg2"/>
                  </a:solidFill>
                  <a:latin typeface="华文新魏" panose="02010800040101010101" pitchFamily="2" charset="-122"/>
                  <a:ea typeface="华文新魏" panose="02010800040101010101" pitchFamily="2" charset="-122"/>
                </a:rPr>
                <a:t>93</a:t>
              </a:r>
            </a:p>
          </p:txBody>
        </p:sp>
        <p:sp>
          <p:nvSpPr>
            <p:cNvPr id="93260" name="Rectangle 22"/>
            <p:cNvSpPr>
              <a:spLocks noChangeArrowheads="1"/>
            </p:cNvSpPr>
            <p:nvPr/>
          </p:nvSpPr>
          <p:spPr bwMode="auto">
            <a:xfrm>
              <a:off x="1808" y="2544"/>
              <a:ext cx="640"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lang="zh-CN" altLang="en-US" sz="2000">
                  <a:solidFill>
                    <a:schemeClr val="bg2"/>
                  </a:solidFill>
                  <a:latin typeface="华文新魏" panose="02010800040101010101" pitchFamily="2" charset="-122"/>
                  <a:ea typeface="华文新魏" panose="02010800040101010101" pitchFamily="2" charset="-122"/>
                </a:rPr>
                <a:t>成绩</a:t>
              </a:r>
            </a:p>
          </p:txBody>
        </p:sp>
        <p:sp>
          <p:nvSpPr>
            <p:cNvPr id="93261" name="Rectangle 23"/>
            <p:cNvSpPr>
              <a:spLocks noChangeArrowheads="1"/>
            </p:cNvSpPr>
            <p:nvPr/>
          </p:nvSpPr>
          <p:spPr bwMode="auto">
            <a:xfrm>
              <a:off x="1200" y="3291"/>
              <a:ext cx="608"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lang="zh-CN" altLang="en-US" sz="2000">
                  <a:solidFill>
                    <a:schemeClr val="bg2"/>
                  </a:solidFill>
                  <a:latin typeface="华文新魏" panose="02010800040101010101" pitchFamily="2" charset="-122"/>
                  <a:ea typeface="华文新魏" panose="02010800040101010101" pitchFamily="2" charset="-122"/>
                </a:rPr>
                <a:t>数学</a:t>
              </a:r>
            </a:p>
          </p:txBody>
        </p:sp>
        <p:sp>
          <p:nvSpPr>
            <p:cNvPr id="93262" name="Rectangle 24"/>
            <p:cNvSpPr>
              <a:spLocks noChangeArrowheads="1"/>
            </p:cNvSpPr>
            <p:nvPr/>
          </p:nvSpPr>
          <p:spPr bwMode="auto">
            <a:xfrm>
              <a:off x="528" y="3291"/>
              <a:ext cx="672"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lang="zh-CN" altLang="en-US" sz="2000">
                  <a:solidFill>
                    <a:schemeClr val="bg2"/>
                  </a:solidFill>
                  <a:latin typeface="华文新魏" panose="02010800040101010101" pitchFamily="2" charset="-122"/>
                  <a:ea typeface="华文新魏" panose="02010800040101010101" pitchFamily="2" charset="-122"/>
                </a:rPr>
                <a:t>张军</a:t>
              </a:r>
            </a:p>
          </p:txBody>
        </p:sp>
        <p:sp>
          <p:nvSpPr>
            <p:cNvPr id="93263" name="Rectangle 25"/>
            <p:cNvSpPr>
              <a:spLocks noChangeArrowheads="1"/>
            </p:cNvSpPr>
            <p:nvPr/>
          </p:nvSpPr>
          <p:spPr bwMode="auto">
            <a:xfrm>
              <a:off x="1200" y="3042"/>
              <a:ext cx="608"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lang="zh-CN" altLang="en-US" sz="2000">
                  <a:solidFill>
                    <a:schemeClr val="bg2"/>
                  </a:solidFill>
                  <a:latin typeface="华文新魏" panose="02010800040101010101" pitchFamily="2" charset="-122"/>
                  <a:ea typeface="华文新魏" panose="02010800040101010101" pitchFamily="2" charset="-122"/>
                </a:rPr>
                <a:t>数学</a:t>
              </a:r>
            </a:p>
          </p:txBody>
        </p:sp>
        <p:sp>
          <p:nvSpPr>
            <p:cNvPr id="93264" name="Rectangle 26"/>
            <p:cNvSpPr>
              <a:spLocks noChangeArrowheads="1"/>
            </p:cNvSpPr>
            <p:nvPr/>
          </p:nvSpPr>
          <p:spPr bwMode="auto">
            <a:xfrm>
              <a:off x="528" y="3042"/>
              <a:ext cx="672"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lang="zh-CN" altLang="en-US" sz="2000">
                  <a:solidFill>
                    <a:schemeClr val="bg2"/>
                  </a:solidFill>
                  <a:latin typeface="华文新魏" panose="02010800040101010101" pitchFamily="2" charset="-122"/>
                  <a:ea typeface="华文新魏" panose="02010800040101010101" pitchFamily="2" charset="-122"/>
                </a:rPr>
                <a:t>王红</a:t>
              </a:r>
            </a:p>
          </p:txBody>
        </p:sp>
        <p:sp>
          <p:nvSpPr>
            <p:cNvPr id="93265" name="Rectangle 27"/>
            <p:cNvSpPr>
              <a:spLocks noChangeArrowheads="1"/>
            </p:cNvSpPr>
            <p:nvPr/>
          </p:nvSpPr>
          <p:spPr bwMode="auto">
            <a:xfrm>
              <a:off x="1200" y="2793"/>
              <a:ext cx="608"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lang="zh-CN" altLang="en-US" sz="2000">
                  <a:solidFill>
                    <a:schemeClr val="bg2"/>
                  </a:solidFill>
                  <a:latin typeface="华文新魏" panose="02010800040101010101" pitchFamily="2" charset="-122"/>
                  <a:ea typeface="华文新魏" panose="02010800040101010101" pitchFamily="2" charset="-122"/>
                </a:rPr>
                <a:t>物理</a:t>
              </a:r>
            </a:p>
          </p:txBody>
        </p:sp>
        <p:sp>
          <p:nvSpPr>
            <p:cNvPr id="93266" name="Rectangle 28"/>
            <p:cNvSpPr>
              <a:spLocks noChangeArrowheads="1"/>
            </p:cNvSpPr>
            <p:nvPr/>
          </p:nvSpPr>
          <p:spPr bwMode="auto">
            <a:xfrm>
              <a:off x="528" y="2793"/>
              <a:ext cx="672"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lang="zh-CN" altLang="en-US" sz="2000">
                  <a:solidFill>
                    <a:schemeClr val="bg2"/>
                  </a:solidFill>
                  <a:latin typeface="华文新魏" panose="02010800040101010101" pitchFamily="2" charset="-122"/>
                  <a:ea typeface="华文新魏" panose="02010800040101010101" pitchFamily="2" charset="-122"/>
                </a:rPr>
                <a:t>张军</a:t>
              </a:r>
            </a:p>
          </p:txBody>
        </p:sp>
        <p:sp>
          <p:nvSpPr>
            <p:cNvPr id="93267" name="Rectangle 29"/>
            <p:cNvSpPr>
              <a:spLocks noChangeArrowheads="1"/>
            </p:cNvSpPr>
            <p:nvPr/>
          </p:nvSpPr>
          <p:spPr bwMode="auto">
            <a:xfrm>
              <a:off x="1200" y="2544"/>
              <a:ext cx="608"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lang="zh-CN" altLang="en-US" sz="2000">
                  <a:solidFill>
                    <a:schemeClr val="bg2"/>
                  </a:solidFill>
                  <a:latin typeface="华文新魏" panose="02010800040101010101" pitchFamily="2" charset="-122"/>
                  <a:ea typeface="华文新魏" panose="02010800040101010101" pitchFamily="2" charset="-122"/>
                </a:rPr>
                <a:t>课程</a:t>
              </a:r>
            </a:p>
          </p:txBody>
        </p:sp>
        <p:sp>
          <p:nvSpPr>
            <p:cNvPr id="93268" name="Rectangle 30"/>
            <p:cNvSpPr>
              <a:spLocks noChangeArrowheads="1"/>
            </p:cNvSpPr>
            <p:nvPr/>
          </p:nvSpPr>
          <p:spPr bwMode="auto">
            <a:xfrm>
              <a:off x="528" y="2544"/>
              <a:ext cx="672"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lang="zh-CN" altLang="en-US" sz="2000">
                  <a:solidFill>
                    <a:schemeClr val="bg2"/>
                  </a:solidFill>
                  <a:latin typeface="华文新魏" panose="02010800040101010101" pitchFamily="2" charset="-122"/>
                  <a:ea typeface="华文新魏" panose="02010800040101010101" pitchFamily="2" charset="-122"/>
                </a:rPr>
                <a:t>姓名</a:t>
              </a:r>
            </a:p>
          </p:txBody>
        </p:sp>
        <p:sp>
          <p:nvSpPr>
            <p:cNvPr id="93269" name="Line 31"/>
            <p:cNvSpPr>
              <a:spLocks noChangeShapeType="1"/>
            </p:cNvSpPr>
            <p:nvPr/>
          </p:nvSpPr>
          <p:spPr bwMode="auto">
            <a:xfrm>
              <a:off x="528" y="2544"/>
              <a:ext cx="1920"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70" name="Line 32"/>
            <p:cNvSpPr>
              <a:spLocks noChangeShapeType="1"/>
            </p:cNvSpPr>
            <p:nvPr/>
          </p:nvSpPr>
          <p:spPr bwMode="auto">
            <a:xfrm>
              <a:off x="528" y="2793"/>
              <a:ext cx="192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71" name="Line 34"/>
            <p:cNvSpPr>
              <a:spLocks noChangeShapeType="1"/>
            </p:cNvSpPr>
            <p:nvPr/>
          </p:nvSpPr>
          <p:spPr bwMode="auto">
            <a:xfrm>
              <a:off x="528" y="3291"/>
              <a:ext cx="192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72" name="Line 35"/>
            <p:cNvSpPr>
              <a:spLocks noChangeShapeType="1"/>
            </p:cNvSpPr>
            <p:nvPr/>
          </p:nvSpPr>
          <p:spPr bwMode="auto">
            <a:xfrm>
              <a:off x="528" y="3789"/>
              <a:ext cx="1920"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73" name="Line 36"/>
            <p:cNvSpPr>
              <a:spLocks noChangeShapeType="1"/>
            </p:cNvSpPr>
            <p:nvPr/>
          </p:nvSpPr>
          <p:spPr bwMode="auto">
            <a:xfrm>
              <a:off x="528" y="2544"/>
              <a:ext cx="0" cy="1245"/>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74" name="Line 37"/>
            <p:cNvSpPr>
              <a:spLocks noChangeShapeType="1"/>
            </p:cNvSpPr>
            <p:nvPr/>
          </p:nvSpPr>
          <p:spPr bwMode="auto">
            <a:xfrm>
              <a:off x="1200" y="2544"/>
              <a:ext cx="0" cy="1245"/>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75" name="Line 38"/>
            <p:cNvSpPr>
              <a:spLocks noChangeShapeType="1"/>
            </p:cNvSpPr>
            <p:nvPr/>
          </p:nvSpPr>
          <p:spPr bwMode="auto">
            <a:xfrm>
              <a:off x="2448" y="2544"/>
              <a:ext cx="0" cy="1245"/>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76" name="Line 39"/>
            <p:cNvSpPr>
              <a:spLocks noChangeShapeType="1"/>
            </p:cNvSpPr>
            <p:nvPr/>
          </p:nvSpPr>
          <p:spPr bwMode="auto">
            <a:xfrm>
              <a:off x="1808" y="2544"/>
              <a:ext cx="0" cy="1245"/>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77" name="Line 40"/>
            <p:cNvSpPr>
              <a:spLocks noChangeShapeType="1"/>
            </p:cNvSpPr>
            <p:nvPr/>
          </p:nvSpPr>
          <p:spPr bwMode="auto">
            <a:xfrm>
              <a:off x="528" y="3540"/>
              <a:ext cx="192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3200" name="Text Box 41"/>
          <p:cNvSpPr txBox="1">
            <a:spLocks noChangeArrowheads="1"/>
          </p:cNvSpPr>
          <p:nvPr/>
        </p:nvSpPr>
        <p:spPr bwMode="auto">
          <a:xfrm>
            <a:off x="4114800" y="4724400"/>
            <a:ext cx="381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50000"/>
              </a:spcBef>
              <a:buClrTx/>
              <a:buSzTx/>
              <a:buFontTx/>
              <a:buNone/>
            </a:pPr>
            <a:r>
              <a:rPr lang="zh-CN" altLang="en-US" sz="3200">
                <a:solidFill>
                  <a:schemeClr val="bg2"/>
                </a:solidFill>
                <a:latin typeface="华文新魏" panose="02010800040101010101" pitchFamily="2" charset="-122"/>
                <a:ea typeface="华文新魏" panose="02010800040101010101" pitchFamily="2" charset="-122"/>
                <a:sym typeface="Symbol" panose="05050102010706020507" pitchFamily="18" charset="2"/>
              </a:rPr>
              <a:t></a:t>
            </a:r>
          </a:p>
        </p:txBody>
      </p:sp>
      <p:graphicFrame>
        <p:nvGraphicFramePr>
          <p:cNvPr id="64554" name="Group 42"/>
          <p:cNvGraphicFramePr>
            <a:graphicFrameLocks noGrp="1"/>
          </p:cNvGraphicFramePr>
          <p:nvPr/>
        </p:nvGraphicFramePr>
        <p:xfrm>
          <a:off x="4724400" y="4421188"/>
          <a:ext cx="762000" cy="1295400"/>
        </p:xfrm>
        <a:graphic>
          <a:graphicData uri="http://schemas.openxmlformats.org/drawingml/2006/table">
            <a:tbl>
              <a:tblPr/>
              <a:tblGrid>
                <a:gridCol w="762000">
                  <a:extLst>
                    <a:ext uri="{9D8B030D-6E8A-4147-A177-3AD203B41FA5}">
                      <a16:colId xmlns:a16="http://schemas.microsoft.com/office/drawing/2014/main" val="20000"/>
                    </a:ext>
                  </a:extLst>
                </a:gridCol>
              </a:tblGrid>
              <a:tr h="44948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zh-CN" altLang="en-US" sz="2000" b="0" i="0" u="none" strike="noStrike" cap="none" normalizeH="0" baseline="0">
                          <a:ln>
                            <a:noFill/>
                          </a:ln>
                          <a:solidFill>
                            <a:schemeClr val="bg2"/>
                          </a:solidFill>
                          <a:effectLst/>
                          <a:latin typeface="华文新魏" pitchFamily="2" charset="-122"/>
                          <a:ea typeface="华文新魏" pitchFamily="2" charset="-122"/>
                        </a:rPr>
                        <a:t>课程</a:t>
                      </a:r>
                    </a:p>
                  </a:txBody>
                  <a:tcPr marT="45742" marB="45742"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43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zh-CN" altLang="en-US" sz="2000" b="0" i="0" u="none" strike="noStrike" cap="none" normalizeH="0" baseline="0">
                          <a:ln>
                            <a:noFill/>
                          </a:ln>
                          <a:solidFill>
                            <a:schemeClr val="bg2"/>
                          </a:solidFill>
                          <a:effectLst/>
                          <a:latin typeface="华文新魏" pitchFamily="2" charset="-122"/>
                          <a:ea typeface="华文新魏" pitchFamily="2" charset="-122"/>
                        </a:rPr>
                        <a:t>数学</a:t>
                      </a:r>
                    </a:p>
                  </a:txBody>
                  <a:tcPr marT="45742" marB="45742"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948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zh-CN" altLang="en-US" sz="2000" b="0" i="0" u="none" strike="noStrike" cap="none" normalizeH="0" baseline="0">
                          <a:ln>
                            <a:noFill/>
                          </a:ln>
                          <a:solidFill>
                            <a:schemeClr val="bg2"/>
                          </a:solidFill>
                          <a:effectLst/>
                          <a:latin typeface="华文新魏" pitchFamily="2" charset="-122"/>
                          <a:ea typeface="华文新魏" pitchFamily="2" charset="-122"/>
                        </a:rPr>
                        <a:t>物理</a:t>
                      </a:r>
                    </a:p>
                  </a:txBody>
                  <a:tcPr marT="45742" marB="45742"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pSp>
        <p:nvGrpSpPr>
          <p:cNvPr id="93211" name="Group 99"/>
          <p:cNvGrpSpPr>
            <a:grpSpLocks/>
          </p:cNvGrpSpPr>
          <p:nvPr/>
        </p:nvGrpSpPr>
        <p:grpSpPr bwMode="auto">
          <a:xfrm>
            <a:off x="914400" y="1757363"/>
            <a:ext cx="2032000" cy="1976437"/>
            <a:chOff x="576" y="1107"/>
            <a:chExt cx="1280" cy="1245"/>
          </a:xfrm>
        </p:grpSpPr>
        <p:sp>
          <p:nvSpPr>
            <p:cNvPr id="93236" name="Rectangle 53"/>
            <p:cNvSpPr>
              <a:spLocks noChangeArrowheads="1"/>
            </p:cNvSpPr>
            <p:nvPr/>
          </p:nvSpPr>
          <p:spPr bwMode="auto">
            <a:xfrm>
              <a:off x="1248" y="2103"/>
              <a:ext cx="608"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lang="zh-CN" altLang="en-US" sz="2000">
                  <a:solidFill>
                    <a:schemeClr val="bg2"/>
                  </a:solidFill>
                  <a:latin typeface="华文新魏" panose="02010800040101010101" pitchFamily="2" charset="-122"/>
                  <a:ea typeface="华文新魏" panose="02010800040101010101" pitchFamily="2" charset="-122"/>
                </a:rPr>
                <a:t>物理</a:t>
              </a:r>
            </a:p>
          </p:txBody>
        </p:sp>
        <p:sp>
          <p:nvSpPr>
            <p:cNvPr id="93237" name="Rectangle 54"/>
            <p:cNvSpPr>
              <a:spLocks noChangeArrowheads="1"/>
            </p:cNvSpPr>
            <p:nvPr/>
          </p:nvSpPr>
          <p:spPr bwMode="auto">
            <a:xfrm>
              <a:off x="576" y="2103"/>
              <a:ext cx="672"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lang="zh-CN" altLang="en-US" sz="2000">
                  <a:solidFill>
                    <a:schemeClr val="bg2"/>
                  </a:solidFill>
                  <a:latin typeface="华文新魏" panose="02010800040101010101" pitchFamily="2" charset="-122"/>
                  <a:ea typeface="华文新魏" panose="02010800040101010101" pitchFamily="2" charset="-122"/>
                </a:rPr>
                <a:t>王红</a:t>
              </a:r>
            </a:p>
          </p:txBody>
        </p:sp>
        <p:sp>
          <p:nvSpPr>
            <p:cNvPr id="93238" name="Rectangle 55"/>
            <p:cNvSpPr>
              <a:spLocks noChangeArrowheads="1"/>
            </p:cNvSpPr>
            <p:nvPr/>
          </p:nvSpPr>
          <p:spPr bwMode="auto">
            <a:xfrm>
              <a:off x="1248" y="1854"/>
              <a:ext cx="608"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lang="zh-CN" altLang="en-US" sz="2000">
                  <a:solidFill>
                    <a:schemeClr val="bg2"/>
                  </a:solidFill>
                  <a:latin typeface="华文新魏" panose="02010800040101010101" pitchFamily="2" charset="-122"/>
                  <a:ea typeface="华文新魏" panose="02010800040101010101" pitchFamily="2" charset="-122"/>
                </a:rPr>
                <a:t>数学</a:t>
              </a:r>
            </a:p>
          </p:txBody>
        </p:sp>
        <p:sp>
          <p:nvSpPr>
            <p:cNvPr id="93239" name="Rectangle 56"/>
            <p:cNvSpPr>
              <a:spLocks noChangeArrowheads="1"/>
            </p:cNvSpPr>
            <p:nvPr/>
          </p:nvSpPr>
          <p:spPr bwMode="auto">
            <a:xfrm>
              <a:off x="576" y="1854"/>
              <a:ext cx="672"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lang="zh-CN" altLang="en-US" sz="2000">
                  <a:solidFill>
                    <a:schemeClr val="bg2"/>
                  </a:solidFill>
                  <a:latin typeface="华文新魏" panose="02010800040101010101" pitchFamily="2" charset="-122"/>
                  <a:ea typeface="华文新魏" panose="02010800040101010101" pitchFamily="2" charset="-122"/>
                </a:rPr>
                <a:t>张军</a:t>
              </a:r>
            </a:p>
          </p:txBody>
        </p:sp>
        <p:sp>
          <p:nvSpPr>
            <p:cNvPr id="93240" name="Rectangle 57"/>
            <p:cNvSpPr>
              <a:spLocks noChangeArrowheads="1"/>
            </p:cNvSpPr>
            <p:nvPr/>
          </p:nvSpPr>
          <p:spPr bwMode="auto">
            <a:xfrm>
              <a:off x="1248" y="1605"/>
              <a:ext cx="608"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lang="zh-CN" altLang="en-US" sz="2000">
                  <a:solidFill>
                    <a:schemeClr val="bg2"/>
                  </a:solidFill>
                  <a:latin typeface="华文新魏" panose="02010800040101010101" pitchFamily="2" charset="-122"/>
                  <a:ea typeface="华文新魏" panose="02010800040101010101" pitchFamily="2" charset="-122"/>
                </a:rPr>
                <a:t>数学</a:t>
              </a:r>
            </a:p>
          </p:txBody>
        </p:sp>
        <p:sp>
          <p:nvSpPr>
            <p:cNvPr id="93241" name="Rectangle 58"/>
            <p:cNvSpPr>
              <a:spLocks noChangeArrowheads="1"/>
            </p:cNvSpPr>
            <p:nvPr/>
          </p:nvSpPr>
          <p:spPr bwMode="auto">
            <a:xfrm>
              <a:off x="576" y="1605"/>
              <a:ext cx="672"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lang="zh-CN" altLang="en-US" sz="2000">
                  <a:solidFill>
                    <a:schemeClr val="bg2"/>
                  </a:solidFill>
                  <a:latin typeface="华文新魏" panose="02010800040101010101" pitchFamily="2" charset="-122"/>
                  <a:ea typeface="华文新魏" panose="02010800040101010101" pitchFamily="2" charset="-122"/>
                </a:rPr>
                <a:t>王红</a:t>
              </a:r>
            </a:p>
          </p:txBody>
        </p:sp>
        <p:sp>
          <p:nvSpPr>
            <p:cNvPr id="93242" name="Rectangle 59"/>
            <p:cNvSpPr>
              <a:spLocks noChangeArrowheads="1"/>
            </p:cNvSpPr>
            <p:nvPr/>
          </p:nvSpPr>
          <p:spPr bwMode="auto">
            <a:xfrm>
              <a:off x="1248" y="1356"/>
              <a:ext cx="608"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lang="zh-CN" altLang="en-US" sz="2000">
                  <a:solidFill>
                    <a:schemeClr val="bg2"/>
                  </a:solidFill>
                  <a:latin typeface="华文新魏" panose="02010800040101010101" pitchFamily="2" charset="-122"/>
                  <a:ea typeface="华文新魏" panose="02010800040101010101" pitchFamily="2" charset="-122"/>
                </a:rPr>
                <a:t>物理</a:t>
              </a:r>
            </a:p>
          </p:txBody>
        </p:sp>
        <p:sp>
          <p:nvSpPr>
            <p:cNvPr id="93243" name="Rectangle 60"/>
            <p:cNvSpPr>
              <a:spLocks noChangeArrowheads="1"/>
            </p:cNvSpPr>
            <p:nvPr/>
          </p:nvSpPr>
          <p:spPr bwMode="auto">
            <a:xfrm>
              <a:off x="576" y="1356"/>
              <a:ext cx="672"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lang="zh-CN" altLang="en-US" sz="2000">
                  <a:solidFill>
                    <a:schemeClr val="bg2"/>
                  </a:solidFill>
                  <a:latin typeface="华文新魏" panose="02010800040101010101" pitchFamily="2" charset="-122"/>
                  <a:ea typeface="华文新魏" panose="02010800040101010101" pitchFamily="2" charset="-122"/>
                </a:rPr>
                <a:t>张军</a:t>
              </a:r>
            </a:p>
          </p:txBody>
        </p:sp>
        <p:sp>
          <p:nvSpPr>
            <p:cNvPr id="93244" name="Rectangle 61"/>
            <p:cNvSpPr>
              <a:spLocks noChangeArrowheads="1"/>
            </p:cNvSpPr>
            <p:nvPr/>
          </p:nvSpPr>
          <p:spPr bwMode="auto">
            <a:xfrm>
              <a:off x="1248" y="1107"/>
              <a:ext cx="608"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lang="zh-CN" altLang="en-US" sz="2000">
                  <a:solidFill>
                    <a:schemeClr val="bg2"/>
                  </a:solidFill>
                  <a:latin typeface="华文新魏" panose="02010800040101010101" pitchFamily="2" charset="-122"/>
                  <a:ea typeface="华文新魏" panose="02010800040101010101" pitchFamily="2" charset="-122"/>
                </a:rPr>
                <a:t>课程</a:t>
              </a:r>
            </a:p>
          </p:txBody>
        </p:sp>
        <p:sp>
          <p:nvSpPr>
            <p:cNvPr id="93245" name="Rectangle 62"/>
            <p:cNvSpPr>
              <a:spLocks noChangeArrowheads="1"/>
            </p:cNvSpPr>
            <p:nvPr/>
          </p:nvSpPr>
          <p:spPr bwMode="auto">
            <a:xfrm>
              <a:off x="576" y="1107"/>
              <a:ext cx="672"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Clr>
                  <a:schemeClr val="folHlink"/>
                </a:buClr>
                <a:buSzPct val="80000"/>
                <a:buFont typeface="Wingdings" panose="05000000000000000000" pitchFamily="2" charset="2"/>
                <a:buNone/>
              </a:pPr>
              <a:r>
                <a:rPr lang="zh-CN" altLang="en-US" sz="2000">
                  <a:solidFill>
                    <a:schemeClr val="bg2"/>
                  </a:solidFill>
                  <a:latin typeface="华文新魏" panose="02010800040101010101" pitchFamily="2" charset="-122"/>
                  <a:ea typeface="华文新魏" panose="02010800040101010101" pitchFamily="2" charset="-122"/>
                </a:rPr>
                <a:t>姓名</a:t>
              </a:r>
            </a:p>
          </p:txBody>
        </p:sp>
        <p:sp>
          <p:nvSpPr>
            <p:cNvPr id="93246" name="Line 63"/>
            <p:cNvSpPr>
              <a:spLocks noChangeShapeType="1"/>
            </p:cNvSpPr>
            <p:nvPr/>
          </p:nvSpPr>
          <p:spPr bwMode="auto">
            <a:xfrm>
              <a:off x="576" y="1107"/>
              <a:ext cx="1280"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47" name="Line 64"/>
            <p:cNvSpPr>
              <a:spLocks noChangeShapeType="1"/>
            </p:cNvSpPr>
            <p:nvPr/>
          </p:nvSpPr>
          <p:spPr bwMode="auto">
            <a:xfrm>
              <a:off x="576" y="1356"/>
              <a:ext cx="128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48" name="Line 65"/>
            <p:cNvSpPr>
              <a:spLocks noChangeShapeType="1"/>
            </p:cNvSpPr>
            <p:nvPr/>
          </p:nvSpPr>
          <p:spPr bwMode="auto">
            <a:xfrm>
              <a:off x="576" y="1605"/>
              <a:ext cx="128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49" name="Line 67"/>
            <p:cNvSpPr>
              <a:spLocks noChangeShapeType="1"/>
            </p:cNvSpPr>
            <p:nvPr/>
          </p:nvSpPr>
          <p:spPr bwMode="auto">
            <a:xfrm>
              <a:off x="576" y="2352"/>
              <a:ext cx="1280"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50" name="Line 68"/>
            <p:cNvSpPr>
              <a:spLocks noChangeShapeType="1"/>
            </p:cNvSpPr>
            <p:nvPr/>
          </p:nvSpPr>
          <p:spPr bwMode="auto">
            <a:xfrm>
              <a:off x="576" y="1107"/>
              <a:ext cx="0" cy="1245"/>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51" name="Line 69"/>
            <p:cNvSpPr>
              <a:spLocks noChangeShapeType="1"/>
            </p:cNvSpPr>
            <p:nvPr/>
          </p:nvSpPr>
          <p:spPr bwMode="auto">
            <a:xfrm>
              <a:off x="1248" y="1107"/>
              <a:ext cx="0" cy="1245"/>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52" name="Line 70"/>
            <p:cNvSpPr>
              <a:spLocks noChangeShapeType="1"/>
            </p:cNvSpPr>
            <p:nvPr/>
          </p:nvSpPr>
          <p:spPr bwMode="auto">
            <a:xfrm>
              <a:off x="1856" y="1107"/>
              <a:ext cx="0" cy="1245"/>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53" name="Line 71"/>
            <p:cNvSpPr>
              <a:spLocks noChangeShapeType="1"/>
            </p:cNvSpPr>
            <p:nvPr/>
          </p:nvSpPr>
          <p:spPr bwMode="auto">
            <a:xfrm>
              <a:off x="576" y="2103"/>
              <a:ext cx="128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64584" name="Group 72"/>
          <p:cNvGraphicFramePr>
            <a:graphicFrameLocks noGrp="1"/>
          </p:cNvGraphicFramePr>
          <p:nvPr/>
        </p:nvGraphicFramePr>
        <p:xfrm>
          <a:off x="5359400" y="2171700"/>
          <a:ext cx="1066800" cy="1196978"/>
        </p:xfrm>
        <a:graphic>
          <a:graphicData uri="http://schemas.openxmlformats.org/drawingml/2006/table">
            <a:tbl>
              <a:tblPr/>
              <a:tblGrid>
                <a:gridCol w="1066800">
                  <a:extLst>
                    <a:ext uri="{9D8B030D-6E8A-4147-A177-3AD203B41FA5}">
                      <a16:colId xmlns:a16="http://schemas.microsoft.com/office/drawing/2014/main" val="20000"/>
                    </a:ext>
                  </a:extLst>
                </a:gridCol>
              </a:tblGrid>
              <a:tr h="39619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zh-CN" altLang="en-US" sz="2000" b="0" i="0" u="none" strike="noStrike" cap="none" normalizeH="0" baseline="0">
                          <a:ln>
                            <a:noFill/>
                          </a:ln>
                          <a:solidFill>
                            <a:schemeClr val="bg2"/>
                          </a:solidFill>
                          <a:effectLst/>
                          <a:latin typeface="华文新魏" pitchFamily="2" charset="-122"/>
                          <a:ea typeface="华文新魏" pitchFamily="2" charset="-122"/>
                        </a:rPr>
                        <a:t>姓名</a:t>
                      </a:r>
                    </a:p>
                  </a:txBody>
                  <a:tcPr marT="45696" marB="45696"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459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zh-CN" altLang="en-US" sz="2000" b="0" i="0" u="none" strike="noStrike" cap="none" normalizeH="0" baseline="0">
                          <a:ln>
                            <a:noFill/>
                          </a:ln>
                          <a:solidFill>
                            <a:schemeClr val="bg2"/>
                          </a:solidFill>
                          <a:effectLst/>
                          <a:latin typeface="华文新魏" pitchFamily="2" charset="-122"/>
                          <a:ea typeface="华文新魏" pitchFamily="2" charset="-122"/>
                        </a:rPr>
                        <a:t>张军</a:t>
                      </a:r>
                    </a:p>
                  </a:txBody>
                  <a:tcPr marT="45696" marB="45696"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19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zh-CN" altLang="en-US" sz="2000" b="0" i="0" u="none" strike="noStrike" cap="none" normalizeH="0" baseline="0">
                          <a:ln>
                            <a:noFill/>
                          </a:ln>
                          <a:solidFill>
                            <a:schemeClr val="bg2"/>
                          </a:solidFill>
                          <a:effectLst/>
                          <a:latin typeface="华文新魏" pitchFamily="2" charset="-122"/>
                          <a:ea typeface="华文新魏" pitchFamily="2" charset="-122"/>
                        </a:rPr>
                        <a:t>王红</a:t>
                      </a:r>
                    </a:p>
                  </a:txBody>
                  <a:tcPr marT="45696" marB="45696"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93222" name="Text Box 82"/>
          <p:cNvSpPr txBox="1">
            <a:spLocks noChangeArrowheads="1"/>
          </p:cNvSpPr>
          <p:nvPr/>
        </p:nvSpPr>
        <p:spPr bwMode="auto">
          <a:xfrm>
            <a:off x="5486400" y="4708525"/>
            <a:ext cx="609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50000"/>
              </a:spcBef>
              <a:buClrTx/>
              <a:buSzTx/>
              <a:buFontTx/>
              <a:buNone/>
            </a:pPr>
            <a:r>
              <a:rPr lang="zh-CN" altLang="en-US" sz="4000">
                <a:solidFill>
                  <a:schemeClr val="bg2"/>
                </a:solidFill>
                <a:latin typeface="华文新魏" panose="02010800040101010101" pitchFamily="2" charset="-122"/>
                <a:ea typeface="华文新魏" panose="02010800040101010101" pitchFamily="2" charset="-122"/>
                <a:sym typeface="Symbol" panose="05050102010706020507" pitchFamily="18" charset="2"/>
              </a:rPr>
              <a:t>＝</a:t>
            </a:r>
          </a:p>
        </p:txBody>
      </p:sp>
      <p:graphicFrame>
        <p:nvGraphicFramePr>
          <p:cNvPr id="64595" name="Group 83"/>
          <p:cNvGraphicFramePr>
            <a:graphicFrameLocks noGrp="1"/>
          </p:cNvGraphicFramePr>
          <p:nvPr/>
        </p:nvGraphicFramePr>
        <p:xfrm>
          <a:off x="6299200" y="4691063"/>
          <a:ext cx="2082800" cy="792200"/>
        </p:xfrm>
        <a:graphic>
          <a:graphicData uri="http://schemas.openxmlformats.org/drawingml/2006/table">
            <a:tbl>
              <a:tblPr/>
              <a:tblGrid>
                <a:gridCol w="10668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tblGrid>
              <a:tr h="39608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zh-CN" altLang="en-US" sz="2000" b="0" i="0" u="none" strike="noStrike" cap="none" normalizeH="0" baseline="0">
                          <a:ln>
                            <a:noFill/>
                          </a:ln>
                          <a:solidFill>
                            <a:schemeClr val="bg2"/>
                          </a:solidFill>
                          <a:effectLst/>
                          <a:latin typeface="华文新魏" pitchFamily="2" charset="-122"/>
                          <a:ea typeface="华文新魏" pitchFamily="2" charset="-122"/>
                        </a:rPr>
                        <a:t>姓名</a:t>
                      </a:r>
                    </a:p>
                  </a:txBody>
                  <a:tcPr marT="45650" marB="45650" horzOverflow="overflow">
                    <a:lnL w="28575"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zh-CN" altLang="en-US" sz="2000" b="0" i="0" u="none" strike="noStrike" cap="none" normalizeH="0" baseline="0">
                          <a:ln>
                            <a:noFill/>
                          </a:ln>
                          <a:solidFill>
                            <a:schemeClr val="bg2"/>
                          </a:solidFill>
                          <a:effectLst/>
                          <a:latin typeface="华文新魏" pitchFamily="2" charset="-122"/>
                          <a:ea typeface="华文新魏" pitchFamily="2" charset="-122"/>
                        </a:rPr>
                        <a:t>成绩</a:t>
                      </a:r>
                    </a:p>
                  </a:txBody>
                  <a:tcPr marT="45650" marB="45650" horzOverflow="overflow">
                    <a:lnL w="12700"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08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zh-CN" altLang="en-US" sz="2000" b="0" i="0" u="none" strike="noStrike" cap="none" normalizeH="0" baseline="0">
                          <a:ln>
                            <a:noFill/>
                          </a:ln>
                          <a:solidFill>
                            <a:schemeClr val="bg2"/>
                          </a:solidFill>
                          <a:effectLst/>
                          <a:latin typeface="华文新魏" pitchFamily="2" charset="-122"/>
                          <a:ea typeface="华文新魏" pitchFamily="2" charset="-122"/>
                        </a:rPr>
                        <a:t>张军</a:t>
                      </a:r>
                    </a:p>
                  </a:txBody>
                  <a:tcPr marT="45650" marB="45650" horzOverflow="overflow">
                    <a:lnL w="28575"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zh-CN" altLang="en-US" sz="2000" b="0" i="0" u="none" strike="noStrike" cap="none" normalizeH="0" baseline="0">
                          <a:ln>
                            <a:noFill/>
                          </a:ln>
                          <a:solidFill>
                            <a:schemeClr val="bg2"/>
                          </a:solidFill>
                          <a:effectLst/>
                          <a:latin typeface="华文新魏" pitchFamily="2" charset="-122"/>
                          <a:ea typeface="华文新魏" pitchFamily="2" charset="-122"/>
                        </a:rPr>
                        <a:t>93</a:t>
                      </a:r>
                    </a:p>
                  </a:txBody>
                  <a:tcPr marT="45650" marB="45650" horzOverflow="overflow">
                    <a:lnL w="12700"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93234" name="AutoShape 94"/>
          <p:cNvSpPr>
            <a:spLocks noChangeArrowheads="1"/>
          </p:cNvSpPr>
          <p:nvPr/>
        </p:nvSpPr>
        <p:spPr bwMode="auto">
          <a:xfrm>
            <a:off x="7234238" y="3140075"/>
            <a:ext cx="1668462" cy="869950"/>
          </a:xfrm>
          <a:prstGeom prst="wedgeRoundRectCallout">
            <a:avLst>
              <a:gd name="adj1" fmla="val -78676"/>
              <a:gd name="adj2" fmla="val 118269"/>
              <a:gd name="adj3" fmla="val 16667"/>
            </a:avLst>
          </a:prstGeom>
          <a:solidFill>
            <a:schemeClr val="accent1"/>
          </a:solidFill>
          <a:ln w="9525">
            <a:solidFill>
              <a:schemeClr val="bg2"/>
            </a:solidFill>
            <a:miter lim="800000"/>
            <a:headEnd/>
            <a:tailEnd/>
          </a:ln>
        </p:spPr>
        <p:txBody>
          <a:bodyPr lIns="0" tIns="0" rIns="0" bIns="0"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60000"/>
              </a:spcBef>
              <a:buClrTx/>
              <a:buSzTx/>
              <a:buFontTx/>
              <a:buNone/>
            </a:pPr>
            <a:r>
              <a:rPr lang="zh-CN" altLang="en-US" sz="2000">
                <a:solidFill>
                  <a:schemeClr val="bg2"/>
                </a:solidFill>
                <a:latin typeface="华文新魏" panose="02010800040101010101" pitchFamily="2" charset="-122"/>
                <a:ea typeface="华文新魏" panose="02010800040101010101" pitchFamily="2" charset="-122"/>
              </a:rPr>
              <a:t>选修了全部课程并且成绩都相同的学生</a:t>
            </a:r>
          </a:p>
        </p:txBody>
      </p:sp>
      <p:sp>
        <p:nvSpPr>
          <p:cNvPr id="93235" name="AutoShape 96"/>
          <p:cNvSpPr>
            <a:spLocks noChangeArrowheads="1"/>
          </p:cNvSpPr>
          <p:nvPr/>
        </p:nvSpPr>
        <p:spPr bwMode="auto">
          <a:xfrm>
            <a:off x="7086600" y="1604963"/>
            <a:ext cx="1506538" cy="762000"/>
          </a:xfrm>
          <a:prstGeom prst="wedgeRoundRectCallout">
            <a:avLst>
              <a:gd name="adj1" fmla="val -88259"/>
              <a:gd name="adj2" fmla="val 112500"/>
              <a:gd name="adj3" fmla="val 16667"/>
            </a:avLst>
          </a:prstGeom>
          <a:solidFill>
            <a:schemeClr val="accent1"/>
          </a:solidFill>
          <a:ln w="9525">
            <a:solidFill>
              <a:schemeClr val="bg2"/>
            </a:solidFill>
            <a:miter lim="800000"/>
            <a:headEnd/>
            <a:tailEnd/>
          </a:ln>
        </p:spPr>
        <p:txBody>
          <a:bodyPr lIns="0" tIns="0" rIns="0" bIns="0"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60000"/>
              </a:spcBef>
              <a:buClrTx/>
              <a:buSzTx/>
              <a:buFontTx/>
              <a:buNone/>
            </a:pPr>
            <a:r>
              <a:rPr lang="zh-CN" altLang="en-US" sz="2000">
                <a:solidFill>
                  <a:schemeClr val="bg2"/>
                </a:solidFill>
                <a:latin typeface="华文新魏" panose="02010800040101010101" pitchFamily="2" charset="-122"/>
                <a:ea typeface="华文新魏" panose="02010800040101010101" pitchFamily="2" charset="-122"/>
              </a:rPr>
              <a:t>选修了全部课程的学生</a:t>
            </a:r>
          </a:p>
        </p:txBody>
      </p:sp>
    </p:spTree>
    <p:extLst>
      <p:ext uri="{BB962C8B-B14F-4D97-AF65-F5344CB8AC3E}">
        <p14:creationId xmlns:p14="http://schemas.microsoft.com/office/powerpoint/2010/main" val="3911117463"/>
      </p:ext>
    </p:extLst>
  </p:cSld>
  <p:clrMapOvr>
    <a:masterClrMapping/>
  </p:clrMapOvr>
  <mc:AlternateContent xmlns:mc="http://schemas.openxmlformats.org/markup-compatibility/2006" xmlns:p14="http://schemas.microsoft.com/office/powerpoint/2010/main">
    <mc:Choice Requires="p14">
      <p:transition spd="slow" p14:dur="2000" advTm="76823"/>
    </mc:Choice>
    <mc:Fallback xmlns="">
      <p:transition spd="slow" advTm="76823"/>
    </mc:Fallback>
  </mc:AlternateContent>
  <p:extLst>
    <p:ext uri="{E180D4A7-C9FB-4DFB-919C-405C955672EB}">
      <p14:showEvtLst xmlns:p14="http://schemas.microsoft.com/office/powerpoint/2010/main">
        <p14:playEvt time="1" objId="2"/>
        <p14:stopEvt time="76047" objId="2"/>
      </p14:showEvtLst>
    </p:ext>
  </p:extLs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页脚占位符 5"/>
          <p:cNvSpPr>
            <a:spLocks noGrp="1"/>
          </p:cNvSpPr>
          <p:nvPr>
            <p:ph type="ftr"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endParaRPr kumimoji="0" lang="en-US" altLang="zh-CN">
              <a:latin typeface="Helvetica" panose="020B0604020202020204" pitchFamily="34" charset="0"/>
            </a:endParaRPr>
          </a:p>
        </p:txBody>
      </p:sp>
      <p:sp>
        <p:nvSpPr>
          <p:cNvPr id="94212" name="Rectangle 2"/>
          <p:cNvSpPr>
            <a:spLocks noGrp="1" noChangeArrowheads="1"/>
          </p:cNvSpPr>
          <p:nvPr>
            <p:ph type="title"/>
          </p:nvPr>
        </p:nvSpPr>
        <p:spPr/>
        <p:txBody>
          <a:bodyPr/>
          <a:lstStyle/>
          <a:p>
            <a:pPr eaLnBrk="1" hangingPunct="1"/>
            <a:r>
              <a:rPr lang="zh-CN" altLang="en-US" dirty="0"/>
              <a:t>除运算</a:t>
            </a:r>
            <a:r>
              <a:rPr lang="en-US" altLang="zh-CN" dirty="0"/>
              <a:t>(division)</a:t>
            </a:r>
            <a:endParaRPr lang="zh-CN" altLang="en-US" dirty="0"/>
          </a:p>
        </p:txBody>
      </p:sp>
      <p:sp>
        <p:nvSpPr>
          <p:cNvPr id="94213" name="Rectangle 3"/>
          <p:cNvSpPr>
            <a:spLocks noGrp="1" noChangeArrowheads="1"/>
          </p:cNvSpPr>
          <p:nvPr>
            <p:ph type="body" idx="1"/>
          </p:nvPr>
        </p:nvSpPr>
        <p:spPr>
          <a:xfrm>
            <a:off x="457200" y="1371600"/>
            <a:ext cx="8382000" cy="2128838"/>
          </a:xfrm>
        </p:spPr>
        <p:txBody>
          <a:bodyPr/>
          <a:lstStyle/>
          <a:p>
            <a:pPr eaLnBrk="1" hangingPunct="1">
              <a:lnSpc>
                <a:spcPct val="150000"/>
              </a:lnSpc>
            </a:pPr>
            <a:r>
              <a:rPr lang="zh-CN" altLang="en-US" sz="2400" dirty="0"/>
              <a:t>查询选修了</a:t>
            </a:r>
            <a:r>
              <a:rPr lang="en-US" altLang="zh-CN" sz="2400" dirty="0"/>
              <a:t>s2</a:t>
            </a:r>
            <a:r>
              <a:rPr lang="zh-CN" altLang="en-US" sz="2400" dirty="0"/>
              <a:t>同学选修的全部课程的学生学号</a:t>
            </a:r>
          </a:p>
          <a:p>
            <a:pPr lvl="1" eaLnBrk="1" hangingPunct="1">
              <a:lnSpc>
                <a:spcPct val="150000"/>
              </a:lnSpc>
            </a:pPr>
            <a:r>
              <a:rPr lang="zh-CN" altLang="en-US" sz="2000" dirty="0"/>
              <a:t>使用除运算符号如何实现</a:t>
            </a:r>
          </a:p>
          <a:p>
            <a:pPr lvl="1" eaLnBrk="1" hangingPunct="1">
              <a:lnSpc>
                <a:spcPct val="150000"/>
              </a:lnSpc>
            </a:pPr>
            <a:r>
              <a:rPr lang="zh-CN" altLang="en-US" sz="2000" dirty="0"/>
              <a:t>不使用除运算符号如何实现</a:t>
            </a:r>
          </a:p>
        </p:txBody>
      </p:sp>
      <p:sp>
        <p:nvSpPr>
          <p:cNvPr id="59398" name="TextBox 1"/>
          <p:cNvSpPr txBox="1">
            <a:spLocks noChangeArrowheads="1"/>
          </p:cNvSpPr>
          <p:nvPr/>
        </p:nvSpPr>
        <p:spPr bwMode="auto">
          <a:xfrm>
            <a:off x="319088" y="4151313"/>
            <a:ext cx="87487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2400" dirty="0">
                <a:latin typeface="Tahoma" panose="020B0604030504040204" pitchFamily="34" charset="0"/>
                <a:sym typeface="Symbol" panose="05050102010706020507" pitchFamily="18" charset="2"/>
              </a:rPr>
              <a:t></a:t>
            </a:r>
            <a:r>
              <a:rPr lang="en-US" altLang="zh-CN" sz="2400" baseline="-25000" dirty="0" err="1">
                <a:latin typeface="Tahoma" panose="020B0604030504040204" pitchFamily="34" charset="0"/>
                <a:sym typeface="Symbol" panose="05050102010706020507" pitchFamily="18" charset="2"/>
              </a:rPr>
              <a:t>sno,cno</a:t>
            </a:r>
            <a:r>
              <a:rPr lang="en-US" altLang="zh-CN" sz="2400" dirty="0">
                <a:latin typeface="Tahoma" panose="020B0604030504040204" pitchFamily="34" charset="0"/>
                <a:sym typeface="Symbol" panose="05050102010706020507" pitchFamily="18" charset="2"/>
              </a:rPr>
              <a:t> (SC)</a:t>
            </a:r>
            <a:r>
              <a:rPr lang="zh-CN" altLang="en-US" sz="2400" dirty="0">
                <a:latin typeface="Times New Roman" panose="02020603050405020304" pitchFamily="18" charset="0"/>
                <a:sym typeface="Symbol" panose="05050102010706020507" pitchFamily="18" charset="2"/>
              </a:rPr>
              <a:t></a:t>
            </a:r>
            <a:r>
              <a:rPr lang="en-US" altLang="zh-CN" sz="2400" dirty="0">
                <a:latin typeface="Tahoma" panose="020B0604030504040204" pitchFamily="34" charset="0"/>
                <a:sym typeface="Symbol" panose="05050102010706020507" pitchFamily="18" charset="2"/>
              </a:rPr>
              <a:t> </a:t>
            </a:r>
            <a:r>
              <a:rPr lang="en-US" altLang="zh-CN" sz="2400" baseline="-25000" dirty="0" err="1">
                <a:latin typeface="Tahoma" panose="020B0604030504040204" pitchFamily="34" charset="0"/>
                <a:sym typeface="Symbol" panose="05050102010706020507" pitchFamily="18" charset="2"/>
              </a:rPr>
              <a:t>cno</a:t>
            </a:r>
            <a:r>
              <a:rPr lang="en-US" altLang="zh-CN" sz="2400" baseline="-25000" dirty="0">
                <a:latin typeface="Tahoma" panose="020B0604030504040204" pitchFamily="34" charset="0"/>
                <a:sym typeface="Symbol" panose="05050102010706020507" pitchFamily="18" charset="2"/>
              </a:rPr>
              <a:t> </a:t>
            </a:r>
            <a:r>
              <a:rPr lang="en-US" altLang="zh-CN" sz="2400" dirty="0">
                <a:latin typeface="Tahoma" panose="020B0604030504040204" pitchFamily="34" charset="0"/>
                <a:sym typeface="Symbol" panose="05050102010706020507" pitchFamily="18" charset="2"/>
              </a:rPr>
              <a:t>(</a:t>
            </a:r>
            <a:r>
              <a:rPr lang="en-US" altLang="zh-CN" sz="2400" dirty="0">
                <a:latin typeface="Tahoma" panose="020B0604030504040204" pitchFamily="34" charset="0"/>
                <a:ea typeface="隶书" panose="02010509060101010101" pitchFamily="49" charset="-122"/>
                <a:sym typeface="Symbol" panose="05050102010706020507" pitchFamily="18" charset="2"/>
              </a:rPr>
              <a:t></a:t>
            </a:r>
            <a:r>
              <a:rPr lang="en-US" altLang="zh-CN" sz="2400" baseline="-25000" dirty="0" err="1">
                <a:latin typeface="Tahoma" panose="020B0604030504040204" pitchFamily="34" charset="0"/>
                <a:ea typeface="隶书" panose="02010509060101010101" pitchFamily="49" charset="-122"/>
                <a:sym typeface="Symbol" panose="05050102010706020507" pitchFamily="18" charset="2"/>
              </a:rPr>
              <a:t>sno</a:t>
            </a:r>
            <a:r>
              <a:rPr lang="en-US" altLang="zh-CN" sz="2400" baseline="-25000" dirty="0">
                <a:latin typeface="Tahoma" panose="020B0604030504040204" pitchFamily="34" charset="0"/>
                <a:ea typeface="隶书" panose="02010509060101010101" pitchFamily="49" charset="-122"/>
                <a:sym typeface="Symbol" panose="05050102010706020507" pitchFamily="18" charset="2"/>
              </a:rPr>
              <a:t> = ‘s2’</a:t>
            </a:r>
            <a:r>
              <a:rPr lang="en-US" altLang="zh-CN" sz="2400" dirty="0">
                <a:latin typeface="Tahoma" panose="020B0604030504040204" pitchFamily="34" charset="0"/>
                <a:ea typeface="隶书" panose="02010509060101010101" pitchFamily="49" charset="-122"/>
                <a:sym typeface="Symbol" panose="05050102010706020507" pitchFamily="18" charset="2"/>
              </a:rPr>
              <a:t>(</a:t>
            </a:r>
            <a:r>
              <a:rPr lang="en-US" altLang="zh-CN" sz="2400" baseline="-25000" dirty="0">
                <a:latin typeface="Tahoma" panose="020B0604030504040204" pitchFamily="34" charset="0"/>
                <a:ea typeface="隶书" panose="02010509060101010101" pitchFamily="49" charset="-122"/>
                <a:sym typeface="Symbol" panose="05050102010706020507" pitchFamily="18" charset="2"/>
              </a:rPr>
              <a:t> </a:t>
            </a:r>
            <a:r>
              <a:rPr lang="en-US" altLang="zh-CN" sz="2400" dirty="0">
                <a:latin typeface="Tahoma" panose="020B0604030504040204" pitchFamily="34" charset="0"/>
              </a:rPr>
              <a:t>SC))</a:t>
            </a:r>
          </a:p>
          <a:p>
            <a:pPr eaLnBrk="1" hangingPunct="1">
              <a:spcBef>
                <a:spcPct val="0"/>
              </a:spcBef>
              <a:buClrTx/>
              <a:buSzTx/>
              <a:buFontTx/>
              <a:buNone/>
            </a:pPr>
            <a:endParaRPr lang="en-US" altLang="zh-CN" sz="2400" dirty="0">
              <a:latin typeface="Tahoma" panose="020B0604030504040204" pitchFamily="34" charset="0"/>
            </a:endParaRPr>
          </a:p>
          <a:p>
            <a:pPr eaLnBrk="1" hangingPunct="1">
              <a:spcBef>
                <a:spcPct val="0"/>
              </a:spcBef>
              <a:buClrTx/>
              <a:buSzTx/>
              <a:buFontTx/>
              <a:buNone/>
            </a:pPr>
            <a:r>
              <a:rPr lang="en-US" altLang="zh-CN" sz="2400" dirty="0">
                <a:latin typeface="Tahoma" panose="020B0604030504040204" pitchFamily="34" charset="0"/>
                <a:sym typeface="Symbol" panose="05050102010706020507" pitchFamily="18" charset="2"/>
              </a:rPr>
              <a:t></a:t>
            </a:r>
            <a:r>
              <a:rPr lang="en-US" altLang="zh-CN" sz="2400" baseline="-25000" dirty="0" err="1">
                <a:latin typeface="Tahoma" panose="020B0604030504040204" pitchFamily="34" charset="0"/>
                <a:sym typeface="Symbol" panose="05050102010706020507" pitchFamily="18" charset="2"/>
              </a:rPr>
              <a:t>sno</a:t>
            </a:r>
            <a:r>
              <a:rPr lang="en-US" altLang="zh-CN" sz="2400" dirty="0">
                <a:latin typeface="Tahoma" panose="020B0604030504040204" pitchFamily="34" charset="0"/>
                <a:sym typeface="Symbol" panose="05050102010706020507" pitchFamily="18" charset="2"/>
              </a:rPr>
              <a:t> (SC) – </a:t>
            </a:r>
            <a:r>
              <a:rPr lang="en-US" altLang="zh-CN" sz="2400" baseline="-25000" dirty="0" err="1">
                <a:latin typeface="Tahoma" panose="020B0604030504040204" pitchFamily="34" charset="0"/>
                <a:sym typeface="Symbol" panose="05050102010706020507" pitchFamily="18" charset="2"/>
              </a:rPr>
              <a:t>sno</a:t>
            </a:r>
            <a:r>
              <a:rPr lang="en-US" altLang="zh-CN" sz="2400" dirty="0">
                <a:latin typeface="Tahoma" panose="020B0604030504040204" pitchFamily="34" charset="0"/>
                <a:sym typeface="Symbol" panose="05050102010706020507" pitchFamily="18" charset="2"/>
              </a:rPr>
              <a:t>(</a:t>
            </a:r>
            <a:r>
              <a:rPr lang="en-US" altLang="zh-CN" sz="2400" baseline="-25000" dirty="0" err="1">
                <a:latin typeface="Tahoma" panose="020B0604030504040204" pitchFamily="34" charset="0"/>
                <a:sym typeface="Symbol" panose="05050102010706020507" pitchFamily="18" charset="2"/>
              </a:rPr>
              <a:t>sno</a:t>
            </a:r>
            <a:r>
              <a:rPr lang="en-US" altLang="zh-CN" sz="2400" dirty="0">
                <a:latin typeface="Tahoma" panose="020B0604030504040204" pitchFamily="34" charset="0"/>
                <a:sym typeface="Symbol" panose="05050102010706020507" pitchFamily="18" charset="2"/>
              </a:rPr>
              <a:t>(SC) </a:t>
            </a:r>
            <a:r>
              <a:rPr lang="zh-CN" altLang="en-US" sz="2400" dirty="0">
                <a:latin typeface="华文新魏" panose="02010800040101010101" pitchFamily="2" charset="-122"/>
                <a:ea typeface="华文新魏" panose="02010800040101010101" pitchFamily="2" charset="-122"/>
                <a:sym typeface="Symbol" panose="05050102010706020507" pitchFamily="18" charset="2"/>
              </a:rPr>
              <a:t> </a:t>
            </a:r>
            <a:r>
              <a:rPr lang="en-US" altLang="zh-CN" sz="2400" dirty="0">
                <a:latin typeface="Tahoma" panose="020B0604030504040204" pitchFamily="34" charset="0"/>
                <a:sym typeface="Symbol" panose="05050102010706020507" pitchFamily="18" charset="2"/>
              </a:rPr>
              <a:t></a:t>
            </a:r>
            <a:r>
              <a:rPr lang="en-US" altLang="zh-CN" sz="2400" baseline="-25000" dirty="0" err="1">
                <a:latin typeface="Tahoma" panose="020B0604030504040204" pitchFamily="34" charset="0"/>
                <a:sym typeface="Symbol" panose="05050102010706020507" pitchFamily="18" charset="2"/>
              </a:rPr>
              <a:t>cno</a:t>
            </a:r>
            <a:r>
              <a:rPr lang="en-US" altLang="zh-CN" sz="2400" baseline="-25000" dirty="0">
                <a:latin typeface="Tahoma" panose="020B0604030504040204" pitchFamily="34" charset="0"/>
                <a:sym typeface="Symbol" panose="05050102010706020507" pitchFamily="18" charset="2"/>
              </a:rPr>
              <a:t> </a:t>
            </a:r>
            <a:r>
              <a:rPr lang="en-US" altLang="zh-CN" sz="2400" dirty="0">
                <a:latin typeface="Tahoma" panose="020B0604030504040204" pitchFamily="34" charset="0"/>
                <a:sym typeface="Symbol" panose="05050102010706020507" pitchFamily="18" charset="2"/>
              </a:rPr>
              <a:t>(</a:t>
            </a:r>
            <a:r>
              <a:rPr lang="en-US" altLang="zh-CN" sz="2400" dirty="0">
                <a:latin typeface="Tahoma" panose="020B0604030504040204" pitchFamily="34" charset="0"/>
                <a:ea typeface="隶书" panose="02010509060101010101" pitchFamily="49" charset="-122"/>
                <a:sym typeface="Symbol" panose="05050102010706020507" pitchFamily="18" charset="2"/>
              </a:rPr>
              <a:t></a:t>
            </a:r>
            <a:r>
              <a:rPr lang="en-US" altLang="zh-CN" sz="2400" baseline="-25000" dirty="0" err="1">
                <a:latin typeface="Tahoma" panose="020B0604030504040204" pitchFamily="34" charset="0"/>
                <a:ea typeface="隶书" panose="02010509060101010101" pitchFamily="49" charset="-122"/>
                <a:sym typeface="Symbol" panose="05050102010706020507" pitchFamily="18" charset="2"/>
              </a:rPr>
              <a:t>sno</a:t>
            </a:r>
            <a:r>
              <a:rPr lang="en-US" altLang="zh-CN" sz="2400" baseline="-25000" dirty="0">
                <a:latin typeface="Tahoma" panose="020B0604030504040204" pitchFamily="34" charset="0"/>
                <a:ea typeface="隶书" panose="02010509060101010101" pitchFamily="49" charset="-122"/>
                <a:sym typeface="Symbol" panose="05050102010706020507" pitchFamily="18" charset="2"/>
              </a:rPr>
              <a:t> = ‘s2’</a:t>
            </a:r>
            <a:r>
              <a:rPr lang="en-US" altLang="zh-CN" sz="2400" dirty="0">
                <a:latin typeface="Tahoma" panose="020B0604030504040204" pitchFamily="34" charset="0"/>
                <a:ea typeface="隶书" panose="02010509060101010101" pitchFamily="49" charset="-122"/>
                <a:sym typeface="Symbol" panose="05050102010706020507" pitchFamily="18" charset="2"/>
              </a:rPr>
              <a:t>(</a:t>
            </a:r>
            <a:r>
              <a:rPr lang="en-US" altLang="zh-CN" sz="2400" dirty="0">
                <a:latin typeface="Tahoma" panose="020B0604030504040204" pitchFamily="34" charset="0"/>
              </a:rPr>
              <a:t>SC)) - </a:t>
            </a:r>
            <a:r>
              <a:rPr lang="en-US" altLang="zh-CN" sz="2400" dirty="0">
                <a:latin typeface="Tahoma" panose="020B0604030504040204" pitchFamily="34" charset="0"/>
                <a:sym typeface="Symbol" panose="05050102010706020507" pitchFamily="18" charset="2"/>
              </a:rPr>
              <a:t></a:t>
            </a:r>
            <a:r>
              <a:rPr lang="en-US" altLang="zh-CN" sz="2400" baseline="-25000" dirty="0" err="1">
                <a:latin typeface="Tahoma" panose="020B0604030504040204" pitchFamily="34" charset="0"/>
                <a:sym typeface="Symbol" panose="05050102010706020507" pitchFamily="18" charset="2"/>
              </a:rPr>
              <a:t>sno,cno</a:t>
            </a:r>
            <a:r>
              <a:rPr lang="en-US" altLang="zh-CN" sz="2400" dirty="0">
                <a:latin typeface="Tahoma" panose="020B0604030504040204" pitchFamily="34" charset="0"/>
                <a:sym typeface="Symbol" panose="05050102010706020507" pitchFamily="18" charset="2"/>
              </a:rPr>
              <a:t> (SC))</a:t>
            </a:r>
            <a:endParaRPr lang="zh-CN" altLang="en-US" sz="2400" dirty="0">
              <a:latin typeface="Tahoma" panose="020B0604030504040204" pitchFamily="34" charset="0"/>
            </a:endParaRPr>
          </a:p>
        </p:txBody>
      </p:sp>
    </p:spTree>
    <p:custDataLst>
      <p:tags r:id="rId1"/>
    </p:custDataLst>
    <p:extLst>
      <p:ext uri="{BB962C8B-B14F-4D97-AF65-F5344CB8AC3E}">
        <p14:creationId xmlns:p14="http://schemas.microsoft.com/office/powerpoint/2010/main" val="527272640"/>
      </p:ext>
    </p:extLst>
  </p:cSld>
  <p:clrMapOvr>
    <a:masterClrMapping/>
  </p:clrMapOvr>
  <mc:AlternateContent xmlns:mc="http://schemas.openxmlformats.org/markup-compatibility/2006" xmlns:p14="http://schemas.microsoft.com/office/powerpoint/2010/main">
    <mc:Choice Requires="p14">
      <p:transition spd="slow" p14:dur="2000" advTm="25829"/>
    </mc:Choice>
    <mc:Fallback xmlns="">
      <p:transition spd="slow" advTm="25829"/>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398"/>
                                        </p:tgtEl>
                                        <p:attrNameLst>
                                          <p:attrName>style.visibility</p:attrName>
                                        </p:attrNameLst>
                                      </p:cBhvr>
                                      <p:to>
                                        <p:strVal val="visible"/>
                                      </p:to>
                                    </p:set>
                                    <p:animEffect transition="in" filter="blinds(horizontal)">
                                      <p:cBhvr>
                                        <p:cTn id="7" dur="500"/>
                                        <p:tgtEl>
                                          <p:spTgt spid="593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8" grpId="0"/>
    </p:bldLst>
  </p:timing>
  <p:extLst>
    <p:ext uri="{E180D4A7-C9FB-4DFB-919C-405C955672EB}">
      <p14:showEvtLst xmlns:p14="http://schemas.microsoft.com/office/powerpoint/2010/main">
        <p14:playEvt time="3902" objId="2"/>
        <p14:stopEvt time="24371" objId="2"/>
      </p14:showEvtLst>
    </p:ext>
  </p:extLs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914400" y="228600"/>
            <a:ext cx="8301038" cy="442913"/>
          </a:xfrm>
        </p:spPr>
        <p:txBody>
          <a:bodyPr/>
          <a:lstStyle/>
          <a:p>
            <a:r>
              <a:rPr kumimoji="0" lang="zh-CN" altLang="en-US">
                <a:ea typeface="宋体" panose="02010600030101010101" pitchFamily="2" charset="-122"/>
              </a:rPr>
              <a:t>扩展的关系代数运算</a:t>
            </a:r>
            <a:endParaRPr lang="en-US" altLang="zh-CN">
              <a:ea typeface="宋体" panose="02010600030101010101" pitchFamily="2" charset="-122"/>
            </a:endParaRPr>
          </a:p>
        </p:txBody>
      </p:sp>
      <p:sp>
        <p:nvSpPr>
          <p:cNvPr id="96259" name="Rectangle 3"/>
          <p:cNvSpPr>
            <a:spLocks noGrp="1" noChangeArrowheads="1"/>
          </p:cNvSpPr>
          <p:nvPr>
            <p:ph type="body" idx="1"/>
          </p:nvPr>
        </p:nvSpPr>
        <p:spPr>
          <a:xfrm>
            <a:off x="798513" y="1077913"/>
            <a:ext cx="7661275" cy="1747837"/>
          </a:xfrm>
        </p:spPr>
        <p:txBody>
          <a:bodyPr/>
          <a:lstStyle/>
          <a:p>
            <a:pPr>
              <a:lnSpc>
                <a:spcPct val="150000"/>
              </a:lnSpc>
            </a:pPr>
            <a:r>
              <a:rPr lang="zh-CN" altLang="en-US" sz="2000"/>
              <a:t>广义投影</a:t>
            </a:r>
            <a:endParaRPr lang="en-US" altLang="zh-CN" sz="2000"/>
          </a:p>
          <a:p>
            <a:pPr>
              <a:lnSpc>
                <a:spcPct val="150000"/>
              </a:lnSpc>
            </a:pPr>
            <a:r>
              <a:rPr lang="zh-CN" altLang="en-US" sz="2000"/>
              <a:t>聚集函数</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zh-CN" altLang="en-US">
                <a:ea typeface="宋体" panose="02010600030101010101" pitchFamily="2" charset="-122"/>
              </a:rPr>
              <a:t>广义投影</a:t>
            </a:r>
            <a:endParaRPr lang="en-US" altLang="zh-CN">
              <a:ea typeface="宋体" panose="02010600030101010101" pitchFamily="2" charset="-122"/>
            </a:endParaRPr>
          </a:p>
        </p:txBody>
      </p:sp>
      <p:sp>
        <p:nvSpPr>
          <p:cNvPr id="98307" name="Rectangle 3"/>
          <p:cNvSpPr>
            <a:spLocks noGrp="1" noChangeArrowheads="1"/>
          </p:cNvSpPr>
          <p:nvPr>
            <p:ph type="body" idx="1"/>
          </p:nvPr>
        </p:nvSpPr>
        <p:spPr>
          <a:xfrm>
            <a:off x="798513" y="1077913"/>
            <a:ext cx="7848600" cy="5511800"/>
          </a:xfrm>
        </p:spPr>
        <p:txBody>
          <a:bodyPr/>
          <a:lstStyle/>
          <a:p>
            <a:pPr>
              <a:tabLst>
                <a:tab pos="3195638" algn="ctr"/>
              </a:tabLst>
            </a:pPr>
            <a:r>
              <a:rPr lang="zh-CN" altLang="en-US" sz="2000">
                <a:latin typeface="Times New Roman" panose="02020603050405020304" pitchFamily="18" charset="0"/>
              </a:rPr>
              <a:t>广义投影运算通过允许在投影列表中使用算数函数来对投影进行扩展 </a:t>
            </a:r>
            <a:br>
              <a:rPr lang="en-US" altLang="zh-CN" sz="2000"/>
            </a:br>
            <a:br>
              <a:rPr lang="en-US" altLang="zh-CN" sz="2000"/>
            </a:br>
            <a:br>
              <a:rPr lang="en-US" altLang="zh-CN" sz="2000"/>
            </a:br>
            <a:r>
              <a:rPr lang="en-US" altLang="zh-CN" sz="2000"/>
              <a:t>	</a:t>
            </a:r>
          </a:p>
          <a:p>
            <a:pPr>
              <a:tabLst>
                <a:tab pos="3195638" algn="ctr"/>
              </a:tabLst>
            </a:pPr>
            <a:r>
              <a:rPr lang="en-US" altLang="zh-CN" sz="2000" i="1"/>
              <a:t>E</a:t>
            </a:r>
            <a:r>
              <a:rPr lang="en-US" altLang="zh-CN" sz="2000"/>
              <a:t> </a:t>
            </a:r>
            <a:r>
              <a:rPr lang="zh-CN" altLang="en-US" sz="2000">
                <a:latin typeface="Times New Roman" panose="02020603050405020304" pitchFamily="18" charset="0"/>
              </a:rPr>
              <a:t>是任意关系代数表达式 </a:t>
            </a:r>
            <a:endParaRPr lang="en-US" altLang="zh-CN" sz="2000"/>
          </a:p>
          <a:p>
            <a:pPr>
              <a:lnSpc>
                <a:spcPct val="120000"/>
              </a:lnSpc>
              <a:tabLst>
                <a:tab pos="3195638" algn="ctr"/>
              </a:tabLst>
            </a:pPr>
            <a:r>
              <a:rPr lang="en-US" altLang="zh-CN" sz="2000" i="1"/>
              <a:t>F</a:t>
            </a:r>
            <a:r>
              <a:rPr lang="en-US" altLang="zh-CN" sz="2000" baseline="-25000"/>
              <a:t>1</a:t>
            </a:r>
            <a:r>
              <a:rPr lang="en-US" altLang="zh-CN" sz="2000"/>
              <a:t>, </a:t>
            </a:r>
            <a:r>
              <a:rPr lang="en-US" altLang="zh-CN" sz="2000" i="1"/>
              <a:t>F</a:t>
            </a:r>
            <a:r>
              <a:rPr lang="en-US" altLang="zh-CN" sz="2000" baseline="-25000"/>
              <a:t>2</a:t>
            </a:r>
            <a:r>
              <a:rPr lang="en-US" altLang="zh-CN" sz="2000"/>
              <a:t>, …, </a:t>
            </a:r>
            <a:r>
              <a:rPr lang="en-US" altLang="zh-CN" sz="2000" i="1"/>
              <a:t>F</a:t>
            </a:r>
            <a:r>
              <a:rPr lang="en-US" altLang="zh-CN" sz="2000" i="1" baseline="-25000"/>
              <a:t>n </a:t>
            </a:r>
            <a:r>
              <a:rPr lang="en-US" altLang="zh-CN" sz="2000" i="1"/>
              <a:t> </a:t>
            </a:r>
            <a:r>
              <a:rPr lang="zh-CN" altLang="en-US" sz="2000">
                <a:latin typeface="Times New Roman" panose="02020603050405020304" pitchFamily="18" charset="0"/>
              </a:rPr>
              <a:t>是涉及常量以及 </a:t>
            </a:r>
            <a:r>
              <a:rPr lang="en-US" altLang="zh-CN" sz="2000" i="1"/>
              <a:t>E </a:t>
            </a:r>
            <a:r>
              <a:rPr lang="zh-CN" altLang="en-US" sz="2000">
                <a:latin typeface="Times New Roman" panose="02020603050405020304" pitchFamily="18" charset="0"/>
              </a:rPr>
              <a:t>的模式中属性的算术表达式 </a:t>
            </a:r>
            <a:endParaRPr lang="en-US" altLang="zh-CN" sz="2000"/>
          </a:p>
          <a:p>
            <a:pPr>
              <a:tabLst>
                <a:tab pos="3195638" algn="ctr"/>
              </a:tabLst>
            </a:pPr>
            <a:r>
              <a:rPr lang="zh-CN" altLang="en-US" sz="2000">
                <a:latin typeface="Times New Roman" panose="02020603050405020304" pitchFamily="18" charset="0"/>
              </a:rPr>
              <a:t>给定关系 </a:t>
            </a:r>
            <a:r>
              <a:rPr lang="en-US" altLang="zh-CN" sz="2000" i="1"/>
              <a:t>instructor(ID, name, dept_name, </a:t>
            </a:r>
            <a:r>
              <a:rPr lang="en-US" altLang="zh-CN" sz="2000"/>
              <a:t>salary) </a:t>
            </a:r>
            <a:r>
              <a:rPr lang="zh-CN" altLang="en-US" sz="2000"/>
              <a:t>其中</a:t>
            </a:r>
            <a:r>
              <a:rPr lang="en-US" altLang="zh-CN" sz="2000"/>
              <a:t>salary </a:t>
            </a:r>
            <a:r>
              <a:rPr lang="zh-CN" altLang="en-US" sz="2000"/>
              <a:t>是年薪，</a:t>
            </a:r>
            <a:r>
              <a:rPr lang="en-US" altLang="zh-CN" sz="2000"/>
              <a:t> </a:t>
            </a:r>
            <a:r>
              <a:rPr lang="zh-CN" altLang="en-US" sz="2000"/>
              <a:t>可以得到每个教师的</a:t>
            </a:r>
            <a:r>
              <a:rPr lang="en-US" altLang="zh-CN" sz="2000" i="1"/>
              <a:t>ID</a:t>
            </a:r>
            <a:r>
              <a:rPr lang="zh-CN" altLang="en-US" sz="2000" i="1"/>
              <a:t>、</a:t>
            </a:r>
            <a:r>
              <a:rPr lang="en-US" altLang="zh-CN" sz="2000" i="1"/>
              <a:t> name</a:t>
            </a:r>
            <a:r>
              <a:rPr lang="zh-CN" altLang="en-US" sz="2000" i="1"/>
              <a:t>、</a:t>
            </a:r>
            <a:r>
              <a:rPr lang="en-US" altLang="zh-CN" sz="2000" i="1"/>
              <a:t>dept_name</a:t>
            </a:r>
            <a:r>
              <a:rPr lang="zh-CN" altLang="en-US" sz="2000"/>
              <a:t>及每月的工资 </a:t>
            </a:r>
            <a:endParaRPr lang="en-US" altLang="zh-CN" sz="2000"/>
          </a:p>
          <a:p>
            <a:pPr>
              <a:buFont typeface="Monotype Sorts" pitchFamily="2" charset="2"/>
              <a:buNone/>
              <a:tabLst>
                <a:tab pos="3195638" algn="ctr"/>
              </a:tabLst>
            </a:pPr>
            <a:r>
              <a:rPr lang="en-US" altLang="zh-CN" sz="2000"/>
              <a:t>		</a:t>
            </a:r>
            <a:r>
              <a:rPr lang="en-US" altLang="zh-CN" sz="2000">
                <a:sym typeface="Symbol" panose="05050102010706020507" pitchFamily="18" charset="2"/>
              </a:rPr>
              <a:t></a:t>
            </a:r>
            <a:r>
              <a:rPr lang="en-US" altLang="zh-CN" sz="2400" i="1" baseline="-25000"/>
              <a:t>ID, name, dept_name, salary/12</a:t>
            </a:r>
            <a:r>
              <a:rPr lang="en-US" altLang="zh-CN" sz="2000" i="1"/>
              <a:t> (instructor)</a:t>
            </a:r>
            <a:endParaRPr lang="en-US" altLang="zh-CN" sz="2000"/>
          </a:p>
        </p:txBody>
      </p:sp>
      <p:graphicFrame>
        <p:nvGraphicFramePr>
          <p:cNvPr id="98308" name="Object 4"/>
          <p:cNvGraphicFramePr>
            <a:graphicFrameLocks noChangeAspect="1"/>
          </p:cNvGraphicFramePr>
          <p:nvPr/>
        </p:nvGraphicFramePr>
        <p:xfrm>
          <a:off x="3470275" y="1901825"/>
          <a:ext cx="1593850" cy="463550"/>
        </p:xfrm>
        <a:graphic>
          <a:graphicData uri="http://schemas.openxmlformats.org/presentationml/2006/ole">
            <mc:AlternateContent xmlns:mc="http://schemas.openxmlformats.org/markup-compatibility/2006">
              <mc:Choice xmlns:v="urn:schemas-microsoft-com:vml" Requires="v">
                <p:oleObj name="Equation" r:id="rId3" imgW="990170" imgH="241195" progId="Equation.3">
                  <p:embed/>
                </p:oleObj>
              </mc:Choice>
              <mc:Fallback>
                <p:oleObj name="Equation" r:id="rId3" imgW="990170" imgH="241195" progId="Equation.3">
                  <p:embed/>
                  <p:pic>
                    <p:nvPicPr>
                      <p:cNvPr id="9830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0275" y="1901825"/>
                        <a:ext cx="15938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806450" y="174625"/>
            <a:ext cx="8077200" cy="609600"/>
          </a:xfrm>
        </p:spPr>
        <p:txBody>
          <a:bodyPr/>
          <a:lstStyle/>
          <a:p>
            <a:r>
              <a:rPr lang="zh-CN" altLang="en-US">
                <a:ea typeface="宋体" panose="02010600030101010101" pitchFamily="2" charset="-122"/>
              </a:rPr>
              <a:t>聚集函数和聚集运算</a:t>
            </a:r>
            <a:endParaRPr lang="en-US" altLang="zh-CN">
              <a:ea typeface="宋体" panose="02010600030101010101" pitchFamily="2" charset="-122"/>
            </a:endParaRPr>
          </a:p>
        </p:txBody>
      </p:sp>
      <p:sp>
        <p:nvSpPr>
          <p:cNvPr id="100355" name="Rectangle 3"/>
          <p:cNvSpPr>
            <a:spLocks noGrp="1" noChangeArrowheads="1"/>
          </p:cNvSpPr>
          <p:nvPr>
            <p:ph type="body" idx="1"/>
          </p:nvPr>
        </p:nvSpPr>
        <p:spPr>
          <a:xfrm>
            <a:off x="806450" y="1047433"/>
            <a:ext cx="7848600" cy="5227637"/>
          </a:xfrm>
        </p:spPr>
        <p:txBody>
          <a:bodyPr/>
          <a:lstStyle/>
          <a:p>
            <a:pPr>
              <a:tabLst>
                <a:tab pos="2119313" algn="l"/>
                <a:tab pos="2689225" algn="ctr"/>
              </a:tabLst>
            </a:pPr>
            <a:r>
              <a:rPr lang="zh-CN" altLang="en-US" sz="2000" b="1">
                <a:solidFill>
                  <a:schemeClr val="tx2"/>
                </a:solidFill>
              </a:rPr>
              <a:t>聚集函数</a:t>
            </a:r>
            <a:r>
              <a:rPr lang="en-US" altLang="zh-CN" sz="2000"/>
              <a:t> </a:t>
            </a:r>
            <a:r>
              <a:rPr lang="zh-CN" altLang="en-US" sz="2000">
                <a:latin typeface="Times New Roman" panose="02020603050405020304" pitchFamily="18" charset="0"/>
              </a:rPr>
              <a:t>输入值的一个汇集，将单一值作为结果返回 </a:t>
            </a:r>
            <a:endParaRPr lang="en-US" altLang="zh-CN" sz="2000"/>
          </a:p>
          <a:p>
            <a:pPr>
              <a:buFont typeface="Monotype Sorts" pitchFamily="2" charset="2"/>
              <a:buNone/>
              <a:tabLst>
                <a:tab pos="2119313" algn="l"/>
                <a:tab pos="2689225" algn="ctr"/>
              </a:tabLst>
            </a:pPr>
            <a:r>
              <a:rPr lang="en-US" altLang="zh-CN" sz="2000"/>
              <a:t>		</a:t>
            </a:r>
            <a:r>
              <a:rPr lang="en-US" altLang="zh-CN" sz="2000" b="1"/>
              <a:t>avg</a:t>
            </a:r>
            <a:r>
              <a:rPr lang="en-US" altLang="zh-CN" sz="2000"/>
              <a:t>:  </a:t>
            </a:r>
            <a:r>
              <a:rPr lang="zh-CN" altLang="en-US" sz="2000"/>
              <a:t>平均值</a:t>
            </a:r>
            <a:br>
              <a:rPr lang="en-US" altLang="zh-CN" sz="2000"/>
            </a:br>
            <a:r>
              <a:rPr lang="en-US" altLang="zh-CN" sz="2000"/>
              <a:t>	</a:t>
            </a:r>
            <a:r>
              <a:rPr lang="en-US" altLang="zh-CN" sz="2000" b="1"/>
              <a:t>min</a:t>
            </a:r>
            <a:r>
              <a:rPr lang="en-US" altLang="zh-CN" sz="2000"/>
              <a:t>:  </a:t>
            </a:r>
            <a:r>
              <a:rPr lang="zh-CN" altLang="en-US" sz="2000"/>
              <a:t>最小值</a:t>
            </a:r>
            <a:br>
              <a:rPr lang="en-US" altLang="zh-CN" sz="2000"/>
            </a:br>
            <a:r>
              <a:rPr lang="en-US" altLang="zh-CN" sz="2000"/>
              <a:t>	</a:t>
            </a:r>
            <a:r>
              <a:rPr lang="en-US" altLang="zh-CN" sz="2000" b="1"/>
              <a:t>max</a:t>
            </a:r>
            <a:r>
              <a:rPr lang="en-US" altLang="zh-CN" sz="2000"/>
              <a:t>:  </a:t>
            </a:r>
            <a:r>
              <a:rPr lang="zh-CN" altLang="en-US" sz="2000"/>
              <a:t>最大值</a:t>
            </a:r>
            <a:br>
              <a:rPr lang="en-US" altLang="zh-CN" sz="2000"/>
            </a:br>
            <a:r>
              <a:rPr lang="en-US" altLang="zh-CN" sz="2000"/>
              <a:t>	</a:t>
            </a:r>
            <a:r>
              <a:rPr lang="en-US" altLang="zh-CN" sz="2000" b="1"/>
              <a:t>sum</a:t>
            </a:r>
            <a:r>
              <a:rPr lang="en-US" altLang="zh-CN" sz="2000"/>
              <a:t>:  </a:t>
            </a:r>
            <a:r>
              <a:rPr lang="zh-CN" altLang="en-US" sz="2000"/>
              <a:t>求和</a:t>
            </a:r>
            <a:br>
              <a:rPr lang="en-US" altLang="zh-CN" sz="2000"/>
            </a:br>
            <a:r>
              <a:rPr lang="en-US" altLang="zh-CN" sz="2000"/>
              <a:t>	</a:t>
            </a:r>
            <a:r>
              <a:rPr lang="en-US" altLang="zh-CN" sz="2000" b="1"/>
              <a:t>count</a:t>
            </a:r>
            <a:r>
              <a:rPr lang="en-US" altLang="zh-CN" sz="2000"/>
              <a:t>:  </a:t>
            </a:r>
            <a:r>
              <a:rPr lang="zh-CN" altLang="en-US" sz="2000"/>
              <a:t>计数</a:t>
            </a:r>
            <a:endParaRPr lang="en-US" altLang="zh-CN" sz="2000"/>
          </a:p>
          <a:p>
            <a:pPr>
              <a:tabLst>
                <a:tab pos="2119313" algn="l"/>
                <a:tab pos="2689225" algn="ctr"/>
              </a:tabLst>
            </a:pPr>
            <a:r>
              <a:rPr lang="zh-CN" altLang="en-US" sz="2000" b="1">
                <a:solidFill>
                  <a:schemeClr val="tx2"/>
                </a:solidFill>
              </a:rPr>
              <a:t>聚集运算</a:t>
            </a:r>
            <a:r>
              <a:rPr lang="en-US" altLang="zh-CN" sz="2000"/>
              <a:t> </a:t>
            </a:r>
            <a:r>
              <a:rPr lang="zh-CN" altLang="en-US" sz="2000"/>
              <a:t>在关系代数中</a:t>
            </a:r>
            <a:endParaRPr lang="en-US" altLang="zh-CN" sz="2000"/>
          </a:p>
          <a:p>
            <a:pPr>
              <a:buFont typeface="Monotype Sorts" pitchFamily="2" charset="2"/>
              <a:buNone/>
              <a:tabLst>
                <a:tab pos="2119313" algn="l"/>
                <a:tab pos="2689225" algn="ctr"/>
              </a:tabLst>
            </a:pPr>
            <a:r>
              <a:rPr lang="en-US" altLang="zh-CN" sz="2000"/>
              <a:t>		</a:t>
            </a:r>
          </a:p>
          <a:p>
            <a:pPr>
              <a:buFont typeface="Monotype Sorts" pitchFamily="2" charset="2"/>
              <a:buNone/>
              <a:tabLst>
                <a:tab pos="2119313" algn="l"/>
                <a:tab pos="2689225" algn="ctr"/>
              </a:tabLst>
            </a:pPr>
            <a:r>
              <a:rPr lang="en-US" altLang="zh-CN" sz="2000"/>
              <a:t>	</a:t>
            </a:r>
            <a:br>
              <a:rPr lang="en-US" altLang="zh-CN" sz="2000"/>
            </a:br>
            <a:r>
              <a:rPr lang="en-US" altLang="zh-CN" sz="2000" i="1"/>
              <a:t>E</a:t>
            </a:r>
            <a:r>
              <a:rPr lang="en-US" altLang="zh-CN" sz="2000"/>
              <a:t> </a:t>
            </a:r>
            <a:r>
              <a:rPr lang="zh-CN" altLang="en-US" sz="2000">
                <a:latin typeface="Times New Roman" panose="02020603050405020304" pitchFamily="18" charset="0"/>
              </a:rPr>
              <a:t>是任一关系代数表达式</a:t>
            </a:r>
            <a:endParaRPr lang="en-US" altLang="zh-CN" sz="2000"/>
          </a:p>
          <a:p>
            <a:pPr lvl="1">
              <a:tabLst>
                <a:tab pos="2119313" algn="l"/>
                <a:tab pos="2689225" algn="ctr"/>
              </a:tabLst>
            </a:pPr>
            <a:r>
              <a:rPr lang="en-US" altLang="zh-CN" sz="1800" i="1"/>
              <a:t>G</a:t>
            </a:r>
            <a:r>
              <a:rPr lang="en-US" altLang="zh-CN" sz="1800" i="1" baseline="-25000"/>
              <a:t>1</a:t>
            </a:r>
            <a:r>
              <a:rPr lang="en-US" altLang="zh-CN" sz="1800"/>
              <a:t>, </a:t>
            </a:r>
            <a:r>
              <a:rPr lang="en-US" altLang="zh-CN" sz="1800" i="1"/>
              <a:t>G</a:t>
            </a:r>
            <a:r>
              <a:rPr lang="en-US" altLang="zh-CN" sz="1800" i="1" baseline="-25000"/>
              <a:t>2</a:t>
            </a:r>
            <a:r>
              <a:rPr lang="en-US" altLang="zh-CN" sz="1800"/>
              <a:t> …, </a:t>
            </a:r>
            <a:r>
              <a:rPr lang="en-US" altLang="zh-CN" sz="1800" i="1"/>
              <a:t>G</a:t>
            </a:r>
            <a:r>
              <a:rPr lang="en-US" altLang="zh-CN" sz="1800" i="1" baseline="-25000"/>
              <a:t>n</a:t>
            </a:r>
            <a:r>
              <a:rPr lang="en-US" altLang="zh-CN" sz="1800"/>
              <a:t> </a:t>
            </a:r>
            <a:r>
              <a:rPr lang="zh-CN" altLang="en-US" sz="1800"/>
              <a:t>是用于分组的一系列属性（可以为空） </a:t>
            </a:r>
            <a:endParaRPr lang="en-US" altLang="zh-CN" sz="1800"/>
          </a:p>
          <a:p>
            <a:pPr lvl="1">
              <a:tabLst>
                <a:tab pos="2119313" algn="l"/>
                <a:tab pos="2689225" algn="ctr"/>
              </a:tabLst>
            </a:pPr>
            <a:r>
              <a:rPr lang="zh-CN" altLang="en-US" sz="1800"/>
              <a:t>每个</a:t>
            </a:r>
            <a:r>
              <a:rPr lang="en-US" altLang="zh-CN" sz="1800" i="1"/>
              <a:t>F</a:t>
            </a:r>
            <a:r>
              <a:rPr lang="en-US" altLang="zh-CN" sz="1400" i="1" baseline="-25000"/>
              <a:t>i</a:t>
            </a:r>
            <a:r>
              <a:rPr lang="en-US" altLang="zh-CN" sz="1800" i="1"/>
              <a:t> </a:t>
            </a:r>
            <a:r>
              <a:rPr lang="zh-CN" altLang="en-US" sz="1800"/>
              <a:t>是一个聚集函数 </a:t>
            </a:r>
            <a:endParaRPr lang="en-US" altLang="zh-CN" sz="1800" i="1"/>
          </a:p>
          <a:p>
            <a:pPr lvl="1">
              <a:tabLst>
                <a:tab pos="2119313" algn="l"/>
                <a:tab pos="2689225" algn="ctr"/>
              </a:tabLst>
            </a:pPr>
            <a:r>
              <a:rPr lang="zh-CN" altLang="en-US" sz="1800"/>
              <a:t>每个</a:t>
            </a:r>
            <a:r>
              <a:rPr lang="en-US" altLang="zh-CN" sz="1800" i="1"/>
              <a:t>A</a:t>
            </a:r>
            <a:r>
              <a:rPr lang="en-US" altLang="zh-CN" sz="1400" i="1" baseline="-25000"/>
              <a:t>i</a:t>
            </a:r>
            <a:r>
              <a:rPr lang="en-US" altLang="zh-CN" sz="1800" i="1"/>
              <a:t> </a:t>
            </a:r>
            <a:r>
              <a:rPr lang="zh-CN" altLang="en-US" sz="1800"/>
              <a:t>是一个属性名 </a:t>
            </a:r>
            <a:endParaRPr lang="en-US" altLang="zh-CN" sz="1800"/>
          </a:p>
          <a:p>
            <a:pPr>
              <a:tabLst>
                <a:tab pos="2119313" algn="l"/>
                <a:tab pos="2689225" algn="ctr"/>
              </a:tabLst>
            </a:pPr>
            <a:r>
              <a:rPr lang="zh-CN" altLang="en-US" sz="2000"/>
              <a:t>注：有些书</a:t>
            </a:r>
            <a:r>
              <a:rPr lang="en-US" altLang="zh-CN" sz="2000"/>
              <a:t>/</a:t>
            </a:r>
            <a:r>
              <a:rPr lang="zh-CN" altLang="en-US" sz="2000"/>
              <a:t>文章</a:t>
            </a:r>
            <a:r>
              <a:rPr lang="en-US" altLang="zh-CN" sz="2000"/>
              <a:t> </a:t>
            </a:r>
            <a:r>
              <a:rPr lang="zh-CN" altLang="en-US" sz="2000"/>
              <a:t>使用</a:t>
            </a:r>
            <a:r>
              <a:rPr lang="en-US" altLang="zh-CN" sz="1600">
                <a:sym typeface="Symbol" panose="05050102010706020507" pitchFamily="18" charset="2"/>
              </a:rPr>
              <a:t></a:t>
            </a:r>
            <a:r>
              <a:rPr lang="en-US" altLang="zh-CN" sz="2000">
                <a:sym typeface="Symbol" panose="05050102010706020507" pitchFamily="18" charset="2"/>
              </a:rPr>
              <a:t> </a:t>
            </a:r>
            <a:r>
              <a:rPr lang="zh-CN" altLang="en-US" sz="2000">
                <a:sym typeface="Symbol" panose="05050102010706020507" pitchFamily="18" charset="2"/>
              </a:rPr>
              <a:t>代替     （</a:t>
            </a:r>
            <a:r>
              <a:rPr lang="zh-CN" altLang="en-US" sz="2000"/>
              <a:t>美术字体的</a:t>
            </a:r>
            <a:r>
              <a:rPr lang="en-US" altLang="zh-CN" sz="2000">
                <a:sym typeface="Symbol" panose="05050102010706020507" pitchFamily="18" charset="2"/>
              </a:rPr>
              <a:t>G</a:t>
            </a:r>
            <a:r>
              <a:rPr lang="zh-CN" altLang="en-US" sz="2000">
                <a:sym typeface="Symbol" panose="05050102010706020507" pitchFamily="18" charset="2"/>
              </a:rPr>
              <a:t>） </a:t>
            </a:r>
            <a:endParaRPr lang="en-US" altLang="zh-CN" sz="2000">
              <a:sym typeface="Symbol" panose="05050102010706020507" pitchFamily="18" charset="2"/>
            </a:endParaRPr>
          </a:p>
        </p:txBody>
      </p:sp>
      <p:graphicFrame>
        <p:nvGraphicFramePr>
          <p:cNvPr id="100356" name="Object 4"/>
          <p:cNvGraphicFramePr>
            <a:graphicFrameLocks noChangeAspect="1"/>
          </p:cNvGraphicFramePr>
          <p:nvPr/>
        </p:nvGraphicFramePr>
        <p:xfrm>
          <a:off x="1889125" y="3438525"/>
          <a:ext cx="3703638" cy="493713"/>
        </p:xfrm>
        <a:graphic>
          <a:graphicData uri="http://schemas.openxmlformats.org/presentationml/2006/ole">
            <mc:AlternateContent xmlns:mc="http://schemas.openxmlformats.org/markup-compatibility/2006">
              <mc:Choice xmlns:v="urn:schemas-microsoft-com:vml" Requires="v">
                <p:oleObj name="Equation" r:id="rId3" imgW="1816100" imgH="241300" progId="Equation.3">
                  <p:embed/>
                </p:oleObj>
              </mc:Choice>
              <mc:Fallback>
                <p:oleObj name="Equation" r:id="rId3" imgW="1816100" imgH="241300" progId="Equation.3">
                  <p:embed/>
                  <p:pic>
                    <p:nvPicPr>
                      <p:cNvPr id="10035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9125" y="3438525"/>
                        <a:ext cx="3703638"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00357" name="Picture 6" descr="CalG"/>
          <p:cNvPicPr>
            <a:picLocks noChangeAspect="1" noChangeArrowheads="1"/>
          </p:cNvPicPr>
          <p:nvPr/>
        </p:nvPicPr>
        <p:blipFill>
          <a:blip r:embed="rId5" cstate="print">
            <a:extLst>
              <a:ext uri="{28A0092B-C50C-407E-A947-70E740481C1C}">
                <a14:useLocalDpi xmlns:a14="http://schemas.microsoft.com/office/drawing/2010/main" val="0"/>
              </a:ext>
            </a:extLst>
          </a:blip>
          <a:srcRect r="88988"/>
          <a:stretch>
            <a:fillRect/>
          </a:stretch>
        </p:blipFill>
        <p:spPr bwMode="auto">
          <a:xfrm>
            <a:off x="2930525" y="3514725"/>
            <a:ext cx="33655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358" name="Picture 7" descr="CalG"/>
          <p:cNvPicPr>
            <a:picLocks noChangeAspect="1" noChangeArrowheads="1"/>
          </p:cNvPicPr>
          <p:nvPr/>
        </p:nvPicPr>
        <p:blipFill>
          <a:blip r:embed="rId5" cstate="print">
            <a:extLst>
              <a:ext uri="{28A0092B-C50C-407E-A947-70E740481C1C}">
                <a14:useLocalDpi xmlns:a14="http://schemas.microsoft.com/office/drawing/2010/main" val="0"/>
              </a:ext>
            </a:extLst>
          </a:blip>
          <a:srcRect r="88988"/>
          <a:stretch>
            <a:fillRect/>
          </a:stretch>
        </p:blipFill>
        <p:spPr bwMode="auto">
          <a:xfrm>
            <a:off x="4240213" y="5478463"/>
            <a:ext cx="33655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zh-CN" altLang="en-US">
                <a:ea typeface="宋体" panose="02010600030101010101" pitchFamily="2" charset="-122"/>
              </a:rPr>
              <a:t>聚集运算</a:t>
            </a:r>
            <a:r>
              <a:rPr lang="en-US" altLang="zh-CN">
                <a:ea typeface="宋体" panose="02010600030101010101" pitchFamily="2" charset="-122"/>
              </a:rPr>
              <a:t>– </a:t>
            </a:r>
            <a:r>
              <a:rPr lang="zh-CN" altLang="en-US">
                <a:ea typeface="宋体" panose="02010600030101010101" pitchFamily="2" charset="-122"/>
              </a:rPr>
              <a:t>示例</a:t>
            </a:r>
            <a:endParaRPr lang="en-US" altLang="zh-CN">
              <a:ea typeface="宋体" panose="02010600030101010101" pitchFamily="2" charset="-122"/>
            </a:endParaRPr>
          </a:p>
        </p:txBody>
      </p:sp>
      <p:sp>
        <p:nvSpPr>
          <p:cNvPr id="102403" name="Rectangle 3"/>
          <p:cNvSpPr>
            <a:spLocks noGrp="1" noChangeArrowheads="1"/>
          </p:cNvSpPr>
          <p:nvPr>
            <p:ph type="body" idx="1"/>
          </p:nvPr>
        </p:nvSpPr>
        <p:spPr>
          <a:xfrm>
            <a:off x="798512" y="1077913"/>
            <a:ext cx="2137727" cy="579437"/>
          </a:xfrm>
        </p:spPr>
        <p:txBody>
          <a:bodyPr/>
          <a:lstStyle/>
          <a:p>
            <a:r>
              <a:rPr lang="zh-CN" altLang="en-US" sz="2400" dirty="0"/>
              <a:t>关系 </a:t>
            </a:r>
            <a:r>
              <a:rPr lang="en-US" altLang="zh-CN" sz="2400" i="1" dirty="0"/>
              <a:t>r</a:t>
            </a:r>
            <a:endParaRPr lang="en-US" altLang="zh-CN" sz="2400" dirty="0"/>
          </a:p>
        </p:txBody>
      </p:sp>
      <p:sp>
        <p:nvSpPr>
          <p:cNvPr id="102404" name="Rectangle 4"/>
          <p:cNvSpPr>
            <a:spLocks noChangeArrowheads="1"/>
          </p:cNvSpPr>
          <p:nvPr/>
        </p:nvSpPr>
        <p:spPr bwMode="auto">
          <a:xfrm>
            <a:off x="3886200" y="1447800"/>
            <a:ext cx="457200" cy="533400"/>
          </a:xfrm>
          <a:prstGeom prst="rect">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i="1">
                <a:latin typeface="Helvetica" panose="020B0604020202020204" pitchFamily="34" charset="0"/>
              </a:rPr>
              <a:t>A</a:t>
            </a:r>
          </a:p>
        </p:txBody>
      </p:sp>
      <p:sp>
        <p:nvSpPr>
          <p:cNvPr id="102405" name="Rectangle 5"/>
          <p:cNvSpPr>
            <a:spLocks noChangeArrowheads="1"/>
          </p:cNvSpPr>
          <p:nvPr/>
        </p:nvSpPr>
        <p:spPr bwMode="auto">
          <a:xfrm>
            <a:off x="4343400" y="1447800"/>
            <a:ext cx="457200" cy="533400"/>
          </a:xfrm>
          <a:prstGeom prst="rect">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i="1">
                <a:latin typeface="Helvetica" panose="020B0604020202020204" pitchFamily="34" charset="0"/>
              </a:rPr>
              <a:t>B</a:t>
            </a:r>
          </a:p>
        </p:txBody>
      </p:sp>
      <p:sp>
        <p:nvSpPr>
          <p:cNvPr id="102406" name="Rectangle 6"/>
          <p:cNvSpPr>
            <a:spLocks noChangeArrowheads="1"/>
          </p:cNvSpPr>
          <p:nvPr/>
        </p:nvSpPr>
        <p:spPr bwMode="auto">
          <a:xfrm>
            <a:off x="3886200" y="2057400"/>
            <a:ext cx="457200" cy="1524000"/>
          </a:xfrm>
          <a:prstGeom prst="rect">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lnSpc>
                <a:spcPct val="130000"/>
              </a:lnSpc>
              <a:spcBef>
                <a:spcPct val="0"/>
              </a:spcBef>
              <a:buClrTx/>
              <a:buSzTx/>
              <a:buFontTx/>
              <a:buNone/>
            </a:pPr>
            <a:r>
              <a:rPr kumimoji="0" lang="en-US" altLang="zh-CN" i="1">
                <a:latin typeface="Helvetica" panose="020B0604020202020204" pitchFamily="34" charset="0"/>
                <a:sym typeface="Symbol" panose="05050102010706020507" pitchFamily="18" charset="2"/>
              </a:rPr>
              <a:t></a:t>
            </a:r>
          </a:p>
          <a:p>
            <a:pPr algn="ctr">
              <a:lnSpc>
                <a:spcPct val="130000"/>
              </a:lnSpc>
              <a:spcBef>
                <a:spcPct val="0"/>
              </a:spcBef>
              <a:buClrTx/>
              <a:buSzTx/>
              <a:buFontTx/>
              <a:buNone/>
            </a:pPr>
            <a:r>
              <a:rPr kumimoji="0" lang="en-US" altLang="zh-CN" i="1">
                <a:latin typeface="Helvetica" panose="020B0604020202020204" pitchFamily="34" charset="0"/>
                <a:sym typeface="Symbol" panose="05050102010706020507" pitchFamily="18" charset="2"/>
              </a:rPr>
              <a:t></a:t>
            </a:r>
          </a:p>
          <a:p>
            <a:pPr algn="ctr">
              <a:lnSpc>
                <a:spcPct val="130000"/>
              </a:lnSpc>
              <a:spcBef>
                <a:spcPct val="0"/>
              </a:spcBef>
              <a:buClrTx/>
              <a:buSzTx/>
              <a:buFontTx/>
              <a:buNone/>
            </a:pPr>
            <a:r>
              <a:rPr kumimoji="0" lang="en-US" altLang="zh-CN" i="1">
                <a:latin typeface="Helvetica" panose="020B0604020202020204" pitchFamily="34" charset="0"/>
                <a:sym typeface="Symbol" panose="05050102010706020507" pitchFamily="18" charset="2"/>
              </a:rPr>
              <a:t></a:t>
            </a:r>
          </a:p>
          <a:p>
            <a:pPr algn="ctr">
              <a:lnSpc>
                <a:spcPct val="130000"/>
              </a:lnSpc>
              <a:spcBef>
                <a:spcPct val="0"/>
              </a:spcBef>
              <a:buClrTx/>
              <a:buSzTx/>
              <a:buFontTx/>
              <a:buNone/>
            </a:pPr>
            <a:r>
              <a:rPr kumimoji="0" lang="en-US" altLang="zh-CN" i="1">
                <a:latin typeface="Helvetica" panose="020B0604020202020204" pitchFamily="34" charset="0"/>
                <a:sym typeface="Symbol" panose="05050102010706020507" pitchFamily="18" charset="2"/>
              </a:rPr>
              <a:t></a:t>
            </a:r>
          </a:p>
        </p:txBody>
      </p:sp>
      <p:sp>
        <p:nvSpPr>
          <p:cNvPr id="102407" name="Rectangle 7"/>
          <p:cNvSpPr>
            <a:spLocks noChangeArrowheads="1"/>
          </p:cNvSpPr>
          <p:nvPr/>
        </p:nvSpPr>
        <p:spPr bwMode="auto">
          <a:xfrm>
            <a:off x="4343400" y="2057400"/>
            <a:ext cx="457200" cy="1524000"/>
          </a:xfrm>
          <a:prstGeom prst="rect">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lnSpc>
                <a:spcPct val="130000"/>
              </a:lnSpc>
              <a:spcBef>
                <a:spcPct val="0"/>
              </a:spcBef>
              <a:buClrTx/>
              <a:buSzTx/>
              <a:buFontTx/>
              <a:buNone/>
            </a:pPr>
            <a:r>
              <a:rPr kumimoji="0" lang="en-US" altLang="zh-CN" i="1">
                <a:latin typeface="Helvetica" panose="020B0604020202020204" pitchFamily="34" charset="0"/>
                <a:sym typeface="Symbol" panose="05050102010706020507" pitchFamily="18" charset="2"/>
              </a:rPr>
              <a:t></a:t>
            </a:r>
          </a:p>
          <a:p>
            <a:pPr algn="ctr">
              <a:lnSpc>
                <a:spcPct val="130000"/>
              </a:lnSpc>
              <a:spcBef>
                <a:spcPct val="0"/>
              </a:spcBef>
              <a:buClrTx/>
              <a:buSzTx/>
              <a:buFontTx/>
              <a:buNone/>
            </a:pPr>
            <a:r>
              <a:rPr kumimoji="0" lang="en-US" altLang="zh-CN" i="1">
                <a:latin typeface="Helvetica" panose="020B0604020202020204" pitchFamily="34" charset="0"/>
                <a:sym typeface="Symbol" panose="05050102010706020507" pitchFamily="18" charset="2"/>
              </a:rPr>
              <a:t></a:t>
            </a:r>
          </a:p>
          <a:p>
            <a:pPr algn="ctr">
              <a:lnSpc>
                <a:spcPct val="130000"/>
              </a:lnSpc>
              <a:spcBef>
                <a:spcPct val="0"/>
              </a:spcBef>
              <a:buClrTx/>
              <a:buSzTx/>
              <a:buFontTx/>
              <a:buNone/>
            </a:pPr>
            <a:r>
              <a:rPr kumimoji="0" lang="en-US" altLang="zh-CN" i="1">
                <a:latin typeface="Helvetica" panose="020B0604020202020204" pitchFamily="34" charset="0"/>
                <a:sym typeface="Symbol" panose="05050102010706020507" pitchFamily="18" charset="2"/>
              </a:rPr>
              <a:t></a:t>
            </a:r>
          </a:p>
          <a:p>
            <a:pPr algn="ctr">
              <a:lnSpc>
                <a:spcPct val="130000"/>
              </a:lnSpc>
              <a:spcBef>
                <a:spcPct val="0"/>
              </a:spcBef>
              <a:buClrTx/>
              <a:buSzTx/>
              <a:buFontTx/>
              <a:buNone/>
            </a:pPr>
            <a:r>
              <a:rPr kumimoji="0" lang="en-US" altLang="zh-CN" i="1">
                <a:latin typeface="Helvetica" panose="020B0604020202020204" pitchFamily="34" charset="0"/>
                <a:sym typeface="Symbol" panose="05050102010706020507" pitchFamily="18" charset="2"/>
              </a:rPr>
              <a:t></a:t>
            </a:r>
          </a:p>
        </p:txBody>
      </p:sp>
      <p:sp>
        <p:nvSpPr>
          <p:cNvPr id="102408" name="Rectangle 8"/>
          <p:cNvSpPr>
            <a:spLocks noChangeArrowheads="1"/>
          </p:cNvSpPr>
          <p:nvPr/>
        </p:nvSpPr>
        <p:spPr bwMode="auto">
          <a:xfrm>
            <a:off x="4800600" y="1447800"/>
            <a:ext cx="457200" cy="533400"/>
          </a:xfrm>
          <a:prstGeom prst="rect">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i="1">
                <a:latin typeface="Helvetica" panose="020B0604020202020204" pitchFamily="34" charset="0"/>
              </a:rPr>
              <a:t>C</a:t>
            </a:r>
          </a:p>
        </p:txBody>
      </p:sp>
      <p:sp>
        <p:nvSpPr>
          <p:cNvPr id="102409" name="Rectangle 9"/>
          <p:cNvSpPr>
            <a:spLocks noChangeArrowheads="1"/>
          </p:cNvSpPr>
          <p:nvPr/>
        </p:nvSpPr>
        <p:spPr bwMode="auto">
          <a:xfrm>
            <a:off x="4800600" y="2057400"/>
            <a:ext cx="457200" cy="1524000"/>
          </a:xfrm>
          <a:prstGeom prst="rect">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lnSpc>
                <a:spcPct val="130000"/>
              </a:lnSpc>
              <a:spcBef>
                <a:spcPct val="0"/>
              </a:spcBef>
              <a:buClrTx/>
              <a:buSzTx/>
              <a:buFontTx/>
              <a:buNone/>
            </a:pPr>
            <a:r>
              <a:rPr kumimoji="0" lang="en-US" altLang="zh-CN">
                <a:latin typeface="Helvetica" panose="020B0604020202020204" pitchFamily="34" charset="0"/>
                <a:sym typeface="Symbol" panose="05050102010706020507" pitchFamily="18" charset="2"/>
              </a:rPr>
              <a:t>7</a:t>
            </a:r>
          </a:p>
          <a:p>
            <a:pPr algn="ctr">
              <a:lnSpc>
                <a:spcPct val="130000"/>
              </a:lnSpc>
              <a:spcBef>
                <a:spcPct val="0"/>
              </a:spcBef>
              <a:buClrTx/>
              <a:buSzTx/>
              <a:buFontTx/>
              <a:buNone/>
            </a:pPr>
            <a:r>
              <a:rPr kumimoji="0" lang="en-US" altLang="zh-CN">
                <a:latin typeface="Helvetica" panose="020B0604020202020204" pitchFamily="34" charset="0"/>
                <a:sym typeface="Symbol" panose="05050102010706020507" pitchFamily="18" charset="2"/>
              </a:rPr>
              <a:t>7</a:t>
            </a:r>
          </a:p>
          <a:p>
            <a:pPr algn="ctr">
              <a:lnSpc>
                <a:spcPct val="130000"/>
              </a:lnSpc>
              <a:spcBef>
                <a:spcPct val="0"/>
              </a:spcBef>
              <a:buClrTx/>
              <a:buSzTx/>
              <a:buFontTx/>
              <a:buNone/>
            </a:pPr>
            <a:r>
              <a:rPr kumimoji="0" lang="en-US" altLang="zh-CN">
                <a:latin typeface="Helvetica" panose="020B0604020202020204" pitchFamily="34" charset="0"/>
                <a:sym typeface="Symbol" panose="05050102010706020507" pitchFamily="18" charset="2"/>
              </a:rPr>
              <a:t>3</a:t>
            </a:r>
          </a:p>
          <a:p>
            <a:pPr algn="ctr">
              <a:lnSpc>
                <a:spcPct val="130000"/>
              </a:lnSpc>
              <a:spcBef>
                <a:spcPct val="0"/>
              </a:spcBef>
              <a:buClrTx/>
              <a:buSzTx/>
              <a:buFontTx/>
              <a:buNone/>
            </a:pPr>
            <a:r>
              <a:rPr kumimoji="0" lang="en-US" altLang="zh-CN">
                <a:latin typeface="Helvetica" panose="020B0604020202020204" pitchFamily="34" charset="0"/>
                <a:sym typeface="Symbol" panose="05050102010706020507" pitchFamily="18" charset="2"/>
              </a:rPr>
              <a:t>10</a:t>
            </a:r>
          </a:p>
        </p:txBody>
      </p:sp>
      <p:sp>
        <p:nvSpPr>
          <p:cNvPr id="102410" name="Rectangle 10"/>
          <p:cNvSpPr>
            <a:spLocks noChangeArrowheads="1"/>
          </p:cNvSpPr>
          <p:nvPr/>
        </p:nvSpPr>
        <p:spPr bwMode="auto">
          <a:xfrm>
            <a:off x="798513" y="4343400"/>
            <a:ext cx="201295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r>
              <a:rPr lang="en-US" altLang="zh-CN" sz="2400">
                <a:latin typeface="Helvetica" panose="020B0604020202020204" pitchFamily="34" charset="0"/>
                <a:sym typeface="Symbol" panose="05050102010706020507" pitchFamily="18" charset="2"/>
              </a:rPr>
              <a:t>  </a:t>
            </a:r>
            <a:r>
              <a:rPr lang="en-US" altLang="zh-CN" sz="2800" b="1">
                <a:latin typeface="Times New Roman" panose="02020603050405020304" pitchFamily="18" charset="0"/>
              </a:rPr>
              <a:t> </a:t>
            </a:r>
            <a:r>
              <a:rPr lang="en-US" altLang="zh-CN" sz="2800" b="1" baseline="-25000">
                <a:latin typeface="Times New Roman" panose="02020603050405020304" pitchFamily="18" charset="0"/>
              </a:rPr>
              <a:t>sum(c</a:t>
            </a:r>
            <a:r>
              <a:rPr lang="en-US" altLang="zh-CN" sz="2400" b="1" baseline="-25000">
                <a:latin typeface="Times New Roman" panose="02020603050405020304" pitchFamily="18" charset="0"/>
              </a:rPr>
              <a:t>) </a:t>
            </a:r>
            <a:r>
              <a:rPr lang="en-US" altLang="zh-CN" sz="2400">
                <a:latin typeface="Times New Roman" panose="02020603050405020304" pitchFamily="18" charset="0"/>
              </a:rPr>
              <a:t>(r)</a:t>
            </a:r>
          </a:p>
        </p:txBody>
      </p:sp>
      <p:sp>
        <p:nvSpPr>
          <p:cNvPr id="102411" name="Rectangle 11"/>
          <p:cNvSpPr>
            <a:spLocks noChangeArrowheads="1"/>
          </p:cNvSpPr>
          <p:nvPr/>
        </p:nvSpPr>
        <p:spPr bwMode="auto">
          <a:xfrm>
            <a:off x="3962400" y="4343400"/>
            <a:ext cx="914400" cy="457200"/>
          </a:xfrm>
          <a:prstGeom prst="rect">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b="1">
                <a:latin typeface="Helvetica" panose="020B0604020202020204" pitchFamily="34" charset="0"/>
              </a:rPr>
              <a:t>sum</a:t>
            </a:r>
            <a:r>
              <a:rPr kumimoji="0" lang="en-US" altLang="zh-CN">
                <a:latin typeface="Helvetica" panose="020B0604020202020204" pitchFamily="34" charset="0"/>
              </a:rPr>
              <a:t>(</a:t>
            </a:r>
            <a:r>
              <a:rPr kumimoji="0" lang="en-US" altLang="zh-CN" i="1">
                <a:latin typeface="Helvetica" panose="020B0604020202020204" pitchFamily="34" charset="0"/>
              </a:rPr>
              <a:t>c </a:t>
            </a:r>
            <a:r>
              <a:rPr kumimoji="0" lang="en-US" altLang="zh-CN">
                <a:latin typeface="Helvetica" panose="020B0604020202020204" pitchFamily="34" charset="0"/>
              </a:rPr>
              <a:t>)</a:t>
            </a:r>
          </a:p>
        </p:txBody>
      </p:sp>
      <p:sp>
        <p:nvSpPr>
          <p:cNvPr id="102412" name="Rectangle 12"/>
          <p:cNvSpPr>
            <a:spLocks noChangeArrowheads="1"/>
          </p:cNvSpPr>
          <p:nvPr/>
        </p:nvSpPr>
        <p:spPr bwMode="auto">
          <a:xfrm>
            <a:off x="3962400" y="4876800"/>
            <a:ext cx="914400" cy="457200"/>
          </a:xfrm>
          <a:prstGeom prst="rect">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a:latin typeface="Helvetica" panose="020B0604020202020204" pitchFamily="34" charset="0"/>
              </a:rPr>
              <a:t>27</a:t>
            </a:r>
          </a:p>
        </p:txBody>
      </p:sp>
      <p:pic>
        <p:nvPicPr>
          <p:cNvPr id="102413" name="Picture 13" descr="CalG"/>
          <p:cNvPicPr>
            <a:picLocks noChangeAspect="1" noChangeArrowheads="1"/>
          </p:cNvPicPr>
          <p:nvPr/>
        </p:nvPicPr>
        <p:blipFill>
          <a:blip r:embed="rId3" cstate="print">
            <a:extLst>
              <a:ext uri="{28A0092B-C50C-407E-A947-70E740481C1C}">
                <a14:useLocalDpi xmlns:a14="http://schemas.microsoft.com/office/drawing/2010/main" val="0"/>
              </a:ext>
            </a:extLst>
          </a:blip>
          <a:srcRect r="88988"/>
          <a:stretch>
            <a:fillRect/>
          </a:stretch>
        </p:blipFill>
        <p:spPr bwMode="auto">
          <a:xfrm>
            <a:off x="1154113" y="4383088"/>
            <a:ext cx="33655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zh-CN" altLang="en-US">
                <a:ea typeface="宋体" panose="02010600030101010101" pitchFamily="2" charset="-122"/>
              </a:rPr>
              <a:t>聚集运算</a:t>
            </a:r>
            <a:r>
              <a:rPr lang="en-US" altLang="zh-CN">
                <a:ea typeface="宋体" panose="02010600030101010101" pitchFamily="2" charset="-122"/>
              </a:rPr>
              <a:t>– </a:t>
            </a:r>
            <a:r>
              <a:rPr lang="zh-CN" altLang="en-US">
                <a:ea typeface="宋体" panose="02010600030101010101" pitchFamily="2" charset="-122"/>
              </a:rPr>
              <a:t>示例</a:t>
            </a:r>
            <a:endParaRPr lang="en-US" altLang="zh-CN">
              <a:ea typeface="宋体" panose="02010600030101010101" pitchFamily="2" charset="-122"/>
            </a:endParaRPr>
          </a:p>
        </p:txBody>
      </p:sp>
      <p:sp>
        <p:nvSpPr>
          <p:cNvPr id="104451" name="Rectangle 3"/>
          <p:cNvSpPr>
            <a:spLocks noGrp="1" noChangeArrowheads="1"/>
          </p:cNvSpPr>
          <p:nvPr>
            <p:ph type="body" idx="1"/>
          </p:nvPr>
        </p:nvSpPr>
        <p:spPr>
          <a:xfrm>
            <a:off x="912813" y="1119188"/>
            <a:ext cx="6862762" cy="1616075"/>
          </a:xfrm>
        </p:spPr>
        <p:txBody>
          <a:bodyPr/>
          <a:lstStyle/>
          <a:p>
            <a:r>
              <a:rPr lang="zh-CN" altLang="en-US" sz="2400" dirty="0"/>
              <a:t>求出每个系的平均工资</a:t>
            </a:r>
            <a:endParaRPr lang="en-US" altLang="zh-CN" sz="2400" dirty="0"/>
          </a:p>
          <a:p>
            <a:pPr>
              <a:buFont typeface="Monotype Sorts" pitchFamily="2" charset="2"/>
              <a:buNone/>
            </a:pPr>
            <a:r>
              <a:rPr lang="en-US" altLang="zh-CN" sz="2800" dirty="0"/>
              <a:t>      </a:t>
            </a:r>
            <a:r>
              <a:rPr kumimoji="0" lang="en-US" altLang="zh-CN" sz="2000" i="1" baseline="-25000" dirty="0" err="1"/>
              <a:t>dept_name</a:t>
            </a:r>
            <a:r>
              <a:rPr kumimoji="0" lang="en-US" altLang="zh-CN" sz="2800" dirty="0"/>
              <a:t> </a:t>
            </a:r>
            <a:r>
              <a:rPr kumimoji="0" lang="en-US" altLang="zh-CN" sz="2000" i="1" dirty="0">
                <a:sym typeface="Symbol" panose="05050102010706020507" pitchFamily="18" charset="2"/>
              </a:rPr>
              <a:t>   </a:t>
            </a:r>
            <a:r>
              <a:rPr kumimoji="0" lang="en-US" altLang="zh-CN" sz="2000" b="1" baseline="-25000" dirty="0">
                <a:sym typeface="Symbol" panose="05050102010706020507" pitchFamily="18" charset="2"/>
              </a:rPr>
              <a:t>avg</a:t>
            </a:r>
            <a:r>
              <a:rPr kumimoji="0" lang="en-US" altLang="zh-CN" sz="2000" baseline="-25000" dirty="0">
                <a:sym typeface="Symbol" panose="05050102010706020507" pitchFamily="18" charset="2"/>
              </a:rPr>
              <a:t>(</a:t>
            </a:r>
            <a:r>
              <a:rPr kumimoji="0" lang="en-US" altLang="zh-CN" sz="2000" i="1" baseline="-25000" dirty="0">
                <a:sym typeface="Symbol" panose="05050102010706020507" pitchFamily="18" charset="2"/>
              </a:rPr>
              <a:t>salary</a:t>
            </a:r>
            <a:r>
              <a:rPr kumimoji="0" lang="en-US" altLang="zh-CN" sz="2000" baseline="-25000" dirty="0">
                <a:sym typeface="Symbol" panose="05050102010706020507" pitchFamily="18" charset="2"/>
              </a:rPr>
              <a:t>)</a:t>
            </a:r>
            <a:r>
              <a:rPr kumimoji="0" lang="en-US" altLang="zh-CN" sz="2800" dirty="0">
                <a:sym typeface="Symbol" panose="05050102010706020507" pitchFamily="18" charset="2"/>
              </a:rPr>
              <a:t> (</a:t>
            </a:r>
            <a:r>
              <a:rPr kumimoji="0" lang="en-US" altLang="zh-CN" sz="2800" i="1" dirty="0">
                <a:sym typeface="Symbol" panose="05050102010706020507" pitchFamily="18" charset="2"/>
              </a:rPr>
              <a:t>instructor</a:t>
            </a:r>
            <a:r>
              <a:rPr kumimoji="0" lang="en-US" altLang="zh-CN" sz="2800" dirty="0">
                <a:sym typeface="Symbol" panose="05050102010706020507" pitchFamily="18" charset="2"/>
              </a:rPr>
              <a:t>)</a:t>
            </a:r>
            <a:endParaRPr kumimoji="0" lang="en-US" altLang="zh-CN" sz="2800" dirty="0"/>
          </a:p>
          <a:p>
            <a:pPr>
              <a:buFont typeface="Monotype Sorts" pitchFamily="2" charset="2"/>
              <a:buNone/>
            </a:pPr>
            <a:endParaRPr lang="en-US" altLang="zh-CN" sz="2800" dirty="0"/>
          </a:p>
        </p:txBody>
      </p:sp>
      <p:sp>
        <p:nvSpPr>
          <p:cNvPr id="104452" name="Rectangle 4"/>
          <p:cNvSpPr>
            <a:spLocks noChangeArrowheads="1"/>
          </p:cNvSpPr>
          <p:nvPr/>
        </p:nvSpPr>
        <p:spPr bwMode="auto">
          <a:xfrm>
            <a:off x="1066800" y="3835400"/>
            <a:ext cx="70294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endParaRPr kumimoji="0" lang="zh-CN" altLang="zh-CN" sz="2400">
              <a:latin typeface="Times New Roman" panose="02020603050405020304" pitchFamily="18" charset="0"/>
            </a:endParaRPr>
          </a:p>
        </p:txBody>
      </p:sp>
      <p:pic>
        <p:nvPicPr>
          <p:cNvPr id="104453" name="Picture 16" descr="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463" y="2571750"/>
            <a:ext cx="4056062" cy="364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54" name="Picture 17" descr="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9275" y="3122613"/>
            <a:ext cx="2411413" cy="267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5" name="Text Box 18"/>
          <p:cNvSpPr txBox="1">
            <a:spLocks noChangeArrowheads="1"/>
          </p:cNvSpPr>
          <p:nvPr/>
        </p:nvSpPr>
        <p:spPr bwMode="auto">
          <a:xfrm>
            <a:off x="7132638" y="3235325"/>
            <a:ext cx="882650" cy="212725"/>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r>
              <a:rPr kumimoji="0" lang="en-US" altLang="zh-CN" sz="1400" i="1">
                <a:latin typeface="Helvetica" panose="020B0604020202020204" pitchFamily="34" charset="0"/>
              </a:rPr>
              <a:t>avg_salary</a:t>
            </a:r>
          </a:p>
        </p:txBody>
      </p:sp>
      <p:pic>
        <p:nvPicPr>
          <p:cNvPr id="104456" name="Picture 19" descr="CalG"/>
          <p:cNvPicPr>
            <a:picLocks noChangeAspect="1" noChangeArrowheads="1"/>
          </p:cNvPicPr>
          <p:nvPr/>
        </p:nvPicPr>
        <p:blipFill>
          <a:blip r:embed="rId5" cstate="print">
            <a:extLst>
              <a:ext uri="{28A0092B-C50C-407E-A947-70E740481C1C}">
                <a14:useLocalDpi xmlns:a14="http://schemas.microsoft.com/office/drawing/2010/main" val="0"/>
              </a:ext>
            </a:extLst>
          </a:blip>
          <a:srcRect l="832" r="90234"/>
          <a:stretch>
            <a:fillRect/>
          </a:stretch>
        </p:blipFill>
        <p:spPr bwMode="auto">
          <a:xfrm>
            <a:off x="3180080" y="1629410"/>
            <a:ext cx="464185" cy="723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8"/>
</p:tagLst>
</file>

<file path=ppt/tags/tag2.xml><?xml version="1.0" encoding="utf-8"?>
<p:tagLst xmlns:a="http://schemas.openxmlformats.org/drawingml/2006/main" xmlns:r="http://schemas.openxmlformats.org/officeDocument/2006/relationships" xmlns:p="http://schemas.openxmlformats.org/presentationml/2006/main">
  <p:tag name="TIMING" val="|1.4"/>
</p:tagLst>
</file>

<file path=ppt/tags/tag3.xml><?xml version="1.0" encoding="utf-8"?>
<p:tagLst xmlns:a="http://schemas.openxmlformats.org/drawingml/2006/main" xmlns:r="http://schemas.openxmlformats.org/officeDocument/2006/relationships" xmlns:p="http://schemas.openxmlformats.org/presentationml/2006/main">
  <p:tag name="TIMING" val="|3.3"/>
</p:tagLst>
</file>

<file path=ppt/theme/theme1.xml><?xml version="1.0" encoding="utf-8"?>
<a:theme xmlns:a="http://schemas.openxmlformats.org/drawingml/2006/main" name="2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2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2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DB6</Template>
  <TotalTime>20236</TotalTime>
  <Words>7655</Words>
  <Application>Microsoft Office PowerPoint</Application>
  <PresentationFormat>全屏显示(4:3)</PresentationFormat>
  <Paragraphs>1570</Paragraphs>
  <Slides>105</Slides>
  <Notes>54</Notes>
  <HiddenSlides>0</HiddenSlides>
  <MMClips>0</MMClips>
  <ScaleCrop>false</ScaleCrop>
  <HeadingPairs>
    <vt:vector size="10" baseType="variant">
      <vt:variant>
        <vt:lpstr>已用的字体</vt:lpstr>
      </vt:variant>
      <vt:variant>
        <vt:i4>13</vt:i4>
      </vt:variant>
      <vt:variant>
        <vt:lpstr>主题</vt:lpstr>
      </vt:variant>
      <vt:variant>
        <vt:i4>1</vt:i4>
      </vt:variant>
      <vt:variant>
        <vt:lpstr>嵌入 OLE 服务器</vt:lpstr>
      </vt:variant>
      <vt:variant>
        <vt:i4>4</vt:i4>
      </vt:variant>
      <vt:variant>
        <vt:lpstr>幻灯片标题</vt:lpstr>
      </vt:variant>
      <vt:variant>
        <vt:i4>105</vt:i4>
      </vt:variant>
      <vt:variant>
        <vt:lpstr>自定义放映</vt:lpstr>
      </vt:variant>
      <vt:variant>
        <vt:i4>1</vt:i4>
      </vt:variant>
    </vt:vector>
  </HeadingPairs>
  <TitlesOfParts>
    <vt:vector size="124" baseType="lpstr">
      <vt:lpstr>Monotype Sorts</vt:lpstr>
      <vt:lpstr>黑体</vt:lpstr>
      <vt:lpstr>华文新魏</vt:lpstr>
      <vt:lpstr>隶书</vt:lpstr>
      <vt:lpstr>宋体</vt:lpstr>
      <vt:lpstr>Arial</vt:lpstr>
      <vt:lpstr>Helvetica</vt:lpstr>
      <vt:lpstr>Monotype Corsiva</vt:lpstr>
      <vt:lpstr>Tahoma</vt:lpstr>
      <vt:lpstr>Times New Roman</vt:lpstr>
      <vt:lpstr>Webdings</vt:lpstr>
      <vt:lpstr>Wingdings</vt:lpstr>
      <vt:lpstr>Wingdings 2</vt:lpstr>
      <vt:lpstr>2_db-5-grey</vt:lpstr>
      <vt:lpstr>Equation.3</vt:lpstr>
      <vt:lpstr>文档</vt:lpstr>
      <vt:lpstr>Equation</vt:lpstr>
      <vt:lpstr>Document</vt:lpstr>
      <vt:lpstr>第二章  关系模型介绍</vt:lpstr>
      <vt:lpstr>提纲</vt:lpstr>
      <vt:lpstr>关系模型回顾</vt:lpstr>
      <vt:lpstr>关系模型概述</vt:lpstr>
      <vt:lpstr>2.1 关系数据结构</vt:lpstr>
      <vt:lpstr>一个关系的示例</vt:lpstr>
      <vt:lpstr>属性</vt:lpstr>
      <vt:lpstr>关系基本概念</vt:lpstr>
      <vt:lpstr>关系基本概念</vt:lpstr>
      <vt:lpstr>关系基本概念</vt:lpstr>
      <vt:lpstr>关系是无序的</vt:lpstr>
      <vt:lpstr>关系的性质</vt:lpstr>
      <vt:lpstr>关系基本概念-关系的性质</vt:lpstr>
      <vt:lpstr>关系基本概念-关系的性质</vt:lpstr>
      <vt:lpstr>关系基本概念-关系的性质</vt:lpstr>
      <vt:lpstr>2.2 关系模式和实例</vt:lpstr>
      <vt:lpstr>数据库</vt:lpstr>
      <vt:lpstr>模式构造问题</vt:lpstr>
      <vt:lpstr>2.3 码</vt:lpstr>
      <vt:lpstr>码</vt:lpstr>
      <vt:lpstr>码</vt:lpstr>
      <vt:lpstr>关系模式的完整性约束 </vt:lpstr>
      <vt:lpstr>关系模式的完整性</vt:lpstr>
      <vt:lpstr>关系模式的完整性</vt:lpstr>
      <vt:lpstr>关系模式的完整性</vt:lpstr>
      <vt:lpstr>关系模式的完整性</vt:lpstr>
      <vt:lpstr>关系模式的完整性</vt:lpstr>
      <vt:lpstr>关系模式的完整性</vt:lpstr>
      <vt:lpstr>关系模式的完整性</vt:lpstr>
      <vt:lpstr>关系模式的完整性</vt:lpstr>
      <vt:lpstr>关系模式的完整性</vt:lpstr>
      <vt:lpstr>关系模式的完整性</vt:lpstr>
      <vt:lpstr>2.4 大学数据库模式图</vt:lpstr>
      <vt:lpstr>大学数据库模式</vt:lpstr>
      <vt:lpstr>我们常用的例子</vt:lpstr>
      <vt:lpstr>关系模型</vt:lpstr>
      <vt:lpstr>例子</vt:lpstr>
      <vt:lpstr>2.5 关系查询语言</vt:lpstr>
      <vt:lpstr>2.6 关系代数</vt:lpstr>
      <vt:lpstr>关系代数</vt:lpstr>
      <vt:lpstr>选择运算– 示例</vt:lpstr>
      <vt:lpstr>选择运算</vt:lpstr>
      <vt:lpstr>选择运算</vt:lpstr>
      <vt:lpstr>投影运算– 示例</vt:lpstr>
      <vt:lpstr>投影运算</vt:lpstr>
      <vt:lpstr>投影</vt:lpstr>
      <vt:lpstr>并运算– 示例</vt:lpstr>
      <vt:lpstr>并运算</vt:lpstr>
      <vt:lpstr>两个关系的集合差</vt:lpstr>
      <vt:lpstr>集合差运算</vt:lpstr>
      <vt:lpstr>差运算</vt:lpstr>
      <vt:lpstr>差运算</vt:lpstr>
      <vt:lpstr>基本运算的分配律</vt:lpstr>
      <vt:lpstr>笛卡儿积运算– 示例</vt:lpstr>
      <vt:lpstr>笛卡儿积运算</vt:lpstr>
      <vt:lpstr>运算的组合</vt:lpstr>
      <vt:lpstr>笛卡尔积运算</vt:lpstr>
      <vt:lpstr>更名运算</vt:lpstr>
      <vt:lpstr>更名运算(rename)</vt:lpstr>
      <vt:lpstr>更名运算(rename)</vt:lpstr>
      <vt:lpstr>查询示例</vt:lpstr>
      <vt:lpstr>查询示例</vt:lpstr>
      <vt:lpstr>查询示例</vt:lpstr>
      <vt:lpstr>关系代数表达式嵌套</vt:lpstr>
      <vt:lpstr>Figure in-2.1</vt:lpstr>
      <vt:lpstr>附加的关系代数运算</vt:lpstr>
      <vt:lpstr>集合交运算</vt:lpstr>
      <vt:lpstr>集合交运算– 示例</vt:lpstr>
      <vt:lpstr>交运算</vt:lpstr>
      <vt:lpstr>补充--连接</vt:lpstr>
      <vt:lpstr>补充-- 连接</vt:lpstr>
      <vt:lpstr>自然连接运算</vt:lpstr>
      <vt:lpstr>自然连接</vt:lpstr>
      <vt:lpstr>自然连接</vt:lpstr>
      <vt:lpstr>赋值运算</vt:lpstr>
      <vt:lpstr>外连接</vt:lpstr>
      <vt:lpstr>外连接– 示例</vt:lpstr>
      <vt:lpstr>外连接– 示例</vt:lpstr>
      <vt:lpstr>外连接– 示例</vt:lpstr>
      <vt:lpstr>使用连接的外连接</vt:lpstr>
      <vt:lpstr>扩展的关系代数-外连接</vt:lpstr>
      <vt:lpstr>扩展的关系代数-外连接</vt:lpstr>
      <vt:lpstr>空值</vt:lpstr>
      <vt:lpstr>空值</vt:lpstr>
      <vt:lpstr>空值</vt:lpstr>
      <vt:lpstr>除运算(division)</vt:lpstr>
      <vt:lpstr>除运算</vt:lpstr>
      <vt:lpstr>除运算</vt:lpstr>
      <vt:lpstr>除运算</vt:lpstr>
      <vt:lpstr>除运算</vt:lpstr>
      <vt:lpstr>除运算</vt:lpstr>
      <vt:lpstr>除运算</vt:lpstr>
      <vt:lpstr>除运算</vt:lpstr>
      <vt:lpstr>除运算(division)</vt:lpstr>
      <vt:lpstr>扩展的关系代数运算</vt:lpstr>
      <vt:lpstr>广义投影</vt:lpstr>
      <vt:lpstr>聚集函数和聚集运算</vt:lpstr>
      <vt:lpstr>聚集运算– 示例</vt:lpstr>
      <vt:lpstr>聚集运算– 示例</vt:lpstr>
      <vt:lpstr>聚集函数</vt:lpstr>
      <vt:lpstr>聚集函数（续）</vt:lpstr>
      <vt:lpstr>扩展的关系代数-外连接</vt:lpstr>
      <vt:lpstr>多重集关系代数</vt:lpstr>
      <vt:lpstr>SQL 和关系代数</vt:lpstr>
      <vt:lpstr>SQL 和关系代数</vt:lpstr>
      <vt:lpstr>Custom Show 1</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creator>Marilyn Turnamian</dc:creator>
  <cp:lastModifiedBy>yan zhongmin</cp:lastModifiedBy>
  <cp:revision>302</cp:revision>
  <cp:lastPrinted>2005-01-10T21:51:57Z</cp:lastPrinted>
  <dcterms:created xsi:type="dcterms:W3CDTF">1999-11-04T20:50:09Z</dcterms:created>
  <dcterms:modified xsi:type="dcterms:W3CDTF">2021-07-10T07:42:24Z</dcterms:modified>
</cp:coreProperties>
</file>