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70"/>
  </p:notesMasterIdLst>
  <p:handoutMasterIdLst>
    <p:handoutMasterId r:id="rId71"/>
  </p:handoutMasterIdLst>
  <p:sldIdLst>
    <p:sldId id="256" r:id="rId2"/>
    <p:sldId id="318" r:id="rId3"/>
    <p:sldId id="336"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02" r:id="rId22"/>
    <p:sldId id="303" r:id="rId23"/>
    <p:sldId id="304" r:id="rId24"/>
    <p:sldId id="305" r:id="rId25"/>
    <p:sldId id="306" r:id="rId26"/>
    <p:sldId id="307" r:id="rId27"/>
    <p:sldId id="308" r:id="rId28"/>
    <p:sldId id="309" r:id="rId29"/>
    <p:sldId id="299" r:id="rId30"/>
    <p:sldId id="260" r:id="rId31"/>
    <p:sldId id="263" r:id="rId32"/>
    <p:sldId id="264" r:id="rId33"/>
    <p:sldId id="292" r:id="rId34"/>
    <p:sldId id="310" r:id="rId35"/>
    <p:sldId id="293" r:id="rId36"/>
    <p:sldId id="311" r:id="rId37"/>
    <p:sldId id="265" r:id="rId38"/>
    <p:sldId id="300" r:id="rId39"/>
    <p:sldId id="312" r:id="rId40"/>
    <p:sldId id="313" r:id="rId41"/>
    <p:sldId id="266" r:id="rId42"/>
    <p:sldId id="268" r:id="rId43"/>
    <p:sldId id="267" r:id="rId44"/>
    <p:sldId id="269" r:id="rId45"/>
    <p:sldId id="270" r:id="rId46"/>
    <p:sldId id="271" r:id="rId47"/>
    <p:sldId id="273" r:id="rId48"/>
    <p:sldId id="274" r:id="rId49"/>
    <p:sldId id="276" r:id="rId50"/>
    <p:sldId id="277" r:id="rId51"/>
    <p:sldId id="278" r:id="rId52"/>
    <p:sldId id="279" r:id="rId53"/>
    <p:sldId id="280" r:id="rId54"/>
    <p:sldId id="314" r:id="rId55"/>
    <p:sldId id="281" r:id="rId56"/>
    <p:sldId id="282" r:id="rId57"/>
    <p:sldId id="294" r:id="rId58"/>
    <p:sldId id="283" r:id="rId59"/>
    <p:sldId id="284" r:id="rId60"/>
    <p:sldId id="295" r:id="rId61"/>
    <p:sldId id="296" r:id="rId62"/>
    <p:sldId id="315" r:id="rId63"/>
    <p:sldId id="316" r:id="rId64"/>
    <p:sldId id="317" r:id="rId65"/>
    <p:sldId id="297" r:id="rId66"/>
    <p:sldId id="298" r:id="rId67"/>
    <p:sldId id="287" r:id="rId68"/>
    <p:sldId id="337" r:id="rId69"/>
  </p:sldIdLst>
  <p:sldSz cx="9144000" cy="6858000" type="screen4x3"/>
  <p:notesSz cx="6646863" cy="9777413"/>
  <p:defaultTextStyle>
    <a:defPPr>
      <a:defRPr lang="zh-CN"/>
    </a:defPPr>
    <a:lvl1pPr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9933"/>
    <a:srgbClr val="EA2706"/>
    <a:srgbClr val="00FF99"/>
    <a:srgbClr val="FF99FF"/>
    <a:srgbClr val="00F6B6"/>
    <a:srgbClr val="FFFFC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8" autoAdjust="0"/>
    <p:restoredTop sz="82600" autoAdjust="0"/>
  </p:normalViewPr>
  <p:slideViewPr>
    <p:cSldViewPr snapToGrid="0">
      <p:cViewPr varScale="1">
        <p:scale>
          <a:sx n="88" d="100"/>
          <a:sy n="88" d="100"/>
        </p:scale>
        <p:origin x="1910"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b="0">
                <a:solidFill>
                  <a:schemeClr val="tx1"/>
                </a:solidFill>
                <a:latin typeface="Times New Roman" panose="02020603050405020304" pitchFamily="18" charset="0"/>
              </a:defRPr>
            </a:lvl1pPr>
          </a:lstStyle>
          <a:p>
            <a:pPr>
              <a:defRPr/>
            </a:pPr>
            <a:endParaRPr lang="en-US" altLang="zh-CN"/>
          </a:p>
        </p:txBody>
      </p:sp>
      <p:sp>
        <p:nvSpPr>
          <p:cNvPr id="106499" name="Rectangle 3"/>
          <p:cNvSpPr>
            <a:spLocks noGrp="1" noChangeArrowheads="1"/>
          </p:cNvSpPr>
          <p:nvPr>
            <p:ph type="dt" sz="quarter" idx="1"/>
          </p:nvPr>
        </p:nvSpPr>
        <p:spPr bwMode="auto">
          <a:xfrm>
            <a:off x="376555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solidFill>
                <a:latin typeface="Times New Roman" panose="02020603050405020304" pitchFamily="18" charset="0"/>
              </a:defRPr>
            </a:lvl1pPr>
          </a:lstStyle>
          <a:p>
            <a:pPr>
              <a:defRPr/>
            </a:pPr>
            <a:endParaRPr lang="en-US" altLang="zh-CN"/>
          </a:p>
        </p:txBody>
      </p:sp>
      <p:sp>
        <p:nvSpPr>
          <p:cNvPr id="106500" name="Rectangle 4"/>
          <p:cNvSpPr>
            <a:spLocks noGrp="1" noChangeArrowheads="1"/>
          </p:cNvSpPr>
          <p:nvPr>
            <p:ph type="ftr" sz="quarter" idx="2"/>
          </p:nvPr>
        </p:nvSpPr>
        <p:spPr bwMode="auto">
          <a:xfrm>
            <a:off x="0" y="9286875"/>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b="0">
                <a:solidFill>
                  <a:schemeClr val="tx1"/>
                </a:solidFill>
                <a:latin typeface="Times New Roman" panose="02020603050405020304" pitchFamily="18" charset="0"/>
              </a:defRPr>
            </a:lvl1pPr>
          </a:lstStyle>
          <a:p>
            <a:pPr>
              <a:defRPr/>
            </a:pPr>
            <a:endParaRPr lang="en-US" altLang="zh-CN"/>
          </a:p>
        </p:txBody>
      </p:sp>
      <p:sp>
        <p:nvSpPr>
          <p:cNvPr id="106501" name="Rectangle 5"/>
          <p:cNvSpPr>
            <a:spLocks noGrp="1" noChangeArrowheads="1"/>
          </p:cNvSpPr>
          <p:nvPr>
            <p:ph type="sldNum" sz="quarter" idx="3"/>
          </p:nvPr>
        </p:nvSpPr>
        <p:spPr bwMode="auto">
          <a:xfrm>
            <a:off x="3765550" y="9286875"/>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latin typeface="Times New Roman" panose="02020603050405020304" pitchFamily="18" charset="0"/>
              </a:defRPr>
            </a:lvl1pPr>
          </a:lstStyle>
          <a:p>
            <a:pPr>
              <a:defRPr/>
            </a:pPr>
            <a:fld id="{CD5D1E8B-E87F-4D54-BFFC-DE97D5DEB13A}"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1027" name="Rectangle 3"/>
          <p:cNvSpPr>
            <a:spLocks noGrp="1" noChangeArrowheads="1"/>
          </p:cNvSpPr>
          <p:nvPr>
            <p:ph type="dt" idx="1"/>
          </p:nvPr>
        </p:nvSpPr>
        <p:spPr bwMode="auto">
          <a:xfrm>
            <a:off x="3767138"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3425"/>
            <a:ext cx="4889500" cy="36671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885825" y="4645025"/>
            <a:ext cx="4875213"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30" name="Rectangle 6"/>
          <p:cNvSpPr>
            <a:spLocks noGrp="1" noChangeArrowheads="1"/>
          </p:cNvSpPr>
          <p:nvPr>
            <p:ph type="ftr" sz="quarter" idx="4"/>
          </p:nvPr>
        </p:nvSpPr>
        <p:spPr bwMode="auto">
          <a:xfrm>
            <a:off x="0" y="9288463"/>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1031" name="Rectangle 7"/>
          <p:cNvSpPr>
            <a:spLocks noGrp="1" noChangeArrowheads="1"/>
          </p:cNvSpPr>
          <p:nvPr>
            <p:ph type="sldNum" sz="quarter" idx="5"/>
          </p:nvPr>
        </p:nvSpPr>
        <p:spPr bwMode="auto">
          <a:xfrm>
            <a:off x="3767138" y="9288463"/>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latinLnBrk="1" hangingPunct="1">
              <a:defRPr kumimoji="1" sz="1200" b="0">
                <a:solidFill>
                  <a:schemeClr val="tx1"/>
                </a:solidFill>
                <a:latin typeface="Gulim" pitchFamily="34" charset="-127"/>
                <a:ea typeface="Gulim" pitchFamily="34" charset="-127"/>
              </a:defRPr>
            </a:lvl1pPr>
          </a:lstStyle>
          <a:p>
            <a:pPr>
              <a:defRPr/>
            </a:pPr>
            <a:fld id="{861EA89B-7FA7-41FE-B9E0-6B8BFC9A22A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C97EF38E-784F-48A1-86A5-173F9D53C2F5}" type="slidenum">
              <a:rPr lang="en-US" altLang="zh-CN" sz="1200" b="0" smtClean="0">
                <a:solidFill>
                  <a:schemeClr val="tx1"/>
                </a:solidFill>
                <a:latin typeface="Gulim" pitchFamily="34" charset="-127"/>
                <a:ea typeface="Gulim" pitchFamily="34" charset="-127"/>
              </a:rPr>
              <a:pPr/>
              <a:t>1</a:t>
            </a:fld>
            <a:endParaRPr lang="en-US" altLang="zh-CN" sz="1200" b="0">
              <a:solidFill>
                <a:schemeClr val="tx1"/>
              </a:solidFill>
              <a:latin typeface="Gulim" pitchFamily="34" charset="-127"/>
              <a:ea typeface="Gulim" pitchFamily="34" charset="-127"/>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234C3A14-2280-4238-85DA-D7862A2A2F88}" type="slidenum">
              <a:rPr lang="en-US" altLang="zh-CN" sz="1200" b="0" smtClean="0">
                <a:solidFill>
                  <a:schemeClr val="tx1"/>
                </a:solidFill>
                <a:latin typeface="Gulim" pitchFamily="34" charset="-127"/>
                <a:ea typeface="Gulim" pitchFamily="34" charset="-127"/>
              </a:rPr>
              <a:pPr/>
              <a:t>33</a:t>
            </a:fld>
            <a:endParaRPr lang="en-US" altLang="zh-CN" sz="1200" b="0">
              <a:solidFill>
                <a:schemeClr val="tx1"/>
              </a:solidFill>
              <a:latin typeface="Gulim" pitchFamily="34" charset="-127"/>
              <a:ea typeface="Gulim" pitchFamily="34" charset="-127"/>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449D8884-62C1-457C-B836-329FA30B1B6B}" type="slidenum">
              <a:rPr lang="en-US" altLang="zh-CN" sz="1200" b="0" smtClean="0">
                <a:solidFill>
                  <a:schemeClr val="tx1"/>
                </a:solidFill>
                <a:latin typeface="Gulim" pitchFamily="34" charset="-127"/>
                <a:ea typeface="Gulim" pitchFamily="34" charset="-127"/>
              </a:rPr>
              <a:pPr/>
              <a:t>37</a:t>
            </a:fld>
            <a:endParaRPr lang="en-US" altLang="zh-CN" sz="1200" b="0">
              <a:solidFill>
                <a:schemeClr val="tx1"/>
              </a:solidFill>
              <a:latin typeface="Gulim" pitchFamily="34" charset="-127"/>
              <a:ea typeface="Gulim" pitchFamily="34" charset="-127"/>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A054B899-D40E-4412-AB97-A13299D270CB}" type="slidenum">
              <a:rPr lang="en-US" altLang="zh-CN" sz="1200" b="0" smtClean="0">
                <a:solidFill>
                  <a:schemeClr val="tx1"/>
                </a:solidFill>
                <a:latin typeface="Gulim" pitchFamily="34" charset="-127"/>
                <a:ea typeface="Gulim" pitchFamily="34" charset="-127"/>
              </a:rPr>
              <a:pPr/>
              <a:t>41</a:t>
            </a:fld>
            <a:endParaRPr lang="en-US" altLang="zh-CN" sz="1200" b="0">
              <a:solidFill>
                <a:schemeClr val="tx1"/>
              </a:solidFill>
              <a:latin typeface="Gulim" pitchFamily="34" charset="-127"/>
              <a:ea typeface="Gulim" pitchFamily="34" charset="-127"/>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1669242C-9E55-461C-827F-083023183471}" type="slidenum">
              <a:rPr lang="en-US" altLang="zh-CN" sz="1200" b="0" smtClean="0">
                <a:solidFill>
                  <a:schemeClr val="tx1"/>
                </a:solidFill>
                <a:latin typeface="Gulim" pitchFamily="34" charset="-127"/>
                <a:ea typeface="Gulim" pitchFamily="34" charset="-127"/>
              </a:rPr>
              <a:pPr/>
              <a:t>42</a:t>
            </a:fld>
            <a:endParaRPr lang="en-US" altLang="zh-CN" sz="1200" b="0">
              <a:solidFill>
                <a:schemeClr val="tx1"/>
              </a:solidFill>
              <a:latin typeface="Gulim" pitchFamily="34" charset="-127"/>
              <a:ea typeface="Gulim" pitchFamily="34" charset="-127"/>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D008AC37-4069-48B2-A2CD-3B6C4C626967}" type="slidenum">
              <a:rPr lang="en-US" altLang="zh-CN" sz="1200" b="0" smtClean="0">
                <a:solidFill>
                  <a:schemeClr val="tx1"/>
                </a:solidFill>
                <a:latin typeface="Gulim" pitchFamily="34" charset="-127"/>
                <a:ea typeface="Gulim" pitchFamily="34" charset="-127"/>
              </a:rPr>
              <a:pPr/>
              <a:t>43</a:t>
            </a:fld>
            <a:endParaRPr lang="en-US" altLang="zh-CN" sz="1200" b="0">
              <a:solidFill>
                <a:schemeClr val="tx1"/>
              </a:solidFill>
              <a:latin typeface="Gulim" pitchFamily="34" charset="-127"/>
              <a:ea typeface="Gulim" pitchFamily="34" charset="-127"/>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A678DFCE-DC35-44A7-9D18-652FC1FA3694}" type="slidenum">
              <a:rPr lang="en-US" altLang="zh-CN" sz="1200" b="0" smtClean="0">
                <a:solidFill>
                  <a:schemeClr val="tx1"/>
                </a:solidFill>
                <a:latin typeface="Gulim" pitchFamily="34" charset="-127"/>
                <a:ea typeface="Gulim" pitchFamily="34" charset="-127"/>
              </a:rPr>
              <a:pPr/>
              <a:t>44</a:t>
            </a:fld>
            <a:endParaRPr lang="en-US" altLang="zh-CN" sz="1200" b="0">
              <a:solidFill>
                <a:schemeClr val="tx1"/>
              </a:solidFill>
              <a:latin typeface="Gulim" pitchFamily="34" charset="-127"/>
              <a:ea typeface="Gulim" pitchFamily="34" charset="-127"/>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26FACC85-111E-42A9-A8B7-0C0A6E655D8B}" type="slidenum">
              <a:rPr lang="en-US" altLang="zh-CN" sz="1200" b="0" smtClean="0">
                <a:solidFill>
                  <a:schemeClr val="tx1"/>
                </a:solidFill>
                <a:latin typeface="Gulim" pitchFamily="34" charset="-127"/>
                <a:ea typeface="Gulim" pitchFamily="34" charset="-127"/>
              </a:rPr>
              <a:pPr/>
              <a:t>45</a:t>
            </a:fld>
            <a:endParaRPr lang="en-US" altLang="zh-CN" sz="1200" b="0">
              <a:solidFill>
                <a:schemeClr val="tx1"/>
              </a:solidFill>
              <a:latin typeface="Gulim" pitchFamily="34" charset="-127"/>
              <a:ea typeface="Gulim" pitchFamily="34" charset="-127"/>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050643D7-44C2-45E9-8720-5034DDA13824}" type="slidenum">
              <a:rPr lang="en-US" altLang="zh-CN" sz="1200" b="0" smtClean="0">
                <a:solidFill>
                  <a:schemeClr val="tx1"/>
                </a:solidFill>
                <a:latin typeface="Gulim" pitchFamily="34" charset="-127"/>
                <a:ea typeface="Gulim" pitchFamily="34" charset="-127"/>
              </a:rPr>
              <a:pPr/>
              <a:t>46</a:t>
            </a:fld>
            <a:endParaRPr lang="en-US" altLang="zh-CN" sz="1200" b="0">
              <a:solidFill>
                <a:schemeClr val="tx1"/>
              </a:solidFill>
              <a:latin typeface="Gulim" pitchFamily="34" charset="-127"/>
              <a:ea typeface="Gulim" pitchFamily="34" charset="-127"/>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33852B9A-C0B9-48AA-A8E4-40E066F41CFC}" type="slidenum">
              <a:rPr lang="en-US" altLang="zh-CN" smtClean="0">
                <a:latin typeface="Arial" panose="020B0604020202020204" pitchFamily="34" charset="0"/>
                <a:ea typeface="宋体" panose="02010600030101010101" pitchFamily="2" charset="-122"/>
              </a:rPr>
              <a:pPr>
                <a:spcBef>
                  <a:spcPct val="0"/>
                </a:spcBef>
              </a:pPr>
              <a:t>2</a:t>
            </a:fld>
            <a:endParaRPr lang="en-US" altLang="zh-CN">
              <a:latin typeface="Arial" panose="020B0604020202020204" pitchFamily="34" charset="0"/>
              <a:ea typeface="宋体" panose="02010600030101010101"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AD03E223-D325-40A6-B274-8F958C60885F}" type="slidenum">
              <a:rPr lang="en-US" altLang="zh-CN" sz="1200" b="0" smtClean="0">
                <a:solidFill>
                  <a:schemeClr val="tx1"/>
                </a:solidFill>
                <a:latin typeface="Gulim" pitchFamily="34" charset="-127"/>
                <a:ea typeface="Gulim" pitchFamily="34" charset="-127"/>
              </a:rPr>
              <a:pPr/>
              <a:t>47</a:t>
            </a:fld>
            <a:endParaRPr lang="en-US" altLang="zh-CN" sz="1200" b="0">
              <a:solidFill>
                <a:schemeClr val="tx1"/>
              </a:solidFill>
              <a:latin typeface="Gulim" pitchFamily="34" charset="-127"/>
              <a:ea typeface="Gulim" pitchFamily="34" charset="-127"/>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95F959AF-E1DA-4881-B83B-9FFED4287332}" type="slidenum">
              <a:rPr lang="en-US" altLang="zh-CN" sz="1200" b="0" smtClean="0">
                <a:solidFill>
                  <a:schemeClr val="tx1"/>
                </a:solidFill>
                <a:latin typeface="Gulim" pitchFamily="34" charset="-127"/>
                <a:ea typeface="Gulim" pitchFamily="34" charset="-127"/>
              </a:rPr>
              <a:pPr/>
              <a:t>48</a:t>
            </a:fld>
            <a:endParaRPr lang="en-US" altLang="zh-CN" sz="1200" b="0">
              <a:solidFill>
                <a:schemeClr val="tx1"/>
              </a:solidFill>
              <a:latin typeface="Gulim" pitchFamily="34" charset="-127"/>
              <a:ea typeface="Gulim" pitchFamily="34" charset="-127"/>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77A5DDBB-FB16-45F4-B0BF-5731FF7D6455}" type="slidenum">
              <a:rPr lang="en-US" altLang="zh-CN" sz="1200" b="0" smtClean="0">
                <a:solidFill>
                  <a:schemeClr val="tx1"/>
                </a:solidFill>
                <a:latin typeface="Gulim" pitchFamily="34" charset="-127"/>
                <a:ea typeface="Gulim" pitchFamily="34" charset="-127"/>
              </a:rPr>
              <a:pPr/>
              <a:t>49</a:t>
            </a:fld>
            <a:endParaRPr lang="en-US" altLang="zh-CN" sz="1200" b="0">
              <a:solidFill>
                <a:schemeClr val="tx1"/>
              </a:solidFill>
              <a:latin typeface="Gulim" pitchFamily="34" charset="-127"/>
              <a:ea typeface="Gulim" pitchFamily="34" charset="-127"/>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39D43F13-841D-4796-B0B5-9B92D63D0D09}" type="slidenum">
              <a:rPr lang="en-US" altLang="zh-CN" sz="1200" b="0" smtClean="0">
                <a:solidFill>
                  <a:schemeClr val="tx1"/>
                </a:solidFill>
                <a:latin typeface="Gulim" pitchFamily="34" charset="-127"/>
                <a:ea typeface="Gulim" pitchFamily="34" charset="-127"/>
              </a:rPr>
              <a:pPr/>
              <a:t>50</a:t>
            </a:fld>
            <a:endParaRPr lang="en-US" altLang="zh-CN" sz="1200" b="0">
              <a:solidFill>
                <a:schemeClr val="tx1"/>
              </a:solidFill>
              <a:latin typeface="Gulim" pitchFamily="34" charset="-127"/>
              <a:ea typeface="Gulim" pitchFamily="34" charset="-127"/>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7EB91924-E3F0-4575-A382-36022862D797}" type="slidenum">
              <a:rPr lang="en-US" altLang="zh-CN" sz="1200" b="0" smtClean="0">
                <a:solidFill>
                  <a:schemeClr val="tx1"/>
                </a:solidFill>
                <a:latin typeface="Gulim" pitchFamily="34" charset="-127"/>
                <a:ea typeface="Gulim" pitchFamily="34" charset="-127"/>
              </a:rPr>
              <a:pPr/>
              <a:t>51</a:t>
            </a:fld>
            <a:endParaRPr lang="en-US" altLang="zh-CN" sz="1200" b="0">
              <a:solidFill>
                <a:schemeClr val="tx1"/>
              </a:solidFill>
              <a:latin typeface="Gulim" pitchFamily="34" charset="-127"/>
              <a:ea typeface="Gulim" pitchFamily="34" charset="-127"/>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446DFEF3-8450-4F20-825E-7E2EE813169B}" type="slidenum">
              <a:rPr lang="en-US" altLang="zh-CN" sz="1200" b="0" smtClean="0">
                <a:solidFill>
                  <a:schemeClr val="tx1"/>
                </a:solidFill>
                <a:latin typeface="Gulim" pitchFamily="34" charset="-127"/>
                <a:ea typeface="Gulim" pitchFamily="34" charset="-127"/>
              </a:rPr>
              <a:pPr/>
              <a:t>52</a:t>
            </a:fld>
            <a:endParaRPr lang="en-US" altLang="zh-CN" sz="1200" b="0">
              <a:solidFill>
                <a:schemeClr val="tx1"/>
              </a:solidFill>
              <a:latin typeface="Gulim" pitchFamily="34" charset="-127"/>
              <a:ea typeface="Gulim" pitchFamily="34" charset="-127"/>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F2068927-B0EC-4C5D-B4F5-7CD3A04EE5E9}" type="slidenum">
              <a:rPr lang="en-US" altLang="zh-CN" sz="1200" b="0" smtClean="0">
                <a:solidFill>
                  <a:schemeClr val="tx1"/>
                </a:solidFill>
                <a:latin typeface="Gulim" pitchFamily="34" charset="-127"/>
                <a:ea typeface="Gulim" pitchFamily="34" charset="-127"/>
              </a:rPr>
              <a:pPr/>
              <a:t>53</a:t>
            </a:fld>
            <a:endParaRPr lang="en-US" altLang="zh-CN" sz="1200" b="0">
              <a:solidFill>
                <a:schemeClr val="tx1"/>
              </a:solidFill>
              <a:latin typeface="Gulim" pitchFamily="34" charset="-127"/>
              <a:ea typeface="Gulim" pitchFamily="34" charset="-127"/>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E8C7684D-F229-4CB3-A03B-7C011309D75A}" type="slidenum">
              <a:rPr lang="en-US" altLang="zh-CN" sz="1200" b="0" smtClean="0">
                <a:solidFill>
                  <a:schemeClr val="tx1"/>
                </a:solidFill>
                <a:latin typeface="Gulim" pitchFamily="34" charset="-127"/>
                <a:ea typeface="Gulim" pitchFamily="34" charset="-127"/>
              </a:rPr>
              <a:pPr/>
              <a:t>55</a:t>
            </a:fld>
            <a:endParaRPr lang="en-US" altLang="zh-CN" sz="1200" b="0">
              <a:solidFill>
                <a:schemeClr val="tx1"/>
              </a:solidFill>
              <a:latin typeface="Gulim" pitchFamily="34" charset="-127"/>
              <a:ea typeface="Gulim" pitchFamily="34" charset="-127"/>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B5D54AFC-B8CE-43CB-BD39-3D27CD7E7A56}" type="slidenum">
              <a:rPr lang="en-US" altLang="zh-CN" sz="1200" b="0" smtClean="0">
                <a:solidFill>
                  <a:schemeClr val="tx1"/>
                </a:solidFill>
                <a:latin typeface="Gulim" pitchFamily="34" charset="-127"/>
                <a:ea typeface="Gulim" pitchFamily="34" charset="-127"/>
              </a:rPr>
              <a:pPr/>
              <a:t>56</a:t>
            </a:fld>
            <a:endParaRPr lang="en-US" altLang="zh-CN" sz="1200" b="0">
              <a:solidFill>
                <a:schemeClr val="tx1"/>
              </a:solidFill>
              <a:latin typeface="Gulim" pitchFamily="34" charset="-127"/>
              <a:ea typeface="Gulim" pitchFamily="34" charset="-127"/>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78A0340A-7964-4C40-9318-732FBA03B294}" type="slidenum">
              <a:rPr lang="en-US" altLang="zh-CN" sz="1200" b="0" smtClean="0">
                <a:solidFill>
                  <a:schemeClr val="tx1"/>
                </a:solidFill>
                <a:latin typeface="Gulim" pitchFamily="34" charset="-127"/>
                <a:ea typeface="Gulim" pitchFamily="34" charset="-127"/>
              </a:rPr>
              <a:pPr/>
              <a:t>58</a:t>
            </a:fld>
            <a:endParaRPr lang="en-US" altLang="zh-CN" sz="1200" b="0">
              <a:solidFill>
                <a:schemeClr val="tx1"/>
              </a:solidFill>
              <a:latin typeface="Gulim" pitchFamily="34" charset="-127"/>
              <a:ea typeface="Gulim" pitchFamily="34" charset="-127"/>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33852B9A-C0B9-48AA-A8E4-40E066F41CFC}" type="slidenum">
              <a:rPr lang="en-US" altLang="zh-CN" smtClean="0">
                <a:latin typeface="Arial" panose="020B0604020202020204" pitchFamily="34" charset="0"/>
                <a:ea typeface="宋体" panose="02010600030101010101" pitchFamily="2" charset="-122"/>
              </a:rPr>
              <a:pPr>
                <a:spcBef>
                  <a:spcPct val="0"/>
                </a:spcBef>
              </a:pPr>
              <a:t>3</a:t>
            </a:fld>
            <a:endParaRPr lang="en-US" altLang="zh-CN">
              <a:latin typeface="Arial" panose="020B0604020202020204" pitchFamily="34" charset="0"/>
              <a:ea typeface="宋体" panose="02010600030101010101"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818391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6BB5E5CA-09EF-405B-8DF7-70664A01680F}" type="slidenum">
              <a:rPr lang="en-US" altLang="zh-CN" sz="1200" b="0" smtClean="0">
                <a:solidFill>
                  <a:schemeClr val="tx1"/>
                </a:solidFill>
                <a:latin typeface="Gulim" pitchFamily="34" charset="-127"/>
                <a:ea typeface="Gulim" pitchFamily="34" charset="-127"/>
              </a:rPr>
              <a:pPr/>
              <a:t>59</a:t>
            </a:fld>
            <a:endParaRPr lang="en-US" altLang="zh-CN" sz="1200" b="0">
              <a:solidFill>
                <a:schemeClr val="tx1"/>
              </a:solidFill>
              <a:latin typeface="Gulim" pitchFamily="34" charset="-127"/>
              <a:ea typeface="Gulim" pitchFamily="34" charset="-127"/>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6B7AF20B-9727-402E-AD34-B066485ECBC5}" type="slidenum">
              <a:rPr lang="en-US" altLang="zh-CN" sz="1200" b="0" smtClean="0">
                <a:solidFill>
                  <a:schemeClr val="tx1"/>
                </a:solidFill>
                <a:latin typeface="Gulim" pitchFamily="34" charset="-127"/>
                <a:ea typeface="Gulim" pitchFamily="34" charset="-127"/>
              </a:rPr>
              <a:pPr/>
              <a:t>67</a:t>
            </a:fld>
            <a:endParaRPr lang="en-US" altLang="zh-CN" sz="1200" b="0">
              <a:solidFill>
                <a:schemeClr val="tx1"/>
              </a:solidFill>
              <a:latin typeface="Gulim" pitchFamily="34" charset="-127"/>
              <a:ea typeface="Gulim" pitchFamily="34" charset="-127"/>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33852B9A-C0B9-48AA-A8E4-40E066F41CFC}" type="slidenum">
              <a:rPr lang="en-US" altLang="zh-CN" smtClean="0">
                <a:latin typeface="Arial" panose="020B0604020202020204" pitchFamily="34" charset="0"/>
                <a:ea typeface="宋体" panose="02010600030101010101" pitchFamily="2" charset="-122"/>
              </a:rPr>
              <a:pPr>
                <a:spcBef>
                  <a:spcPct val="0"/>
                </a:spcBef>
              </a:pPr>
              <a:t>68</a:t>
            </a:fld>
            <a:endParaRPr lang="en-US" altLang="zh-CN">
              <a:latin typeface="Arial" panose="020B0604020202020204" pitchFamily="34" charset="0"/>
              <a:ea typeface="宋体" panose="02010600030101010101"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2080598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27D2B38E-F27F-4414-A167-53CC60796175}" type="slidenum">
              <a:rPr lang="en-US" altLang="zh-CN" smtClean="0">
                <a:latin typeface="Arial" panose="020B0604020202020204" pitchFamily="34" charset="0"/>
                <a:ea typeface="宋体" panose="02010600030101010101" pitchFamily="2" charset="-122"/>
              </a:rPr>
              <a:pPr>
                <a:spcBef>
                  <a:spcPct val="0"/>
                </a:spcBef>
              </a:pPr>
              <a:t>4</a:t>
            </a:fld>
            <a:endParaRPr lang="en-US" altLang="zh-CN">
              <a:latin typeface="Arial" panose="020B0604020202020204" pitchFamily="34" charset="0"/>
              <a:ea typeface="宋体" panose="02010600030101010101" pitchFamily="2"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1962934C-426A-44BE-8BD9-5B18540DBC4D}" type="slidenum">
              <a:rPr lang="en-US" altLang="zh-CN" smtClean="0">
                <a:latin typeface="Arial" panose="020B0604020202020204" pitchFamily="34" charset="0"/>
                <a:ea typeface="宋体" panose="02010600030101010101" pitchFamily="2" charset="-122"/>
              </a:rPr>
              <a:pPr>
                <a:spcBef>
                  <a:spcPct val="0"/>
                </a:spcBef>
              </a:pPr>
              <a:t>5</a:t>
            </a:fld>
            <a:endParaRPr lang="en-US" altLang="zh-CN">
              <a:latin typeface="Arial" panose="020B0604020202020204" pitchFamily="34" charset="0"/>
              <a:ea typeface="宋体" panose="02010600030101010101" pitchFamily="2" charset="-122"/>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6EFEFC5D-D896-4F59-BB3B-FD8D7255E210}" type="slidenum">
              <a:rPr lang="en-US" altLang="zh-CN" smtClean="0">
                <a:latin typeface="Arial" panose="020B0604020202020204" pitchFamily="34" charset="0"/>
                <a:ea typeface="宋体" panose="02010600030101010101" pitchFamily="2" charset="-122"/>
              </a:rPr>
              <a:pPr>
                <a:spcBef>
                  <a:spcPct val="0"/>
                </a:spcBef>
              </a:pPr>
              <a:t>6</a:t>
            </a:fld>
            <a:endParaRPr lang="en-US" altLang="zh-CN">
              <a:latin typeface="Arial" panose="020B0604020202020204" pitchFamily="34" charset="0"/>
              <a:ea typeface="宋体" panose="02010600030101010101" pitchFamily="2" charset="-122"/>
            </a:endParaRPr>
          </a:p>
        </p:txBody>
      </p:sp>
      <p:sp>
        <p:nvSpPr>
          <p:cNvPr id="14339" name="Rectangle 1026"/>
          <p:cNvSpPr>
            <a:spLocks noGrp="1" noRot="1" noChangeAspect="1" noChangeArrowheads="1" noTextEdit="1"/>
          </p:cNvSpPr>
          <p:nvPr>
            <p:ph type="sldImg"/>
          </p:nvPr>
        </p:nvSpPr>
        <p:spPr>
          <a:ln/>
        </p:spPr>
      </p:sp>
      <p:sp>
        <p:nvSpPr>
          <p:cNvPr id="14340"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1CA25332-689A-431C-8139-90C8C9307226}" type="slidenum">
              <a:rPr lang="en-US" altLang="zh-CN" sz="1200" b="0" smtClean="0">
                <a:solidFill>
                  <a:schemeClr val="tx1"/>
                </a:solidFill>
                <a:latin typeface="Gulim" pitchFamily="34" charset="-127"/>
                <a:ea typeface="Gulim" pitchFamily="34" charset="-127"/>
              </a:rPr>
              <a:pPr/>
              <a:t>30</a:t>
            </a:fld>
            <a:endParaRPr lang="en-US" altLang="zh-CN" sz="1200" b="0">
              <a:solidFill>
                <a:schemeClr val="tx1"/>
              </a:solidFill>
              <a:latin typeface="Gulim" pitchFamily="34" charset="-127"/>
              <a:ea typeface="Gulim" pitchFamily="34" charset="-127"/>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25F7FA5B-4B9D-4FD1-B47C-DACAF8FEE445}" type="slidenum">
              <a:rPr lang="en-US" altLang="zh-CN" sz="1200" b="0" smtClean="0">
                <a:solidFill>
                  <a:schemeClr val="tx1"/>
                </a:solidFill>
                <a:latin typeface="Gulim" pitchFamily="34" charset="-127"/>
                <a:ea typeface="Gulim" pitchFamily="34" charset="-127"/>
              </a:rPr>
              <a:pPr/>
              <a:t>31</a:t>
            </a:fld>
            <a:endParaRPr lang="en-US" altLang="zh-CN" sz="1200" b="0">
              <a:solidFill>
                <a:schemeClr val="tx1"/>
              </a:solidFill>
              <a:latin typeface="Gulim" pitchFamily="34" charset="-127"/>
              <a:ea typeface="Gulim" pitchFamily="34" charset="-127"/>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7BB0A32F-7008-4475-92E0-36134C9DFE19}" type="slidenum">
              <a:rPr lang="en-US" altLang="zh-CN" sz="1200" b="0" smtClean="0">
                <a:solidFill>
                  <a:schemeClr val="tx1"/>
                </a:solidFill>
                <a:latin typeface="Gulim" pitchFamily="34" charset="-127"/>
                <a:ea typeface="Gulim" pitchFamily="34" charset="-127"/>
              </a:rPr>
              <a:pPr/>
              <a:t>32</a:t>
            </a:fld>
            <a:endParaRPr lang="en-US" altLang="zh-CN" sz="1200" b="0">
              <a:solidFill>
                <a:schemeClr val="tx1"/>
              </a:solidFill>
              <a:latin typeface="Gulim" pitchFamily="34" charset="-127"/>
              <a:ea typeface="Gulim" pitchFamily="34"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665163" y="4645025"/>
            <a:ext cx="5316537" cy="4398963"/>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endParaRPr lang="en-US" altLang="en-US"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endParaRPr lang="en-US" altLang="en-US" noProof="0"/>
          </a:p>
        </p:txBody>
      </p:sp>
      <p:sp>
        <p:nvSpPr>
          <p:cNvPr id="5" name="Rectangle 5"/>
          <p:cNvSpPr>
            <a:spLocks noGrp="1" noChangeArrowheads="1"/>
          </p:cNvSpPr>
          <p:nvPr>
            <p:ph type="dt" sz="half" idx="10"/>
          </p:nvPr>
        </p:nvSpPr>
        <p:spPr>
          <a:xfrm>
            <a:off x="685800" y="6400800"/>
            <a:ext cx="1905000" cy="457200"/>
          </a:xfrm>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r>
              <a:rPr lang="en-US" altLang="zh-CN"/>
              <a:t>山东大学计算机学院</a:t>
            </a:r>
          </a:p>
        </p:txBody>
      </p:sp>
      <p:sp>
        <p:nvSpPr>
          <p:cNvPr id="7" name="Rectangle 7"/>
          <p:cNvSpPr>
            <a:spLocks noGrp="1" noChangeArrowheads="1"/>
          </p:cNvSpPr>
          <p:nvPr>
            <p:ph type="sldNum" sz="quarter" idx="12"/>
          </p:nvPr>
        </p:nvSpPr>
        <p:spPr>
          <a:xfrm>
            <a:off x="6553200" y="6400800"/>
            <a:ext cx="1905000" cy="457200"/>
          </a:xfrm>
        </p:spPr>
        <p:txBody>
          <a:bodyPr/>
          <a:lstStyle>
            <a:lvl1pPr>
              <a:defRPr/>
            </a:lvl1pPr>
          </a:lstStyle>
          <a:p>
            <a:pPr>
              <a:defRPr/>
            </a:pPr>
            <a:fld id="{5603FDA9-D23B-448D-B791-7EE0CC647F27}" type="slidenum">
              <a:rPr lang="ko-KR" altLang="en-US"/>
              <a:pPr>
                <a:defRPr/>
              </a:pPr>
              <a:t>‹#›</a:t>
            </a:fld>
            <a:endParaRPr lang="en-US" altLang="ko-KR"/>
          </a:p>
        </p:txBody>
      </p:sp>
    </p:spTree>
    <p:extLst>
      <p:ext uri="{BB962C8B-B14F-4D97-AF65-F5344CB8AC3E}">
        <p14:creationId xmlns:p14="http://schemas.microsoft.com/office/powerpoint/2010/main" val="29587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6E75F36B-DA34-4245-958A-798BEB8548F4}" type="slidenum">
              <a:rPr lang="ko-KR" altLang="en-US"/>
              <a:pPr>
                <a:defRPr/>
              </a:pPr>
              <a:t>‹#›</a:t>
            </a:fld>
            <a:endParaRPr lang="en-US" altLang="ko-KR"/>
          </a:p>
        </p:txBody>
      </p:sp>
    </p:spTree>
    <p:extLst>
      <p:ext uri="{BB962C8B-B14F-4D97-AF65-F5344CB8AC3E}">
        <p14:creationId xmlns:p14="http://schemas.microsoft.com/office/powerpoint/2010/main" val="316465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6FD51237-A277-443A-AC9D-3ECB4A52EB83}" type="slidenum">
              <a:rPr lang="ko-KR" altLang="en-US"/>
              <a:pPr>
                <a:defRPr/>
              </a:pPr>
              <a:t>‹#›</a:t>
            </a:fld>
            <a:endParaRPr lang="en-US" altLang="ko-KR"/>
          </a:p>
        </p:txBody>
      </p:sp>
    </p:spTree>
    <p:extLst>
      <p:ext uri="{BB962C8B-B14F-4D97-AF65-F5344CB8AC3E}">
        <p14:creationId xmlns:p14="http://schemas.microsoft.com/office/powerpoint/2010/main" val="351083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333375"/>
            <a:ext cx="8280400" cy="574675"/>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95288" y="1052513"/>
            <a:ext cx="4064000" cy="527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11688" y="1052513"/>
            <a:ext cx="4064000" cy="527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CC2800E6-E859-443A-A197-C39B4B574B1F}" type="slidenum">
              <a:rPr lang="ko-KR" altLang="en-US"/>
              <a:pPr>
                <a:defRPr/>
              </a:pPr>
              <a:t>‹#›</a:t>
            </a:fld>
            <a:endParaRPr lang="en-US" altLang="ko-KR"/>
          </a:p>
        </p:txBody>
      </p:sp>
    </p:spTree>
    <p:extLst>
      <p:ext uri="{BB962C8B-B14F-4D97-AF65-F5344CB8AC3E}">
        <p14:creationId xmlns:p14="http://schemas.microsoft.com/office/powerpoint/2010/main" val="91438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8"/>
          <p:cNvSpPr>
            <a:spLocks noGrp="1" noChangeArrowheads="1"/>
          </p:cNvSpPr>
          <p:nvPr>
            <p:ph type="sldNum" sz="quarter" idx="12"/>
          </p:nvPr>
        </p:nvSpPr>
        <p:spPr>
          <a:ln/>
        </p:spPr>
        <p:txBody>
          <a:bodyPr/>
          <a:lstStyle>
            <a:lvl1pPr>
              <a:defRPr/>
            </a:lvl1pPr>
          </a:lstStyle>
          <a:p>
            <a:pPr>
              <a:defRPr/>
            </a:pPr>
            <a:fld id="{E6F79A4E-189D-46EC-A825-2E90AAB5EF38}" type="slidenum">
              <a:rPr lang="ko-KR" altLang="en-US"/>
              <a:pPr>
                <a:defRPr/>
              </a:pPr>
              <a:t>‹#›</a:t>
            </a:fld>
            <a:endParaRPr lang="en-US" altLang="ko-KR"/>
          </a:p>
        </p:txBody>
      </p:sp>
    </p:spTree>
    <p:extLst>
      <p:ext uri="{BB962C8B-B14F-4D97-AF65-F5344CB8AC3E}">
        <p14:creationId xmlns:p14="http://schemas.microsoft.com/office/powerpoint/2010/main" val="317596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6F07D3D8-9D32-4338-8E69-29B49045A668}" type="slidenum">
              <a:rPr lang="ko-KR" altLang="en-US"/>
              <a:pPr>
                <a:defRPr/>
              </a:pPr>
              <a:t>‹#›</a:t>
            </a:fld>
            <a:endParaRPr lang="en-US" altLang="ko-KR"/>
          </a:p>
        </p:txBody>
      </p:sp>
    </p:spTree>
    <p:extLst>
      <p:ext uri="{BB962C8B-B14F-4D97-AF65-F5344CB8AC3E}">
        <p14:creationId xmlns:p14="http://schemas.microsoft.com/office/powerpoint/2010/main" val="27858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395288" y="1052513"/>
            <a:ext cx="4064000" cy="527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11688" y="1052513"/>
            <a:ext cx="4064000" cy="527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6686108A-F66B-41FC-AA3C-D9D92B3FBB16}" type="slidenum">
              <a:rPr lang="ko-KR" altLang="en-US"/>
              <a:pPr>
                <a:defRPr/>
              </a:pPr>
              <a:t>‹#›</a:t>
            </a:fld>
            <a:endParaRPr lang="en-US" altLang="ko-KR"/>
          </a:p>
        </p:txBody>
      </p:sp>
    </p:spTree>
    <p:extLst>
      <p:ext uri="{BB962C8B-B14F-4D97-AF65-F5344CB8AC3E}">
        <p14:creationId xmlns:p14="http://schemas.microsoft.com/office/powerpoint/2010/main" val="302234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9" name="Rectangle 8"/>
          <p:cNvSpPr>
            <a:spLocks noGrp="1" noChangeArrowheads="1"/>
          </p:cNvSpPr>
          <p:nvPr>
            <p:ph type="sldNum" sz="quarter" idx="12"/>
          </p:nvPr>
        </p:nvSpPr>
        <p:spPr>
          <a:ln/>
        </p:spPr>
        <p:txBody>
          <a:bodyPr/>
          <a:lstStyle>
            <a:lvl1pPr>
              <a:defRPr/>
            </a:lvl1pPr>
          </a:lstStyle>
          <a:p>
            <a:pPr>
              <a:defRPr/>
            </a:pPr>
            <a:fld id="{CEA2744B-8973-4ADB-A6C4-CDBB167083A1}" type="slidenum">
              <a:rPr lang="ko-KR" altLang="en-US"/>
              <a:pPr>
                <a:defRPr/>
              </a:pPr>
              <a:t>‹#›</a:t>
            </a:fld>
            <a:endParaRPr lang="en-US" altLang="ko-KR"/>
          </a:p>
        </p:txBody>
      </p:sp>
    </p:spTree>
    <p:extLst>
      <p:ext uri="{BB962C8B-B14F-4D97-AF65-F5344CB8AC3E}">
        <p14:creationId xmlns:p14="http://schemas.microsoft.com/office/powerpoint/2010/main" val="103883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5" name="Rectangle 8"/>
          <p:cNvSpPr>
            <a:spLocks noGrp="1" noChangeArrowheads="1"/>
          </p:cNvSpPr>
          <p:nvPr>
            <p:ph type="sldNum" sz="quarter" idx="12"/>
          </p:nvPr>
        </p:nvSpPr>
        <p:spPr>
          <a:ln/>
        </p:spPr>
        <p:txBody>
          <a:bodyPr/>
          <a:lstStyle>
            <a:lvl1pPr>
              <a:defRPr/>
            </a:lvl1pPr>
          </a:lstStyle>
          <a:p>
            <a:pPr>
              <a:defRPr/>
            </a:pPr>
            <a:fld id="{4CEF5614-DBAE-4E1C-A6A8-40D3735753C0}" type="slidenum">
              <a:rPr lang="ko-KR" altLang="en-US"/>
              <a:pPr>
                <a:defRPr/>
              </a:pPr>
              <a:t>‹#›</a:t>
            </a:fld>
            <a:endParaRPr lang="en-US" altLang="ko-KR"/>
          </a:p>
        </p:txBody>
      </p:sp>
    </p:spTree>
    <p:extLst>
      <p:ext uri="{BB962C8B-B14F-4D97-AF65-F5344CB8AC3E}">
        <p14:creationId xmlns:p14="http://schemas.microsoft.com/office/powerpoint/2010/main" val="322477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4" name="Rectangle 8"/>
          <p:cNvSpPr>
            <a:spLocks noGrp="1" noChangeArrowheads="1"/>
          </p:cNvSpPr>
          <p:nvPr>
            <p:ph type="sldNum" sz="quarter" idx="12"/>
          </p:nvPr>
        </p:nvSpPr>
        <p:spPr>
          <a:ln/>
        </p:spPr>
        <p:txBody>
          <a:bodyPr/>
          <a:lstStyle>
            <a:lvl1pPr>
              <a:defRPr/>
            </a:lvl1pPr>
          </a:lstStyle>
          <a:p>
            <a:pPr>
              <a:defRPr/>
            </a:pPr>
            <a:fld id="{716B0F82-77F1-4F9C-89FE-6D9A7AF088A5}" type="slidenum">
              <a:rPr lang="ko-KR" altLang="en-US"/>
              <a:pPr>
                <a:defRPr/>
              </a:pPr>
              <a:t>‹#›</a:t>
            </a:fld>
            <a:endParaRPr lang="en-US" altLang="ko-KR"/>
          </a:p>
        </p:txBody>
      </p:sp>
    </p:spTree>
    <p:extLst>
      <p:ext uri="{BB962C8B-B14F-4D97-AF65-F5344CB8AC3E}">
        <p14:creationId xmlns:p14="http://schemas.microsoft.com/office/powerpoint/2010/main" val="190423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533C0233-41C6-4446-B5E7-A90E90428E37}" type="slidenum">
              <a:rPr lang="ko-KR" altLang="en-US"/>
              <a:pPr>
                <a:defRPr/>
              </a:pPr>
              <a:t>‹#›</a:t>
            </a:fld>
            <a:endParaRPr lang="en-US" altLang="ko-KR"/>
          </a:p>
        </p:txBody>
      </p:sp>
    </p:spTree>
    <p:extLst>
      <p:ext uri="{BB962C8B-B14F-4D97-AF65-F5344CB8AC3E}">
        <p14:creationId xmlns:p14="http://schemas.microsoft.com/office/powerpoint/2010/main" val="338454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72625985-B15C-46F8-B24B-B0323F0E6EA3}" type="slidenum">
              <a:rPr lang="ko-KR" altLang="en-US"/>
              <a:pPr>
                <a:defRPr/>
              </a:pPr>
              <a:t>‹#›</a:t>
            </a:fld>
            <a:endParaRPr lang="en-US" altLang="ko-KR"/>
          </a:p>
        </p:txBody>
      </p:sp>
    </p:spTree>
    <p:extLst>
      <p:ext uri="{BB962C8B-B14F-4D97-AF65-F5344CB8AC3E}">
        <p14:creationId xmlns:p14="http://schemas.microsoft.com/office/powerpoint/2010/main" val="257724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eaLnBrk="1" hangingPunct="1">
              <a:defRPr/>
            </a:pPr>
            <a:endParaRPr lang="en-US" altLang="en-US"/>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abc</a:t>
            </a:r>
            <a:endParaRPr lang="en-US" altLang="ko-KR"/>
          </a:p>
        </p:txBody>
      </p:sp>
      <p:sp>
        <p:nvSpPr>
          <p:cNvPr id="1029" name="Rectangle 5"/>
          <p:cNvSpPr>
            <a:spLocks noGrp="1" noChangeArrowheads="1"/>
          </p:cNvSpPr>
          <p:nvPr>
            <p:ph type="body" idx="1"/>
          </p:nvPr>
        </p:nvSpPr>
        <p:spPr bwMode="auto">
          <a:xfrm>
            <a:off x="395288" y="1052513"/>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kumimoji="1" sz="1400" b="0">
                <a:solidFill>
                  <a:schemeClr val="tx1"/>
                </a:solidFill>
                <a:latin typeface="-쉬리B" pitchFamily="18" charset="-127"/>
                <a:ea typeface="-쉬리B" pitchFamily="18" charset="-127"/>
              </a:defRPr>
            </a:lvl1pPr>
          </a:lstStyle>
          <a:p>
            <a:pPr>
              <a:defRPr/>
            </a:pPr>
            <a:endParaRPr lang="en-US" altLang="ko-KR"/>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latinLnBrk="1" hangingPunct="1">
              <a:defRPr kumimoji="1" sz="1400" b="0">
                <a:solidFill>
                  <a:schemeClr val="tx1"/>
                </a:solidFill>
                <a:latin typeface="-쉬리B" pitchFamily="18" charset="-127"/>
              </a:defRPr>
            </a:lvl1pPr>
          </a:lstStyle>
          <a:p>
            <a:pPr>
              <a:defRPr/>
            </a:pPr>
            <a:r>
              <a:rPr lang="en-US" altLang="zh-CN"/>
              <a:t>山东大学计算机学院</a:t>
            </a:r>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kumimoji="1" sz="1400" b="0">
                <a:solidFill>
                  <a:schemeClr val="tx1"/>
                </a:solidFill>
                <a:latin typeface="-쉬리B" pitchFamily="18" charset="-127"/>
                <a:ea typeface="-쉬리B" pitchFamily="18" charset="-127"/>
              </a:defRPr>
            </a:lvl1pPr>
          </a:lstStyle>
          <a:p>
            <a:pPr>
              <a:defRPr/>
            </a:pPr>
            <a:fld id="{5DCFAE50-76F0-4757-89EF-C20D2B44B7C8}"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41"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dt="0"/>
  <p:txStyles>
    <p:titleStyle>
      <a:lvl1pPr algn="l" rtl="0" eaLnBrk="0" fontAlgn="base" latinLnBrk="1" hangingPunct="0">
        <a:spcBef>
          <a:spcPct val="0"/>
        </a:spcBef>
        <a:spcAft>
          <a:spcPct val="0"/>
        </a:spcAft>
        <a:defRPr sz="3200" kern="1200">
          <a:solidFill>
            <a:srgbClr val="000000"/>
          </a:solidFill>
          <a:effectLst>
            <a:outerShdw blurRad="38100" dist="38100" dir="2700000" algn="tl">
              <a:srgbClr val="C0C0C0"/>
            </a:outerShdw>
          </a:effectLst>
          <a:latin typeface="+mj-lt"/>
          <a:ea typeface="+mj-ea"/>
          <a:cs typeface="+mj-cs"/>
        </a:defRPr>
      </a:lvl1pPr>
      <a:lvl2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2pPr>
      <a:lvl3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3pPr>
      <a:lvl4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4pPr>
      <a:lvl5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5pPr>
      <a:lvl6pPr marL="4572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6pPr>
      <a:lvl7pPr marL="9144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7pPr>
      <a:lvl8pPr marL="13716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8pPr>
      <a:lvl9pPr marL="18288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kumimoji="1" sz="28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kumimoji="1"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0825" y="2020888"/>
            <a:ext cx="7772400" cy="1143000"/>
          </a:xfrm>
        </p:spPr>
        <p:txBody>
          <a:bodyPr/>
          <a:lstStyle/>
          <a:p>
            <a:pPr eaLnBrk="1" hangingPunct="1"/>
            <a:r>
              <a:rPr lang="zh-CN" altLang="en-US" b="0"/>
              <a:t>软件项目进度计划</a:t>
            </a:r>
          </a:p>
        </p:txBody>
      </p:sp>
      <p:sp>
        <p:nvSpPr>
          <p:cNvPr id="5123" name="Rectangle 3"/>
          <p:cNvSpPr>
            <a:spLocks noGrp="1" noChangeArrowheads="1"/>
          </p:cNvSpPr>
          <p:nvPr>
            <p:ph type="subTitle" idx="1"/>
          </p:nvPr>
        </p:nvSpPr>
        <p:spPr/>
        <p:txBody>
          <a:bodyPr/>
          <a:lstStyle/>
          <a:p>
            <a:pPr eaLnBrk="1" hangingPunct="1"/>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999" advTm="6200"/>
    </mc:Choice>
    <mc:Fallback xmlns="">
      <p:transition spd="slow" advTm="62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6E52B7F-6174-4288-9499-A53ECF5C3E04}"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18435"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1843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3970EAB-5C8A-48A2-9162-4890C138778A}" type="slidenum">
              <a:rPr lang="en-US" altLang="zh-CN" sz="1400" smtClean="0">
                <a:solidFill>
                  <a:schemeClr val="tx1"/>
                </a:solidFill>
                <a:ea typeface="宋体" panose="02010600030101010101" pitchFamily="2" charset="-122"/>
              </a:rPr>
              <a:pPr>
                <a:spcBef>
                  <a:spcPct val="0"/>
                </a:spcBef>
                <a:buFontTx/>
                <a:buNone/>
              </a:pPr>
              <a:t>10</a:t>
            </a:fld>
            <a:endParaRPr lang="en-US" altLang="zh-CN" sz="1400">
              <a:solidFill>
                <a:schemeClr val="tx1"/>
              </a:solidFill>
              <a:ea typeface="宋体" panose="02010600030101010101" pitchFamily="2" charset="-122"/>
            </a:endParaRPr>
          </a:p>
        </p:txBody>
      </p:sp>
      <p:sp>
        <p:nvSpPr>
          <p:cNvPr id="39941"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9</a:t>
            </a:r>
          </a:p>
        </p:txBody>
      </p:sp>
      <p:sp>
        <p:nvSpPr>
          <p:cNvPr id="18438" name="Text Box 5"/>
          <p:cNvSpPr txBox="1">
            <a:spLocks noChangeArrowheads="1"/>
          </p:cNvSpPr>
          <p:nvPr/>
        </p:nvSpPr>
        <p:spPr bwMode="auto">
          <a:xfrm>
            <a:off x="2138363" y="6032500"/>
            <a:ext cx="4646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zh-CN" altLang="en-US">
                <a:solidFill>
                  <a:schemeClr val="tx1"/>
                </a:solidFill>
                <a:ea typeface="宋体" panose="02010600030101010101" pitchFamily="2" charset="-122"/>
              </a:rPr>
              <a:t>网络图法</a:t>
            </a:r>
            <a:r>
              <a:rPr kumimoji="0" lang="en-US" altLang="zh-CN">
                <a:solidFill>
                  <a:schemeClr val="tx1"/>
                </a:solidFill>
                <a:ea typeface="宋体" panose="02010600030101010101" pitchFamily="2" charset="-122"/>
              </a:rPr>
              <a:t>AOA(Activity-on-Arrow )</a:t>
            </a:r>
          </a:p>
        </p:txBody>
      </p:sp>
      <p:pic>
        <p:nvPicPr>
          <p:cNvPr id="184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908050"/>
            <a:ext cx="9144000"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Tm="34303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1A8F2DF-591B-463D-B04D-D4F55F4C0117}"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19459"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1946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FF7996E-6A50-4267-8FE4-D7C639FFE006}" type="slidenum">
              <a:rPr lang="en-US" altLang="zh-CN" sz="1400" smtClean="0">
                <a:solidFill>
                  <a:schemeClr val="tx1"/>
                </a:solidFill>
                <a:ea typeface="宋体" panose="02010600030101010101" pitchFamily="2" charset="-122"/>
              </a:rPr>
              <a:pPr>
                <a:spcBef>
                  <a:spcPct val="0"/>
                </a:spcBef>
                <a:buFontTx/>
                <a:buNone/>
              </a:pPr>
              <a:t>11</a:t>
            </a:fld>
            <a:endParaRPr lang="en-US" altLang="zh-CN" sz="1400">
              <a:solidFill>
                <a:schemeClr val="tx1"/>
              </a:solidFill>
              <a:ea typeface="宋体" panose="02010600030101010101" pitchFamily="2" charset="-122"/>
            </a:endParaRPr>
          </a:p>
        </p:txBody>
      </p:sp>
      <p:sp>
        <p:nvSpPr>
          <p:cNvPr id="40965"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10</a:t>
            </a:r>
          </a:p>
        </p:txBody>
      </p:sp>
      <p:sp>
        <p:nvSpPr>
          <p:cNvPr id="19462" name="Rectangle 3"/>
          <p:cNvSpPr>
            <a:spLocks noGrp="1" noChangeArrowheads="1"/>
          </p:cNvSpPr>
          <p:nvPr>
            <p:ph type="body" idx="1"/>
          </p:nvPr>
        </p:nvSpPr>
        <p:spPr/>
        <p:txBody>
          <a:bodyPr/>
          <a:lstStyle/>
          <a:p>
            <a:pPr lvl="1"/>
            <a:r>
              <a:rPr lang="zh-CN" altLang="en-US" dirty="0"/>
              <a:t>前导图法（</a:t>
            </a:r>
            <a:r>
              <a:rPr lang="en-US" altLang="zh-CN" dirty="0"/>
              <a:t>precedence diagramming method PDM</a:t>
            </a:r>
            <a:r>
              <a:rPr lang="zh-CN" altLang="en-US" dirty="0"/>
              <a:t>）</a:t>
            </a:r>
          </a:p>
          <a:p>
            <a:pPr lvl="2"/>
            <a:r>
              <a:rPr lang="zh-CN" altLang="en-US" dirty="0"/>
              <a:t>用方框表示活动</a:t>
            </a:r>
          </a:p>
          <a:p>
            <a:pPr lvl="2"/>
            <a:r>
              <a:rPr lang="zh-CN" altLang="en-US" dirty="0"/>
              <a:t>活动之间四种强调依赖关系</a:t>
            </a:r>
          </a:p>
          <a:p>
            <a:pPr lvl="3"/>
            <a:r>
              <a:rPr lang="zh-CN" altLang="en-US" dirty="0"/>
              <a:t>完成－开始：“从”活动必须在“到”活动开始之前完成</a:t>
            </a:r>
          </a:p>
          <a:p>
            <a:pPr lvl="3"/>
            <a:r>
              <a:rPr lang="zh-CN" altLang="en-US" dirty="0"/>
              <a:t>开始－开始：“从”活动必须在“到”活动开始的时候、或者在“到”活动之前开始</a:t>
            </a:r>
          </a:p>
          <a:p>
            <a:pPr lvl="3"/>
            <a:r>
              <a:rPr lang="zh-CN" altLang="en-US" dirty="0"/>
              <a:t>完成－完成： “从”活动必须在“到”活动完成之前完成，一项活动不能在另一向任务之前完成</a:t>
            </a:r>
          </a:p>
          <a:p>
            <a:pPr lvl="3"/>
            <a:r>
              <a:rPr lang="zh-CN" altLang="en-US" dirty="0"/>
              <a:t>开始－完成：“从”活动必须在“到”活动完成之前开始</a:t>
            </a:r>
          </a:p>
          <a:p>
            <a:pPr lvl="2"/>
            <a:r>
              <a:rPr lang="zh-CN" altLang="en-US" dirty="0"/>
              <a:t>优点</a:t>
            </a:r>
          </a:p>
          <a:p>
            <a:pPr lvl="3"/>
            <a:r>
              <a:rPr lang="zh-CN" altLang="en-US" dirty="0"/>
              <a:t>大多数项目管理软件使用</a:t>
            </a:r>
            <a:r>
              <a:rPr lang="en-US" altLang="zh-CN" dirty="0"/>
              <a:t>PDM</a:t>
            </a:r>
            <a:r>
              <a:rPr lang="zh-CN" altLang="en-US" dirty="0"/>
              <a:t>法</a:t>
            </a:r>
          </a:p>
          <a:p>
            <a:pPr lvl="3"/>
            <a:r>
              <a:rPr lang="zh-CN" altLang="en-US" dirty="0"/>
              <a:t>可以避免使用虚活动</a:t>
            </a:r>
          </a:p>
          <a:p>
            <a:pPr lvl="3"/>
            <a:r>
              <a:rPr lang="zh-CN" altLang="en-US" dirty="0"/>
              <a:t>反映了任务之间的各种依赖关系</a:t>
            </a:r>
          </a:p>
        </p:txBody>
      </p:sp>
    </p:spTree>
  </p:cSld>
  <p:clrMapOvr>
    <a:masterClrMapping/>
  </p:clrMapOvr>
  <p:transition spd="slow" advTm="121179"/>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25901D5-7F3B-40EC-8CBA-38460BC110C4}"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0483"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2048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2E83D8B-381C-4EA1-BCE8-D242993B4AF1}" type="slidenum">
              <a:rPr lang="en-US" altLang="zh-CN" sz="1400" smtClean="0">
                <a:solidFill>
                  <a:schemeClr val="tx1"/>
                </a:solidFill>
                <a:ea typeface="宋体" panose="02010600030101010101" pitchFamily="2" charset="-122"/>
              </a:rPr>
              <a:pPr>
                <a:spcBef>
                  <a:spcPct val="0"/>
                </a:spcBef>
                <a:buFontTx/>
                <a:buNone/>
              </a:pPr>
              <a:t>12</a:t>
            </a:fld>
            <a:endParaRPr lang="en-US" altLang="zh-CN" sz="1400">
              <a:solidFill>
                <a:schemeClr val="tx1"/>
              </a:solidFill>
              <a:ea typeface="宋体" panose="02010600030101010101" pitchFamily="2" charset="-122"/>
            </a:endParaRPr>
          </a:p>
        </p:txBody>
      </p:sp>
      <p:sp>
        <p:nvSpPr>
          <p:cNvPr id="41989"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11</a:t>
            </a:r>
          </a:p>
        </p:txBody>
      </p:sp>
      <p:sp>
        <p:nvSpPr>
          <p:cNvPr id="20486" name="Text Box 5"/>
          <p:cNvSpPr txBox="1">
            <a:spLocks noChangeArrowheads="1"/>
          </p:cNvSpPr>
          <p:nvPr/>
        </p:nvSpPr>
        <p:spPr bwMode="auto">
          <a:xfrm>
            <a:off x="2971800" y="5943600"/>
            <a:ext cx="450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zh-CN" altLang="en-US" dirty="0">
                <a:solidFill>
                  <a:schemeClr val="tx1"/>
                </a:solidFill>
                <a:ea typeface="宋体" panose="02010600030101010101" pitchFamily="2" charset="-122"/>
              </a:rPr>
              <a:t>采用</a:t>
            </a:r>
            <a:r>
              <a:rPr kumimoji="0" lang="en-US" altLang="zh-CN" dirty="0">
                <a:solidFill>
                  <a:schemeClr val="tx1"/>
                </a:solidFill>
                <a:ea typeface="宋体" panose="02010600030101010101" pitchFamily="2" charset="-122"/>
              </a:rPr>
              <a:t>PDM</a:t>
            </a:r>
            <a:r>
              <a:rPr kumimoji="0" lang="zh-CN" altLang="en-US" dirty="0">
                <a:solidFill>
                  <a:schemeClr val="tx1"/>
                </a:solidFill>
                <a:ea typeface="宋体" panose="02010600030101010101" pitchFamily="2" charset="-122"/>
              </a:rPr>
              <a:t>绘制的项目网络示例图</a:t>
            </a:r>
          </a:p>
        </p:txBody>
      </p:sp>
      <p:pic>
        <p:nvPicPr>
          <p:cNvPr id="2048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038" y="1458913"/>
            <a:ext cx="7848600"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999" advTm="193041"/>
    </mc:Choice>
    <mc:Fallback xmlns="">
      <p:transition spd="slow" advTm="19304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C1DABB6-4FE1-4A77-9C1B-B22A209D695A}"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1507"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dirty="0" err="1">
                <a:solidFill>
                  <a:schemeClr val="tx1"/>
                </a:solidFill>
                <a:ea typeface="宋体" panose="02010600030101010101" pitchFamily="2" charset="-122"/>
              </a:rPr>
              <a:t>山东大学计算机学院人机交互与虚拟现实实验室</a:t>
            </a:r>
            <a:endParaRPr lang="en-US" altLang="zh-CN" sz="1400" dirty="0">
              <a:solidFill>
                <a:schemeClr val="tx1"/>
              </a:solidFill>
              <a:ea typeface="宋体" panose="02010600030101010101" pitchFamily="2" charset="-122"/>
            </a:endParaRPr>
          </a:p>
        </p:txBody>
      </p:sp>
      <p:sp>
        <p:nvSpPr>
          <p:cNvPr id="2150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53A87A9-D05F-4AAA-B887-27CDE14423EF}" type="slidenum">
              <a:rPr lang="en-US" altLang="zh-CN" sz="1400" smtClean="0">
                <a:solidFill>
                  <a:schemeClr val="tx1"/>
                </a:solidFill>
                <a:ea typeface="宋体" panose="02010600030101010101" pitchFamily="2" charset="-122"/>
              </a:rPr>
              <a:pPr>
                <a:spcBef>
                  <a:spcPct val="0"/>
                </a:spcBef>
                <a:buFontTx/>
                <a:buNone/>
              </a:pPr>
              <a:t>13</a:t>
            </a:fld>
            <a:endParaRPr lang="en-US" altLang="zh-CN" sz="1400">
              <a:solidFill>
                <a:schemeClr val="tx1"/>
              </a:solidFill>
              <a:ea typeface="宋体" panose="02010600030101010101" pitchFamily="2" charset="-122"/>
            </a:endParaRPr>
          </a:p>
        </p:txBody>
      </p:sp>
      <p:sp>
        <p:nvSpPr>
          <p:cNvPr id="43013"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12</a:t>
            </a:r>
          </a:p>
        </p:txBody>
      </p:sp>
      <p:sp>
        <p:nvSpPr>
          <p:cNvPr id="21510" name="Rectangle 3"/>
          <p:cNvSpPr>
            <a:spLocks noGrp="1" noChangeArrowheads="1"/>
          </p:cNvSpPr>
          <p:nvPr>
            <p:ph type="body" idx="1"/>
          </p:nvPr>
        </p:nvSpPr>
        <p:spPr/>
        <p:txBody>
          <a:bodyPr/>
          <a:lstStyle/>
          <a:p>
            <a:pPr>
              <a:lnSpc>
                <a:spcPct val="90000"/>
              </a:lnSpc>
            </a:pPr>
            <a:r>
              <a:rPr lang="zh-CN" altLang="en-US" dirty="0"/>
              <a:t>活动历时估计</a:t>
            </a:r>
          </a:p>
          <a:p>
            <a:pPr lvl="1">
              <a:lnSpc>
                <a:spcPct val="90000"/>
              </a:lnSpc>
            </a:pPr>
            <a:r>
              <a:rPr lang="zh-CN" altLang="en-US" u="sng" dirty="0">
                <a:latin typeface="宋体" panose="02010600030101010101" pitchFamily="2" charset="-122"/>
              </a:rPr>
              <a:t>活动历时包括一项活动所消耗的实际工作时间加上</a:t>
            </a:r>
            <a:r>
              <a:rPr lang="zh-CN" altLang="en-US" dirty="0">
                <a:solidFill>
                  <a:srgbClr val="FF3300"/>
                </a:solidFill>
                <a:latin typeface="宋体" panose="02010600030101010101" pitchFamily="2" charset="-122"/>
              </a:rPr>
              <a:t>间歇时间</a:t>
            </a:r>
            <a:r>
              <a:rPr lang="zh-CN" altLang="en-US" dirty="0">
                <a:latin typeface="宋体" panose="02010600030101010101" pitchFamily="2" charset="-122"/>
              </a:rPr>
              <a:t>，这是非常体现管理经验的工作，尤其是认识到任何任务都需要有间歇时间这一点</a:t>
            </a:r>
          </a:p>
          <a:p>
            <a:pPr lvl="1">
              <a:lnSpc>
                <a:spcPct val="90000"/>
              </a:lnSpc>
            </a:pPr>
            <a:r>
              <a:rPr lang="zh-CN" altLang="en-US" dirty="0">
                <a:latin typeface="宋体" panose="02010600030101010101" pitchFamily="2" charset="-122"/>
              </a:rPr>
              <a:t>输入</a:t>
            </a:r>
            <a:r>
              <a:rPr lang="en-US" altLang="zh-CN" dirty="0">
                <a:latin typeface="宋体" panose="02010600030101010101" pitchFamily="2" charset="-122"/>
              </a:rPr>
              <a:t>:</a:t>
            </a:r>
          </a:p>
          <a:p>
            <a:pPr lvl="2">
              <a:lnSpc>
                <a:spcPct val="90000"/>
              </a:lnSpc>
            </a:pPr>
            <a:r>
              <a:rPr lang="zh-CN" altLang="en-US" dirty="0">
                <a:latin typeface="宋体" panose="02010600030101010101" pitchFamily="2" charset="-122"/>
              </a:rPr>
              <a:t>详细活动列表及排序</a:t>
            </a:r>
          </a:p>
          <a:p>
            <a:pPr lvl="2">
              <a:lnSpc>
                <a:spcPct val="90000"/>
              </a:lnSpc>
            </a:pPr>
            <a:r>
              <a:rPr lang="zh-CN" altLang="en-US" dirty="0">
                <a:latin typeface="宋体" panose="02010600030101010101" pitchFamily="2" charset="-122"/>
              </a:rPr>
              <a:t>有关的条件约束和假设</a:t>
            </a:r>
          </a:p>
          <a:p>
            <a:pPr lvl="2">
              <a:lnSpc>
                <a:spcPct val="90000"/>
              </a:lnSpc>
            </a:pPr>
            <a:r>
              <a:rPr lang="zh-CN" altLang="en-US" dirty="0">
                <a:latin typeface="宋体" panose="02010600030101010101" pitchFamily="2" charset="-122"/>
              </a:rPr>
              <a:t>历史资料</a:t>
            </a:r>
          </a:p>
          <a:p>
            <a:pPr lvl="2">
              <a:lnSpc>
                <a:spcPct val="90000"/>
              </a:lnSpc>
            </a:pPr>
            <a:r>
              <a:rPr lang="zh-CN" altLang="en-US" dirty="0">
                <a:latin typeface="宋体" panose="02010600030101010101" pitchFamily="2" charset="-122"/>
              </a:rPr>
              <a:t>资源的可获得性</a:t>
            </a:r>
          </a:p>
          <a:p>
            <a:pPr lvl="1">
              <a:lnSpc>
                <a:spcPct val="90000"/>
              </a:lnSpc>
            </a:pPr>
            <a:r>
              <a:rPr lang="zh-CN" altLang="en-US" dirty="0">
                <a:latin typeface="宋体" panose="02010600030101010101" pitchFamily="2" charset="-122"/>
              </a:rPr>
              <a:t>输出</a:t>
            </a:r>
          </a:p>
          <a:p>
            <a:pPr lvl="2">
              <a:lnSpc>
                <a:spcPct val="90000"/>
              </a:lnSpc>
            </a:pPr>
            <a:r>
              <a:rPr lang="zh-CN" altLang="en-US" dirty="0">
                <a:latin typeface="宋体" panose="02010600030101010101" pitchFamily="2" charset="-122"/>
              </a:rPr>
              <a:t>活动的历时估算值</a:t>
            </a:r>
          </a:p>
          <a:p>
            <a:pPr lvl="2">
              <a:lnSpc>
                <a:spcPct val="90000"/>
              </a:lnSpc>
            </a:pPr>
            <a:r>
              <a:rPr lang="zh-CN" altLang="en-US" dirty="0">
                <a:latin typeface="宋体" panose="02010600030101010101" pitchFamily="2" charset="-122"/>
              </a:rPr>
              <a:t>说明估计基础的文件</a:t>
            </a:r>
          </a:p>
          <a:p>
            <a:pPr lvl="2">
              <a:lnSpc>
                <a:spcPct val="90000"/>
              </a:lnSpc>
            </a:pPr>
            <a:r>
              <a:rPr lang="zh-CN" altLang="en-US" dirty="0">
                <a:latin typeface="宋体" panose="02010600030101010101" pitchFamily="2" charset="-122"/>
              </a:rPr>
              <a:t>更新的分解结构</a:t>
            </a:r>
          </a:p>
        </p:txBody>
      </p:sp>
    </p:spTree>
  </p:cSld>
  <p:clrMapOvr>
    <a:masterClrMapping/>
  </p:clrMapOvr>
  <p:transition spd="slow" advTm="8715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CC5288B-ED4C-4395-A8F8-8630C2328198}"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2531"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2253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06B6EF1-07C3-4D8F-AC5D-3A6C40709469}" type="slidenum">
              <a:rPr lang="en-US" altLang="zh-CN" sz="1400" smtClean="0">
                <a:solidFill>
                  <a:schemeClr val="tx1"/>
                </a:solidFill>
                <a:ea typeface="宋体" panose="02010600030101010101" pitchFamily="2" charset="-122"/>
              </a:rPr>
              <a:pPr>
                <a:spcBef>
                  <a:spcPct val="0"/>
                </a:spcBef>
                <a:buFontTx/>
                <a:buNone/>
              </a:pPr>
              <a:t>14</a:t>
            </a:fld>
            <a:endParaRPr lang="en-US" altLang="zh-CN" sz="1400">
              <a:solidFill>
                <a:schemeClr val="tx1"/>
              </a:solidFill>
              <a:ea typeface="宋体" panose="02010600030101010101" pitchFamily="2" charset="-122"/>
            </a:endParaRPr>
          </a:p>
        </p:txBody>
      </p:sp>
      <p:sp>
        <p:nvSpPr>
          <p:cNvPr id="44037"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13</a:t>
            </a:r>
          </a:p>
        </p:txBody>
      </p:sp>
      <p:sp>
        <p:nvSpPr>
          <p:cNvPr id="22534" name="Rectangle 3"/>
          <p:cNvSpPr>
            <a:spLocks noGrp="1" noChangeArrowheads="1"/>
          </p:cNvSpPr>
          <p:nvPr>
            <p:ph type="body" idx="1"/>
          </p:nvPr>
        </p:nvSpPr>
        <p:spPr/>
        <p:txBody>
          <a:bodyPr/>
          <a:lstStyle/>
          <a:p>
            <a:r>
              <a:rPr lang="zh-CN" altLang="en-US"/>
              <a:t>制定进度计划</a:t>
            </a:r>
          </a:p>
          <a:p>
            <a:pPr lvl="1"/>
            <a:r>
              <a:rPr lang="zh-CN" altLang="en-US"/>
              <a:t>甘特图</a:t>
            </a:r>
          </a:p>
          <a:p>
            <a:pPr lvl="1"/>
            <a:r>
              <a:rPr lang="zh-CN" altLang="en-US"/>
              <a:t>关键路径分析</a:t>
            </a:r>
          </a:p>
          <a:p>
            <a:pPr lvl="1"/>
            <a:r>
              <a:rPr lang="zh-CN" altLang="en-US"/>
              <a:t>计划评审技术</a:t>
            </a:r>
          </a:p>
        </p:txBody>
      </p:sp>
    </p:spTree>
  </p:cSld>
  <p:clrMapOvr>
    <a:masterClrMapping/>
  </p:clrMapOvr>
  <p:transition spd="slow" advTm="267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F22378E-45AC-4F56-AD3A-00E19A4387B5}"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3555"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2355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0EC6A6D-3441-46D5-9552-895E2B48A310}" type="slidenum">
              <a:rPr lang="en-US" altLang="zh-CN" sz="1400" smtClean="0">
                <a:solidFill>
                  <a:schemeClr val="tx1"/>
                </a:solidFill>
                <a:ea typeface="宋体" panose="02010600030101010101" pitchFamily="2" charset="-122"/>
              </a:rPr>
              <a:pPr>
                <a:spcBef>
                  <a:spcPct val="0"/>
                </a:spcBef>
                <a:buFontTx/>
                <a:buNone/>
              </a:pPr>
              <a:t>15</a:t>
            </a:fld>
            <a:endParaRPr lang="en-US" altLang="zh-CN" sz="1400">
              <a:solidFill>
                <a:schemeClr val="tx1"/>
              </a:solidFill>
              <a:ea typeface="宋体" panose="02010600030101010101" pitchFamily="2" charset="-122"/>
            </a:endParaRPr>
          </a:p>
        </p:txBody>
      </p:sp>
      <p:sp>
        <p:nvSpPr>
          <p:cNvPr id="45061"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14</a:t>
            </a:r>
          </a:p>
        </p:txBody>
      </p:sp>
      <p:sp>
        <p:nvSpPr>
          <p:cNvPr id="23558" name="Rectangle 3"/>
          <p:cNvSpPr>
            <a:spLocks noGrp="1" noChangeArrowheads="1"/>
          </p:cNvSpPr>
          <p:nvPr>
            <p:ph type="body" idx="1"/>
          </p:nvPr>
        </p:nvSpPr>
        <p:spPr/>
        <p:txBody>
          <a:bodyPr/>
          <a:lstStyle/>
          <a:p>
            <a:r>
              <a:rPr lang="zh-CN" altLang="en-US" dirty="0"/>
              <a:t>甘特图</a:t>
            </a:r>
          </a:p>
          <a:p>
            <a:pPr lvl="1"/>
            <a:r>
              <a:rPr lang="zh-CN" altLang="en-US" dirty="0"/>
              <a:t>通过日历形式列出项目活动及其相应的开始和结束日期，为反映项目进度信息提出了一种标准格式</a:t>
            </a:r>
          </a:p>
          <a:p>
            <a:pPr lvl="1"/>
            <a:r>
              <a:rPr lang="zh-CN" altLang="en-US" u="sng" dirty="0"/>
              <a:t>主要缺点是通常不能反映任务之间的关系和依赖关系</a:t>
            </a:r>
          </a:p>
        </p:txBody>
      </p:sp>
    </p:spTree>
  </p:cSld>
  <p:clrMapOvr>
    <a:masterClrMapping/>
  </p:clrMapOvr>
  <mc:AlternateContent xmlns:mc="http://schemas.openxmlformats.org/markup-compatibility/2006" xmlns:p14="http://schemas.microsoft.com/office/powerpoint/2010/main">
    <mc:Choice Requires="p14">
      <p:transition spd="slow" p14:dur="2000" advTm="49172"/>
    </mc:Choice>
    <mc:Fallback xmlns="">
      <p:transition spd="slow" advTm="4917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E7E354C-926D-44AB-8E2C-446168BCC788}"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4579"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2458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0EEFC05-57CB-4A55-8CE6-B6202D6E48F7}" type="slidenum">
              <a:rPr lang="en-US" altLang="zh-CN" sz="1400" smtClean="0">
                <a:solidFill>
                  <a:schemeClr val="tx1"/>
                </a:solidFill>
                <a:ea typeface="宋体" panose="02010600030101010101" pitchFamily="2" charset="-122"/>
              </a:rPr>
              <a:pPr>
                <a:spcBef>
                  <a:spcPct val="0"/>
                </a:spcBef>
                <a:buFontTx/>
                <a:buNone/>
              </a:pPr>
              <a:t>16</a:t>
            </a:fld>
            <a:endParaRPr lang="en-US" altLang="zh-CN" sz="1400">
              <a:solidFill>
                <a:schemeClr val="tx1"/>
              </a:solidFill>
              <a:ea typeface="宋体" panose="02010600030101010101" pitchFamily="2" charset="-122"/>
            </a:endParaRPr>
          </a:p>
        </p:txBody>
      </p:sp>
      <p:sp>
        <p:nvSpPr>
          <p:cNvPr id="46085"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15</a:t>
            </a:r>
          </a:p>
        </p:txBody>
      </p:sp>
      <p:sp>
        <p:nvSpPr>
          <p:cNvPr id="24582" name="Rectangle 3"/>
          <p:cNvSpPr>
            <a:spLocks noGrp="1" noChangeArrowheads="1"/>
          </p:cNvSpPr>
          <p:nvPr>
            <p:ph type="body" idx="1"/>
          </p:nvPr>
        </p:nvSpPr>
        <p:spPr/>
        <p:txBody>
          <a:bodyPr/>
          <a:lstStyle/>
          <a:p>
            <a:r>
              <a:rPr lang="zh-CN" altLang="en-US" dirty="0"/>
              <a:t>关键路径分析</a:t>
            </a:r>
          </a:p>
          <a:p>
            <a:pPr lvl="1"/>
            <a:r>
              <a:rPr lang="zh-CN" altLang="en-US" dirty="0"/>
              <a:t>用来预测总体项目历时的项目网络分析技术</a:t>
            </a:r>
          </a:p>
          <a:p>
            <a:pPr lvl="1"/>
            <a:r>
              <a:rPr lang="zh-CN" altLang="en-US" dirty="0"/>
              <a:t>关键路径</a:t>
            </a:r>
          </a:p>
          <a:p>
            <a:pPr lvl="2"/>
            <a:r>
              <a:rPr lang="zh-CN" altLang="en-US" u="sng" dirty="0"/>
              <a:t>一系列决定项目最早完成时间的活动</a:t>
            </a:r>
          </a:p>
          <a:p>
            <a:pPr lvl="2"/>
            <a:r>
              <a:rPr lang="zh-CN" altLang="en-US" u="sng" dirty="0"/>
              <a:t>项目网络图中的最长的路径</a:t>
            </a:r>
          </a:p>
          <a:p>
            <a:pPr lvl="2"/>
            <a:r>
              <a:rPr lang="zh-CN" altLang="en-US" u="sng" dirty="0"/>
              <a:t>最少的浮动时间</a:t>
            </a:r>
          </a:p>
          <a:p>
            <a:pPr lvl="2"/>
            <a:r>
              <a:rPr lang="zh-CN" altLang="en-US" u="sng" dirty="0"/>
              <a:t>关键路径只与项目的时间纬度有关</a:t>
            </a:r>
          </a:p>
          <a:p>
            <a:pPr lvl="2"/>
            <a:r>
              <a:rPr lang="zh-CN" altLang="en-US" u="sng" dirty="0"/>
              <a:t>一个项目可能会有超过一条的关键路径</a:t>
            </a:r>
          </a:p>
          <a:p>
            <a:pPr lvl="2"/>
            <a:r>
              <a:rPr lang="zh-CN" altLang="en-US" u="sng" dirty="0"/>
              <a:t>随着项目的进展，一个项目的关键路径可能会发生变化</a:t>
            </a:r>
          </a:p>
        </p:txBody>
      </p:sp>
    </p:spTree>
  </p:cSld>
  <p:clrMapOvr>
    <a:masterClrMapping/>
  </p:clrMapOvr>
  <mc:AlternateContent xmlns:mc="http://schemas.openxmlformats.org/markup-compatibility/2006" xmlns:p14="http://schemas.microsoft.com/office/powerpoint/2010/main">
    <mc:Choice Requires="p14">
      <p:transition spd="slow" p14:dur="2000" advTm="170142"/>
    </mc:Choice>
    <mc:Fallback xmlns="">
      <p:transition spd="slow" advTm="17014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D0B8489-20F7-405C-BC23-BFFA55340376}"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5603"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2560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8E0E6AB-04A7-4A8C-A610-7D8AFEB255BF}" type="slidenum">
              <a:rPr lang="en-US" altLang="zh-CN" sz="1400" smtClean="0">
                <a:solidFill>
                  <a:schemeClr val="tx1"/>
                </a:solidFill>
                <a:ea typeface="宋体" panose="02010600030101010101" pitchFamily="2" charset="-122"/>
              </a:rPr>
              <a:pPr>
                <a:spcBef>
                  <a:spcPct val="0"/>
                </a:spcBef>
                <a:buFontTx/>
                <a:buNone/>
              </a:pPr>
              <a:t>17</a:t>
            </a:fld>
            <a:endParaRPr lang="en-US" altLang="zh-CN" sz="1400">
              <a:solidFill>
                <a:schemeClr val="tx1"/>
              </a:solidFill>
              <a:ea typeface="宋体" panose="02010600030101010101" pitchFamily="2" charset="-122"/>
            </a:endParaRPr>
          </a:p>
        </p:txBody>
      </p:sp>
      <p:sp>
        <p:nvSpPr>
          <p:cNvPr id="47109"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16</a:t>
            </a:r>
          </a:p>
        </p:txBody>
      </p:sp>
      <p:sp>
        <p:nvSpPr>
          <p:cNvPr id="25606" name="Rectangle 3"/>
          <p:cNvSpPr>
            <a:spLocks noGrp="1" noChangeArrowheads="1"/>
          </p:cNvSpPr>
          <p:nvPr>
            <p:ph type="body" idx="1"/>
          </p:nvPr>
        </p:nvSpPr>
        <p:spPr>
          <a:xfrm>
            <a:off x="1143000" y="1447800"/>
            <a:ext cx="7772400" cy="5181600"/>
          </a:xfrm>
        </p:spPr>
        <p:txBody>
          <a:bodyPr/>
          <a:lstStyle/>
          <a:p>
            <a:pPr>
              <a:lnSpc>
                <a:spcPct val="90000"/>
              </a:lnSpc>
            </a:pPr>
            <a:r>
              <a:rPr lang="zh-CN" altLang="en-US" dirty="0"/>
              <a:t>关键路径分析</a:t>
            </a:r>
          </a:p>
          <a:p>
            <a:pPr lvl="1">
              <a:lnSpc>
                <a:spcPct val="90000"/>
              </a:lnSpc>
            </a:pPr>
            <a:r>
              <a:rPr lang="zh-CN" altLang="en-US" dirty="0"/>
              <a:t>利用关键路径分析平衡进度计划	</a:t>
            </a:r>
          </a:p>
          <a:p>
            <a:pPr lvl="2">
              <a:lnSpc>
                <a:spcPct val="90000"/>
              </a:lnSpc>
            </a:pPr>
            <a:r>
              <a:rPr lang="zh-CN" altLang="en-US" u="sng" dirty="0"/>
              <a:t>自由浮动时间：一项活动在不耽误后继活动或项目完成日期下可以拖延的时间长度</a:t>
            </a:r>
          </a:p>
          <a:p>
            <a:pPr lvl="2">
              <a:lnSpc>
                <a:spcPct val="90000"/>
              </a:lnSpc>
            </a:pPr>
            <a:r>
              <a:rPr lang="zh-CN" altLang="en-US" u="sng" dirty="0"/>
              <a:t>最早开始时间：一项活动根据项目网络逻辑关系，最早可能开始的时间</a:t>
            </a:r>
          </a:p>
          <a:p>
            <a:pPr lvl="2">
              <a:lnSpc>
                <a:spcPct val="90000"/>
              </a:lnSpc>
            </a:pPr>
            <a:r>
              <a:rPr lang="zh-CN" altLang="en-US" u="sng" dirty="0"/>
              <a:t>总浮动时间：在不拖延项目计划完成日期的情况下，一项活动从最早开始时间算起，可以被拖延的时间</a:t>
            </a:r>
          </a:p>
          <a:p>
            <a:pPr lvl="2">
              <a:lnSpc>
                <a:spcPct val="90000"/>
              </a:lnSpc>
            </a:pPr>
            <a:r>
              <a:rPr lang="zh-CN" altLang="en-US" u="sng" dirty="0"/>
              <a:t>顺推法：确定各项活动的最早开始时间和最早完成时间</a:t>
            </a:r>
          </a:p>
          <a:p>
            <a:pPr lvl="2">
              <a:lnSpc>
                <a:spcPct val="90000"/>
              </a:lnSpc>
            </a:pPr>
            <a:r>
              <a:rPr lang="zh-CN" altLang="en-US" u="sng" dirty="0"/>
              <a:t>逆推法：确定每项活动的最晚开始时间和最晚完成时间</a:t>
            </a:r>
          </a:p>
        </p:txBody>
      </p:sp>
    </p:spTree>
  </p:cSld>
  <p:clrMapOvr>
    <a:masterClrMapping/>
  </p:clrMapOvr>
  <mc:AlternateContent xmlns:mc="http://schemas.openxmlformats.org/markup-compatibility/2006" xmlns:p14="http://schemas.microsoft.com/office/powerpoint/2010/main">
    <mc:Choice Requires="p14">
      <p:transition spd="slow" p14:dur="2000" advTm="161822"/>
    </mc:Choice>
    <mc:Fallback xmlns="">
      <p:transition spd="slow" advTm="16182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1915F94-D383-404C-8ADA-1C10C7C2E3A0}"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6627"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2662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A94562E-39F2-4870-88A4-79527F9C66DC}" type="slidenum">
              <a:rPr lang="en-US" altLang="zh-CN" sz="1400" smtClean="0">
                <a:solidFill>
                  <a:schemeClr val="tx1"/>
                </a:solidFill>
                <a:ea typeface="宋体" panose="02010600030101010101" pitchFamily="2" charset="-122"/>
              </a:rPr>
              <a:pPr>
                <a:spcBef>
                  <a:spcPct val="0"/>
                </a:spcBef>
                <a:buFontTx/>
                <a:buNone/>
              </a:pPr>
              <a:t>18</a:t>
            </a:fld>
            <a:endParaRPr lang="en-US" altLang="zh-CN" sz="1400">
              <a:solidFill>
                <a:schemeClr val="tx1"/>
              </a:solidFill>
              <a:ea typeface="宋体" panose="02010600030101010101" pitchFamily="2" charset="-122"/>
            </a:endParaRPr>
          </a:p>
        </p:txBody>
      </p:sp>
      <p:sp>
        <p:nvSpPr>
          <p:cNvPr id="48133" name="Rectangle 1026"/>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17</a:t>
            </a:r>
          </a:p>
        </p:txBody>
      </p:sp>
      <p:sp>
        <p:nvSpPr>
          <p:cNvPr id="26630" name="Rectangle 1027"/>
          <p:cNvSpPr>
            <a:spLocks noGrp="1" noChangeArrowheads="1"/>
          </p:cNvSpPr>
          <p:nvPr>
            <p:ph type="body" idx="1"/>
          </p:nvPr>
        </p:nvSpPr>
        <p:spPr/>
        <p:txBody>
          <a:bodyPr/>
          <a:lstStyle/>
          <a:p>
            <a:r>
              <a:rPr lang="zh-CN" altLang="en-US" dirty="0"/>
              <a:t>关键路径分析</a:t>
            </a:r>
          </a:p>
          <a:p>
            <a:pPr lvl="1"/>
            <a:r>
              <a:rPr lang="zh-CN" altLang="en-US" dirty="0"/>
              <a:t>缩短项目进度的技术</a:t>
            </a:r>
          </a:p>
          <a:p>
            <a:pPr lvl="2"/>
            <a:r>
              <a:rPr lang="zh-CN" altLang="en-US" dirty="0"/>
              <a:t>通过给关键活动分配更多的资源或变更它们的范围，来缩短关键路径活动的</a:t>
            </a:r>
            <a:r>
              <a:rPr lang="zh-CN" altLang="en-US" u="sng" dirty="0"/>
              <a:t>历时</a:t>
            </a:r>
          </a:p>
          <a:p>
            <a:pPr lvl="2"/>
            <a:r>
              <a:rPr lang="zh-CN" altLang="en-US" dirty="0"/>
              <a:t>赶工：以最低的增加成本进行最大限度的进度压缩</a:t>
            </a:r>
          </a:p>
          <a:p>
            <a:pPr lvl="2"/>
            <a:r>
              <a:rPr lang="zh-CN" altLang="en-US" u="sng" dirty="0"/>
              <a:t>快速跟进：并行进行那些顺序进行或有轻微重叠的活动，可能增加风险</a:t>
            </a:r>
          </a:p>
          <a:p>
            <a:pPr lvl="1"/>
            <a:r>
              <a:rPr lang="zh-CN" altLang="en-US" dirty="0"/>
              <a:t>经常更新关键路径数据</a:t>
            </a:r>
          </a:p>
        </p:txBody>
      </p:sp>
    </p:spTree>
  </p:cSld>
  <p:clrMapOvr>
    <a:masterClrMapping/>
  </p:clrMapOvr>
  <p:transition spd="slow" advTm="15171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09F28CA-D775-4862-8B69-75A36168AF20}"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7651"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2765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72AD3ED-42EF-4764-966D-A2D6A255DFBA}" type="slidenum">
              <a:rPr lang="en-US" altLang="zh-CN" sz="1400" smtClean="0">
                <a:solidFill>
                  <a:schemeClr val="tx1"/>
                </a:solidFill>
                <a:ea typeface="宋体" panose="02010600030101010101" pitchFamily="2" charset="-122"/>
              </a:rPr>
              <a:pPr>
                <a:spcBef>
                  <a:spcPct val="0"/>
                </a:spcBef>
                <a:buFontTx/>
                <a:buNone/>
              </a:pPr>
              <a:t>19</a:t>
            </a:fld>
            <a:endParaRPr lang="en-US" altLang="zh-CN" sz="1400">
              <a:solidFill>
                <a:schemeClr val="tx1"/>
              </a:solidFill>
              <a:ea typeface="宋体" panose="02010600030101010101" pitchFamily="2" charset="-122"/>
            </a:endParaRPr>
          </a:p>
        </p:txBody>
      </p:sp>
      <p:sp>
        <p:nvSpPr>
          <p:cNvPr id="49157"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18</a:t>
            </a:r>
          </a:p>
        </p:txBody>
      </p:sp>
      <p:sp>
        <p:nvSpPr>
          <p:cNvPr id="27654" name="Rectangle 3"/>
          <p:cNvSpPr>
            <a:spLocks noGrp="1" noChangeArrowheads="1"/>
          </p:cNvSpPr>
          <p:nvPr>
            <p:ph type="body" idx="1"/>
          </p:nvPr>
        </p:nvSpPr>
        <p:spPr/>
        <p:txBody>
          <a:bodyPr/>
          <a:lstStyle/>
          <a:p>
            <a:r>
              <a:rPr lang="zh-CN" altLang="en-US" dirty="0"/>
              <a:t>计划评审技术（</a:t>
            </a:r>
            <a:r>
              <a:rPr lang="en-US" altLang="zh-CN" dirty="0"/>
              <a:t>Program Evaluation and Review Technique PERT)</a:t>
            </a:r>
          </a:p>
          <a:p>
            <a:pPr lvl="1"/>
            <a:r>
              <a:rPr lang="zh-CN" altLang="en-US" u="sng" dirty="0"/>
              <a:t>当具体活动的历时估计存在很大的不确定性时，用来估计项目历时的网络分析技术</a:t>
            </a:r>
          </a:p>
          <a:p>
            <a:pPr lvl="1"/>
            <a:r>
              <a:rPr lang="zh-CN" altLang="en-US" dirty="0"/>
              <a:t>概率时间估计</a:t>
            </a:r>
          </a:p>
          <a:p>
            <a:pPr lvl="2">
              <a:buFontTx/>
              <a:buNone/>
            </a:pPr>
            <a:endParaRPr lang="en-US" altLang="zh-CN" dirty="0"/>
          </a:p>
        </p:txBody>
      </p:sp>
      <p:graphicFrame>
        <p:nvGraphicFramePr>
          <p:cNvPr id="27655" name="Object 4"/>
          <p:cNvGraphicFramePr>
            <a:graphicFrameLocks noChangeAspect="1"/>
          </p:cNvGraphicFramePr>
          <p:nvPr/>
        </p:nvGraphicFramePr>
        <p:xfrm>
          <a:off x="1752600" y="4419600"/>
          <a:ext cx="7010400" cy="779463"/>
        </p:xfrm>
        <a:graphic>
          <a:graphicData uri="http://schemas.openxmlformats.org/presentationml/2006/ole">
            <mc:AlternateContent xmlns:mc="http://schemas.openxmlformats.org/markup-compatibility/2006">
              <mc:Choice xmlns:v="urn:schemas-microsoft-com:vml" Requires="v">
                <p:oleObj name="Equation" r:id="rId2" imgW="3657600" imgH="406400" progId="Equation.3">
                  <p:embed/>
                </p:oleObj>
              </mc:Choice>
              <mc:Fallback>
                <p:oleObj name="Equation" r:id="rId2" imgW="3657600" imgH="406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419600"/>
                        <a:ext cx="70104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advTm="6312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AC2E3CC-E4B0-4F56-86AC-88AE8A321E7C}"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71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46E00D2-067F-4D1F-A2FB-D3DC08C67F3D}" type="slidenum">
              <a:rPr lang="en-US" altLang="zh-CN" sz="1400" smtClean="0">
                <a:solidFill>
                  <a:schemeClr val="tx1"/>
                </a:solidFill>
                <a:ea typeface="宋体" panose="02010600030101010101" pitchFamily="2" charset="-122"/>
              </a:rPr>
              <a:pPr>
                <a:spcBef>
                  <a:spcPct val="0"/>
                </a:spcBef>
                <a:buFontTx/>
                <a:buNone/>
              </a:pPr>
              <a:t>2</a:t>
            </a:fld>
            <a:endParaRPr lang="en-US" altLang="zh-CN" sz="1400" dirty="0">
              <a:solidFill>
                <a:schemeClr val="tx1"/>
              </a:solidFill>
              <a:ea typeface="宋体" panose="02010600030101010101" pitchFamily="2" charset="-122"/>
            </a:endParaRPr>
          </a:p>
        </p:txBody>
      </p:sp>
      <p:sp>
        <p:nvSpPr>
          <p:cNvPr id="32773" name="Rectangle 2"/>
          <p:cNvSpPr>
            <a:spLocks noGrp="1" noChangeArrowheads="1"/>
          </p:cNvSpPr>
          <p:nvPr>
            <p:ph type="title"/>
          </p:nvPr>
        </p:nvSpPr>
        <p:spPr/>
        <p:txBody>
          <a:bodyPr/>
          <a:lstStyle/>
          <a:p>
            <a:pPr>
              <a:defRPr/>
            </a:pPr>
            <a:r>
              <a:rPr lang="zh-CN" altLang="en-US" dirty="0"/>
              <a:t>主要目标</a:t>
            </a:r>
            <a:endParaRPr lang="en-US" altLang="zh-CN" sz="1800" dirty="0"/>
          </a:p>
        </p:txBody>
      </p:sp>
      <p:sp>
        <p:nvSpPr>
          <p:cNvPr id="7174" name="Rectangle 3"/>
          <p:cNvSpPr>
            <a:spLocks noGrp="1" noChangeArrowheads="1"/>
          </p:cNvSpPr>
          <p:nvPr>
            <p:ph type="body" idx="1"/>
          </p:nvPr>
        </p:nvSpPr>
        <p:spPr/>
        <p:txBody>
          <a:bodyPr/>
          <a:lstStyle/>
          <a:p>
            <a:r>
              <a:rPr lang="zh-CN" altLang="en-US" dirty="0"/>
              <a:t>了解进度管理的重要性</a:t>
            </a:r>
            <a:endParaRPr lang="en-US" altLang="zh-CN" dirty="0"/>
          </a:p>
          <a:p>
            <a:r>
              <a:rPr lang="zh-CN" altLang="en-US" dirty="0"/>
              <a:t>熟悉进度管理过程</a:t>
            </a:r>
            <a:endParaRPr lang="en-US" altLang="zh-CN" dirty="0"/>
          </a:p>
          <a:p>
            <a:pPr lvl="1"/>
            <a:r>
              <a:rPr lang="zh-CN" altLang="en-US" dirty="0"/>
              <a:t>活动定义、活动排序、活动历时估计、制定进度计划、进度计划控制</a:t>
            </a:r>
            <a:endParaRPr lang="en-US" altLang="zh-CN" dirty="0"/>
          </a:p>
          <a:p>
            <a:r>
              <a:rPr lang="zh-CN" altLang="en-US" dirty="0"/>
              <a:t>掌握进度计划中的图示</a:t>
            </a:r>
            <a:endParaRPr lang="en-US" altLang="zh-CN" dirty="0"/>
          </a:p>
          <a:p>
            <a:pPr lvl="1"/>
            <a:r>
              <a:rPr lang="zh-CN" altLang="en-US" dirty="0"/>
              <a:t>项目网络图、前导图法、甘特图</a:t>
            </a:r>
            <a:endParaRPr lang="en-US" altLang="zh-CN" dirty="0"/>
          </a:p>
          <a:p>
            <a:r>
              <a:rPr lang="zh-CN" altLang="en-US" dirty="0"/>
              <a:t>了解活动历时估算方法</a:t>
            </a:r>
            <a:endParaRPr lang="en-US" altLang="zh-CN" dirty="0"/>
          </a:p>
          <a:p>
            <a:pPr lvl="1"/>
            <a:r>
              <a:rPr lang="zh-CN" altLang="en-US" dirty="0"/>
              <a:t>模型估算、工程评估评审技术</a:t>
            </a:r>
            <a:endParaRPr lang="en-US" altLang="zh-CN" dirty="0"/>
          </a:p>
          <a:p>
            <a:r>
              <a:rPr lang="zh-CN" altLang="en-US" dirty="0"/>
              <a:t>了解关键路径和里程碑</a:t>
            </a:r>
            <a:endParaRPr lang="en-US" altLang="zh-CN" dirty="0"/>
          </a:p>
          <a:p>
            <a:pPr lvl="1"/>
            <a:endParaRPr lang="en-US" altLang="zh-CN" dirty="0"/>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89692"/>
    </mc:Choice>
    <mc:Fallback xmlns="">
      <p:transition spd="slow" advTm="28969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7B4A2D47-C810-41A7-B86D-8AFC78D0858C}"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28675"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2867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1C8C739-3CBB-47E0-B88C-0249B76C9C37}" type="slidenum">
              <a:rPr lang="en-US" altLang="zh-CN" sz="1400" smtClean="0">
                <a:solidFill>
                  <a:schemeClr val="tx1"/>
                </a:solidFill>
                <a:ea typeface="宋体" panose="02010600030101010101" pitchFamily="2" charset="-122"/>
              </a:rPr>
              <a:pPr>
                <a:spcBef>
                  <a:spcPct val="0"/>
                </a:spcBef>
                <a:buFontTx/>
                <a:buNone/>
              </a:pPr>
              <a:t>20</a:t>
            </a:fld>
            <a:endParaRPr lang="en-US" altLang="zh-CN" sz="1400">
              <a:solidFill>
                <a:schemeClr val="tx1"/>
              </a:solidFill>
              <a:ea typeface="宋体" panose="02010600030101010101" pitchFamily="2" charset="-122"/>
            </a:endParaRPr>
          </a:p>
        </p:txBody>
      </p:sp>
      <p:sp>
        <p:nvSpPr>
          <p:cNvPr id="50181"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19</a:t>
            </a:r>
          </a:p>
        </p:txBody>
      </p:sp>
      <p:sp>
        <p:nvSpPr>
          <p:cNvPr id="28678" name="Rectangle 3"/>
          <p:cNvSpPr>
            <a:spLocks noGrp="1" noChangeArrowheads="1"/>
          </p:cNvSpPr>
          <p:nvPr>
            <p:ph type="body" idx="1"/>
          </p:nvPr>
        </p:nvSpPr>
        <p:spPr/>
        <p:txBody>
          <a:bodyPr/>
          <a:lstStyle/>
          <a:p>
            <a:r>
              <a:rPr lang="zh-CN" altLang="en-US"/>
              <a:t>控制项目进度计划变更</a:t>
            </a:r>
          </a:p>
          <a:p>
            <a:pPr lvl="1"/>
            <a:r>
              <a:rPr lang="zh-CN" altLang="en-US"/>
              <a:t>进度计划的实际检查</a:t>
            </a:r>
          </a:p>
          <a:p>
            <a:pPr lvl="2"/>
            <a:r>
              <a:rPr lang="zh-CN" altLang="en-US"/>
              <a:t>建立实际的进度计划</a:t>
            </a:r>
          </a:p>
          <a:p>
            <a:pPr lvl="1"/>
            <a:r>
              <a:rPr lang="zh-CN" altLang="en-US"/>
              <a:t>处理人的关系</a:t>
            </a:r>
          </a:p>
          <a:p>
            <a:pPr lvl="2"/>
            <a:r>
              <a:rPr lang="zh-CN" altLang="en-US"/>
              <a:t>鼓励完成进度</a:t>
            </a:r>
          </a:p>
          <a:p>
            <a:r>
              <a:rPr lang="zh-CN" altLang="en-US"/>
              <a:t>使用软件进行时间管理</a:t>
            </a:r>
          </a:p>
        </p:txBody>
      </p:sp>
    </p:spTree>
  </p:cSld>
  <p:clrMapOvr>
    <a:masterClrMapping/>
  </p:clrMapOvr>
  <p:transition spd="slow" advTm="31925"/>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29699"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E14DA6DC-0F8A-4823-8176-2C747DE34DCF}"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21</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28676" name="Rectangle 2" hidden="1"/>
          <p:cNvSpPr>
            <a:spLocks noGrp="1" noChangeArrowheads="1"/>
          </p:cNvSpPr>
          <p:nvPr>
            <p:ph type="title"/>
          </p:nvPr>
        </p:nvSpPr>
        <p:spPr>
          <a:solidFill>
            <a:srgbClr val="FFFFFF"/>
          </a:solidFill>
          <a:ln>
            <a:solidFill>
              <a:srgbClr val="000000"/>
            </a:solidFill>
            <a:miter lim="800000"/>
            <a:headEnd/>
            <a:tailEnd/>
          </a:ln>
        </p:spPr>
        <p:txBody>
          <a:bodyPr anchor="t"/>
          <a:lstStyle/>
          <a:p>
            <a:pPr eaLnBrk="1" hangingPunct="1">
              <a:defRPr/>
            </a:pPr>
            <a:endParaRPr lang="zh-CN" altLang="en-US"/>
          </a:p>
        </p:txBody>
      </p:sp>
      <p:pic>
        <p:nvPicPr>
          <p:cNvPr id="29701" name="Picture 3" descr="捕获"/>
          <p:cNvPicPr>
            <a:picLocks noChangeAspect="1" noChangeArrowheads="1"/>
          </p:cNvPicPr>
          <p:nvPr/>
        </p:nvPicPr>
        <p:blipFill>
          <a:blip r:embed="rId2">
            <a:extLst>
              <a:ext uri="{28A0092B-C50C-407E-A947-70E740481C1C}">
                <a14:useLocalDpi xmlns:a14="http://schemas.microsoft.com/office/drawing/2010/main" val="0"/>
              </a:ext>
            </a:extLst>
          </a:blip>
          <a:srcRect l="11292" t="4828" r="11716" b="29144"/>
          <a:stretch>
            <a:fillRect/>
          </a:stretch>
        </p:blipFill>
        <p:spPr bwMode="auto">
          <a:xfrm>
            <a:off x="0" y="1628775"/>
            <a:ext cx="9144000"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4"/>
          <p:cNvSpPr txBox="1">
            <a:spLocks noChangeArrowheads="1"/>
          </p:cNvSpPr>
          <p:nvPr/>
        </p:nvSpPr>
        <p:spPr bwMode="auto">
          <a:xfrm>
            <a:off x="971550" y="333375"/>
            <a:ext cx="741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5400">
                <a:solidFill>
                  <a:srgbClr val="0033CC"/>
                </a:solidFill>
                <a:latin typeface="Arial Narrow" panose="020B0606020202030204" pitchFamily="34" charset="0"/>
                <a:ea typeface="宋体" panose="02010600030101010101" pitchFamily="2" charset="-122"/>
              </a:rPr>
              <a:t>案例分析</a:t>
            </a:r>
          </a:p>
        </p:txBody>
      </p:sp>
    </p:spTree>
  </p:cSld>
  <p:clrMapOvr>
    <a:masterClrMapping/>
  </p:clrMapOvr>
  <mc:AlternateContent xmlns:mc="http://schemas.openxmlformats.org/markup-compatibility/2006" xmlns:p14="http://schemas.microsoft.com/office/powerpoint/2010/main">
    <mc:Choice Requires="p14">
      <p:transition spd="slow" p14:dur="2000" advTm="37442"/>
    </mc:Choice>
    <mc:Fallback xmlns="">
      <p:transition spd="slow" advTm="3744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30723"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8AEBF025-3F39-46C1-A57F-CFA06D25D0AE}"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22</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29700" name="Rectangle 2" hidden="1"/>
          <p:cNvSpPr>
            <a:spLocks noGrp="1" noChangeArrowheads="1"/>
          </p:cNvSpPr>
          <p:nvPr>
            <p:ph type="title"/>
          </p:nvPr>
        </p:nvSpPr>
        <p:spPr>
          <a:solidFill>
            <a:srgbClr val="FFFFFF"/>
          </a:solidFill>
          <a:ln>
            <a:solidFill>
              <a:srgbClr val="000000"/>
            </a:solidFill>
            <a:miter lim="800000"/>
            <a:headEnd/>
            <a:tailEnd/>
          </a:ln>
        </p:spPr>
        <p:txBody>
          <a:bodyPr anchor="t"/>
          <a:lstStyle/>
          <a:p>
            <a:pPr eaLnBrk="1" hangingPunct="1">
              <a:defRPr/>
            </a:pPr>
            <a:endParaRPr lang="zh-CN" altLang="en-US"/>
          </a:p>
        </p:txBody>
      </p:sp>
      <p:sp>
        <p:nvSpPr>
          <p:cNvPr id="30725" name="Rectangle 3" descr="成功的项目管理_华为培训_页面_069"/>
          <p:cNvSpPr>
            <a:spLocks noGrp="1" noChangeAspect="1" noChangeArrowheads="1"/>
          </p:cNvSpPr>
          <p:nvPr/>
        </p:nvSpPr>
        <p:spPr bwMode="auto">
          <a:xfrm>
            <a:off x="0" y="195263"/>
            <a:ext cx="9144000" cy="6465887"/>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0445"/>
    </mc:Choice>
    <mc:Fallback xmlns="">
      <p:transition spd="slow" advTm="2044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31747"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24CBF82D-D16A-4503-B70D-89016B55D224}"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23</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30724" name="Rectangle 2" hidden="1"/>
          <p:cNvSpPr>
            <a:spLocks noGrp="1" noChangeArrowheads="1"/>
          </p:cNvSpPr>
          <p:nvPr>
            <p:ph type="title"/>
          </p:nvPr>
        </p:nvSpPr>
        <p:spPr>
          <a:solidFill>
            <a:srgbClr val="FFFFFF"/>
          </a:solidFill>
          <a:ln>
            <a:solidFill>
              <a:srgbClr val="000000"/>
            </a:solidFill>
            <a:miter lim="800000"/>
            <a:headEnd/>
            <a:tailEnd/>
          </a:ln>
        </p:spPr>
        <p:txBody>
          <a:bodyPr anchor="t"/>
          <a:lstStyle/>
          <a:p>
            <a:pPr eaLnBrk="1" hangingPunct="1">
              <a:defRPr/>
            </a:pPr>
            <a:endParaRPr lang="zh-CN" altLang="en-US"/>
          </a:p>
        </p:txBody>
      </p:sp>
      <p:sp>
        <p:nvSpPr>
          <p:cNvPr id="31749" name="Rectangle 3" descr="成功的项目管理_华为培训_页面_070"/>
          <p:cNvSpPr>
            <a:spLocks noGrp="1" noChangeAspect="1" noChangeArrowheads="1"/>
          </p:cNvSpPr>
          <p:nvPr/>
        </p:nvSpPr>
        <p:spPr bwMode="auto">
          <a:xfrm>
            <a:off x="0" y="195263"/>
            <a:ext cx="9144000" cy="6465887"/>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8626"/>
    </mc:Choice>
    <mc:Fallback xmlns="">
      <p:transition spd="slow" advTm="5862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32771"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48D3CEB1-B78B-4867-8111-175D0591C742}"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24</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31748" name="Rectangle 2" hidden="1"/>
          <p:cNvSpPr>
            <a:spLocks noGrp="1" noChangeArrowheads="1"/>
          </p:cNvSpPr>
          <p:nvPr>
            <p:ph type="title"/>
          </p:nvPr>
        </p:nvSpPr>
        <p:spPr>
          <a:solidFill>
            <a:srgbClr val="FFFFFF"/>
          </a:solidFill>
          <a:ln>
            <a:solidFill>
              <a:srgbClr val="000000"/>
            </a:solidFill>
            <a:miter lim="800000"/>
            <a:headEnd/>
            <a:tailEnd/>
          </a:ln>
        </p:spPr>
        <p:txBody>
          <a:bodyPr anchor="t"/>
          <a:lstStyle/>
          <a:p>
            <a:pPr eaLnBrk="1" hangingPunct="1">
              <a:defRPr/>
            </a:pPr>
            <a:endParaRPr lang="zh-CN" altLang="en-US"/>
          </a:p>
        </p:txBody>
      </p:sp>
      <p:sp>
        <p:nvSpPr>
          <p:cNvPr id="32773" name="Rectangle 3" descr="成功的项目管理_华为培训_页面_071"/>
          <p:cNvSpPr>
            <a:spLocks noGrp="1" noChangeAspect="1" noChangeArrowheads="1"/>
          </p:cNvSpPr>
          <p:nvPr/>
        </p:nvSpPr>
        <p:spPr bwMode="auto">
          <a:xfrm>
            <a:off x="0" y="195263"/>
            <a:ext cx="9144000" cy="6465887"/>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353"/>
    </mc:Choice>
    <mc:Fallback xmlns="">
      <p:transition spd="slow" advTm="535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33795"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55D1EC8F-3272-44E8-99A2-0D6DD237D9D0}"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25</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32772" name="Rectangle 2" hidden="1"/>
          <p:cNvSpPr>
            <a:spLocks noGrp="1" noChangeArrowheads="1"/>
          </p:cNvSpPr>
          <p:nvPr>
            <p:ph type="title"/>
          </p:nvPr>
        </p:nvSpPr>
        <p:spPr>
          <a:solidFill>
            <a:srgbClr val="FFFFFF"/>
          </a:solidFill>
          <a:ln>
            <a:solidFill>
              <a:srgbClr val="000000"/>
            </a:solidFill>
            <a:miter lim="800000"/>
            <a:headEnd/>
            <a:tailEnd/>
          </a:ln>
        </p:spPr>
        <p:txBody>
          <a:bodyPr anchor="t"/>
          <a:lstStyle/>
          <a:p>
            <a:pPr eaLnBrk="1" hangingPunct="1">
              <a:defRPr/>
            </a:pPr>
            <a:endParaRPr lang="zh-CN" altLang="en-US"/>
          </a:p>
        </p:txBody>
      </p:sp>
      <p:sp>
        <p:nvSpPr>
          <p:cNvPr id="33797" name="Rectangle 3" descr="成功的项目管理_华为培训_页面_072"/>
          <p:cNvSpPr>
            <a:spLocks noGrp="1" noChangeAspect="1" noChangeArrowheads="1"/>
          </p:cNvSpPr>
          <p:nvPr/>
        </p:nvSpPr>
        <p:spPr bwMode="auto">
          <a:xfrm>
            <a:off x="0" y="195263"/>
            <a:ext cx="9144000" cy="6465887"/>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978"/>
    </mc:Choice>
    <mc:Fallback xmlns="">
      <p:transition spd="slow" advTm="997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34819"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2CDBAEA7-D4C3-42BF-A9D2-46BD66838E08}"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26</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33796" name="Rectangle 2" hidden="1"/>
          <p:cNvSpPr>
            <a:spLocks noGrp="1" noChangeArrowheads="1"/>
          </p:cNvSpPr>
          <p:nvPr>
            <p:ph type="title"/>
          </p:nvPr>
        </p:nvSpPr>
        <p:spPr>
          <a:solidFill>
            <a:srgbClr val="FFFFFF"/>
          </a:solidFill>
          <a:ln>
            <a:solidFill>
              <a:srgbClr val="000000"/>
            </a:solidFill>
            <a:miter lim="800000"/>
            <a:headEnd/>
            <a:tailEnd/>
          </a:ln>
        </p:spPr>
        <p:txBody>
          <a:bodyPr anchor="t"/>
          <a:lstStyle/>
          <a:p>
            <a:pPr eaLnBrk="1" hangingPunct="1">
              <a:defRPr/>
            </a:pPr>
            <a:endParaRPr lang="zh-CN" altLang="en-US"/>
          </a:p>
        </p:txBody>
      </p:sp>
      <p:sp>
        <p:nvSpPr>
          <p:cNvPr id="34821" name="Rectangle 3" descr="成功的项目管理_华为培训_页面_073"/>
          <p:cNvSpPr>
            <a:spLocks noGrp="1" noChangeAspect="1" noChangeArrowheads="1"/>
          </p:cNvSpPr>
          <p:nvPr/>
        </p:nvSpPr>
        <p:spPr bwMode="auto">
          <a:xfrm>
            <a:off x="0" y="195263"/>
            <a:ext cx="9144000" cy="6465887"/>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3722"/>
    </mc:Choice>
    <mc:Fallback xmlns="">
      <p:transition spd="slow" advTm="22372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35843"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36BDA5B4-20B3-46A2-A3C7-F40A5D65A3B8}"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27</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34820" name="Rectangle 2" hidden="1"/>
          <p:cNvSpPr>
            <a:spLocks noGrp="1" noChangeArrowheads="1"/>
          </p:cNvSpPr>
          <p:nvPr>
            <p:ph type="title"/>
          </p:nvPr>
        </p:nvSpPr>
        <p:spPr>
          <a:solidFill>
            <a:srgbClr val="FFFFFF"/>
          </a:solidFill>
          <a:ln>
            <a:solidFill>
              <a:srgbClr val="000000"/>
            </a:solidFill>
            <a:miter lim="800000"/>
            <a:headEnd/>
            <a:tailEnd/>
          </a:ln>
        </p:spPr>
        <p:txBody>
          <a:bodyPr anchor="t"/>
          <a:lstStyle/>
          <a:p>
            <a:pPr eaLnBrk="1" hangingPunct="1">
              <a:defRPr/>
            </a:pPr>
            <a:endParaRPr lang="zh-CN" altLang="en-US"/>
          </a:p>
        </p:txBody>
      </p:sp>
      <p:sp>
        <p:nvSpPr>
          <p:cNvPr id="35845" name="Rectangle 3" descr="成功的项目管理_华为培训_页面_074"/>
          <p:cNvSpPr>
            <a:spLocks noGrp="1" noChangeAspect="1" noChangeArrowheads="1"/>
          </p:cNvSpPr>
          <p:nvPr/>
        </p:nvSpPr>
        <p:spPr bwMode="auto">
          <a:xfrm>
            <a:off x="0" y="195263"/>
            <a:ext cx="9144000" cy="6465887"/>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35846" name="TextBox 1"/>
          <p:cNvSpPr txBox="1">
            <a:spLocks noChangeArrowheads="1"/>
          </p:cNvSpPr>
          <p:nvPr/>
        </p:nvSpPr>
        <p:spPr bwMode="auto">
          <a:xfrm>
            <a:off x="2411413" y="4751388"/>
            <a:ext cx="4392612" cy="3397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600">
                <a:solidFill>
                  <a:schemeClr val="tx1"/>
                </a:solidFill>
                <a:latin typeface="Arial Narrow" panose="020B0606020202030204" pitchFamily="34" charset="0"/>
                <a:ea typeface="宋体" panose="02010600030101010101" pitchFamily="2" charset="-122"/>
              </a:rPr>
              <a:t>1                6             10                    16     18 19</a:t>
            </a:r>
            <a:endParaRPr kumimoji="0" lang="zh-CN" altLang="en-US" sz="1600">
              <a:solidFill>
                <a:schemeClr val="tx1"/>
              </a:solidFill>
              <a:latin typeface="Arial Narrow" panose="020B0606020202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5116"/>
    </mc:Choice>
    <mc:Fallback xmlns="">
      <p:transition spd="slow" advTm="5511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p:cNvSpPr>
            <a:spLocks noGrp="1"/>
          </p:cNvSpPr>
          <p:nvPr>
            <p:ph type="ftr" sz="quarter" idx="4294967295"/>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36867" name="灯片编号占位符 4"/>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9CA017A8-43F7-4CA9-A205-560E7BB2C3C0}"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28</a:t>
            </a:fld>
            <a:endParaRPr lang="en-US" altLang="zh-CN" sz="1400">
              <a:solidFill>
                <a:schemeClr val="tx1"/>
              </a:solidFill>
              <a:latin typeface="Arial Narrow" panose="020B0606020202030204" pitchFamily="34" charset="0"/>
              <a:ea typeface="宋体" panose="02010600030101010101" pitchFamily="2" charset="-122"/>
            </a:endParaRP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l="18823" t="18494" r="33842" b="26622"/>
          <a:stretch>
            <a:fillRect/>
          </a:stretch>
        </p:blipFill>
        <p:spPr bwMode="auto">
          <a:xfrm>
            <a:off x="0" y="312738"/>
            <a:ext cx="914400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243"/>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37891"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B2A48A9-091D-498B-BBC8-CAC7423D6F73}" type="slidenum">
              <a:rPr lang="ko-KR" altLang="en-US" sz="1400" smtClean="0">
                <a:solidFill>
                  <a:schemeClr val="tx1"/>
                </a:solidFill>
                <a:latin typeface="-쉬리B" pitchFamily="18" charset="-127"/>
                <a:ea typeface="-쉬리B" pitchFamily="18" charset="-127"/>
              </a:rPr>
              <a:pPr>
                <a:spcBef>
                  <a:spcPct val="0"/>
                </a:spcBef>
                <a:buFontTx/>
                <a:buNone/>
              </a:pPr>
              <a:t>29</a:t>
            </a:fld>
            <a:endParaRPr lang="en-US" altLang="ko-KR" sz="1400">
              <a:solidFill>
                <a:schemeClr val="tx1"/>
              </a:solidFill>
              <a:latin typeface="-쉬리B" pitchFamily="18" charset="-127"/>
              <a:ea typeface="-쉬리B" pitchFamily="18" charset="-127"/>
            </a:endParaRPr>
          </a:p>
        </p:txBody>
      </p:sp>
      <p:pic>
        <p:nvPicPr>
          <p:cNvPr id="3789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17588"/>
            <a:ext cx="78867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9843"/>
    </mc:Choice>
    <mc:Fallback xmlns="">
      <p:transition spd="slow" advTm="984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AC2E3CC-E4B0-4F56-86AC-88AE8A321E7C}"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71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46E00D2-067F-4D1F-A2FB-D3DC08C67F3D}" type="slidenum">
              <a:rPr lang="en-US" altLang="zh-CN" sz="1400" smtClean="0">
                <a:solidFill>
                  <a:schemeClr val="tx1"/>
                </a:solidFill>
                <a:ea typeface="宋体" panose="02010600030101010101" pitchFamily="2" charset="-122"/>
              </a:rPr>
              <a:pPr>
                <a:spcBef>
                  <a:spcPct val="0"/>
                </a:spcBef>
                <a:buFontTx/>
                <a:buNone/>
              </a:pPr>
              <a:t>3</a:t>
            </a:fld>
            <a:endParaRPr lang="en-US" altLang="zh-CN" sz="1400">
              <a:solidFill>
                <a:schemeClr val="tx1"/>
              </a:solidFill>
              <a:ea typeface="宋体" panose="02010600030101010101" pitchFamily="2" charset="-122"/>
            </a:endParaRPr>
          </a:p>
        </p:txBody>
      </p:sp>
      <p:sp>
        <p:nvSpPr>
          <p:cNvPr id="32773"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2</a:t>
            </a:r>
          </a:p>
        </p:txBody>
      </p:sp>
      <p:sp>
        <p:nvSpPr>
          <p:cNvPr id="7174" name="Rectangle 3"/>
          <p:cNvSpPr>
            <a:spLocks noGrp="1" noChangeArrowheads="1"/>
          </p:cNvSpPr>
          <p:nvPr>
            <p:ph type="body" idx="1"/>
          </p:nvPr>
        </p:nvSpPr>
        <p:spPr/>
        <p:txBody>
          <a:bodyPr/>
          <a:lstStyle/>
          <a:p>
            <a:r>
              <a:rPr lang="zh-CN" altLang="en-US"/>
              <a:t>项目进度计划的重要性</a:t>
            </a:r>
          </a:p>
          <a:p>
            <a:pPr lvl="1"/>
            <a:r>
              <a:rPr lang="zh-CN" altLang="en-US"/>
              <a:t>从达到项目的三约束的预测来看，许多</a:t>
            </a:r>
            <a:r>
              <a:rPr lang="en-US" altLang="zh-CN"/>
              <a:t>IT</a:t>
            </a:r>
            <a:r>
              <a:rPr lang="zh-CN" altLang="en-US"/>
              <a:t>项目是失败的。超出原时间估计的</a:t>
            </a:r>
            <a:r>
              <a:rPr lang="en-US" altLang="zh-CN"/>
              <a:t>222%</a:t>
            </a:r>
            <a:r>
              <a:rPr lang="zh-CN" altLang="en-US"/>
              <a:t>。</a:t>
            </a:r>
          </a:p>
          <a:p>
            <a:pPr lvl="1"/>
            <a:r>
              <a:rPr lang="zh-CN" altLang="en-US"/>
              <a:t>管理者常说，按时交付项目是他们的最大挑战之一，同时进度问题是项目生命周期内造成项目冲突的主要原因</a:t>
            </a:r>
          </a:p>
          <a:p>
            <a:pPr lvl="1"/>
            <a:r>
              <a:rPr lang="zh-CN" altLang="en-US"/>
              <a:t>在项目形成或概念阶段，优先级和程序比进度计划引起更多的冲突。在中期或实施阶段与收尾阶段，进度问题是冲突的主要来源</a:t>
            </a:r>
          </a:p>
        </p:txBody>
      </p:sp>
    </p:spTree>
    <p:extLst>
      <p:ext uri="{BB962C8B-B14F-4D97-AF65-F5344CB8AC3E}">
        <p14:creationId xmlns:p14="http://schemas.microsoft.com/office/powerpoint/2010/main" val="881198204"/>
      </p:ext>
    </p:extLst>
  </p:cSld>
  <p:clrMapOvr>
    <a:masterClrMapping/>
  </p:clrMapOvr>
  <mc:AlternateContent xmlns:mc="http://schemas.openxmlformats.org/markup-compatibility/2006" xmlns:p14="http://schemas.microsoft.com/office/powerpoint/2010/main">
    <mc:Choice Requires="p14">
      <p:transition spd="slow" p14:dur="2000" advTm="147133"/>
    </mc:Choice>
    <mc:Fallback xmlns="">
      <p:transition spd="slow" advTm="14713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a:xfrm>
            <a:off x="250825" y="188913"/>
            <a:ext cx="8540750" cy="823912"/>
          </a:xfrm>
        </p:spPr>
        <p:txBody>
          <a:bodyPr/>
          <a:lstStyle/>
          <a:p>
            <a:pPr eaLnBrk="1" hangingPunct="1">
              <a:defRPr/>
            </a:pPr>
            <a:r>
              <a:rPr lang="zh-CN" altLang="en-US" b="1" dirty="0"/>
              <a:t>活动依赖关系</a:t>
            </a:r>
          </a:p>
        </p:txBody>
      </p:sp>
      <p:sp>
        <p:nvSpPr>
          <p:cNvPr id="38915" name="Rectangle 3"/>
          <p:cNvSpPr>
            <a:spLocks noChangeArrowheads="1"/>
          </p:cNvSpPr>
          <p:nvPr/>
        </p:nvSpPr>
        <p:spPr bwMode="auto">
          <a:xfrm>
            <a:off x="409575" y="1674813"/>
            <a:ext cx="1296988"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A</a:t>
            </a:r>
          </a:p>
        </p:txBody>
      </p:sp>
      <p:sp>
        <p:nvSpPr>
          <p:cNvPr id="38916" name="Rectangle 4"/>
          <p:cNvSpPr>
            <a:spLocks noChangeArrowheads="1"/>
          </p:cNvSpPr>
          <p:nvPr/>
        </p:nvSpPr>
        <p:spPr bwMode="auto">
          <a:xfrm>
            <a:off x="2859088" y="1603375"/>
            <a:ext cx="1296987"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B</a:t>
            </a:r>
          </a:p>
        </p:txBody>
      </p:sp>
      <p:sp>
        <p:nvSpPr>
          <p:cNvPr id="38917" name="Line 5"/>
          <p:cNvSpPr>
            <a:spLocks noChangeShapeType="1"/>
          </p:cNvSpPr>
          <p:nvPr/>
        </p:nvSpPr>
        <p:spPr bwMode="auto">
          <a:xfrm flipV="1">
            <a:off x="1706563" y="1100138"/>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8" name="Line 6"/>
          <p:cNvSpPr>
            <a:spLocks noChangeShapeType="1"/>
          </p:cNvSpPr>
          <p:nvPr/>
        </p:nvSpPr>
        <p:spPr bwMode="auto">
          <a:xfrm flipV="1">
            <a:off x="2859088" y="1100138"/>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9" name="Line 7"/>
          <p:cNvSpPr>
            <a:spLocks noChangeShapeType="1"/>
          </p:cNvSpPr>
          <p:nvPr/>
        </p:nvSpPr>
        <p:spPr bwMode="auto">
          <a:xfrm>
            <a:off x="1706563" y="1100138"/>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0" name="Rectangle 8"/>
          <p:cNvSpPr>
            <a:spLocks noChangeArrowheads="1"/>
          </p:cNvSpPr>
          <p:nvPr/>
        </p:nvSpPr>
        <p:spPr bwMode="auto">
          <a:xfrm>
            <a:off x="4513263" y="1603375"/>
            <a:ext cx="1296987"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A</a:t>
            </a:r>
          </a:p>
        </p:txBody>
      </p:sp>
      <p:sp>
        <p:nvSpPr>
          <p:cNvPr id="38921" name="Rectangle 9"/>
          <p:cNvSpPr>
            <a:spLocks noChangeArrowheads="1"/>
          </p:cNvSpPr>
          <p:nvPr/>
        </p:nvSpPr>
        <p:spPr bwMode="auto">
          <a:xfrm>
            <a:off x="6962775" y="1531938"/>
            <a:ext cx="1296988"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B</a:t>
            </a:r>
          </a:p>
        </p:txBody>
      </p:sp>
      <p:sp>
        <p:nvSpPr>
          <p:cNvPr id="38922" name="Line 10"/>
          <p:cNvSpPr>
            <a:spLocks noChangeShapeType="1"/>
          </p:cNvSpPr>
          <p:nvPr/>
        </p:nvSpPr>
        <p:spPr bwMode="auto">
          <a:xfrm flipV="1">
            <a:off x="5810250" y="10287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3" name="Line 11"/>
          <p:cNvSpPr>
            <a:spLocks noChangeShapeType="1"/>
          </p:cNvSpPr>
          <p:nvPr/>
        </p:nvSpPr>
        <p:spPr bwMode="auto">
          <a:xfrm flipV="1">
            <a:off x="8259763" y="1027113"/>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4" name="Line 12"/>
          <p:cNvSpPr>
            <a:spLocks noChangeShapeType="1"/>
          </p:cNvSpPr>
          <p:nvPr/>
        </p:nvSpPr>
        <p:spPr bwMode="auto">
          <a:xfrm flipV="1">
            <a:off x="5810250" y="1027113"/>
            <a:ext cx="2449513"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5" name="Rectangle 13"/>
          <p:cNvSpPr>
            <a:spLocks noChangeArrowheads="1"/>
          </p:cNvSpPr>
          <p:nvPr/>
        </p:nvSpPr>
        <p:spPr bwMode="auto">
          <a:xfrm>
            <a:off x="358775" y="4635500"/>
            <a:ext cx="1296988"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A</a:t>
            </a:r>
          </a:p>
        </p:txBody>
      </p:sp>
      <p:sp>
        <p:nvSpPr>
          <p:cNvPr id="38926" name="Rectangle 14"/>
          <p:cNvSpPr>
            <a:spLocks noChangeArrowheads="1"/>
          </p:cNvSpPr>
          <p:nvPr/>
        </p:nvSpPr>
        <p:spPr bwMode="auto">
          <a:xfrm>
            <a:off x="2808288" y="4564063"/>
            <a:ext cx="1296987"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B</a:t>
            </a:r>
          </a:p>
        </p:txBody>
      </p:sp>
      <p:sp>
        <p:nvSpPr>
          <p:cNvPr id="38927" name="Line 15"/>
          <p:cNvSpPr>
            <a:spLocks noChangeShapeType="1"/>
          </p:cNvSpPr>
          <p:nvPr/>
        </p:nvSpPr>
        <p:spPr bwMode="auto">
          <a:xfrm flipV="1">
            <a:off x="358775" y="3987800"/>
            <a:ext cx="0"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8" name="Line 16"/>
          <p:cNvSpPr>
            <a:spLocks noChangeShapeType="1"/>
          </p:cNvSpPr>
          <p:nvPr/>
        </p:nvSpPr>
        <p:spPr bwMode="auto">
          <a:xfrm flipV="1">
            <a:off x="2808288" y="3916363"/>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9" name="Line 17"/>
          <p:cNvSpPr>
            <a:spLocks noChangeShapeType="1"/>
          </p:cNvSpPr>
          <p:nvPr/>
        </p:nvSpPr>
        <p:spPr bwMode="auto">
          <a:xfrm>
            <a:off x="358775" y="4059238"/>
            <a:ext cx="2449513"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0" name="Rectangle 18"/>
          <p:cNvSpPr>
            <a:spLocks noChangeArrowheads="1"/>
          </p:cNvSpPr>
          <p:nvPr/>
        </p:nvSpPr>
        <p:spPr bwMode="auto">
          <a:xfrm>
            <a:off x="4533900" y="4491038"/>
            <a:ext cx="1296988"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A</a:t>
            </a:r>
          </a:p>
        </p:txBody>
      </p:sp>
      <p:sp>
        <p:nvSpPr>
          <p:cNvPr id="38931" name="Rectangle 19"/>
          <p:cNvSpPr>
            <a:spLocks noChangeArrowheads="1"/>
          </p:cNvSpPr>
          <p:nvPr/>
        </p:nvSpPr>
        <p:spPr bwMode="auto">
          <a:xfrm>
            <a:off x="6983413" y="4419600"/>
            <a:ext cx="1296987"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B</a:t>
            </a:r>
          </a:p>
        </p:txBody>
      </p:sp>
      <p:sp>
        <p:nvSpPr>
          <p:cNvPr id="38932" name="Line 20"/>
          <p:cNvSpPr>
            <a:spLocks noChangeShapeType="1"/>
          </p:cNvSpPr>
          <p:nvPr/>
        </p:nvSpPr>
        <p:spPr bwMode="auto">
          <a:xfrm flipV="1">
            <a:off x="4535488" y="3916363"/>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3" name="Line 21"/>
          <p:cNvSpPr>
            <a:spLocks noChangeShapeType="1"/>
          </p:cNvSpPr>
          <p:nvPr/>
        </p:nvSpPr>
        <p:spPr bwMode="auto">
          <a:xfrm flipV="1">
            <a:off x="8280400" y="3843338"/>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4" name="Line 22"/>
          <p:cNvSpPr>
            <a:spLocks noChangeShapeType="1"/>
          </p:cNvSpPr>
          <p:nvPr/>
        </p:nvSpPr>
        <p:spPr bwMode="auto">
          <a:xfrm flipV="1">
            <a:off x="4535488" y="3843338"/>
            <a:ext cx="3744912" cy="7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5" name="Text Box 23"/>
          <p:cNvSpPr txBox="1">
            <a:spLocks noChangeArrowheads="1"/>
          </p:cNvSpPr>
          <p:nvPr/>
        </p:nvSpPr>
        <p:spPr bwMode="auto">
          <a:xfrm>
            <a:off x="1671638" y="1795463"/>
            <a:ext cx="2376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结束</a:t>
            </a:r>
            <a:r>
              <a:rPr kumimoji="0" lang="en-US" altLang="zh-CN" sz="1800">
                <a:solidFill>
                  <a:schemeClr val="tx1"/>
                </a:solidFill>
                <a:ea typeface="宋体" panose="02010600030101010101" pitchFamily="2" charset="-122"/>
              </a:rPr>
              <a:t>-</a:t>
            </a:r>
            <a:r>
              <a:rPr kumimoji="0" lang="zh-CN" altLang="en-US" sz="1800">
                <a:solidFill>
                  <a:schemeClr val="tx1"/>
                </a:solidFill>
                <a:ea typeface="宋体" panose="02010600030101010101" pitchFamily="2" charset="-122"/>
              </a:rPr>
              <a:t>开始</a:t>
            </a:r>
          </a:p>
        </p:txBody>
      </p:sp>
      <p:sp>
        <p:nvSpPr>
          <p:cNvPr id="38936" name="Text Box 24"/>
          <p:cNvSpPr txBox="1">
            <a:spLocks noChangeArrowheads="1"/>
          </p:cNvSpPr>
          <p:nvPr/>
        </p:nvSpPr>
        <p:spPr bwMode="auto">
          <a:xfrm>
            <a:off x="5773738" y="1731963"/>
            <a:ext cx="2376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结束</a:t>
            </a:r>
            <a:r>
              <a:rPr kumimoji="0" lang="en-US" altLang="zh-CN" sz="1800">
                <a:solidFill>
                  <a:schemeClr val="tx1"/>
                </a:solidFill>
                <a:ea typeface="宋体" panose="02010600030101010101" pitchFamily="2" charset="-122"/>
              </a:rPr>
              <a:t>-</a:t>
            </a:r>
            <a:r>
              <a:rPr kumimoji="0" lang="zh-CN" altLang="en-US" sz="1800">
                <a:solidFill>
                  <a:schemeClr val="tx1"/>
                </a:solidFill>
                <a:ea typeface="宋体" panose="02010600030101010101" pitchFamily="2" charset="-122"/>
              </a:rPr>
              <a:t>结束</a:t>
            </a:r>
          </a:p>
        </p:txBody>
      </p:sp>
      <p:sp>
        <p:nvSpPr>
          <p:cNvPr id="38937" name="Text Box 25"/>
          <p:cNvSpPr txBox="1">
            <a:spLocks noChangeArrowheads="1"/>
          </p:cNvSpPr>
          <p:nvPr/>
        </p:nvSpPr>
        <p:spPr bwMode="auto">
          <a:xfrm>
            <a:off x="1581150" y="4751388"/>
            <a:ext cx="23764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开始</a:t>
            </a:r>
            <a:r>
              <a:rPr kumimoji="0" lang="en-US" altLang="zh-CN" sz="1800">
                <a:solidFill>
                  <a:schemeClr val="tx1"/>
                </a:solidFill>
                <a:ea typeface="宋体" panose="02010600030101010101" pitchFamily="2" charset="-122"/>
              </a:rPr>
              <a:t>-</a:t>
            </a:r>
            <a:r>
              <a:rPr kumimoji="0" lang="zh-CN" altLang="en-US" sz="1800">
                <a:solidFill>
                  <a:schemeClr val="tx1"/>
                </a:solidFill>
                <a:ea typeface="宋体" panose="02010600030101010101" pitchFamily="2" charset="-122"/>
              </a:rPr>
              <a:t>开始</a:t>
            </a:r>
          </a:p>
        </p:txBody>
      </p:sp>
      <p:sp>
        <p:nvSpPr>
          <p:cNvPr id="38938" name="Text Box 26"/>
          <p:cNvSpPr txBox="1">
            <a:spLocks noChangeArrowheads="1"/>
          </p:cNvSpPr>
          <p:nvPr/>
        </p:nvSpPr>
        <p:spPr bwMode="auto">
          <a:xfrm>
            <a:off x="5795963" y="4568825"/>
            <a:ext cx="2376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开始</a:t>
            </a:r>
            <a:r>
              <a:rPr kumimoji="0" lang="en-US" altLang="zh-CN" sz="1800">
                <a:solidFill>
                  <a:schemeClr val="tx1"/>
                </a:solidFill>
                <a:ea typeface="宋体" panose="02010600030101010101" pitchFamily="2" charset="-122"/>
              </a:rPr>
              <a:t>-</a:t>
            </a:r>
            <a:r>
              <a:rPr kumimoji="0" lang="zh-CN" altLang="en-US" sz="1800">
                <a:solidFill>
                  <a:schemeClr val="tx1"/>
                </a:solidFill>
                <a:ea typeface="宋体" panose="02010600030101010101" pitchFamily="2" charset="-122"/>
              </a:rPr>
              <a:t>结束</a:t>
            </a:r>
          </a:p>
        </p:txBody>
      </p:sp>
      <p:pic>
        <p:nvPicPr>
          <p:cNvPr id="3893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268538"/>
            <a:ext cx="68199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0"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9575" y="3033713"/>
            <a:ext cx="6791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1"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775" y="5211763"/>
            <a:ext cx="6972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2"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8775" y="5986463"/>
            <a:ext cx="67722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5559"/>
    </mc:Choice>
    <mc:Fallback xmlns="">
      <p:transition spd="slow" advTm="1555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FDEC1F5-2009-48F3-A680-EFD4A93E359E}" type="slidenum">
              <a:rPr lang="ko-KR" altLang="en-US" sz="1400" smtClean="0">
                <a:solidFill>
                  <a:schemeClr val="tx1"/>
                </a:solidFill>
                <a:latin typeface="-쉬리B" pitchFamily="18" charset="-127"/>
                <a:ea typeface="-쉬리B" pitchFamily="18" charset="-127"/>
              </a:rPr>
              <a:pPr>
                <a:spcBef>
                  <a:spcPct val="0"/>
                </a:spcBef>
                <a:buFontTx/>
                <a:buNone/>
              </a:pPr>
              <a:t>31</a:t>
            </a:fld>
            <a:endParaRPr lang="en-US" altLang="ko-KR" sz="1400">
              <a:solidFill>
                <a:schemeClr val="tx1"/>
              </a:solidFill>
              <a:latin typeface="-쉬리B" pitchFamily="18" charset="-127"/>
              <a:ea typeface="-쉬리B" pitchFamily="18" charset="-127"/>
            </a:endParaRPr>
          </a:p>
        </p:txBody>
      </p:sp>
      <p:sp>
        <p:nvSpPr>
          <p:cNvPr id="1105922" name="Rectangle 2"/>
          <p:cNvSpPr>
            <a:spLocks noGrp="1" noChangeArrowheads="1"/>
          </p:cNvSpPr>
          <p:nvPr>
            <p:ph type="title"/>
          </p:nvPr>
        </p:nvSpPr>
        <p:spPr/>
        <p:txBody>
          <a:bodyPr/>
          <a:lstStyle/>
          <a:p>
            <a:pPr eaLnBrk="1" hangingPunct="1">
              <a:defRPr/>
            </a:pPr>
            <a:r>
              <a:rPr lang="en-US" altLang="zh-CN" b="1" dirty="0"/>
              <a:t>2.</a:t>
            </a:r>
            <a:r>
              <a:rPr lang="zh-CN" altLang="en-US" b="1" dirty="0"/>
              <a:t>进度管理图示</a:t>
            </a:r>
          </a:p>
        </p:txBody>
      </p:sp>
      <p:sp>
        <p:nvSpPr>
          <p:cNvPr id="40964" name="Rectangle 3"/>
          <p:cNvSpPr>
            <a:spLocks noGrp="1" noChangeArrowheads="1"/>
          </p:cNvSpPr>
          <p:nvPr>
            <p:ph type="body" idx="1"/>
          </p:nvPr>
        </p:nvSpPr>
        <p:spPr/>
        <p:txBody>
          <a:bodyPr/>
          <a:lstStyle/>
          <a:p>
            <a:pPr eaLnBrk="1" hangingPunct="1"/>
            <a:r>
              <a:rPr lang="zh-CN" altLang="en-US" b="1"/>
              <a:t>网络图</a:t>
            </a:r>
          </a:p>
          <a:p>
            <a:pPr lvl="1" eaLnBrk="1" hangingPunct="1"/>
            <a:r>
              <a:rPr lang="en-US" altLang="zh-CN" b="1"/>
              <a:t>PDM</a:t>
            </a:r>
            <a:r>
              <a:rPr lang="zh-CN" altLang="en-US" b="1"/>
              <a:t>网络图</a:t>
            </a:r>
          </a:p>
          <a:p>
            <a:pPr lvl="1" eaLnBrk="1" hangingPunct="1"/>
            <a:r>
              <a:rPr lang="en-US" altLang="zh-CN" b="1"/>
              <a:t>ADM</a:t>
            </a:r>
            <a:r>
              <a:rPr lang="zh-CN" altLang="en-US" b="1"/>
              <a:t>网络图</a:t>
            </a:r>
          </a:p>
          <a:p>
            <a:pPr eaLnBrk="1" hangingPunct="1"/>
            <a:r>
              <a:rPr lang="zh-CN" altLang="en-US" b="1"/>
              <a:t>甘特图</a:t>
            </a:r>
          </a:p>
          <a:p>
            <a:pPr eaLnBrk="1" hangingPunct="1"/>
            <a:r>
              <a:rPr lang="zh-CN" altLang="en-US" b="1"/>
              <a:t>里程碑图</a:t>
            </a:r>
          </a:p>
          <a:p>
            <a:pPr eaLnBrk="1" hangingPunct="1"/>
            <a:r>
              <a:rPr lang="zh-CN" altLang="en-US" b="1"/>
              <a:t>资源图</a:t>
            </a:r>
          </a:p>
          <a:p>
            <a:pPr eaLnBrk="1" hangingPunct="1"/>
            <a:endParaRPr lang="zh-CN" altLang="en-US" b="1"/>
          </a:p>
        </p:txBody>
      </p:sp>
    </p:spTree>
  </p:cSld>
  <p:clrMapOvr>
    <a:masterClrMapping/>
  </p:clrMapOvr>
  <mc:AlternateContent xmlns:mc="http://schemas.openxmlformats.org/markup-compatibility/2006" xmlns:p14="http://schemas.microsoft.com/office/powerpoint/2010/main">
    <mc:Choice Requires="p14">
      <p:transition spd="slow" p14:dur="999" advTm="1974"/>
    </mc:Choice>
    <mc:Fallback xmlns="">
      <p:transition spd="slow" advTm="197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EC82576-D6F4-431D-AEED-3C48141B8ADE}" type="slidenum">
              <a:rPr lang="ko-KR" altLang="en-US" sz="1400" smtClean="0">
                <a:solidFill>
                  <a:schemeClr val="tx1"/>
                </a:solidFill>
                <a:latin typeface="-쉬리B" pitchFamily="18" charset="-127"/>
                <a:ea typeface="-쉬리B" pitchFamily="18" charset="-127"/>
              </a:rPr>
              <a:pPr>
                <a:spcBef>
                  <a:spcPct val="0"/>
                </a:spcBef>
                <a:buFontTx/>
                <a:buNone/>
              </a:pPr>
              <a:t>32</a:t>
            </a:fld>
            <a:endParaRPr lang="en-US" altLang="ko-KR" sz="1400">
              <a:solidFill>
                <a:schemeClr val="tx1"/>
              </a:solidFill>
              <a:latin typeface="-쉬리B" pitchFamily="18" charset="-127"/>
              <a:ea typeface="-쉬리B" pitchFamily="18" charset="-127"/>
            </a:endParaRPr>
          </a:p>
        </p:txBody>
      </p:sp>
      <p:sp>
        <p:nvSpPr>
          <p:cNvPr id="1107970" name="Rectangle 2"/>
          <p:cNvSpPr>
            <a:spLocks noGrp="1" noChangeArrowheads="1"/>
          </p:cNvSpPr>
          <p:nvPr>
            <p:ph type="title"/>
          </p:nvPr>
        </p:nvSpPr>
        <p:spPr>
          <a:xfrm>
            <a:off x="531813" y="182563"/>
            <a:ext cx="7791450" cy="1143000"/>
          </a:xfrm>
        </p:spPr>
        <p:txBody>
          <a:bodyPr/>
          <a:lstStyle/>
          <a:p>
            <a:pPr eaLnBrk="1" hangingPunct="1">
              <a:defRPr/>
            </a:pPr>
            <a:r>
              <a:rPr lang="en-US" altLang="zh-CN" b="1" dirty="0"/>
              <a:t>2.1</a:t>
            </a:r>
            <a:r>
              <a:rPr lang="zh-CN" altLang="en-US" b="1" dirty="0"/>
              <a:t>网络图</a:t>
            </a:r>
          </a:p>
        </p:txBody>
      </p:sp>
      <p:sp>
        <p:nvSpPr>
          <p:cNvPr id="43012" name="Rectangle 3"/>
          <p:cNvSpPr>
            <a:spLocks noGrp="1" noChangeArrowheads="1"/>
          </p:cNvSpPr>
          <p:nvPr>
            <p:ph type="body" idx="1"/>
          </p:nvPr>
        </p:nvSpPr>
        <p:spPr>
          <a:xfrm>
            <a:off x="365125" y="1300163"/>
            <a:ext cx="8054975" cy="2066925"/>
          </a:xfrm>
        </p:spPr>
        <p:txBody>
          <a:bodyPr/>
          <a:lstStyle/>
          <a:p>
            <a:pPr eaLnBrk="1" hangingPunct="1">
              <a:lnSpc>
                <a:spcPct val="150000"/>
              </a:lnSpc>
            </a:pPr>
            <a:r>
              <a:rPr lang="zh-CN" altLang="en-US" sz="2400" b="1"/>
              <a:t>展示项目中的各个活动以及活动之间的逻辑关系</a:t>
            </a:r>
          </a:p>
          <a:p>
            <a:pPr eaLnBrk="1" hangingPunct="1">
              <a:lnSpc>
                <a:spcPct val="150000"/>
              </a:lnSpc>
            </a:pPr>
            <a:r>
              <a:rPr lang="zh-CN" altLang="en-US" sz="2400" b="1"/>
              <a:t>表示项目任务如何和以什么顺序进行</a:t>
            </a:r>
          </a:p>
        </p:txBody>
      </p:sp>
    </p:spTree>
  </p:cSld>
  <p:clrMapOvr>
    <a:masterClrMapping/>
  </p:clrMapOvr>
  <mc:AlternateContent xmlns:mc="http://schemas.openxmlformats.org/markup-compatibility/2006" xmlns:p14="http://schemas.microsoft.com/office/powerpoint/2010/main">
    <mc:Choice Requires="p14">
      <p:transition spd="slow" p14:dur="2000" advTm="1390"/>
    </mc:Choice>
    <mc:Fallback xmlns="">
      <p:transition spd="slow" advTm="139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6CFFF27-E0AD-4282-96B4-E3597C0AB9E3}" type="slidenum">
              <a:rPr lang="ko-KR" altLang="en-US" sz="1400" smtClean="0">
                <a:solidFill>
                  <a:schemeClr val="tx1"/>
                </a:solidFill>
                <a:latin typeface="-쉬리B" pitchFamily="18" charset="-127"/>
                <a:ea typeface="-쉬리B" pitchFamily="18" charset="-127"/>
              </a:rPr>
              <a:pPr>
                <a:spcBef>
                  <a:spcPct val="0"/>
                </a:spcBef>
                <a:buFontTx/>
                <a:buNone/>
              </a:pPr>
              <a:t>33</a:t>
            </a:fld>
            <a:endParaRPr lang="en-US" altLang="ko-KR" sz="1400">
              <a:solidFill>
                <a:schemeClr val="tx1"/>
              </a:solidFill>
              <a:latin typeface="-쉬리B" pitchFamily="18" charset="-127"/>
              <a:ea typeface="-쉬리B" pitchFamily="18" charset="-127"/>
            </a:endParaRPr>
          </a:p>
        </p:txBody>
      </p:sp>
      <p:sp>
        <p:nvSpPr>
          <p:cNvPr id="1107970" name="Rectangle 2"/>
          <p:cNvSpPr>
            <a:spLocks noGrp="1" noChangeArrowheads="1"/>
          </p:cNvSpPr>
          <p:nvPr>
            <p:ph type="title"/>
          </p:nvPr>
        </p:nvSpPr>
        <p:spPr>
          <a:xfrm>
            <a:off x="531813" y="182563"/>
            <a:ext cx="7791450" cy="1143000"/>
          </a:xfrm>
        </p:spPr>
        <p:txBody>
          <a:bodyPr/>
          <a:lstStyle/>
          <a:p>
            <a:pPr eaLnBrk="1" hangingPunct="1">
              <a:defRPr/>
            </a:pPr>
            <a:r>
              <a:rPr lang="en-US" altLang="zh-CN" b="1" dirty="0"/>
              <a:t>2.1</a:t>
            </a:r>
            <a:r>
              <a:rPr lang="zh-CN" altLang="en-US" b="1" dirty="0"/>
              <a:t>网络图</a:t>
            </a:r>
          </a:p>
        </p:txBody>
      </p:sp>
      <p:sp>
        <p:nvSpPr>
          <p:cNvPr id="45060" name="Rectangle 3"/>
          <p:cNvSpPr>
            <a:spLocks noGrp="1" noChangeArrowheads="1"/>
          </p:cNvSpPr>
          <p:nvPr>
            <p:ph type="body" idx="1"/>
          </p:nvPr>
        </p:nvSpPr>
        <p:spPr>
          <a:xfrm>
            <a:off x="268288" y="1112838"/>
            <a:ext cx="8054975" cy="960437"/>
          </a:xfrm>
        </p:spPr>
        <p:txBody>
          <a:bodyPr/>
          <a:lstStyle/>
          <a:p>
            <a:pPr eaLnBrk="1" hangingPunct="1">
              <a:lnSpc>
                <a:spcPct val="150000"/>
              </a:lnSpc>
            </a:pPr>
            <a:r>
              <a:rPr lang="en-US" altLang="zh-CN" sz="2400" b="1"/>
              <a:t>PDM</a:t>
            </a:r>
            <a:r>
              <a:rPr lang="zh-CN" altLang="en-US" sz="2400" b="1"/>
              <a:t>网络图</a:t>
            </a:r>
            <a:r>
              <a:rPr lang="en-US" altLang="zh-CN" sz="2400" b="1"/>
              <a:t>(</a:t>
            </a:r>
            <a:r>
              <a:rPr lang="zh-CN" altLang="en-US" sz="2400" b="1"/>
              <a:t>节点法或单代号网络图</a:t>
            </a:r>
            <a:r>
              <a:rPr lang="en-US" altLang="zh-CN" sz="2400" b="1"/>
              <a:t>) PDM=Precedence Diagramming Method</a:t>
            </a:r>
            <a:r>
              <a:rPr lang="zh-CN" altLang="en-US" sz="2400" b="1"/>
              <a:t>优先图示法</a:t>
            </a:r>
          </a:p>
        </p:txBody>
      </p:sp>
      <p:sp>
        <p:nvSpPr>
          <p:cNvPr id="36" name="Rectangle 3"/>
          <p:cNvSpPr txBox="1">
            <a:spLocks noChangeArrowheads="1"/>
          </p:cNvSpPr>
          <p:nvPr/>
        </p:nvSpPr>
        <p:spPr bwMode="auto">
          <a:xfrm>
            <a:off x="654050" y="2297113"/>
            <a:ext cx="7772400" cy="360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buFont typeface="Wingdings" panose="05000000000000000000" pitchFamily="2" charset="2"/>
              <a:buChar char="q"/>
            </a:pPr>
            <a:r>
              <a:rPr lang="zh-CN" altLang="en-US" sz="2400" b="0">
                <a:latin typeface="黑体" panose="02010609060101010101" pitchFamily="49" charset="-122"/>
                <a:ea typeface="黑体" panose="02010609060101010101" pitchFamily="49" charset="-122"/>
              </a:rPr>
              <a:t>构成</a:t>
            </a:r>
            <a:r>
              <a:rPr lang="en-US" altLang="zh-CN" sz="2400" b="0">
                <a:latin typeface="黑体" panose="02010609060101010101" pitchFamily="49" charset="-122"/>
                <a:ea typeface="黑体" panose="02010609060101010101" pitchFamily="49" charset="-122"/>
              </a:rPr>
              <a:t>PDM</a:t>
            </a:r>
            <a:r>
              <a:rPr lang="zh-CN" altLang="en-US" sz="2400" b="0">
                <a:latin typeface="黑体" panose="02010609060101010101" pitchFamily="49" charset="-122"/>
                <a:ea typeface="黑体" panose="02010609060101010101" pitchFamily="49" charset="-122"/>
              </a:rPr>
              <a:t>网络图的基本特点是节点</a:t>
            </a:r>
            <a:r>
              <a:rPr lang="en-US" altLang="zh-CN" sz="2400" b="0">
                <a:latin typeface="黑体" panose="02010609060101010101" pitchFamily="49" charset="-122"/>
                <a:ea typeface="黑体" panose="02010609060101010101" pitchFamily="49" charset="-122"/>
              </a:rPr>
              <a:t>(Box)</a:t>
            </a:r>
          </a:p>
          <a:p>
            <a:pPr eaLnBrk="1" hangingPunct="1">
              <a:buFont typeface="Wingdings" panose="05000000000000000000" pitchFamily="2" charset="2"/>
              <a:buChar char="q"/>
            </a:pPr>
            <a:r>
              <a:rPr lang="zh-CN" altLang="en-US" sz="2400" b="0">
                <a:latin typeface="黑体" panose="02010609060101010101" pitchFamily="49" charset="-122"/>
                <a:ea typeface="黑体" panose="02010609060101010101" pitchFamily="49" charset="-122"/>
              </a:rPr>
              <a:t>节点</a:t>
            </a:r>
            <a:r>
              <a:rPr lang="en-US" altLang="zh-CN" sz="2400" b="0">
                <a:latin typeface="黑体" panose="02010609060101010101" pitchFamily="49" charset="-122"/>
                <a:ea typeface="黑体" panose="02010609060101010101" pitchFamily="49" charset="-122"/>
              </a:rPr>
              <a:t>(Box)</a:t>
            </a:r>
            <a:r>
              <a:rPr lang="zh-CN" altLang="en-US" sz="2400" b="0">
                <a:latin typeface="黑体" panose="02010609060101010101" pitchFamily="49" charset="-122"/>
                <a:ea typeface="黑体" panose="02010609060101010101" pitchFamily="49" charset="-122"/>
              </a:rPr>
              <a:t>表示活动</a:t>
            </a:r>
            <a:r>
              <a:rPr lang="en-US" altLang="zh-CN" sz="2400" b="0">
                <a:latin typeface="黑体" panose="02010609060101010101" pitchFamily="49" charset="-122"/>
                <a:ea typeface="黑体" panose="02010609060101010101" pitchFamily="49" charset="-122"/>
              </a:rPr>
              <a:t>(</a:t>
            </a:r>
            <a:r>
              <a:rPr lang="zh-CN" altLang="en-US" sz="2400" b="0">
                <a:latin typeface="黑体" panose="02010609060101010101" pitchFamily="49" charset="-122"/>
                <a:ea typeface="黑体" panose="02010609060101010101" pitchFamily="49" charset="-122"/>
              </a:rPr>
              <a:t>工序</a:t>
            </a:r>
            <a:r>
              <a:rPr lang="en-US" altLang="zh-CN" sz="2400" b="0">
                <a:latin typeface="黑体" panose="02010609060101010101" pitchFamily="49" charset="-122"/>
                <a:ea typeface="黑体" panose="02010609060101010101" pitchFamily="49" charset="-122"/>
              </a:rPr>
              <a:t>,</a:t>
            </a:r>
            <a:r>
              <a:rPr lang="zh-CN" altLang="en-US" sz="2400" b="0">
                <a:latin typeface="黑体" panose="02010609060101010101" pitchFamily="49" charset="-122"/>
                <a:ea typeface="黑体" panose="02010609060101010101" pitchFamily="49" charset="-122"/>
              </a:rPr>
              <a:t>工作</a:t>
            </a:r>
            <a:r>
              <a:rPr lang="en-US" altLang="zh-CN" sz="2400" b="0">
                <a:latin typeface="黑体" panose="02010609060101010101" pitchFamily="49" charset="-122"/>
                <a:ea typeface="黑体" panose="02010609060101010101" pitchFamily="49" charset="-122"/>
              </a:rPr>
              <a:t>)</a:t>
            </a:r>
          </a:p>
          <a:p>
            <a:pPr eaLnBrk="1" hangingPunct="1">
              <a:buFont typeface="Wingdings" panose="05000000000000000000" pitchFamily="2" charset="2"/>
              <a:buChar char="q"/>
            </a:pPr>
            <a:r>
              <a:rPr lang="zh-CN" altLang="en-US" sz="2400" b="0">
                <a:latin typeface="黑体" panose="02010609060101010101" pitchFamily="49" charset="-122"/>
                <a:ea typeface="黑体" panose="02010609060101010101" pitchFamily="49" charset="-122"/>
              </a:rPr>
              <a:t>用箭线表示各活动</a:t>
            </a:r>
            <a:r>
              <a:rPr lang="en-US" altLang="zh-CN" sz="2400" b="0">
                <a:latin typeface="黑体" panose="02010609060101010101" pitchFamily="49" charset="-122"/>
                <a:ea typeface="黑体" panose="02010609060101010101" pitchFamily="49" charset="-122"/>
              </a:rPr>
              <a:t>(</a:t>
            </a:r>
            <a:r>
              <a:rPr lang="zh-CN" altLang="en-US" sz="2400" b="0">
                <a:latin typeface="黑体" panose="02010609060101010101" pitchFamily="49" charset="-122"/>
                <a:ea typeface="黑体" panose="02010609060101010101" pitchFamily="49" charset="-122"/>
              </a:rPr>
              <a:t>工序</a:t>
            </a:r>
            <a:r>
              <a:rPr lang="en-US" altLang="zh-CN" sz="2400" b="0">
                <a:latin typeface="黑体" panose="02010609060101010101" pitchFamily="49" charset="-122"/>
                <a:ea typeface="黑体" panose="02010609060101010101" pitchFamily="49" charset="-122"/>
              </a:rPr>
              <a:t>,</a:t>
            </a:r>
            <a:r>
              <a:rPr lang="zh-CN" altLang="en-US" sz="2400" b="0">
                <a:latin typeface="黑体" panose="02010609060101010101" pitchFamily="49" charset="-122"/>
                <a:ea typeface="黑体" panose="02010609060101010101" pitchFamily="49" charset="-122"/>
              </a:rPr>
              <a:t>工作</a:t>
            </a:r>
            <a:r>
              <a:rPr lang="en-US" altLang="zh-CN" sz="2400" b="0">
                <a:latin typeface="黑体" panose="02010609060101010101" pitchFamily="49" charset="-122"/>
                <a:ea typeface="黑体" panose="02010609060101010101" pitchFamily="49" charset="-122"/>
              </a:rPr>
              <a:t>)</a:t>
            </a:r>
            <a:r>
              <a:rPr lang="zh-CN" altLang="en-US" sz="2400" b="0">
                <a:latin typeface="黑体" panose="02010609060101010101" pitchFamily="49" charset="-122"/>
                <a:ea typeface="黑体" panose="02010609060101010101" pitchFamily="49" charset="-122"/>
              </a:rPr>
              <a:t>之间的逻辑关系</a:t>
            </a:r>
            <a:r>
              <a:rPr lang="en-US" altLang="zh-CN" sz="2400" b="0">
                <a:latin typeface="黑体" panose="02010609060101010101" pitchFamily="49" charset="-122"/>
                <a:ea typeface="黑体" panose="02010609060101010101" pitchFamily="49" charset="-122"/>
              </a:rPr>
              <a:t>.</a:t>
            </a:r>
          </a:p>
          <a:p>
            <a:pPr eaLnBrk="1" hangingPunct="1">
              <a:buFont typeface="Wingdings" panose="05000000000000000000" pitchFamily="2" charset="2"/>
              <a:buChar char="q"/>
            </a:pPr>
            <a:r>
              <a:rPr lang="zh-CN" altLang="en-US" sz="2400" b="0">
                <a:latin typeface="黑体" panose="02010609060101010101" pitchFamily="49" charset="-122"/>
                <a:ea typeface="黑体" panose="02010609060101010101" pitchFamily="49" charset="-122"/>
              </a:rPr>
              <a:t>可以方便的表示活动之间的各种逻辑关系。</a:t>
            </a:r>
          </a:p>
          <a:p>
            <a:pPr eaLnBrk="1" hangingPunct="1">
              <a:buFont typeface="Wingdings" panose="05000000000000000000" pitchFamily="2" charset="2"/>
              <a:buChar char="q"/>
            </a:pPr>
            <a:r>
              <a:rPr lang="zh-CN" altLang="en-US" sz="2400" b="0">
                <a:latin typeface="黑体" panose="02010609060101010101" pitchFamily="49" charset="-122"/>
                <a:ea typeface="黑体" panose="02010609060101010101" pitchFamily="49" charset="-122"/>
              </a:rPr>
              <a:t>在软件项目中</a:t>
            </a:r>
            <a:r>
              <a:rPr lang="en-US" altLang="zh-CN" sz="2400" b="0">
                <a:latin typeface="黑体" panose="02010609060101010101" pitchFamily="49" charset="-122"/>
                <a:ea typeface="黑体" panose="02010609060101010101" pitchFamily="49" charset="-122"/>
              </a:rPr>
              <a:t>PDM</a:t>
            </a:r>
            <a:r>
              <a:rPr lang="zh-CN" altLang="en-US" sz="2400" b="0">
                <a:latin typeface="黑体" panose="02010609060101010101" pitchFamily="49" charset="-122"/>
                <a:ea typeface="黑体" panose="02010609060101010101" pitchFamily="49" charset="-122"/>
              </a:rPr>
              <a:t>比</a:t>
            </a:r>
            <a:r>
              <a:rPr lang="en-US" altLang="zh-CN" sz="2400" b="0">
                <a:latin typeface="黑体" panose="02010609060101010101" pitchFamily="49" charset="-122"/>
                <a:ea typeface="黑体" panose="02010609060101010101" pitchFamily="49" charset="-122"/>
              </a:rPr>
              <a:t>ADM</a:t>
            </a:r>
            <a:r>
              <a:rPr lang="zh-CN" altLang="en-US" sz="2400" b="0">
                <a:latin typeface="黑体" panose="02010609060101010101" pitchFamily="49" charset="-122"/>
                <a:ea typeface="黑体" panose="02010609060101010101" pitchFamily="49" charset="-122"/>
              </a:rPr>
              <a:t>更通用</a:t>
            </a:r>
          </a:p>
        </p:txBody>
      </p:sp>
      <p:grpSp>
        <p:nvGrpSpPr>
          <p:cNvPr id="45062" name="Group 3"/>
          <p:cNvGrpSpPr>
            <a:grpSpLocks/>
          </p:cNvGrpSpPr>
          <p:nvPr/>
        </p:nvGrpSpPr>
        <p:grpSpPr bwMode="auto">
          <a:xfrm>
            <a:off x="1069975" y="4613275"/>
            <a:ext cx="6886575" cy="1901825"/>
            <a:chOff x="0" y="0"/>
            <a:chExt cx="5136" cy="1676"/>
          </a:xfrm>
        </p:grpSpPr>
        <p:sp>
          <p:nvSpPr>
            <p:cNvPr id="45063" name="Text Box 4"/>
            <p:cNvSpPr txBox="1">
              <a:spLocks noChangeArrowheads="1"/>
            </p:cNvSpPr>
            <p:nvPr/>
          </p:nvSpPr>
          <p:spPr bwMode="auto">
            <a:xfrm>
              <a:off x="0" y="733"/>
              <a:ext cx="626" cy="419"/>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spcBef>
                  <a:spcPct val="0"/>
                </a:spcBef>
                <a:buFontTx/>
                <a:buNone/>
              </a:pPr>
              <a:r>
                <a:rPr kumimoji="0" lang="zh-CN" altLang="en-US" sz="2400">
                  <a:solidFill>
                    <a:schemeClr val="tx1"/>
                  </a:solidFill>
                  <a:latin typeface="Times New Roman" panose="02020603050405020304" pitchFamily="18" charset="0"/>
                  <a:ea typeface="宋体" panose="02010600030101010101" pitchFamily="2" charset="-122"/>
                </a:rPr>
                <a:t>开始</a:t>
              </a:r>
            </a:p>
          </p:txBody>
        </p:sp>
        <p:sp>
          <p:nvSpPr>
            <p:cNvPr id="45064" name="Text Box 5"/>
            <p:cNvSpPr txBox="1">
              <a:spLocks noChangeArrowheads="1"/>
            </p:cNvSpPr>
            <p:nvPr/>
          </p:nvSpPr>
          <p:spPr bwMode="auto">
            <a:xfrm>
              <a:off x="1628" y="0"/>
              <a:ext cx="752" cy="419"/>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spcBef>
                  <a:spcPct val="0"/>
                </a:spcBef>
                <a:buFontTx/>
                <a:buNone/>
              </a:pPr>
              <a:r>
                <a:rPr kumimoji="0" lang="zh-CN" altLang="en-US" sz="2400">
                  <a:solidFill>
                    <a:schemeClr val="tx1"/>
                  </a:solidFill>
                  <a:latin typeface="Times New Roman" panose="02020603050405020304" pitchFamily="18" charset="0"/>
                  <a:ea typeface="宋体" panose="02010600030101010101" pitchFamily="2" charset="-122"/>
                </a:rPr>
                <a:t>活动</a:t>
              </a:r>
              <a:r>
                <a:rPr kumimoji="0" lang="en-US" altLang="zh-CN" sz="2400">
                  <a:solidFill>
                    <a:schemeClr val="tx1"/>
                  </a:solidFill>
                  <a:latin typeface="Times New Roman" panose="02020603050405020304" pitchFamily="18" charset="0"/>
                  <a:ea typeface="宋体" panose="02010600030101010101" pitchFamily="2" charset="-122"/>
                </a:rPr>
                <a:t>1</a:t>
              </a:r>
            </a:p>
          </p:txBody>
        </p:sp>
        <p:sp>
          <p:nvSpPr>
            <p:cNvPr id="45065" name="Text Box 6"/>
            <p:cNvSpPr txBox="1">
              <a:spLocks noChangeArrowheads="1"/>
            </p:cNvSpPr>
            <p:nvPr/>
          </p:nvSpPr>
          <p:spPr bwMode="auto">
            <a:xfrm>
              <a:off x="3006" y="0"/>
              <a:ext cx="752" cy="419"/>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spcBef>
                  <a:spcPct val="0"/>
                </a:spcBef>
                <a:buFontTx/>
                <a:buNone/>
              </a:pPr>
              <a:r>
                <a:rPr kumimoji="0" lang="zh-CN" altLang="en-US" sz="2400">
                  <a:solidFill>
                    <a:schemeClr val="tx1"/>
                  </a:solidFill>
                  <a:latin typeface="Times New Roman" panose="02020603050405020304" pitchFamily="18" charset="0"/>
                  <a:ea typeface="宋体" panose="02010600030101010101" pitchFamily="2" charset="-122"/>
                </a:rPr>
                <a:t>活动</a:t>
              </a:r>
              <a:r>
                <a:rPr kumimoji="0" lang="en-US" altLang="zh-CN" sz="2400">
                  <a:solidFill>
                    <a:schemeClr val="tx1"/>
                  </a:solidFill>
                  <a:latin typeface="Times New Roman" panose="02020603050405020304" pitchFamily="18" charset="0"/>
                  <a:ea typeface="宋体" panose="02010600030101010101" pitchFamily="2" charset="-122"/>
                </a:rPr>
                <a:t>3</a:t>
              </a:r>
            </a:p>
          </p:txBody>
        </p:sp>
        <p:sp>
          <p:nvSpPr>
            <p:cNvPr id="45066" name="Text Box 7"/>
            <p:cNvSpPr txBox="1">
              <a:spLocks noChangeArrowheads="1"/>
            </p:cNvSpPr>
            <p:nvPr/>
          </p:nvSpPr>
          <p:spPr bwMode="auto">
            <a:xfrm>
              <a:off x="2255" y="1257"/>
              <a:ext cx="751" cy="419"/>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spcBef>
                  <a:spcPct val="0"/>
                </a:spcBef>
                <a:buFontTx/>
                <a:buNone/>
              </a:pPr>
              <a:r>
                <a:rPr kumimoji="0" lang="zh-CN" altLang="en-US" sz="2400">
                  <a:solidFill>
                    <a:schemeClr val="tx1"/>
                  </a:solidFill>
                  <a:latin typeface="Times New Roman" panose="02020603050405020304" pitchFamily="18" charset="0"/>
                  <a:ea typeface="宋体" panose="02010600030101010101" pitchFamily="2" charset="-122"/>
                </a:rPr>
                <a:t>活动</a:t>
              </a:r>
              <a:r>
                <a:rPr kumimoji="0" lang="en-US" altLang="zh-CN" sz="2400">
                  <a:solidFill>
                    <a:schemeClr val="tx1"/>
                  </a:solidFill>
                  <a:latin typeface="Times New Roman" panose="02020603050405020304" pitchFamily="18" charset="0"/>
                  <a:ea typeface="宋体" panose="02010600030101010101" pitchFamily="2" charset="-122"/>
                </a:rPr>
                <a:t>2</a:t>
              </a:r>
            </a:p>
          </p:txBody>
        </p:sp>
        <p:sp>
          <p:nvSpPr>
            <p:cNvPr id="45067" name="Text Box 8"/>
            <p:cNvSpPr txBox="1">
              <a:spLocks noChangeArrowheads="1"/>
            </p:cNvSpPr>
            <p:nvPr/>
          </p:nvSpPr>
          <p:spPr bwMode="auto">
            <a:xfrm>
              <a:off x="4510" y="733"/>
              <a:ext cx="626" cy="419"/>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spcBef>
                  <a:spcPct val="0"/>
                </a:spcBef>
                <a:buFontTx/>
                <a:buNone/>
              </a:pPr>
              <a:r>
                <a:rPr kumimoji="0" lang="zh-CN" altLang="en-US" sz="2400">
                  <a:solidFill>
                    <a:schemeClr val="tx1"/>
                  </a:solidFill>
                  <a:latin typeface="Times New Roman" panose="02020603050405020304" pitchFamily="18" charset="0"/>
                  <a:ea typeface="宋体" panose="02010600030101010101" pitchFamily="2" charset="-122"/>
                </a:rPr>
                <a:t>结束</a:t>
              </a:r>
            </a:p>
          </p:txBody>
        </p:sp>
        <p:sp>
          <p:nvSpPr>
            <p:cNvPr id="45068" name="Line 9"/>
            <p:cNvSpPr>
              <a:spLocks noChangeShapeType="1"/>
            </p:cNvSpPr>
            <p:nvPr/>
          </p:nvSpPr>
          <p:spPr bwMode="auto">
            <a:xfrm>
              <a:off x="626" y="1047"/>
              <a:ext cx="1629" cy="4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9" name="Line 10"/>
            <p:cNvSpPr>
              <a:spLocks noChangeShapeType="1"/>
            </p:cNvSpPr>
            <p:nvPr/>
          </p:nvSpPr>
          <p:spPr bwMode="auto">
            <a:xfrm flipV="1">
              <a:off x="626" y="209"/>
              <a:ext cx="1002" cy="7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0" name="Line 11"/>
            <p:cNvSpPr>
              <a:spLocks noChangeShapeType="1"/>
            </p:cNvSpPr>
            <p:nvPr/>
          </p:nvSpPr>
          <p:spPr bwMode="auto">
            <a:xfrm>
              <a:off x="2380" y="209"/>
              <a:ext cx="6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1" name="Line 12"/>
            <p:cNvSpPr>
              <a:spLocks noChangeShapeType="1"/>
            </p:cNvSpPr>
            <p:nvPr/>
          </p:nvSpPr>
          <p:spPr bwMode="auto">
            <a:xfrm flipV="1">
              <a:off x="3006" y="943"/>
              <a:ext cx="1504" cy="5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2" name="Line 13"/>
            <p:cNvSpPr>
              <a:spLocks noChangeShapeType="1"/>
            </p:cNvSpPr>
            <p:nvPr/>
          </p:nvSpPr>
          <p:spPr bwMode="auto">
            <a:xfrm>
              <a:off x="3758" y="209"/>
              <a:ext cx="752" cy="6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4925"/>
    </mc:Choice>
    <mc:Fallback xmlns="">
      <p:transition spd="slow" advTm="4492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p:cNvSpPr>
            <a:spLocks noGrp="1"/>
          </p:cNvSpPr>
          <p:nvPr>
            <p:ph type="ftr" sz="quarter" idx="4294967295"/>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47107" name="灯片编号占位符 4"/>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937CFEF0-0C9C-4ED5-BF2D-F333BFABF74A}"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34</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54276" name="Rectangle 2"/>
          <p:cNvSpPr>
            <a:spLocks noGrp="1" noChangeArrowheads="1"/>
          </p:cNvSpPr>
          <p:nvPr>
            <p:ph type="title"/>
          </p:nvPr>
        </p:nvSpPr>
        <p:spPr>
          <a:xfrm>
            <a:off x="685800" y="609600"/>
            <a:ext cx="7772400" cy="1143000"/>
          </a:xfrm>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a:latin typeface="黑体" panose="02010609060101010101" pitchFamily="49" charset="-122"/>
              </a:rPr>
              <a:t>PDM (Precedence Diagramming Method )-</a:t>
            </a:r>
            <a:r>
              <a:rPr lang="zh-CN" altLang="en-US">
                <a:solidFill>
                  <a:srgbClr val="B0AC00"/>
                </a:solidFill>
                <a:latin typeface="宋体" panose="02010600030101010101" pitchFamily="2" charset="-122"/>
              </a:rPr>
              <a:t>优先图法</a:t>
            </a:r>
            <a:r>
              <a:rPr lang="zh-CN" altLang="en-US">
                <a:latin typeface="黑体" panose="02010609060101010101" pitchFamily="49" charset="-122"/>
              </a:rPr>
              <a:t>图例</a:t>
            </a:r>
          </a:p>
        </p:txBody>
      </p:sp>
      <p:grpSp>
        <p:nvGrpSpPr>
          <p:cNvPr id="47109" name="Group 3"/>
          <p:cNvGrpSpPr>
            <a:grpSpLocks/>
          </p:cNvGrpSpPr>
          <p:nvPr/>
        </p:nvGrpSpPr>
        <p:grpSpPr bwMode="auto">
          <a:xfrm>
            <a:off x="455613" y="2376488"/>
            <a:ext cx="8364537" cy="3500437"/>
            <a:chOff x="0" y="0"/>
            <a:chExt cx="5088" cy="2205"/>
          </a:xfrm>
        </p:grpSpPr>
        <p:sp>
          <p:nvSpPr>
            <p:cNvPr id="47110" name="Rectangle 4"/>
            <p:cNvSpPr>
              <a:spLocks noChangeArrowheads="1"/>
            </p:cNvSpPr>
            <p:nvPr/>
          </p:nvSpPr>
          <p:spPr bwMode="auto">
            <a:xfrm>
              <a:off x="0" y="816"/>
              <a:ext cx="322" cy="648"/>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开始</a:t>
              </a:r>
            </a:p>
            <a:p>
              <a:pPr algn="just">
                <a:spcBef>
                  <a:spcPct val="0"/>
                </a:spcBef>
                <a:buFontTx/>
                <a:buNone/>
              </a:pPr>
              <a:r>
                <a:rPr kumimoji="0" lang="en-US" altLang="zh-CN" sz="2400">
                  <a:solidFill>
                    <a:schemeClr val="tx1"/>
                  </a:solidFill>
                  <a:latin typeface="Arial Narrow" panose="020B0606020202030204" pitchFamily="34" charset="0"/>
                  <a:ea typeface="宋体" panose="02010600030101010101" pitchFamily="2" charset="-122"/>
                </a:rPr>
                <a:t>(1)</a:t>
              </a:r>
            </a:p>
          </p:txBody>
        </p:sp>
        <p:sp>
          <p:nvSpPr>
            <p:cNvPr id="47111" name="Rectangle 5"/>
            <p:cNvSpPr>
              <a:spLocks noChangeArrowheads="1"/>
            </p:cNvSpPr>
            <p:nvPr/>
          </p:nvSpPr>
          <p:spPr bwMode="auto">
            <a:xfrm>
              <a:off x="462" y="1529"/>
              <a:ext cx="498" cy="648"/>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需求获取</a:t>
              </a:r>
              <a:r>
                <a:rPr kumimoji="0" lang="en-US" altLang="zh-CN" sz="2400">
                  <a:solidFill>
                    <a:schemeClr val="tx1"/>
                  </a:solidFill>
                  <a:latin typeface="Arial Narrow" panose="020B0606020202030204" pitchFamily="34" charset="0"/>
                  <a:ea typeface="宋体" panose="02010600030101010101" pitchFamily="2" charset="-122"/>
                </a:rPr>
                <a:t>(3)</a:t>
              </a:r>
              <a:endParaRPr kumimoji="0" lang="en-US" altLang="zh-CN" sz="9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47112" name="Rectangle 6"/>
            <p:cNvSpPr>
              <a:spLocks noChangeArrowheads="1"/>
            </p:cNvSpPr>
            <p:nvPr/>
          </p:nvSpPr>
          <p:spPr bwMode="auto">
            <a:xfrm>
              <a:off x="469" y="75"/>
              <a:ext cx="497" cy="648"/>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项目规划</a:t>
              </a:r>
            </a:p>
            <a:p>
              <a:pPr algn="just">
                <a:lnSpc>
                  <a:spcPct val="72000"/>
                </a:lnSpc>
                <a:spcBef>
                  <a:spcPct val="0"/>
                </a:spcBef>
                <a:buFontTx/>
                <a:buNone/>
              </a:pPr>
              <a:r>
                <a:rPr kumimoji="0" lang="en-US" altLang="zh-CN" sz="2400">
                  <a:solidFill>
                    <a:schemeClr val="tx1"/>
                  </a:solidFill>
                  <a:latin typeface="Times New Roman" panose="02020603050405020304" pitchFamily="18" charset="0"/>
                  <a:ea typeface="宋体" panose="02010600030101010101" pitchFamily="2" charset="-122"/>
                </a:rPr>
                <a:t>(2)</a:t>
              </a:r>
            </a:p>
            <a:p>
              <a:pPr algn="just">
                <a:lnSpc>
                  <a:spcPct val="72000"/>
                </a:lnSpc>
                <a:spcBef>
                  <a:spcPct val="0"/>
                </a:spcBef>
                <a:buFontTx/>
                <a:buNone/>
              </a:pPr>
              <a:endParaRPr kumimoji="0" lang="zh-CN" altLang="en-US" sz="2000">
                <a:solidFill>
                  <a:schemeClr val="tx1"/>
                </a:solidFill>
                <a:latin typeface="Times New Roman" panose="02020603050405020304" pitchFamily="18" charset="0"/>
                <a:ea typeface="宋体" panose="02010600030101010101" pitchFamily="2" charset="-122"/>
              </a:endParaRPr>
            </a:p>
          </p:txBody>
        </p:sp>
        <p:sp>
          <p:nvSpPr>
            <p:cNvPr id="47113" name="Rectangle 7"/>
            <p:cNvSpPr>
              <a:spLocks noChangeArrowheads="1"/>
            </p:cNvSpPr>
            <p:nvPr/>
          </p:nvSpPr>
          <p:spPr bwMode="auto">
            <a:xfrm>
              <a:off x="1104" y="1531"/>
              <a:ext cx="497" cy="648"/>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需求确认</a:t>
              </a:r>
              <a:r>
                <a:rPr kumimoji="0" lang="en-US" altLang="zh-CN" sz="2400">
                  <a:solidFill>
                    <a:schemeClr val="tx1"/>
                  </a:solidFill>
                  <a:latin typeface="Arial Narrow" panose="020B0606020202030204" pitchFamily="34" charset="0"/>
                  <a:ea typeface="宋体" panose="02010600030101010101" pitchFamily="2" charset="-122"/>
                </a:rPr>
                <a:t>(4)</a:t>
              </a:r>
              <a:endParaRPr kumimoji="0" lang="en-US" altLang="zh-CN" sz="9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3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9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zh-CN" altLang="en-US" sz="1000">
                <a:solidFill>
                  <a:schemeClr val="tx1"/>
                </a:solidFill>
                <a:latin typeface="Times New Roman" panose="02020603050405020304" pitchFamily="18" charset="0"/>
                <a:ea typeface="宋体" panose="02010600030101010101" pitchFamily="2" charset="-122"/>
              </a:endParaRPr>
            </a:p>
          </p:txBody>
        </p:sp>
        <p:sp>
          <p:nvSpPr>
            <p:cNvPr id="47114" name="Rectangle 8"/>
            <p:cNvSpPr>
              <a:spLocks noChangeArrowheads="1"/>
            </p:cNvSpPr>
            <p:nvPr/>
          </p:nvSpPr>
          <p:spPr bwMode="auto">
            <a:xfrm>
              <a:off x="1720" y="760"/>
              <a:ext cx="498" cy="647"/>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项目计划评审</a:t>
              </a:r>
              <a:r>
                <a:rPr kumimoji="0" lang="en-US" altLang="zh-CN" sz="2400">
                  <a:solidFill>
                    <a:schemeClr val="tx1"/>
                  </a:solidFill>
                  <a:latin typeface="Arial Narrow" panose="020B0606020202030204" pitchFamily="34" charset="0"/>
                  <a:ea typeface="宋体" panose="02010600030101010101" pitchFamily="2" charset="-122"/>
                </a:rPr>
                <a:t>(5)</a:t>
              </a:r>
              <a:endParaRPr kumimoji="0" lang="en-US" altLang="zh-CN" sz="9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zh-CN" altLang="en-US" sz="1000">
                <a:solidFill>
                  <a:schemeClr val="tx1"/>
                </a:solidFill>
                <a:latin typeface="Times New Roman" panose="02020603050405020304" pitchFamily="18" charset="0"/>
                <a:ea typeface="宋体" panose="02010600030101010101" pitchFamily="2" charset="-122"/>
              </a:endParaRPr>
            </a:p>
          </p:txBody>
        </p:sp>
        <p:sp>
          <p:nvSpPr>
            <p:cNvPr id="47115" name="Rectangle 9"/>
            <p:cNvSpPr>
              <a:spLocks noChangeArrowheads="1"/>
            </p:cNvSpPr>
            <p:nvPr/>
          </p:nvSpPr>
          <p:spPr bwMode="auto">
            <a:xfrm>
              <a:off x="2325" y="0"/>
              <a:ext cx="498" cy="647"/>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总体设计</a:t>
              </a:r>
            </a:p>
            <a:p>
              <a:pPr algn="just">
                <a:lnSpc>
                  <a:spcPct val="72000"/>
                </a:lnSpc>
                <a:spcBef>
                  <a:spcPct val="0"/>
                </a:spcBef>
                <a:buFontTx/>
                <a:buNone/>
              </a:pPr>
              <a:r>
                <a:rPr kumimoji="0" lang="en-US" altLang="zh-CN" sz="2400">
                  <a:solidFill>
                    <a:schemeClr val="tx1"/>
                  </a:solidFill>
                  <a:latin typeface="Arial Narrow" panose="020B0606020202030204" pitchFamily="34" charset="0"/>
                  <a:ea typeface="宋体" panose="02010600030101010101" pitchFamily="2" charset="-122"/>
                </a:rPr>
                <a:t>(6)</a:t>
              </a:r>
              <a:endParaRPr kumimoji="0" lang="en-US" altLang="zh-CN" sz="9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20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zh-CN" altLang="en-US" sz="1000">
                <a:solidFill>
                  <a:schemeClr val="tx1"/>
                </a:solidFill>
                <a:latin typeface="Times New Roman" panose="02020603050405020304" pitchFamily="18" charset="0"/>
                <a:ea typeface="宋体" panose="02010600030101010101" pitchFamily="2" charset="-122"/>
              </a:endParaRPr>
            </a:p>
          </p:txBody>
        </p:sp>
        <p:sp>
          <p:nvSpPr>
            <p:cNvPr id="47116" name="Rectangle 10"/>
            <p:cNvSpPr>
              <a:spLocks noChangeArrowheads="1"/>
            </p:cNvSpPr>
            <p:nvPr/>
          </p:nvSpPr>
          <p:spPr bwMode="auto">
            <a:xfrm>
              <a:off x="2332" y="1558"/>
              <a:ext cx="497" cy="647"/>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详细设计</a:t>
              </a:r>
            </a:p>
            <a:p>
              <a:pPr algn="just">
                <a:lnSpc>
                  <a:spcPct val="72000"/>
                </a:lnSpc>
                <a:spcBef>
                  <a:spcPct val="0"/>
                </a:spcBef>
                <a:buFontTx/>
                <a:buNone/>
              </a:pPr>
              <a:r>
                <a:rPr kumimoji="0" lang="en-US" altLang="zh-CN" sz="2400">
                  <a:solidFill>
                    <a:schemeClr val="tx1"/>
                  </a:solidFill>
                  <a:latin typeface="Arial Narrow" panose="020B0606020202030204" pitchFamily="34" charset="0"/>
                  <a:ea typeface="宋体" panose="02010600030101010101" pitchFamily="2" charset="-122"/>
                </a:rPr>
                <a:t>(7)</a:t>
              </a:r>
              <a:endParaRPr kumimoji="0" lang="en-US" altLang="zh-CN" sz="9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3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9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en-US" altLang="zh-CN" sz="10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zh-CN" altLang="en-US" sz="1000">
                <a:solidFill>
                  <a:schemeClr val="tx1"/>
                </a:solidFill>
                <a:latin typeface="Times New Roman" panose="02020603050405020304" pitchFamily="18" charset="0"/>
                <a:ea typeface="宋体" panose="02010600030101010101" pitchFamily="2" charset="-122"/>
              </a:endParaRPr>
            </a:p>
          </p:txBody>
        </p:sp>
        <p:sp>
          <p:nvSpPr>
            <p:cNvPr id="47117" name="Rectangle 11"/>
            <p:cNvSpPr>
              <a:spLocks noChangeArrowheads="1"/>
            </p:cNvSpPr>
            <p:nvPr/>
          </p:nvSpPr>
          <p:spPr bwMode="auto">
            <a:xfrm>
              <a:off x="4170" y="751"/>
              <a:ext cx="498" cy="647"/>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系统测试</a:t>
              </a:r>
              <a:r>
                <a:rPr kumimoji="0" lang="en-US" altLang="zh-CN" sz="2400">
                  <a:solidFill>
                    <a:schemeClr val="tx1"/>
                  </a:solidFill>
                  <a:latin typeface="Arial Narrow" panose="020B0606020202030204" pitchFamily="34" charset="0"/>
                  <a:ea typeface="宋体" panose="02010600030101010101" pitchFamily="2" charset="-122"/>
                </a:rPr>
                <a:t>(10)</a:t>
              </a:r>
              <a:endParaRPr kumimoji="0" lang="en-US" altLang="zh-CN" sz="9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zh-CN" altLang="en-US" sz="1000">
                <a:solidFill>
                  <a:schemeClr val="tx1"/>
                </a:solidFill>
                <a:latin typeface="Times New Roman" panose="02020603050405020304" pitchFamily="18" charset="0"/>
                <a:ea typeface="宋体" panose="02010600030101010101" pitchFamily="2" charset="-122"/>
              </a:endParaRPr>
            </a:p>
          </p:txBody>
        </p:sp>
        <p:sp>
          <p:nvSpPr>
            <p:cNvPr id="47118" name="Rectangle 12"/>
            <p:cNvSpPr>
              <a:spLocks noChangeArrowheads="1"/>
            </p:cNvSpPr>
            <p:nvPr/>
          </p:nvSpPr>
          <p:spPr bwMode="auto">
            <a:xfrm>
              <a:off x="3554" y="749"/>
              <a:ext cx="498" cy="647"/>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000">
                  <a:solidFill>
                    <a:schemeClr val="tx1"/>
                  </a:solidFill>
                  <a:latin typeface="Times New Roman" panose="02020603050405020304" pitchFamily="18" charset="0"/>
                  <a:ea typeface="宋体" panose="02010600030101010101" pitchFamily="2" charset="-122"/>
                </a:rPr>
                <a:t>集成测试</a:t>
              </a:r>
            </a:p>
            <a:p>
              <a:pPr algn="just">
                <a:lnSpc>
                  <a:spcPct val="72000"/>
                </a:lnSpc>
                <a:spcBef>
                  <a:spcPct val="0"/>
                </a:spcBef>
                <a:buFontTx/>
                <a:buNone/>
              </a:pPr>
              <a:r>
                <a:rPr kumimoji="0" lang="en-US" altLang="zh-CN" sz="2400">
                  <a:solidFill>
                    <a:schemeClr val="tx1"/>
                  </a:solidFill>
                  <a:latin typeface="Arial Narrow" panose="020B0606020202030204" pitchFamily="34" charset="0"/>
                  <a:ea typeface="宋体" panose="02010600030101010101" pitchFamily="2" charset="-122"/>
                </a:rPr>
                <a:t>(9)</a:t>
              </a:r>
              <a:endParaRPr kumimoji="0" lang="en-US" altLang="zh-CN" sz="9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9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9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en-US" altLang="zh-CN" sz="10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zh-CN" altLang="en-US" sz="1000">
                <a:solidFill>
                  <a:schemeClr val="tx1"/>
                </a:solidFill>
                <a:latin typeface="Times New Roman" panose="02020603050405020304" pitchFamily="18" charset="0"/>
                <a:ea typeface="宋体" panose="02010600030101010101" pitchFamily="2" charset="-122"/>
              </a:endParaRPr>
            </a:p>
          </p:txBody>
        </p:sp>
        <p:sp>
          <p:nvSpPr>
            <p:cNvPr id="47119" name="Rectangle 13"/>
            <p:cNvSpPr>
              <a:spLocks noChangeArrowheads="1"/>
            </p:cNvSpPr>
            <p:nvPr/>
          </p:nvSpPr>
          <p:spPr bwMode="auto">
            <a:xfrm>
              <a:off x="2929" y="753"/>
              <a:ext cx="498" cy="646"/>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zh-CN" altLang="en-US" sz="2400">
                  <a:solidFill>
                    <a:schemeClr val="tx1"/>
                  </a:solidFill>
                  <a:latin typeface="Times New Roman" panose="02020603050405020304" pitchFamily="18" charset="0"/>
                  <a:ea typeface="宋体" panose="02010600030101010101" pitchFamily="2" charset="-122"/>
                </a:rPr>
                <a:t>编码</a:t>
              </a:r>
              <a:r>
                <a:rPr kumimoji="0" lang="en-US" altLang="zh-CN" sz="2400">
                  <a:solidFill>
                    <a:schemeClr val="tx1"/>
                  </a:solidFill>
                  <a:latin typeface="Arial Narrow" panose="020B0606020202030204" pitchFamily="34" charset="0"/>
                  <a:ea typeface="宋体" panose="02010600030101010101" pitchFamily="2" charset="-122"/>
                </a:rPr>
                <a:t>(8)</a:t>
              </a:r>
              <a:endParaRPr kumimoji="0" lang="en-US" altLang="zh-CN" sz="10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1200">
                <a:solidFill>
                  <a:schemeClr val="tx1"/>
                </a:solidFill>
                <a:latin typeface="Times New Roman" panose="02020603050405020304" pitchFamily="18" charset="0"/>
                <a:ea typeface="宋体" panose="02010600030101010101" pitchFamily="2" charset="-122"/>
              </a:endParaRPr>
            </a:p>
            <a:p>
              <a:pPr algn="just">
                <a:lnSpc>
                  <a:spcPct val="72000"/>
                </a:lnSpc>
                <a:spcBef>
                  <a:spcPct val="0"/>
                </a:spcBef>
                <a:buFontTx/>
                <a:buNone/>
              </a:pPr>
              <a:endParaRPr kumimoji="0" lang="en-US" altLang="zh-CN" sz="9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en-US" altLang="zh-CN" sz="1000">
                <a:solidFill>
                  <a:schemeClr val="tx1"/>
                </a:solidFill>
                <a:latin typeface="Times New Roman" panose="02020603050405020304" pitchFamily="18" charset="0"/>
                <a:ea typeface="宋体" panose="02010600030101010101" pitchFamily="2" charset="-122"/>
              </a:endParaRPr>
            </a:p>
            <a:p>
              <a:pPr algn="just">
                <a:spcBef>
                  <a:spcPct val="0"/>
                </a:spcBef>
                <a:buFontTx/>
                <a:buNone/>
              </a:pPr>
              <a:endParaRPr kumimoji="0" lang="zh-CN" altLang="en-US" sz="1000">
                <a:solidFill>
                  <a:schemeClr val="tx1"/>
                </a:solidFill>
                <a:latin typeface="Times New Roman" panose="02020603050405020304" pitchFamily="18" charset="0"/>
                <a:ea typeface="宋体" panose="02010600030101010101" pitchFamily="2" charset="-122"/>
              </a:endParaRPr>
            </a:p>
          </p:txBody>
        </p:sp>
        <p:sp>
          <p:nvSpPr>
            <p:cNvPr id="47120" name="Rectangle 14"/>
            <p:cNvSpPr>
              <a:spLocks noChangeArrowheads="1"/>
            </p:cNvSpPr>
            <p:nvPr/>
          </p:nvSpPr>
          <p:spPr bwMode="auto">
            <a:xfrm>
              <a:off x="4785" y="749"/>
              <a:ext cx="303" cy="647"/>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spcBef>
                  <a:spcPct val="0"/>
                </a:spcBef>
                <a:buFontTx/>
                <a:buNone/>
              </a:pPr>
              <a:r>
                <a:rPr kumimoji="0" lang="zh-CN" altLang="en-US" sz="1800">
                  <a:solidFill>
                    <a:schemeClr val="tx1"/>
                  </a:solidFill>
                  <a:latin typeface="Times New Roman" panose="02020603050405020304" pitchFamily="18" charset="0"/>
                  <a:ea typeface="宋体" panose="02010600030101010101" pitchFamily="2" charset="-122"/>
                </a:rPr>
                <a:t>结束</a:t>
              </a:r>
              <a:r>
                <a:rPr kumimoji="0" lang="en-US" altLang="zh-CN" sz="1600">
                  <a:solidFill>
                    <a:schemeClr val="tx1"/>
                  </a:solidFill>
                  <a:latin typeface="Arial Narrow" panose="020B0606020202030204" pitchFamily="34" charset="0"/>
                  <a:ea typeface="宋体" panose="02010600030101010101" pitchFamily="2" charset="-122"/>
                </a:rPr>
                <a:t>(11)</a:t>
              </a:r>
            </a:p>
          </p:txBody>
        </p:sp>
        <p:cxnSp>
          <p:nvCxnSpPr>
            <p:cNvPr id="47121" name="AutoShape 15"/>
            <p:cNvCxnSpPr>
              <a:cxnSpLocks noChangeShapeType="1"/>
              <a:stCxn id="47110" idx="3"/>
              <a:endCxn id="47112" idx="1"/>
            </p:cNvCxnSpPr>
            <p:nvPr/>
          </p:nvCxnSpPr>
          <p:spPr bwMode="auto">
            <a:xfrm flipV="1">
              <a:off x="322" y="399"/>
              <a:ext cx="147" cy="741"/>
            </a:xfrm>
            <a:prstGeom prst="bentConnector3">
              <a:avLst>
                <a:gd name="adj1" fmla="val 50000"/>
              </a:avLst>
            </a:prstGeom>
            <a:noFill/>
            <a:ln w="2857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122" name="AutoShape 16"/>
            <p:cNvCxnSpPr>
              <a:cxnSpLocks noChangeShapeType="1"/>
              <a:stCxn id="47112" idx="3"/>
              <a:endCxn id="47114" idx="1"/>
            </p:cNvCxnSpPr>
            <p:nvPr/>
          </p:nvCxnSpPr>
          <p:spPr bwMode="auto">
            <a:xfrm>
              <a:off x="966" y="399"/>
              <a:ext cx="754" cy="685"/>
            </a:xfrm>
            <a:prstGeom prst="bentConnector3">
              <a:avLst>
                <a:gd name="adj1" fmla="val 50000"/>
              </a:avLst>
            </a:prstGeom>
            <a:noFill/>
            <a:ln w="2857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123" name="AutoShape 17"/>
            <p:cNvCxnSpPr>
              <a:cxnSpLocks noChangeShapeType="1"/>
              <a:stCxn id="47110" idx="3"/>
              <a:endCxn id="47111" idx="1"/>
            </p:cNvCxnSpPr>
            <p:nvPr/>
          </p:nvCxnSpPr>
          <p:spPr bwMode="auto">
            <a:xfrm>
              <a:off x="322" y="1140"/>
              <a:ext cx="140" cy="713"/>
            </a:xfrm>
            <a:prstGeom prst="bentConnector3">
              <a:avLst>
                <a:gd name="adj1" fmla="val 4976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124" name="AutoShape 18"/>
            <p:cNvCxnSpPr>
              <a:cxnSpLocks noChangeShapeType="1"/>
              <a:stCxn id="47111" idx="3"/>
              <a:endCxn id="47113" idx="1"/>
            </p:cNvCxnSpPr>
            <p:nvPr/>
          </p:nvCxnSpPr>
          <p:spPr bwMode="auto">
            <a:xfrm>
              <a:off x="960" y="1853"/>
              <a:ext cx="144" cy="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125" name="AutoShape 19"/>
            <p:cNvCxnSpPr>
              <a:cxnSpLocks noChangeShapeType="1"/>
              <a:stCxn id="47113" idx="3"/>
              <a:endCxn id="47114" idx="1"/>
            </p:cNvCxnSpPr>
            <p:nvPr/>
          </p:nvCxnSpPr>
          <p:spPr bwMode="auto">
            <a:xfrm flipV="1">
              <a:off x="1601" y="1084"/>
              <a:ext cx="119" cy="771"/>
            </a:xfrm>
            <a:prstGeom prst="bentConnector3">
              <a:avLst>
                <a:gd name="adj1" fmla="val 4972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126" name="AutoShape 20"/>
            <p:cNvCxnSpPr>
              <a:cxnSpLocks noChangeShapeType="1"/>
              <a:stCxn id="47114" idx="3"/>
              <a:endCxn id="47115" idx="1"/>
            </p:cNvCxnSpPr>
            <p:nvPr/>
          </p:nvCxnSpPr>
          <p:spPr bwMode="auto">
            <a:xfrm flipV="1">
              <a:off x="2218" y="324"/>
              <a:ext cx="107" cy="760"/>
            </a:xfrm>
            <a:prstGeom prst="bentConnector3">
              <a:avLst>
                <a:gd name="adj1" fmla="val 4969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127" name="AutoShape 21"/>
            <p:cNvCxnSpPr>
              <a:cxnSpLocks noChangeShapeType="1"/>
              <a:stCxn id="47114" idx="3"/>
              <a:endCxn id="47116" idx="1"/>
            </p:cNvCxnSpPr>
            <p:nvPr/>
          </p:nvCxnSpPr>
          <p:spPr bwMode="auto">
            <a:xfrm>
              <a:off x="2218" y="1084"/>
              <a:ext cx="114" cy="798"/>
            </a:xfrm>
            <a:prstGeom prst="bentConnector3">
              <a:avLst>
                <a:gd name="adj1" fmla="val 49713"/>
              </a:avLst>
            </a:prstGeom>
            <a:noFill/>
            <a:ln w="2857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128" name="AutoShape 22"/>
            <p:cNvCxnSpPr>
              <a:cxnSpLocks noChangeShapeType="1"/>
              <a:stCxn id="47115" idx="3"/>
              <a:endCxn id="47119" idx="1"/>
            </p:cNvCxnSpPr>
            <p:nvPr/>
          </p:nvCxnSpPr>
          <p:spPr bwMode="auto">
            <a:xfrm>
              <a:off x="2823" y="324"/>
              <a:ext cx="106" cy="752"/>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129" name="AutoShape 23"/>
            <p:cNvCxnSpPr>
              <a:cxnSpLocks noChangeShapeType="1"/>
              <a:stCxn id="47116" idx="3"/>
              <a:endCxn id="47119" idx="1"/>
            </p:cNvCxnSpPr>
            <p:nvPr/>
          </p:nvCxnSpPr>
          <p:spPr bwMode="auto">
            <a:xfrm flipV="1">
              <a:off x="2829" y="1076"/>
              <a:ext cx="100" cy="806"/>
            </a:xfrm>
            <a:prstGeom prst="bentConnector3">
              <a:avLst>
                <a:gd name="adj1" fmla="val 50000"/>
              </a:avLst>
            </a:prstGeom>
            <a:noFill/>
            <a:ln w="2857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130" name="AutoShape 24"/>
            <p:cNvCxnSpPr>
              <a:cxnSpLocks noChangeShapeType="1"/>
              <a:stCxn id="47119" idx="3"/>
              <a:endCxn id="47118" idx="1"/>
            </p:cNvCxnSpPr>
            <p:nvPr/>
          </p:nvCxnSpPr>
          <p:spPr bwMode="auto">
            <a:xfrm flipV="1">
              <a:off x="3427" y="1073"/>
              <a:ext cx="127" cy="3"/>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131" name="AutoShape 25"/>
            <p:cNvCxnSpPr>
              <a:cxnSpLocks noChangeShapeType="1"/>
              <a:stCxn id="47118" idx="3"/>
              <a:endCxn id="47117" idx="1"/>
            </p:cNvCxnSpPr>
            <p:nvPr/>
          </p:nvCxnSpPr>
          <p:spPr bwMode="auto">
            <a:xfrm>
              <a:off x="4052" y="1073"/>
              <a:ext cx="118" cy="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132" name="AutoShape 26"/>
            <p:cNvCxnSpPr>
              <a:cxnSpLocks noChangeShapeType="1"/>
              <a:stCxn id="47117" idx="3"/>
              <a:endCxn id="47120" idx="1"/>
            </p:cNvCxnSpPr>
            <p:nvPr/>
          </p:nvCxnSpPr>
          <p:spPr bwMode="auto">
            <a:xfrm flipV="1">
              <a:off x="4668" y="1073"/>
              <a:ext cx="117" cy="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spd="slow" advClick="0" advTm="28075"/>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b="1" dirty="0"/>
              <a:t>PDM</a:t>
            </a:r>
            <a:r>
              <a:rPr lang="zh-CN" altLang="en-US" b="1" dirty="0"/>
              <a:t>网络图</a:t>
            </a:r>
            <a:endParaRPr lang="en-US" dirty="0"/>
          </a:p>
        </p:txBody>
      </p:sp>
      <p:sp>
        <p:nvSpPr>
          <p:cNvPr id="48131"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031AEF6-ABB6-44B6-852E-F146D9027F76}" type="slidenum">
              <a:rPr lang="ko-KR" altLang="en-US" sz="1400" smtClean="0">
                <a:solidFill>
                  <a:schemeClr val="tx1"/>
                </a:solidFill>
                <a:latin typeface="-쉬리B" pitchFamily="18" charset="-127"/>
                <a:ea typeface="-쉬리B" pitchFamily="18" charset="-127"/>
              </a:rPr>
              <a:pPr>
                <a:spcBef>
                  <a:spcPct val="0"/>
                </a:spcBef>
                <a:buFontTx/>
                <a:buNone/>
              </a:pPr>
              <a:t>35</a:t>
            </a:fld>
            <a:endParaRPr lang="en-US" altLang="ko-KR" sz="1400">
              <a:solidFill>
                <a:schemeClr val="tx1"/>
              </a:solidFill>
              <a:latin typeface="-쉬리B" pitchFamily="18" charset="-127"/>
              <a:ea typeface="-쉬리B" pitchFamily="18" charset="-127"/>
            </a:endParaRPr>
          </a:p>
        </p:txBody>
      </p:sp>
      <p:pic>
        <p:nvPicPr>
          <p:cNvPr id="4813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038" y="1458913"/>
            <a:ext cx="7848600"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5264"/>
    </mc:Choice>
    <mc:Fallback xmlns="">
      <p:transition spd="slow" advTm="526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49155"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ECB58FA9-4DAF-4B6A-B2B7-487CE7BBC48A}"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36</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56324" name="Rectangle 2" hidden="1"/>
          <p:cNvSpPr>
            <a:spLocks noGrp="1" noChangeArrowheads="1"/>
          </p:cNvSpPr>
          <p:nvPr>
            <p:ph type="title"/>
          </p:nvPr>
        </p:nvSpPr>
        <p:spPr>
          <a:solidFill>
            <a:srgbClr val="FFFFFF"/>
          </a:solidFill>
          <a:ln>
            <a:solidFill>
              <a:srgbClr val="000000"/>
            </a:solidFill>
            <a:miter lim="800000"/>
            <a:headEnd/>
            <a:tailEnd/>
          </a:ln>
        </p:spPr>
        <p:txBody>
          <a:bodyPr anchor="t"/>
          <a:lstStyle/>
          <a:p>
            <a:pPr eaLnBrk="1" hangingPunct="1">
              <a:defRPr/>
            </a:pPr>
            <a:endParaRPr lang="zh-CN" altLang="en-US"/>
          </a:p>
        </p:txBody>
      </p:sp>
      <p:sp>
        <p:nvSpPr>
          <p:cNvPr id="49157" name="Rectangle 3" descr="成功的项目管理_华为培训_页面_056"/>
          <p:cNvSpPr>
            <a:spLocks noGrp="1" noChangeAspect="1" noChangeArrowheads="1"/>
          </p:cNvSpPr>
          <p:nvPr/>
        </p:nvSpPr>
        <p:spPr bwMode="auto">
          <a:xfrm>
            <a:off x="0" y="0"/>
            <a:ext cx="9144000" cy="6465888"/>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49158" name="矩形 5"/>
          <p:cNvSpPr>
            <a:spLocks noChangeArrowheads="1"/>
          </p:cNvSpPr>
          <p:nvPr/>
        </p:nvSpPr>
        <p:spPr bwMode="auto">
          <a:xfrm>
            <a:off x="1692275" y="620713"/>
            <a:ext cx="2646363" cy="83026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zh-CN" altLang="en-US" sz="4800">
                <a:solidFill>
                  <a:srgbClr val="B0AC00"/>
                </a:solidFill>
                <a:latin typeface="宋体" panose="02010600030101010101" pitchFamily="2" charset="-122"/>
                <a:ea typeface="宋体" panose="02010600030101010101" pitchFamily="2" charset="-122"/>
              </a:rPr>
              <a:t>优先图法</a:t>
            </a:r>
            <a:endParaRPr kumimoji="0" lang="zh-CN" altLang="en-US" sz="4800">
              <a:solidFill>
                <a:schemeClr val="tx1"/>
              </a:solidFill>
              <a:latin typeface="Arial Narrow" panose="020B0606020202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9451"/>
    </mc:Choice>
    <mc:Fallback xmlns="">
      <p:transition spd="slow" advTm="1945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36A9E9A-4AA4-4F63-BBD6-C01C531832A6}" type="slidenum">
              <a:rPr lang="ko-KR" altLang="en-US" sz="1400" smtClean="0">
                <a:solidFill>
                  <a:schemeClr val="tx1"/>
                </a:solidFill>
                <a:latin typeface="-쉬리B" pitchFamily="18" charset="-127"/>
                <a:ea typeface="-쉬리B" pitchFamily="18" charset="-127"/>
              </a:rPr>
              <a:pPr>
                <a:spcBef>
                  <a:spcPct val="0"/>
                </a:spcBef>
                <a:buFontTx/>
                <a:buNone/>
              </a:pPr>
              <a:t>37</a:t>
            </a:fld>
            <a:endParaRPr lang="en-US" altLang="ko-KR" sz="1400">
              <a:solidFill>
                <a:schemeClr val="tx1"/>
              </a:solidFill>
              <a:latin typeface="-쉬리B" pitchFamily="18" charset="-127"/>
              <a:ea typeface="-쉬리B" pitchFamily="18" charset="-127"/>
            </a:endParaRPr>
          </a:p>
        </p:txBody>
      </p:sp>
      <p:sp>
        <p:nvSpPr>
          <p:cNvPr id="1110018" name="Rectangle 2"/>
          <p:cNvSpPr>
            <a:spLocks noGrp="1" noChangeArrowheads="1"/>
          </p:cNvSpPr>
          <p:nvPr>
            <p:ph type="title"/>
          </p:nvPr>
        </p:nvSpPr>
        <p:spPr/>
        <p:txBody>
          <a:bodyPr/>
          <a:lstStyle/>
          <a:p>
            <a:pPr eaLnBrk="1" hangingPunct="1">
              <a:defRPr/>
            </a:pPr>
            <a:r>
              <a:rPr lang="en-US" altLang="zh-CN" b="1" dirty="0"/>
              <a:t>ADM</a:t>
            </a:r>
            <a:r>
              <a:rPr lang="zh-CN" altLang="en-US" b="1" dirty="0"/>
              <a:t>网络图</a:t>
            </a:r>
          </a:p>
        </p:txBody>
      </p:sp>
      <p:sp>
        <p:nvSpPr>
          <p:cNvPr id="50180" name="Rectangle 3"/>
          <p:cNvSpPr>
            <a:spLocks noGrp="1" noChangeArrowheads="1"/>
          </p:cNvSpPr>
          <p:nvPr>
            <p:ph type="body" idx="1"/>
          </p:nvPr>
        </p:nvSpPr>
        <p:spPr>
          <a:xfrm>
            <a:off x="395288" y="1052513"/>
            <a:ext cx="8280400" cy="2058987"/>
          </a:xfrm>
        </p:spPr>
        <p:txBody>
          <a:bodyPr/>
          <a:lstStyle/>
          <a:p>
            <a:pPr eaLnBrk="1" hangingPunct="1">
              <a:lnSpc>
                <a:spcPct val="120000"/>
              </a:lnSpc>
            </a:pPr>
            <a:r>
              <a:rPr lang="zh-CN" altLang="en-US" sz="2000" b="1"/>
              <a:t>又称箭线法或双代号网络图</a:t>
            </a:r>
          </a:p>
          <a:p>
            <a:pPr eaLnBrk="1" hangingPunct="1">
              <a:lnSpc>
                <a:spcPct val="120000"/>
              </a:lnSpc>
            </a:pPr>
            <a:r>
              <a:rPr lang="zh-CN" altLang="en-US" sz="2000" b="1"/>
              <a:t>箭线图示法，</a:t>
            </a:r>
            <a:r>
              <a:rPr lang="en-US" altLang="zh-CN" sz="2000" b="1"/>
              <a:t>ADM=Arrow Diagramming Method</a:t>
            </a:r>
          </a:p>
          <a:p>
            <a:pPr eaLnBrk="1" hangingPunct="1">
              <a:lnSpc>
                <a:spcPct val="120000"/>
              </a:lnSpc>
            </a:pPr>
            <a:r>
              <a:rPr lang="zh-CN" altLang="en-US" sz="2000" b="1"/>
              <a:t>箭线表示活动</a:t>
            </a:r>
            <a:r>
              <a:rPr lang="en-US" altLang="zh-CN" sz="2000" b="1"/>
              <a:t>,</a:t>
            </a:r>
            <a:r>
              <a:rPr lang="zh-CN" altLang="en-US" sz="2000" b="1"/>
              <a:t>节点表示前一道工序的结束</a:t>
            </a:r>
            <a:r>
              <a:rPr lang="en-US" altLang="zh-CN" sz="2000" b="1"/>
              <a:t>,</a:t>
            </a:r>
            <a:r>
              <a:rPr lang="zh-CN" altLang="en-US" sz="2000" b="1"/>
              <a:t>同时也是后一道工序的开始</a:t>
            </a:r>
          </a:p>
        </p:txBody>
      </p:sp>
      <p:sp>
        <p:nvSpPr>
          <p:cNvPr id="50181" name="Oval 4"/>
          <p:cNvSpPr>
            <a:spLocks noChangeArrowheads="1"/>
          </p:cNvSpPr>
          <p:nvPr/>
        </p:nvSpPr>
        <p:spPr bwMode="auto">
          <a:xfrm>
            <a:off x="1233488" y="4035425"/>
            <a:ext cx="576262"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82" name="Oval 5"/>
          <p:cNvSpPr>
            <a:spLocks noChangeArrowheads="1"/>
          </p:cNvSpPr>
          <p:nvPr/>
        </p:nvSpPr>
        <p:spPr bwMode="auto">
          <a:xfrm>
            <a:off x="2386013" y="4035425"/>
            <a:ext cx="576262"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83" name="Oval 6"/>
          <p:cNvSpPr>
            <a:spLocks noChangeArrowheads="1"/>
          </p:cNvSpPr>
          <p:nvPr/>
        </p:nvSpPr>
        <p:spPr bwMode="auto">
          <a:xfrm>
            <a:off x="1809750" y="4900613"/>
            <a:ext cx="576263"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84" name="Oval 7"/>
          <p:cNvSpPr>
            <a:spLocks noChangeArrowheads="1"/>
          </p:cNvSpPr>
          <p:nvPr/>
        </p:nvSpPr>
        <p:spPr bwMode="auto">
          <a:xfrm>
            <a:off x="3321050" y="4035425"/>
            <a:ext cx="576263"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85" name="Oval 8"/>
          <p:cNvSpPr>
            <a:spLocks noChangeArrowheads="1"/>
          </p:cNvSpPr>
          <p:nvPr/>
        </p:nvSpPr>
        <p:spPr bwMode="auto">
          <a:xfrm>
            <a:off x="4113213" y="3387725"/>
            <a:ext cx="576262"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86" name="Oval 9"/>
          <p:cNvSpPr>
            <a:spLocks noChangeArrowheads="1"/>
          </p:cNvSpPr>
          <p:nvPr/>
        </p:nvSpPr>
        <p:spPr bwMode="auto">
          <a:xfrm>
            <a:off x="4762500" y="3963988"/>
            <a:ext cx="576263"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87" name="Oval 10"/>
          <p:cNvSpPr>
            <a:spLocks noChangeArrowheads="1"/>
          </p:cNvSpPr>
          <p:nvPr/>
        </p:nvSpPr>
        <p:spPr bwMode="auto">
          <a:xfrm>
            <a:off x="5770563" y="3892550"/>
            <a:ext cx="576262"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88" name="Oval 11"/>
          <p:cNvSpPr>
            <a:spLocks noChangeArrowheads="1"/>
          </p:cNvSpPr>
          <p:nvPr/>
        </p:nvSpPr>
        <p:spPr bwMode="auto">
          <a:xfrm>
            <a:off x="6778625" y="3892550"/>
            <a:ext cx="576263"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89" name="Oval 12"/>
          <p:cNvSpPr>
            <a:spLocks noChangeArrowheads="1"/>
          </p:cNvSpPr>
          <p:nvPr/>
        </p:nvSpPr>
        <p:spPr bwMode="auto">
          <a:xfrm>
            <a:off x="7642225" y="3892550"/>
            <a:ext cx="576263"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0190" name="Line 13"/>
          <p:cNvSpPr>
            <a:spLocks noChangeShapeType="1"/>
          </p:cNvSpPr>
          <p:nvPr/>
        </p:nvSpPr>
        <p:spPr bwMode="auto">
          <a:xfrm>
            <a:off x="1736725" y="4251325"/>
            <a:ext cx="649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1" name="Line 14"/>
          <p:cNvSpPr>
            <a:spLocks noChangeShapeType="1"/>
          </p:cNvSpPr>
          <p:nvPr/>
        </p:nvSpPr>
        <p:spPr bwMode="auto">
          <a:xfrm>
            <a:off x="1665288" y="4467225"/>
            <a:ext cx="28892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2" name="Line 15"/>
          <p:cNvSpPr>
            <a:spLocks noChangeShapeType="1"/>
          </p:cNvSpPr>
          <p:nvPr/>
        </p:nvSpPr>
        <p:spPr bwMode="auto">
          <a:xfrm flipV="1">
            <a:off x="2241550" y="4611688"/>
            <a:ext cx="2159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3" name="Line 16"/>
          <p:cNvSpPr>
            <a:spLocks noChangeShapeType="1"/>
          </p:cNvSpPr>
          <p:nvPr/>
        </p:nvSpPr>
        <p:spPr bwMode="auto">
          <a:xfrm>
            <a:off x="2962275" y="4324350"/>
            <a:ext cx="358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4" name="Line 17"/>
          <p:cNvSpPr>
            <a:spLocks noChangeShapeType="1"/>
          </p:cNvSpPr>
          <p:nvPr/>
        </p:nvSpPr>
        <p:spPr bwMode="auto">
          <a:xfrm flipV="1">
            <a:off x="3681413" y="3675063"/>
            <a:ext cx="4318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5" name="Line 18"/>
          <p:cNvSpPr>
            <a:spLocks noChangeShapeType="1"/>
          </p:cNvSpPr>
          <p:nvPr/>
        </p:nvSpPr>
        <p:spPr bwMode="auto">
          <a:xfrm>
            <a:off x="3897313" y="4251325"/>
            <a:ext cx="8651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Line 19"/>
          <p:cNvSpPr>
            <a:spLocks noChangeShapeType="1"/>
          </p:cNvSpPr>
          <p:nvPr/>
        </p:nvSpPr>
        <p:spPr bwMode="auto">
          <a:xfrm>
            <a:off x="4618038" y="3748088"/>
            <a:ext cx="21590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7" name="Line 20"/>
          <p:cNvSpPr>
            <a:spLocks noChangeShapeType="1"/>
          </p:cNvSpPr>
          <p:nvPr/>
        </p:nvSpPr>
        <p:spPr bwMode="auto">
          <a:xfrm>
            <a:off x="5337175" y="4251325"/>
            <a:ext cx="4333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Line 21"/>
          <p:cNvSpPr>
            <a:spLocks noChangeShapeType="1"/>
          </p:cNvSpPr>
          <p:nvPr/>
        </p:nvSpPr>
        <p:spPr bwMode="auto">
          <a:xfrm>
            <a:off x="6345238" y="4179888"/>
            <a:ext cx="4333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9" name="Line 22"/>
          <p:cNvSpPr>
            <a:spLocks noChangeShapeType="1"/>
          </p:cNvSpPr>
          <p:nvPr/>
        </p:nvSpPr>
        <p:spPr bwMode="auto">
          <a:xfrm>
            <a:off x="7354888" y="4179888"/>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0" name="Text Box 23"/>
          <p:cNvSpPr txBox="1">
            <a:spLocks noChangeArrowheads="1"/>
          </p:cNvSpPr>
          <p:nvPr/>
        </p:nvSpPr>
        <p:spPr bwMode="auto">
          <a:xfrm>
            <a:off x="1736725" y="3748088"/>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项目规划</a:t>
            </a:r>
          </a:p>
        </p:txBody>
      </p:sp>
      <p:sp>
        <p:nvSpPr>
          <p:cNvPr id="50201" name="Text Box 24"/>
          <p:cNvSpPr txBox="1">
            <a:spLocks noChangeArrowheads="1"/>
          </p:cNvSpPr>
          <p:nvPr/>
        </p:nvSpPr>
        <p:spPr bwMode="auto">
          <a:xfrm>
            <a:off x="728663" y="4683125"/>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需求获取</a:t>
            </a:r>
          </a:p>
        </p:txBody>
      </p:sp>
      <p:sp>
        <p:nvSpPr>
          <p:cNvPr id="50202" name="Text Box 25"/>
          <p:cNvSpPr txBox="1">
            <a:spLocks noChangeArrowheads="1"/>
          </p:cNvSpPr>
          <p:nvPr/>
        </p:nvSpPr>
        <p:spPr bwMode="auto">
          <a:xfrm>
            <a:off x="2386013" y="4827588"/>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需求确认</a:t>
            </a:r>
          </a:p>
        </p:txBody>
      </p:sp>
      <p:sp>
        <p:nvSpPr>
          <p:cNvPr id="50203" name="Text Box 26"/>
          <p:cNvSpPr txBox="1">
            <a:spLocks noChangeArrowheads="1"/>
          </p:cNvSpPr>
          <p:nvPr/>
        </p:nvSpPr>
        <p:spPr bwMode="auto">
          <a:xfrm>
            <a:off x="2817813" y="3532188"/>
            <a:ext cx="5762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计划评审</a:t>
            </a:r>
          </a:p>
        </p:txBody>
      </p:sp>
      <p:sp>
        <p:nvSpPr>
          <p:cNvPr id="50204" name="Text Box 27"/>
          <p:cNvSpPr txBox="1">
            <a:spLocks noChangeArrowheads="1"/>
          </p:cNvSpPr>
          <p:nvPr/>
        </p:nvSpPr>
        <p:spPr bwMode="auto">
          <a:xfrm>
            <a:off x="3536950" y="3532188"/>
            <a:ext cx="5762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总体设计</a:t>
            </a:r>
          </a:p>
        </p:txBody>
      </p:sp>
      <p:sp>
        <p:nvSpPr>
          <p:cNvPr id="50205" name="Text Box 28"/>
          <p:cNvSpPr txBox="1">
            <a:spLocks noChangeArrowheads="1"/>
          </p:cNvSpPr>
          <p:nvPr/>
        </p:nvSpPr>
        <p:spPr bwMode="auto">
          <a:xfrm>
            <a:off x="3825875" y="4324350"/>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详细设计</a:t>
            </a:r>
          </a:p>
        </p:txBody>
      </p:sp>
      <p:sp>
        <p:nvSpPr>
          <p:cNvPr id="50206" name="Text Box 29"/>
          <p:cNvSpPr txBox="1">
            <a:spLocks noChangeArrowheads="1"/>
          </p:cNvSpPr>
          <p:nvPr/>
        </p:nvSpPr>
        <p:spPr bwMode="auto">
          <a:xfrm>
            <a:off x="5121275" y="3675063"/>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编码</a:t>
            </a:r>
          </a:p>
        </p:txBody>
      </p:sp>
      <p:sp>
        <p:nvSpPr>
          <p:cNvPr id="50207" name="Text Box 30"/>
          <p:cNvSpPr txBox="1">
            <a:spLocks noChangeArrowheads="1"/>
          </p:cNvSpPr>
          <p:nvPr/>
        </p:nvSpPr>
        <p:spPr bwMode="auto">
          <a:xfrm>
            <a:off x="6057900" y="4324350"/>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集成测试</a:t>
            </a:r>
          </a:p>
        </p:txBody>
      </p:sp>
      <p:sp>
        <p:nvSpPr>
          <p:cNvPr id="50208" name="Text Box 31"/>
          <p:cNvSpPr txBox="1">
            <a:spLocks noChangeArrowheads="1"/>
          </p:cNvSpPr>
          <p:nvPr/>
        </p:nvSpPr>
        <p:spPr bwMode="auto">
          <a:xfrm>
            <a:off x="7210425" y="3603625"/>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400">
                <a:solidFill>
                  <a:schemeClr val="tx1"/>
                </a:solidFill>
                <a:ea typeface="宋体" panose="02010600030101010101" pitchFamily="2" charset="-122"/>
              </a:rPr>
              <a:t>系统测试</a:t>
            </a:r>
          </a:p>
        </p:txBody>
      </p:sp>
    </p:spTree>
  </p:cSld>
  <p:clrMapOvr>
    <a:masterClrMapping/>
  </p:clrMapOvr>
  <mc:AlternateContent xmlns:mc="http://schemas.openxmlformats.org/markup-compatibility/2006" xmlns:p14="http://schemas.microsoft.com/office/powerpoint/2010/main">
    <mc:Choice Requires="p14">
      <p:transition spd="slow" p14:dur="2000" advTm="39527"/>
    </mc:Choice>
    <mc:Fallback xmlns="">
      <p:transition spd="slow" advTm="3952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52227"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1F820B3-F480-4369-9839-5EA944030A1D}" type="slidenum">
              <a:rPr lang="ko-KR" altLang="en-US" sz="1400" smtClean="0">
                <a:solidFill>
                  <a:schemeClr val="tx1"/>
                </a:solidFill>
                <a:latin typeface="-쉬리B" pitchFamily="18" charset="-127"/>
                <a:ea typeface="-쉬리B" pitchFamily="18" charset="-127"/>
              </a:rPr>
              <a:pPr>
                <a:spcBef>
                  <a:spcPct val="0"/>
                </a:spcBef>
                <a:buFontTx/>
                <a:buNone/>
              </a:pPr>
              <a:t>38</a:t>
            </a:fld>
            <a:endParaRPr lang="en-US" altLang="ko-KR" sz="1400">
              <a:solidFill>
                <a:schemeClr val="tx1"/>
              </a:solidFill>
              <a:latin typeface="-쉬리B" pitchFamily="18" charset="-127"/>
              <a:ea typeface="-쉬리B" pitchFamily="18" charset="-127"/>
            </a:endParaRPr>
          </a:p>
        </p:txBody>
      </p:sp>
      <p:pic>
        <p:nvPicPr>
          <p:cNvPr id="5222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908050"/>
            <a:ext cx="79343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741"/>
    </mc:Choice>
    <mc:Fallback xmlns="">
      <p:transition spd="slow" advTm="274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sz="half" idx="1"/>
          </p:nvPr>
        </p:nvSpPr>
        <p:spPr>
          <a:xfrm>
            <a:off x="457200" y="908050"/>
            <a:ext cx="8075613" cy="5222875"/>
          </a:xfrm>
        </p:spPr>
        <p:txBody>
          <a:bodyPr/>
          <a:lstStyle/>
          <a:p>
            <a:pPr>
              <a:buFont typeface="Wingdings" panose="05000000000000000000" pitchFamily="2" charset="2"/>
              <a:buNone/>
            </a:pPr>
            <a:r>
              <a:rPr lang="zh-CN" altLang="en-US" sz="2400" b="1">
                <a:solidFill>
                  <a:srgbClr val="FF3300"/>
                </a:solidFill>
                <a:latin typeface="宋体" panose="02010600030101010101" pitchFamily="2" charset="-122"/>
              </a:rPr>
              <a:t>例题</a:t>
            </a:r>
            <a:r>
              <a:rPr lang="zh-CN" altLang="en-US" sz="2400" b="1">
                <a:latin typeface="宋体" panose="02010600030101010101" pitchFamily="2" charset="-122"/>
              </a:rPr>
              <a:t>   根据下表所示的某项目活动结构分解，绘出该项</a:t>
            </a:r>
          </a:p>
          <a:p>
            <a:pPr>
              <a:buFont typeface="Wingdings" panose="05000000000000000000" pitchFamily="2" charset="2"/>
              <a:buNone/>
            </a:pPr>
            <a:r>
              <a:rPr lang="zh-CN" altLang="en-US" sz="2400" b="1">
                <a:latin typeface="宋体" panose="02010600030101010101" pitchFamily="2" charset="-122"/>
              </a:rPr>
              <a:t>目的箭线图，如图所示。</a:t>
            </a:r>
          </a:p>
          <a:p>
            <a:pPr>
              <a:buFont typeface="Wingdings" panose="05000000000000000000" pitchFamily="2" charset="2"/>
              <a:buNone/>
            </a:pPr>
            <a:endParaRPr lang="zh-CN" altLang="en-US" sz="2400" b="1">
              <a:latin typeface="宋体" panose="02010600030101010101" pitchFamily="2" charset="-122"/>
            </a:endParaRPr>
          </a:p>
          <a:p>
            <a:pPr>
              <a:buFont typeface="Wingdings" panose="05000000000000000000" pitchFamily="2" charset="2"/>
              <a:buNone/>
            </a:pPr>
            <a:r>
              <a:rPr lang="zh-CN" altLang="en-US" sz="1800" b="1">
                <a:latin typeface="宋体" panose="02010600030101010101" pitchFamily="2" charset="-122"/>
              </a:rPr>
              <a:t>                                         某项目活动结构分解</a:t>
            </a:r>
          </a:p>
          <a:p>
            <a:pPr>
              <a:buFont typeface="Wingdings" panose="05000000000000000000" pitchFamily="2" charset="2"/>
              <a:buNone/>
            </a:pPr>
            <a:endParaRPr lang="zh-CN" altLang="en-US" sz="1800" b="1">
              <a:latin typeface="宋体" panose="02010600030101010101" pitchFamily="2" charset="-122"/>
            </a:endParaRPr>
          </a:p>
        </p:txBody>
      </p:sp>
      <p:graphicFrame>
        <p:nvGraphicFramePr>
          <p:cNvPr id="921603" name="Group 3"/>
          <p:cNvGraphicFramePr>
            <a:graphicFrameLocks noGrp="1"/>
          </p:cNvGraphicFramePr>
          <p:nvPr>
            <p:ph sz="half" idx="2"/>
          </p:nvPr>
        </p:nvGraphicFramePr>
        <p:xfrm>
          <a:off x="684213" y="2852738"/>
          <a:ext cx="7931150" cy="2987675"/>
        </p:xfrm>
        <a:graphic>
          <a:graphicData uri="http://schemas.openxmlformats.org/drawingml/2006/table">
            <a:tbl>
              <a:tblPr/>
              <a:tblGrid>
                <a:gridCol w="2643187">
                  <a:extLst>
                    <a:ext uri="{9D8B030D-6E8A-4147-A177-3AD203B41FA5}">
                      <a16:colId xmlns:a16="http://schemas.microsoft.com/office/drawing/2014/main" val="20000"/>
                    </a:ext>
                  </a:extLst>
                </a:gridCol>
                <a:gridCol w="2644775">
                  <a:extLst>
                    <a:ext uri="{9D8B030D-6E8A-4147-A177-3AD203B41FA5}">
                      <a16:colId xmlns:a16="http://schemas.microsoft.com/office/drawing/2014/main" val="20001"/>
                    </a:ext>
                  </a:extLst>
                </a:gridCol>
                <a:gridCol w="2643188">
                  <a:extLst>
                    <a:ext uri="{9D8B030D-6E8A-4147-A177-3AD203B41FA5}">
                      <a16:colId xmlns:a16="http://schemas.microsoft.com/office/drawing/2014/main" val="20002"/>
                    </a:ext>
                  </a:extLst>
                </a:gridCol>
              </a:tblGrid>
              <a:tr h="39632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活动</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紧前活动</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持续时间</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1351">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D</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E</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B,C</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D,E</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10</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9</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7</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8</a:t>
                      </a:r>
                    </a:p>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advClick="0" advTm="642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51F6543-DCB2-4E6B-B68B-CB80366BFB2E}"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922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77F23A7E-B171-45B0-8B42-327D7EC18710}" type="slidenum">
              <a:rPr lang="en-US" altLang="zh-CN" sz="1400" smtClean="0">
                <a:solidFill>
                  <a:schemeClr val="tx1"/>
                </a:solidFill>
                <a:ea typeface="宋体" panose="02010600030101010101" pitchFamily="2" charset="-122"/>
              </a:rPr>
              <a:pPr>
                <a:spcBef>
                  <a:spcPct val="0"/>
                </a:spcBef>
                <a:buFontTx/>
                <a:buNone/>
              </a:pPr>
              <a:t>4</a:t>
            </a:fld>
            <a:endParaRPr lang="en-US" altLang="zh-CN" sz="1400">
              <a:solidFill>
                <a:schemeClr val="tx1"/>
              </a:solidFill>
              <a:ea typeface="宋体" panose="02010600030101010101" pitchFamily="2" charset="-122"/>
            </a:endParaRPr>
          </a:p>
        </p:txBody>
      </p:sp>
      <p:sp>
        <p:nvSpPr>
          <p:cNvPr id="33797"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3</a:t>
            </a:r>
          </a:p>
        </p:txBody>
      </p:sp>
      <p:sp>
        <p:nvSpPr>
          <p:cNvPr id="9222" name="Rectangle 3"/>
          <p:cNvSpPr>
            <a:spLocks noGrp="1" noChangeArrowheads="1"/>
          </p:cNvSpPr>
          <p:nvPr>
            <p:ph type="body" idx="1"/>
          </p:nvPr>
        </p:nvSpPr>
        <p:spPr/>
        <p:txBody>
          <a:bodyPr/>
          <a:lstStyle/>
          <a:p>
            <a:r>
              <a:rPr lang="zh-CN" altLang="en-US"/>
              <a:t>项目进度计划的重要性</a:t>
            </a:r>
          </a:p>
          <a:p>
            <a:pPr lvl="1"/>
            <a:r>
              <a:rPr lang="zh-CN" altLang="en-US"/>
              <a:t>制定进度计划容易，使项目沿着既定轨道前进则要困难得多</a:t>
            </a:r>
          </a:p>
          <a:p>
            <a:pPr lvl="1"/>
            <a:r>
              <a:rPr lang="zh-CN" altLang="en-US"/>
              <a:t>进度问题的发生如此普遍，部分原因是由于时间易于测量</a:t>
            </a:r>
          </a:p>
          <a:p>
            <a:pPr lvl="1"/>
            <a:r>
              <a:rPr lang="zh-CN" altLang="en-US"/>
              <a:t>人们经常比较计划的时间与实际的项目完成时间，</a:t>
            </a:r>
            <a:r>
              <a:rPr lang="zh-CN" altLang="en-US" u="sng"/>
              <a:t>而比较时却不考虑项目中已被批准的变更（范围）</a:t>
            </a:r>
          </a:p>
        </p:txBody>
      </p:sp>
    </p:spTree>
  </p:cSld>
  <p:clrMapOvr>
    <a:masterClrMapping/>
  </p:clrMapOvr>
  <mc:AlternateContent xmlns:mc="http://schemas.openxmlformats.org/markup-compatibility/2006" xmlns:p14="http://schemas.microsoft.com/office/powerpoint/2010/main">
    <mc:Choice Requires="p14">
      <p:transition spd="slow" p14:dur="2000" advTm="89601"/>
    </mc:Choice>
    <mc:Fallback xmlns="">
      <p:transition spd="slow" advTm="8960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2"/>
          <p:cNvSpPr>
            <a:spLocks noChangeArrowheads="1"/>
          </p:cNvSpPr>
          <p:nvPr/>
        </p:nvSpPr>
        <p:spPr bwMode="auto">
          <a:xfrm>
            <a:off x="1547813" y="1989138"/>
            <a:ext cx="503237"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1</a:t>
            </a:r>
          </a:p>
        </p:txBody>
      </p:sp>
      <p:sp>
        <p:nvSpPr>
          <p:cNvPr id="55299" name="Oval 3"/>
          <p:cNvSpPr>
            <a:spLocks noChangeArrowheads="1"/>
          </p:cNvSpPr>
          <p:nvPr/>
        </p:nvSpPr>
        <p:spPr bwMode="auto">
          <a:xfrm>
            <a:off x="2627313" y="1989138"/>
            <a:ext cx="503237"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2</a:t>
            </a:r>
          </a:p>
        </p:txBody>
      </p:sp>
      <p:sp>
        <p:nvSpPr>
          <p:cNvPr id="55300" name="Oval 4"/>
          <p:cNvSpPr>
            <a:spLocks noChangeArrowheads="1"/>
          </p:cNvSpPr>
          <p:nvPr/>
        </p:nvSpPr>
        <p:spPr bwMode="auto">
          <a:xfrm>
            <a:off x="3708400" y="2349500"/>
            <a:ext cx="503238"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4</a:t>
            </a:r>
          </a:p>
        </p:txBody>
      </p:sp>
      <p:sp>
        <p:nvSpPr>
          <p:cNvPr id="55301" name="Oval 5"/>
          <p:cNvSpPr>
            <a:spLocks noChangeArrowheads="1"/>
          </p:cNvSpPr>
          <p:nvPr/>
        </p:nvSpPr>
        <p:spPr bwMode="auto">
          <a:xfrm>
            <a:off x="3708400" y="1412875"/>
            <a:ext cx="503238"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3</a:t>
            </a:r>
          </a:p>
        </p:txBody>
      </p:sp>
      <p:sp>
        <p:nvSpPr>
          <p:cNvPr id="55302" name="Oval 6"/>
          <p:cNvSpPr>
            <a:spLocks noChangeArrowheads="1"/>
          </p:cNvSpPr>
          <p:nvPr/>
        </p:nvSpPr>
        <p:spPr bwMode="auto">
          <a:xfrm>
            <a:off x="4932363" y="1412875"/>
            <a:ext cx="503237"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5</a:t>
            </a:r>
          </a:p>
        </p:txBody>
      </p:sp>
      <p:sp>
        <p:nvSpPr>
          <p:cNvPr id="55303" name="Oval 7"/>
          <p:cNvSpPr>
            <a:spLocks noChangeArrowheads="1"/>
          </p:cNvSpPr>
          <p:nvPr/>
        </p:nvSpPr>
        <p:spPr bwMode="auto">
          <a:xfrm>
            <a:off x="4932363" y="2349500"/>
            <a:ext cx="503237"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6</a:t>
            </a:r>
          </a:p>
        </p:txBody>
      </p:sp>
      <p:sp>
        <p:nvSpPr>
          <p:cNvPr id="55304" name="Oval 8"/>
          <p:cNvSpPr>
            <a:spLocks noChangeArrowheads="1"/>
          </p:cNvSpPr>
          <p:nvPr/>
        </p:nvSpPr>
        <p:spPr bwMode="auto">
          <a:xfrm>
            <a:off x="6156325" y="1412875"/>
            <a:ext cx="503238"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7</a:t>
            </a:r>
          </a:p>
        </p:txBody>
      </p:sp>
      <p:sp>
        <p:nvSpPr>
          <p:cNvPr id="55305" name="Line 9"/>
          <p:cNvSpPr>
            <a:spLocks noChangeShapeType="1"/>
          </p:cNvSpPr>
          <p:nvPr/>
        </p:nvSpPr>
        <p:spPr bwMode="auto">
          <a:xfrm>
            <a:off x="2051050" y="2205038"/>
            <a:ext cx="577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6" name="Rectangle 10"/>
          <p:cNvSpPr>
            <a:spLocks noChangeArrowheads="1"/>
          </p:cNvSpPr>
          <p:nvPr/>
        </p:nvSpPr>
        <p:spPr bwMode="auto">
          <a:xfrm>
            <a:off x="2124075" y="1916113"/>
            <a:ext cx="3603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A</a:t>
            </a:r>
          </a:p>
        </p:txBody>
      </p:sp>
      <p:sp>
        <p:nvSpPr>
          <p:cNvPr id="55307" name="Rectangle 11"/>
          <p:cNvSpPr>
            <a:spLocks noChangeArrowheads="1"/>
          </p:cNvSpPr>
          <p:nvPr/>
        </p:nvSpPr>
        <p:spPr bwMode="auto">
          <a:xfrm>
            <a:off x="2195513" y="2205038"/>
            <a:ext cx="2889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5</a:t>
            </a:r>
          </a:p>
        </p:txBody>
      </p:sp>
      <p:sp>
        <p:nvSpPr>
          <p:cNvPr id="55308" name="Line 12"/>
          <p:cNvSpPr>
            <a:spLocks noChangeShapeType="1"/>
          </p:cNvSpPr>
          <p:nvPr/>
        </p:nvSpPr>
        <p:spPr bwMode="auto">
          <a:xfrm flipV="1">
            <a:off x="3132138" y="1773238"/>
            <a:ext cx="576262"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9" name="Line 13"/>
          <p:cNvSpPr>
            <a:spLocks noChangeShapeType="1"/>
          </p:cNvSpPr>
          <p:nvPr/>
        </p:nvSpPr>
        <p:spPr bwMode="auto">
          <a:xfrm>
            <a:off x="3132138" y="2276475"/>
            <a:ext cx="576262"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0" name="Line 14"/>
          <p:cNvSpPr>
            <a:spLocks noChangeShapeType="1"/>
          </p:cNvSpPr>
          <p:nvPr/>
        </p:nvSpPr>
        <p:spPr bwMode="auto">
          <a:xfrm>
            <a:off x="4211638" y="1700213"/>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1" name="Line 15"/>
          <p:cNvSpPr>
            <a:spLocks noChangeShapeType="1"/>
          </p:cNvSpPr>
          <p:nvPr/>
        </p:nvSpPr>
        <p:spPr bwMode="auto">
          <a:xfrm>
            <a:off x="4211638" y="2565400"/>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2" name="Line 16"/>
          <p:cNvSpPr>
            <a:spLocks noChangeShapeType="1"/>
          </p:cNvSpPr>
          <p:nvPr/>
        </p:nvSpPr>
        <p:spPr bwMode="auto">
          <a:xfrm flipV="1">
            <a:off x="3995738" y="1916113"/>
            <a:ext cx="0" cy="4333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3" name="Line 17"/>
          <p:cNvSpPr>
            <a:spLocks noChangeShapeType="1"/>
          </p:cNvSpPr>
          <p:nvPr/>
        </p:nvSpPr>
        <p:spPr bwMode="auto">
          <a:xfrm flipV="1">
            <a:off x="5148263" y="1916113"/>
            <a:ext cx="0" cy="4333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4" name="Line 18"/>
          <p:cNvSpPr>
            <a:spLocks noChangeShapeType="1"/>
          </p:cNvSpPr>
          <p:nvPr/>
        </p:nvSpPr>
        <p:spPr bwMode="auto">
          <a:xfrm>
            <a:off x="5435600" y="1628775"/>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5" name="Rectangle 19"/>
          <p:cNvSpPr>
            <a:spLocks noChangeArrowheads="1"/>
          </p:cNvSpPr>
          <p:nvPr/>
        </p:nvSpPr>
        <p:spPr bwMode="auto">
          <a:xfrm>
            <a:off x="3492500" y="1916113"/>
            <a:ext cx="2889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10</a:t>
            </a:r>
          </a:p>
        </p:txBody>
      </p:sp>
      <p:sp>
        <p:nvSpPr>
          <p:cNvPr id="55316" name="Rectangle 20"/>
          <p:cNvSpPr>
            <a:spLocks noChangeArrowheads="1"/>
          </p:cNvSpPr>
          <p:nvPr/>
        </p:nvSpPr>
        <p:spPr bwMode="auto">
          <a:xfrm>
            <a:off x="3348038" y="2492375"/>
            <a:ext cx="2889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9</a:t>
            </a:r>
          </a:p>
        </p:txBody>
      </p:sp>
      <p:sp>
        <p:nvSpPr>
          <p:cNvPr id="55317" name="Rectangle 21"/>
          <p:cNvSpPr>
            <a:spLocks noChangeArrowheads="1"/>
          </p:cNvSpPr>
          <p:nvPr/>
        </p:nvSpPr>
        <p:spPr bwMode="auto">
          <a:xfrm>
            <a:off x="4356100" y="1700213"/>
            <a:ext cx="2889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5</a:t>
            </a:r>
          </a:p>
        </p:txBody>
      </p:sp>
      <p:sp>
        <p:nvSpPr>
          <p:cNvPr id="55318" name="Rectangle 22"/>
          <p:cNvSpPr>
            <a:spLocks noChangeArrowheads="1"/>
          </p:cNvSpPr>
          <p:nvPr/>
        </p:nvSpPr>
        <p:spPr bwMode="auto">
          <a:xfrm>
            <a:off x="4356100" y="2565400"/>
            <a:ext cx="2889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7</a:t>
            </a:r>
          </a:p>
        </p:txBody>
      </p:sp>
      <p:sp>
        <p:nvSpPr>
          <p:cNvPr id="55319" name="Rectangle 23"/>
          <p:cNvSpPr>
            <a:spLocks noChangeArrowheads="1"/>
          </p:cNvSpPr>
          <p:nvPr/>
        </p:nvSpPr>
        <p:spPr bwMode="auto">
          <a:xfrm>
            <a:off x="5580063" y="1628775"/>
            <a:ext cx="2889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8</a:t>
            </a:r>
          </a:p>
        </p:txBody>
      </p:sp>
      <p:sp>
        <p:nvSpPr>
          <p:cNvPr id="55320" name="Rectangle 24"/>
          <p:cNvSpPr>
            <a:spLocks noChangeArrowheads="1"/>
          </p:cNvSpPr>
          <p:nvPr/>
        </p:nvSpPr>
        <p:spPr bwMode="auto">
          <a:xfrm>
            <a:off x="3132138" y="1628775"/>
            <a:ext cx="3603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B</a:t>
            </a:r>
          </a:p>
        </p:txBody>
      </p:sp>
      <p:sp>
        <p:nvSpPr>
          <p:cNvPr id="55321" name="Rectangle 25"/>
          <p:cNvSpPr>
            <a:spLocks noChangeArrowheads="1"/>
          </p:cNvSpPr>
          <p:nvPr/>
        </p:nvSpPr>
        <p:spPr bwMode="auto">
          <a:xfrm>
            <a:off x="3203575" y="2133600"/>
            <a:ext cx="3603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C</a:t>
            </a:r>
          </a:p>
        </p:txBody>
      </p:sp>
      <p:sp>
        <p:nvSpPr>
          <p:cNvPr id="55322" name="Rectangle 26"/>
          <p:cNvSpPr>
            <a:spLocks noChangeArrowheads="1"/>
          </p:cNvSpPr>
          <p:nvPr/>
        </p:nvSpPr>
        <p:spPr bwMode="auto">
          <a:xfrm>
            <a:off x="4356100" y="1412875"/>
            <a:ext cx="3603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D</a:t>
            </a:r>
          </a:p>
        </p:txBody>
      </p:sp>
      <p:sp>
        <p:nvSpPr>
          <p:cNvPr id="55323" name="Rectangle 27"/>
          <p:cNvSpPr>
            <a:spLocks noChangeArrowheads="1"/>
          </p:cNvSpPr>
          <p:nvPr/>
        </p:nvSpPr>
        <p:spPr bwMode="auto">
          <a:xfrm>
            <a:off x="4356100" y="2276475"/>
            <a:ext cx="3603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E</a:t>
            </a:r>
          </a:p>
        </p:txBody>
      </p:sp>
      <p:sp>
        <p:nvSpPr>
          <p:cNvPr id="55324" name="Rectangle 28"/>
          <p:cNvSpPr>
            <a:spLocks noChangeArrowheads="1"/>
          </p:cNvSpPr>
          <p:nvPr/>
        </p:nvSpPr>
        <p:spPr bwMode="auto">
          <a:xfrm>
            <a:off x="5580063" y="1341438"/>
            <a:ext cx="3603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en-US" altLang="zh-CN" sz="1800">
                <a:solidFill>
                  <a:schemeClr val="tx1"/>
                </a:solidFill>
                <a:ea typeface="宋体" panose="02010600030101010101" pitchFamily="2" charset="-122"/>
              </a:rPr>
              <a:t>F</a:t>
            </a:r>
          </a:p>
        </p:txBody>
      </p:sp>
      <p:sp>
        <p:nvSpPr>
          <p:cNvPr id="55325" name="Rectangle 29"/>
          <p:cNvSpPr>
            <a:spLocks noChangeArrowheads="1"/>
          </p:cNvSpPr>
          <p:nvPr/>
        </p:nvSpPr>
        <p:spPr bwMode="auto">
          <a:xfrm>
            <a:off x="3563938" y="3357563"/>
            <a:ext cx="2016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r>
              <a:rPr kumimoji="0" lang="zh-CN" altLang="en-US" sz="1600">
                <a:solidFill>
                  <a:schemeClr val="tx1"/>
                </a:solidFill>
                <a:ea typeface="宋体" panose="02010600030101010101" pitchFamily="2" charset="-122"/>
              </a:rPr>
              <a:t>箭线图示例</a:t>
            </a:r>
          </a:p>
        </p:txBody>
      </p:sp>
    </p:spTree>
  </p:cSld>
  <p:clrMapOvr>
    <a:masterClrMapping/>
  </p:clrMapOvr>
  <p:transition advClick="0" advTm="1357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F5E3748-86A0-4023-A3DC-9EF4321BFB1C}" type="slidenum">
              <a:rPr lang="ko-KR" altLang="en-US" sz="1400" smtClean="0">
                <a:solidFill>
                  <a:schemeClr val="tx1"/>
                </a:solidFill>
                <a:latin typeface="-쉬리B" pitchFamily="18" charset="-127"/>
                <a:ea typeface="-쉬리B" pitchFamily="18" charset="-127"/>
              </a:rPr>
              <a:pPr>
                <a:spcBef>
                  <a:spcPct val="0"/>
                </a:spcBef>
                <a:buFontTx/>
                <a:buNone/>
              </a:pPr>
              <a:t>41</a:t>
            </a:fld>
            <a:endParaRPr lang="en-US" altLang="ko-KR" sz="1400">
              <a:solidFill>
                <a:schemeClr val="tx1"/>
              </a:solidFill>
              <a:latin typeface="-쉬리B" pitchFamily="18" charset="-127"/>
              <a:ea typeface="-쉬리B" pitchFamily="18" charset="-127"/>
            </a:endParaRPr>
          </a:p>
        </p:txBody>
      </p:sp>
      <p:sp>
        <p:nvSpPr>
          <p:cNvPr id="1112066" name="Rectangle 2"/>
          <p:cNvSpPr>
            <a:spLocks noGrp="1" noChangeArrowheads="1"/>
          </p:cNvSpPr>
          <p:nvPr>
            <p:ph type="title"/>
          </p:nvPr>
        </p:nvSpPr>
        <p:spPr>
          <a:xfrm>
            <a:off x="592138" y="44450"/>
            <a:ext cx="8351837" cy="1143000"/>
          </a:xfrm>
        </p:spPr>
        <p:txBody>
          <a:bodyPr/>
          <a:lstStyle/>
          <a:p>
            <a:pPr eaLnBrk="1" hangingPunct="1">
              <a:defRPr/>
            </a:pPr>
            <a:r>
              <a:rPr lang="en-US" altLang="zh-CN" dirty="0"/>
              <a:t>2.2</a:t>
            </a:r>
            <a:r>
              <a:rPr lang="zh-CN" altLang="en-US" dirty="0"/>
              <a:t>甘特图</a:t>
            </a:r>
          </a:p>
        </p:txBody>
      </p:sp>
      <p:sp>
        <p:nvSpPr>
          <p:cNvPr id="57348" name="Rectangle 3"/>
          <p:cNvSpPr>
            <a:spLocks noGrp="1" noChangeArrowheads="1"/>
          </p:cNvSpPr>
          <p:nvPr>
            <p:ph type="body" idx="1"/>
          </p:nvPr>
        </p:nvSpPr>
        <p:spPr>
          <a:xfrm>
            <a:off x="457200" y="1238250"/>
            <a:ext cx="8451850" cy="2333625"/>
          </a:xfrm>
        </p:spPr>
        <p:txBody>
          <a:bodyPr/>
          <a:lstStyle/>
          <a:p>
            <a:pPr eaLnBrk="1" hangingPunct="1">
              <a:lnSpc>
                <a:spcPct val="150000"/>
              </a:lnSpc>
            </a:pPr>
            <a:r>
              <a:rPr lang="zh-CN" altLang="en-US" sz="2400" b="1"/>
              <a:t>可显示任务的基本信息</a:t>
            </a:r>
            <a:r>
              <a:rPr lang="en-US" altLang="zh-CN" sz="2400" b="1"/>
              <a:t>,</a:t>
            </a:r>
            <a:r>
              <a:rPr lang="zh-CN" altLang="en-US" sz="2400" b="1"/>
              <a:t>工期</a:t>
            </a:r>
            <a:r>
              <a:rPr lang="en-US" altLang="zh-CN" sz="2400" b="1"/>
              <a:t>,</a:t>
            </a:r>
            <a:r>
              <a:rPr lang="zh-CN" altLang="en-US" sz="2400" b="1"/>
              <a:t>开始</a:t>
            </a:r>
            <a:r>
              <a:rPr lang="en-US" altLang="zh-CN" sz="2400" b="1"/>
              <a:t>,</a:t>
            </a:r>
            <a:r>
              <a:rPr lang="zh-CN" altLang="en-US" sz="2400" b="1"/>
              <a:t>结束时间以及资源信息</a:t>
            </a:r>
          </a:p>
          <a:p>
            <a:pPr eaLnBrk="1" hangingPunct="1">
              <a:lnSpc>
                <a:spcPct val="150000"/>
              </a:lnSpc>
            </a:pPr>
            <a:r>
              <a:rPr lang="zh-CN" altLang="en-US" sz="2400" b="1"/>
              <a:t>棒状图</a:t>
            </a:r>
            <a:r>
              <a:rPr lang="en-US" altLang="zh-CN" sz="2400" b="1"/>
              <a:t>:</a:t>
            </a:r>
            <a:r>
              <a:rPr lang="zh-CN" altLang="en-US" sz="2400" b="1"/>
              <a:t>表示任务的起止时间</a:t>
            </a:r>
          </a:p>
          <a:p>
            <a:pPr eaLnBrk="1" hangingPunct="1">
              <a:lnSpc>
                <a:spcPct val="150000"/>
              </a:lnSpc>
            </a:pPr>
            <a:r>
              <a:rPr lang="zh-CN" altLang="en-US" sz="2400" b="1"/>
              <a:t>三角形</a:t>
            </a:r>
            <a:r>
              <a:rPr lang="en-US" altLang="zh-CN" sz="2400" b="1"/>
              <a:t>:</a:t>
            </a:r>
            <a:r>
              <a:rPr lang="zh-CN" altLang="en-US" sz="2400" b="1"/>
              <a:t>三角向上表示开始</a:t>
            </a:r>
            <a:r>
              <a:rPr lang="en-US" altLang="zh-CN" sz="2400" b="1"/>
              <a:t>;</a:t>
            </a:r>
            <a:r>
              <a:rPr lang="zh-CN" altLang="en-US" sz="2400" b="1"/>
              <a:t>向下表示结束</a:t>
            </a:r>
          </a:p>
          <a:p>
            <a:pPr eaLnBrk="1" hangingPunct="1">
              <a:lnSpc>
                <a:spcPct val="150000"/>
              </a:lnSpc>
            </a:pPr>
            <a:endParaRPr lang="zh-CN" altLang="en-US" sz="2400" b="1"/>
          </a:p>
        </p:txBody>
      </p:sp>
      <p:sp>
        <p:nvSpPr>
          <p:cNvPr id="57349" name="Line 4"/>
          <p:cNvSpPr>
            <a:spLocks noChangeShapeType="1"/>
          </p:cNvSpPr>
          <p:nvPr/>
        </p:nvSpPr>
        <p:spPr bwMode="auto">
          <a:xfrm flipV="1">
            <a:off x="1354138" y="3354388"/>
            <a:ext cx="0" cy="2663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0" name="Line 5"/>
          <p:cNvSpPr>
            <a:spLocks noChangeShapeType="1"/>
          </p:cNvSpPr>
          <p:nvPr/>
        </p:nvSpPr>
        <p:spPr bwMode="auto">
          <a:xfrm>
            <a:off x="1354138" y="6018213"/>
            <a:ext cx="568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1" name="Rectangle 6"/>
          <p:cNvSpPr>
            <a:spLocks noChangeArrowheads="1"/>
          </p:cNvSpPr>
          <p:nvPr/>
        </p:nvSpPr>
        <p:spPr bwMode="auto">
          <a:xfrm>
            <a:off x="2074863" y="3643313"/>
            <a:ext cx="1079500" cy="142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7352" name="Rectangle 7"/>
          <p:cNvSpPr>
            <a:spLocks noChangeArrowheads="1"/>
          </p:cNvSpPr>
          <p:nvPr/>
        </p:nvSpPr>
        <p:spPr bwMode="auto">
          <a:xfrm>
            <a:off x="2290763" y="3786188"/>
            <a:ext cx="1368425"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7353" name="Rectangle 8"/>
          <p:cNvSpPr>
            <a:spLocks noChangeArrowheads="1"/>
          </p:cNvSpPr>
          <p:nvPr/>
        </p:nvSpPr>
        <p:spPr bwMode="auto">
          <a:xfrm>
            <a:off x="3154363" y="4146550"/>
            <a:ext cx="433387" cy="142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7354" name="Rectangle 9"/>
          <p:cNvSpPr>
            <a:spLocks noChangeArrowheads="1"/>
          </p:cNvSpPr>
          <p:nvPr/>
        </p:nvSpPr>
        <p:spPr bwMode="auto">
          <a:xfrm>
            <a:off x="3875088" y="4291013"/>
            <a:ext cx="1368425"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7355" name="Rectangle 10"/>
          <p:cNvSpPr>
            <a:spLocks noChangeArrowheads="1"/>
          </p:cNvSpPr>
          <p:nvPr/>
        </p:nvSpPr>
        <p:spPr bwMode="auto">
          <a:xfrm>
            <a:off x="3875088" y="4794250"/>
            <a:ext cx="433387" cy="142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7356" name="Rectangle 11"/>
          <p:cNvSpPr>
            <a:spLocks noChangeArrowheads="1"/>
          </p:cNvSpPr>
          <p:nvPr/>
        </p:nvSpPr>
        <p:spPr bwMode="auto">
          <a:xfrm>
            <a:off x="4306888" y="5154613"/>
            <a:ext cx="863600" cy="142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7357" name="Text Box 12"/>
          <p:cNvSpPr txBox="1">
            <a:spLocks noChangeArrowheads="1"/>
          </p:cNvSpPr>
          <p:nvPr/>
        </p:nvSpPr>
        <p:spPr bwMode="auto">
          <a:xfrm>
            <a:off x="311150" y="3643313"/>
            <a:ext cx="1116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任务</a:t>
            </a:r>
            <a:r>
              <a:rPr kumimoji="0" lang="en-US" altLang="zh-CN" sz="1800">
                <a:solidFill>
                  <a:schemeClr val="tx1"/>
                </a:solidFill>
                <a:ea typeface="宋体" panose="02010600030101010101" pitchFamily="2" charset="-122"/>
              </a:rPr>
              <a:t>1</a:t>
            </a:r>
          </a:p>
        </p:txBody>
      </p:sp>
      <p:sp>
        <p:nvSpPr>
          <p:cNvPr id="57358" name="Text Box 13"/>
          <p:cNvSpPr txBox="1">
            <a:spLocks noChangeArrowheads="1"/>
          </p:cNvSpPr>
          <p:nvPr/>
        </p:nvSpPr>
        <p:spPr bwMode="auto">
          <a:xfrm>
            <a:off x="311150" y="4146550"/>
            <a:ext cx="1116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任务</a:t>
            </a:r>
            <a:r>
              <a:rPr kumimoji="0" lang="en-US" altLang="zh-CN" sz="1800">
                <a:solidFill>
                  <a:schemeClr val="tx1"/>
                </a:solidFill>
                <a:ea typeface="宋体" panose="02010600030101010101" pitchFamily="2" charset="-122"/>
              </a:rPr>
              <a:t>2</a:t>
            </a:r>
          </a:p>
        </p:txBody>
      </p:sp>
      <p:sp>
        <p:nvSpPr>
          <p:cNvPr id="57359" name="Text Box 14"/>
          <p:cNvSpPr txBox="1">
            <a:spLocks noChangeArrowheads="1"/>
          </p:cNvSpPr>
          <p:nvPr/>
        </p:nvSpPr>
        <p:spPr bwMode="auto">
          <a:xfrm>
            <a:off x="311150" y="4578350"/>
            <a:ext cx="1116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任务</a:t>
            </a:r>
            <a:r>
              <a:rPr kumimoji="0" lang="en-US" altLang="zh-CN" sz="1800">
                <a:solidFill>
                  <a:schemeClr val="tx1"/>
                </a:solidFill>
                <a:ea typeface="宋体" panose="02010600030101010101" pitchFamily="2" charset="-122"/>
              </a:rPr>
              <a:t>3</a:t>
            </a:r>
          </a:p>
        </p:txBody>
      </p:sp>
      <p:sp>
        <p:nvSpPr>
          <p:cNvPr id="57360" name="Text Box 15"/>
          <p:cNvSpPr txBox="1">
            <a:spLocks noChangeArrowheads="1"/>
          </p:cNvSpPr>
          <p:nvPr/>
        </p:nvSpPr>
        <p:spPr bwMode="auto">
          <a:xfrm>
            <a:off x="311150" y="5010150"/>
            <a:ext cx="1116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任务</a:t>
            </a:r>
            <a:r>
              <a:rPr kumimoji="0" lang="en-US" altLang="zh-CN" sz="1800">
                <a:solidFill>
                  <a:schemeClr val="tx1"/>
                </a:solidFill>
                <a:ea typeface="宋体" panose="02010600030101010101" pitchFamily="2" charset="-122"/>
              </a:rPr>
              <a:t>4</a:t>
            </a:r>
          </a:p>
        </p:txBody>
      </p:sp>
      <p:sp>
        <p:nvSpPr>
          <p:cNvPr id="57361" name="Text Box 16"/>
          <p:cNvSpPr txBox="1">
            <a:spLocks noChangeArrowheads="1"/>
          </p:cNvSpPr>
          <p:nvPr/>
        </p:nvSpPr>
        <p:spPr bwMode="auto">
          <a:xfrm>
            <a:off x="3803650" y="6018213"/>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b="0">
                <a:solidFill>
                  <a:schemeClr val="tx1"/>
                </a:solidFill>
                <a:ea typeface="宋体" panose="02010600030101010101" pitchFamily="2" charset="-122"/>
              </a:rPr>
              <a:t>时间</a:t>
            </a:r>
          </a:p>
        </p:txBody>
      </p:sp>
      <p:sp>
        <p:nvSpPr>
          <p:cNvPr id="57362" name="Rectangle 17"/>
          <p:cNvSpPr>
            <a:spLocks noChangeArrowheads="1"/>
          </p:cNvSpPr>
          <p:nvPr/>
        </p:nvSpPr>
        <p:spPr bwMode="auto">
          <a:xfrm>
            <a:off x="6754813" y="4217988"/>
            <a:ext cx="649287" cy="144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7363" name="Rectangle 18"/>
          <p:cNvSpPr>
            <a:spLocks noChangeArrowheads="1"/>
          </p:cNvSpPr>
          <p:nvPr/>
        </p:nvSpPr>
        <p:spPr bwMode="auto">
          <a:xfrm>
            <a:off x="6754813" y="3714750"/>
            <a:ext cx="649287" cy="142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57364" name="Text Box 19"/>
          <p:cNvSpPr txBox="1">
            <a:spLocks noChangeArrowheads="1"/>
          </p:cNvSpPr>
          <p:nvPr/>
        </p:nvSpPr>
        <p:spPr bwMode="auto">
          <a:xfrm>
            <a:off x="7546975" y="35702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a:t>
            </a:r>
            <a:r>
              <a:rPr kumimoji="0" lang="zh-CN" altLang="en-US" sz="1800">
                <a:solidFill>
                  <a:schemeClr val="tx1"/>
                </a:solidFill>
                <a:ea typeface="宋体" panose="02010600030101010101" pitchFamily="2" charset="-122"/>
              </a:rPr>
              <a:t>计划</a:t>
            </a:r>
          </a:p>
        </p:txBody>
      </p:sp>
      <p:sp>
        <p:nvSpPr>
          <p:cNvPr id="57365" name="Text Box 20"/>
          <p:cNvSpPr txBox="1">
            <a:spLocks noChangeArrowheads="1"/>
          </p:cNvSpPr>
          <p:nvPr/>
        </p:nvSpPr>
        <p:spPr bwMode="auto">
          <a:xfrm>
            <a:off x="7546975" y="414655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a:t>
            </a:r>
            <a:r>
              <a:rPr kumimoji="0" lang="zh-CN" altLang="en-US" sz="1800">
                <a:solidFill>
                  <a:schemeClr val="tx1"/>
                </a:solidFill>
                <a:ea typeface="宋体" panose="02010600030101010101" pitchFamily="2" charset="-122"/>
              </a:rPr>
              <a:t>实际</a:t>
            </a:r>
          </a:p>
        </p:txBody>
      </p:sp>
      <p:sp>
        <p:nvSpPr>
          <p:cNvPr id="57366" name="Line 21"/>
          <p:cNvSpPr>
            <a:spLocks noChangeShapeType="1"/>
          </p:cNvSpPr>
          <p:nvPr/>
        </p:nvSpPr>
        <p:spPr bwMode="auto">
          <a:xfrm>
            <a:off x="5243513" y="3354388"/>
            <a:ext cx="0" cy="26638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7" name="Text Box 22"/>
          <p:cNvSpPr txBox="1">
            <a:spLocks noChangeArrowheads="1"/>
          </p:cNvSpPr>
          <p:nvPr/>
        </p:nvSpPr>
        <p:spPr bwMode="auto">
          <a:xfrm>
            <a:off x="5314950" y="349885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今天</a:t>
            </a:r>
          </a:p>
        </p:txBody>
      </p:sp>
    </p:spTree>
  </p:cSld>
  <p:clrMapOvr>
    <a:masterClrMapping/>
  </p:clrMapOvr>
  <mc:AlternateContent xmlns:mc="http://schemas.openxmlformats.org/markup-compatibility/2006" xmlns:p14="http://schemas.microsoft.com/office/powerpoint/2010/main">
    <mc:Choice Requires="p14">
      <p:transition spd="slow" p14:dur="2000" advTm="32652"/>
    </mc:Choice>
    <mc:Fallback xmlns="">
      <p:transition spd="slow" advTm="326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16A0093-E53A-43D6-B36A-01504F25B465}" type="slidenum">
              <a:rPr lang="ko-KR" altLang="en-US" sz="1400" smtClean="0">
                <a:solidFill>
                  <a:schemeClr val="tx1"/>
                </a:solidFill>
                <a:latin typeface="-쉬리B" pitchFamily="18" charset="-127"/>
                <a:ea typeface="-쉬리B" pitchFamily="18" charset="-127"/>
              </a:rPr>
              <a:pPr>
                <a:spcBef>
                  <a:spcPct val="0"/>
                </a:spcBef>
                <a:buFontTx/>
                <a:buNone/>
              </a:pPr>
              <a:t>42</a:t>
            </a:fld>
            <a:endParaRPr lang="en-US" altLang="ko-KR" sz="1400">
              <a:solidFill>
                <a:schemeClr val="tx1"/>
              </a:solidFill>
              <a:latin typeface="-쉬리B" pitchFamily="18" charset="-127"/>
              <a:ea typeface="-쉬리B" pitchFamily="18" charset="-127"/>
            </a:endParaRPr>
          </a:p>
        </p:txBody>
      </p:sp>
      <p:pic>
        <p:nvPicPr>
          <p:cNvPr id="5939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238" y="1136650"/>
            <a:ext cx="8355012"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395288" y="333375"/>
            <a:ext cx="8280400" cy="574675"/>
          </a:xfrm>
          <a:prstGeom prst="rect">
            <a:avLst/>
          </a:prstGeom>
        </p:spPr>
        <p:txBody>
          <a:bodyPr/>
          <a:lstStyle>
            <a:lvl1pPr algn="l" rtl="0" fontAlgn="base" latinLnBrk="1">
              <a:spcBef>
                <a:spcPct val="0"/>
              </a:spcBef>
              <a:spcAft>
                <a:spcPct val="0"/>
              </a:spcAft>
              <a:defRPr sz="3200" kern="1200">
                <a:solidFill>
                  <a:srgbClr val="000000"/>
                </a:solidFill>
                <a:effectLst>
                  <a:outerShdw blurRad="38100" dist="38100" dir="2700000" algn="tl">
                    <a:srgbClr val="C0C0C0"/>
                  </a:outerShdw>
                </a:effectLst>
                <a:latin typeface="+mj-lt"/>
                <a:ea typeface="+mj-ea"/>
                <a:cs typeface="+mj-cs"/>
              </a:defRPr>
            </a:lvl1pPr>
            <a:lvl2pPr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2pPr>
            <a:lvl3pPr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3pPr>
            <a:lvl4pPr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4pPr>
            <a:lvl5pPr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5pPr>
            <a:lvl6pPr marL="4572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6pPr>
            <a:lvl7pPr marL="9144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7pPr>
            <a:lvl8pPr marL="13716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8pPr>
            <a:lvl9pPr marL="1828800" algn="l" rtl="0" fontAlgn="base" latinLnBrk="1">
              <a:spcBef>
                <a:spcPct val="0"/>
              </a:spcBef>
              <a:spcAft>
                <a:spcPct val="0"/>
              </a:spcAft>
              <a:defRPr sz="3200">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defRPr>
            </a:lvl9pPr>
          </a:lstStyle>
          <a:p>
            <a:pPr eaLnBrk="1" hangingPunct="1">
              <a:defRPr/>
            </a:pPr>
            <a:r>
              <a:rPr lang="zh-CN" altLang="en-US" dirty="0"/>
              <a:t>甘特图</a:t>
            </a:r>
          </a:p>
        </p:txBody>
      </p:sp>
    </p:spTree>
  </p:cSld>
  <p:clrMapOvr>
    <a:masterClrMapping/>
  </p:clrMapOvr>
  <mc:AlternateContent xmlns:mc="http://schemas.openxmlformats.org/markup-compatibility/2006" xmlns:p14="http://schemas.microsoft.com/office/powerpoint/2010/main">
    <mc:Choice Requires="p14">
      <p:transition spd="slow" p14:dur="2000" advTm="22658"/>
    </mc:Choice>
    <mc:Fallback xmlns="">
      <p:transition spd="slow" advTm="2265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148A895-43BC-4E86-B930-A0C823839B87}" type="slidenum">
              <a:rPr lang="ko-KR" altLang="en-US" sz="1400" smtClean="0">
                <a:solidFill>
                  <a:schemeClr val="tx1"/>
                </a:solidFill>
                <a:latin typeface="-쉬리B" pitchFamily="18" charset="-127"/>
                <a:ea typeface="-쉬리B" pitchFamily="18" charset="-127"/>
              </a:rPr>
              <a:pPr>
                <a:spcBef>
                  <a:spcPct val="0"/>
                </a:spcBef>
                <a:buFontTx/>
                <a:buNone/>
              </a:pPr>
              <a:t>43</a:t>
            </a:fld>
            <a:endParaRPr lang="en-US" altLang="ko-KR" sz="1400">
              <a:solidFill>
                <a:schemeClr val="tx1"/>
              </a:solidFill>
              <a:latin typeface="-쉬리B" pitchFamily="18" charset="-127"/>
              <a:ea typeface="-쉬리B" pitchFamily="18" charset="-127"/>
            </a:endParaRPr>
          </a:p>
        </p:txBody>
      </p:sp>
      <p:sp>
        <p:nvSpPr>
          <p:cNvPr id="1114114" name="Rectangle 2"/>
          <p:cNvSpPr>
            <a:spLocks noGrp="1" noChangeArrowheads="1"/>
          </p:cNvSpPr>
          <p:nvPr>
            <p:ph type="title"/>
          </p:nvPr>
        </p:nvSpPr>
        <p:spPr/>
        <p:txBody>
          <a:bodyPr/>
          <a:lstStyle/>
          <a:p>
            <a:pPr eaLnBrk="1" hangingPunct="1">
              <a:defRPr/>
            </a:pPr>
            <a:r>
              <a:rPr lang="zh-CN" altLang="en-US" b="1" dirty="0"/>
              <a:t>三角形甘特图</a:t>
            </a:r>
          </a:p>
        </p:txBody>
      </p:sp>
      <p:sp>
        <p:nvSpPr>
          <p:cNvPr id="61444" name="Line 3"/>
          <p:cNvSpPr>
            <a:spLocks noChangeShapeType="1"/>
          </p:cNvSpPr>
          <p:nvPr/>
        </p:nvSpPr>
        <p:spPr bwMode="auto">
          <a:xfrm flipV="1">
            <a:off x="1763713" y="1844675"/>
            <a:ext cx="0" cy="4032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45" name="Line 4"/>
          <p:cNvSpPr>
            <a:spLocks noChangeShapeType="1"/>
          </p:cNvSpPr>
          <p:nvPr/>
        </p:nvSpPr>
        <p:spPr bwMode="auto">
          <a:xfrm>
            <a:off x="1763713" y="5876925"/>
            <a:ext cx="5688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46" name="Line 5"/>
          <p:cNvSpPr>
            <a:spLocks noChangeShapeType="1"/>
          </p:cNvSpPr>
          <p:nvPr/>
        </p:nvSpPr>
        <p:spPr bwMode="auto">
          <a:xfrm>
            <a:off x="2339975" y="2565400"/>
            <a:ext cx="172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47" name="AutoShape 6"/>
          <p:cNvSpPr>
            <a:spLocks noChangeArrowheads="1"/>
          </p:cNvSpPr>
          <p:nvPr/>
        </p:nvSpPr>
        <p:spPr bwMode="auto">
          <a:xfrm>
            <a:off x="2843213" y="2420938"/>
            <a:ext cx="217487"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48" name="AutoShape 7"/>
          <p:cNvSpPr>
            <a:spLocks noChangeArrowheads="1"/>
          </p:cNvSpPr>
          <p:nvPr/>
        </p:nvSpPr>
        <p:spPr bwMode="auto">
          <a:xfrm rot="10800000">
            <a:off x="3995738" y="2420938"/>
            <a:ext cx="215900" cy="215900"/>
          </a:xfrm>
          <a:prstGeom prst="triangle">
            <a:avLst>
              <a:gd name="adj" fmla="val 441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49" name="AutoShape 8"/>
          <p:cNvSpPr>
            <a:spLocks noChangeArrowheads="1"/>
          </p:cNvSpPr>
          <p:nvPr/>
        </p:nvSpPr>
        <p:spPr bwMode="auto">
          <a:xfrm>
            <a:off x="2195513" y="2349500"/>
            <a:ext cx="217487" cy="2159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50" name="AutoShape 9"/>
          <p:cNvSpPr>
            <a:spLocks noChangeArrowheads="1"/>
          </p:cNvSpPr>
          <p:nvPr/>
        </p:nvSpPr>
        <p:spPr bwMode="auto">
          <a:xfrm rot="10800000">
            <a:off x="3348038" y="2349500"/>
            <a:ext cx="215900" cy="215900"/>
          </a:xfrm>
          <a:prstGeom prst="triangle">
            <a:avLst>
              <a:gd name="adj" fmla="val 4413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51" name="Line 10"/>
          <p:cNvSpPr>
            <a:spLocks noChangeShapeType="1"/>
          </p:cNvSpPr>
          <p:nvPr/>
        </p:nvSpPr>
        <p:spPr bwMode="auto">
          <a:xfrm>
            <a:off x="3419475" y="3357563"/>
            <a:ext cx="172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2" name="AutoShape 11"/>
          <p:cNvSpPr>
            <a:spLocks noChangeArrowheads="1"/>
          </p:cNvSpPr>
          <p:nvPr/>
        </p:nvSpPr>
        <p:spPr bwMode="auto">
          <a:xfrm>
            <a:off x="4284663" y="3213100"/>
            <a:ext cx="217487"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53" name="AutoShape 12"/>
          <p:cNvSpPr>
            <a:spLocks noChangeArrowheads="1"/>
          </p:cNvSpPr>
          <p:nvPr/>
        </p:nvSpPr>
        <p:spPr bwMode="auto">
          <a:xfrm rot="10800000">
            <a:off x="5075238" y="3213100"/>
            <a:ext cx="215900" cy="215900"/>
          </a:xfrm>
          <a:prstGeom prst="triangle">
            <a:avLst>
              <a:gd name="adj" fmla="val 441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54" name="AutoShape 13"/>
          <p:cNvSpPr>
            <a:spLocks noChangeArrowheads="1"/>
          </p:cNvSpPr>
          <p:nvPr/>
        </p:nvSpPr>
        <p:spPr bwMode="auto">
          <a:xfrm>
            <a:off x="3275013" y="3141663"/>
            <a:ext cx="217487" cy="2159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55" name="AutoShape 14"/>
          <p:cNvSpPr>
            <a:spLocks noChangeArrowheads="1"/>
          </p:cNvSpPr>
          <p:nvPr/>
        </p:nvSpPr>
        <p:spPr bwMode="auto">
          <a:xfrm rot="10800000">
            <a:off x="3995738" y="3213100"/>
            <a:ext cx="215900" cy="215900"/>
          </a:xfrm>
          <a:prstGeom prst="triangle">
            <a:avLst>
              <a:gd name="adj" fmla="val 4413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56" name="Line 15"/>
          <p:cNvSpPr>
            <a:spLocks noChangeShapeType="1"/>
          </p:cNvSpPr>
          <p:nvPr/>
        </p:nvSpPr>
        <p:spPr bwMode="auto">
          <a:xfrm>
            <a:off x="3635375" y="4076700"/>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7" name="AutoShape 16"/>
          <p:cNvSpPr>
            <a:spLocks noChangeArrowheads="1"/>
          </p:cNvSpPr>
          <p:nvPr/>
        </p:nvSpPr>
        <p:spPr bwMode="auto">
          <a:xfrm>
            <a:off x="3490913" y="3860800"/>
            <a:ext cx="217487" cy="2159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58" name="AutoShape 17"/>
          <p:cNvSpPr>
            <a:spLocks noChangeArrowheads="1"/>
          </p:cNvSpPr>
          <p:nvPr/>
        </p:nvSpPr>
        <p:spPr bwMode="auto">
          <a:xfrm rot="10800000">
            <a:off x="4140200" y="3933825"/>
            <a:ext cx="215900" cy="215900"/>
          </a:xfrm>
          <a:prstGeom prst="triangle">
            <a:avLst>
              <a:gd name="adj" fmla="val 4413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59" name="Line 18"/>
          <p:cNvSpPr>
            <a:spLocks noChangeShapeType="1"/>
          </p:cNvSpPr>
          <p:nvPr/>
        </p:nvSpPr>
        <p:spPr bwMode="auto">
          <a:xfrm>
            <a:off x="4427538" y="4724400"/>
            <a:ext cx="21605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0" name="AutoShape 19"/>
          <p:cNvSpPr>
            <a:spLocks noChangeArrowheads="1"/>
          </p:cNvSpPr>
          <p:nvPr/>
        </p:nvSpPr>
        <p:spPr bwMode="auto">
          <a:xfrm>
            <a:off x="4283075" y="4508500"/>
            <a:ext cx="217488" cy="2159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61" name="AutoShape 20"/>
          <p:cNvSpPr>
            <a:spLocks noChangeArrowheads="1"/>
          </p:cNvSpPr>
          <p:nvPr/>
        </p:nvSpPr>
        <p:spPr bwMode="auto">
          <a:xfrm rot="10800000">
            <a:off x="6516688" y="4581525"/>
            <a:ext cx="215900" cy="215900"/>
          </a:xfrm>
          <a:prstGeom prst="triangle">
            <a:avLst>
              <a:gd name="adj" fmla="val 4413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62" name="Text Box 21"/>
          <p:cNvSpPr txBox="1">
            <a:spLocks noChangeArrowheads="1"/>
          </p:cNvSpPr>
          <p:nvPr/>
        </p:nvSpPr>
        <p:spPr bwMode="auto">
          <a:xfrm>
            <a:off x="611188" y="2420938"/>
            <a:ext cx="1116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任务</a:t>
            </a:r>
            <a:r>
              <a:rPr kumimoji="0" lang="en-US" altLang="zh-CN" sz="1800">
                <a:solidFill>
                  <a:schemeClr val="tx1"/>
                </a:solidFill>
                <a:ea typeface="宋体" panose="02010600030101010101" pitchFamily="2" charset="-122"/>
              </a:rPr>
              <a:t>1</a:t>
            </a:r>
          </a:p>
        </p:txBody>
      </p:sp>
      <p:sp>
        <p:nvSpPr>
          <p:cNvPr id="61463" name="Text Box 22"/>
          <p:cNvSpPr txBox="1">
            <a:spLocks noChangeArrowheads="1"/>
          </p:cNvSpPr>
          <p:nvPr/>
        </p:nvSpPr>
        <p:spPr bwMode="auto">
          <a:xfrm>
            <a:off x="539750" y="3141663"/>
            <a:ext cx="1116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任务</a:t>
            </a:r>
            <a:r>
              <a:rPr kumimoji="0" lang="en-US" altLang="zh-CN" sz="1800">
                <a:solidFill>
                  <a:schemeClr val="tx1"/>
                </a:solidFill>
                <a:ea typeface="宋体" panose="02010600030101010101" pitchFamily="2" charset="-122"/>
              </a:rPr>
              <a:t>2</a:t>
            </a:r>
          </a:p>
        </p:txBody>
      </p:sp>
      <p:sp>
        <p:nvSpPr>
          <p:cNvPr id="61464" name="Text Box 23"/>
          <p:cNvSpPr txBox="1">
            <a:spLocks noChangeArrowheads="1"/>
          </p:cNvSpPr>
          <p:nvPr/>
        </p:nvSpPr>
        <p:spPr bwMode="auto">
          <a:xfrm>
            <a:off x="468313" y="3860800"/>
            <a:ext cx="1116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任务</a:t>
            </a:r>
            <a:r>
              <a:rPr kumimoji="0" lang="en-US" altLang="zh-CN" sz="1800">
                <a:solidFill>
                  <a:schemeClr val="tx1"/>
                </a:solidFill>
                <a:ea typeface="宋体" panose="02010600030101010101" pitchFamily="2" charset="-122"/>
              </a:rPr>
              <a:t>3</a:t>
            </a:r>
          </a:p>
        </p:txBody>
      </p:sp>
      <p:sp>
        <p:nvSpPr>
          <p:cNvPr id="61465" name="Text Box 24"/>
          <p:cNvSpPr txBox="1">
            <a:spLocks noChangeArrowheads="1"/>
          </p:cNvSpPr>
          <p:nvPr/>
        </p:nvSpPr>
        <p:spPr bwMode="auto">
          <a:xfrm>
            <a:off x="539750" y="4508500"/>
            <a:ext cx="1116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任务</a:t>
            </a:r>
            <a:r>
              <a:rPr kumimoji="0" lang="en-US" altLang="zh-CN" sz="1800">
                <a:solidFill>
                  <a:schemeClr val="tx1"/>
                </a:solidFill>
                <a:ea typeface="宋体" panose="02010600030101010101" pitchFamily="2" charset="-122"/>
              </a:rPr>
              <a:t>4</a:t>
            </a:r>
          </a:p>
        </p:txBody>
      </p:sp>
      <p:sp>
        <p:nvSpPr>
          <p:cNvPr id="61466" name="Line 25"/>
          <p:cNvSpPr>
            <a:spLocks noChangeShapeType="1"/>
          </p:cNvSpPr>
          <p:nvPr/>
        </p:nvSpPr>
        <p:spPr bwMode="auto">
          <a:xfrm flipH="1">
            <a:off x="5148263" y="1989138"/>
            <a:ext cx="71437" cy="38877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7" name="Text Box 26"/>
          <p:cNvSpPr txBox="1">
            <a:spLocks noChangeArrowheads="1"/>
          </p:cNvSpPr>
          <p:nvPr/>
        </p:nvSpPr>
        <p:spPr bwMode="auto">
          <a:xfrm>
            <a:off x="5292725" y="227647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今天</a:t>
            </a:r>
          </a:p>
        </p:txBody>
      </p:sp>
      <p:sp>
        <p:nvSpPr>
          <p:cNvPr id="61468" name="AutoShape 27"/>
          <p:cNvSpPr>
            <a:spLocks noChangeArrowheads="1"/>
          </p:cNvSpPr>
          <p:nvPr/>
        </p:nvSpPr>
        <p:spPr bwMode="auto">
          <a:xfrm>
            <a:off x="7164388" y="2708275"/>
            <a:ext cx="217487"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69" name="AutoShape 28"/>
          <p:cNvSpPr>
            <a:spLocks noChangeArrowheads="1"/>
          </p:cNvSpPr>
          <p:nvPr/>
        </p:nvSpPr>
        <p:spPr bwMode="auto">
          <a:xfrm>
            <a:off x="7164388" y="2133600"/>
            <a:ext cx="217487" cy="2159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1470" name="Text Box 29"/>
          <p:cNvSpPr txBox="1">
            <a:spLocks noChangeArrowheads="1"/>
          </p:cNvSpPr>
          <p:nvPr/>
        </p:nvSpPr>
        <p:spPr bwMode="auto">
          <a:xfrm>
            <a:off x="7524750" y="206057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a:t>
            </a:r>
            <a:r>
              <a:rPr kumimoji="0" lang="zh-CN" altLang="en-US" sz="1800">
                <a:solidFill>
                  <a:schemeClr val="tx1"/>
                </a:solidFill>
                <a:ea typeface="宋体" panose="02010600030101010101" pitchFamily="2" charset="-122"/>
              </a:rPr>
              <a:t>计划</a:t>
            </a:r>
          </a:p>
        </p:txBody>
      </p:sp>
      <p:sp>
        <p:nvSpPr>
          <p:cNvPr id="61471" name="Text Box 30"/>
          <p:cNvSpPr txBox="1">
            <a:spLocks noChangeArrowheads="1"/>
          </p:cNvSpPr>
          <p:nvPr/>
        </p:nvSpPr>
        <p:spPr bwMode="auto">
          <a:xfrm>
            <a:off x="7524750" y="26368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a:t>
            </a:r>
            <a:r>
              <a:rPr kumimoji="0" lang="zh-CN" altLang="en-US" sz="1800">
                <a:solidFill>
                  <a:schemeClr val="tx1"/>
                </a:solidFill>
                <a:ea typeface="宋体" panose="02010600030101010101" pitchFamily="2" charset="-122"/>
              </a:rPr>
              <a:t>实际</a:t>
            </a:r>
          </a:p>
        </p:txBody>
      </p:sp>
    </p:spTree>
  </p:cSld>
  <p:clrMapOvr>
    <a:masterClrMapping/>
  </p:clrMapOvr>
  <mc:AlternateContent xmlns:mc="http://schemas.openxmlformats.org/markup-compatibility/2006" xmlns:p14="http://schemas.microsoft.com/office/powerpoint/2010/main">
    <mc:Choice Requires="p14">
      <p:transition spd="slow" p14:dur="2000" advTm="2594"/>
    </mc:Choice>
    <mc:Fallback xmlns="">
      <p:transition spd="slow" advTm="2594"/>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7E46CC4E-70EC-4038-B42C-A360E2676CAA}" type="slidenum">
              <a:rPr lang="ko-KR" altLang="en-US" sz="1400" smtClean="0">
                <a:solidFill>
                  <a:schemeClr val="tx1"/>
                </a:solidFill>
                <a:latin typeface="-쉬리B" pitchFamily="18" charset="-127"/>
                <a:ea typeface="-쉬리B" pitchFamily="18" charset="-127"/>
              </a:rPr>
              <a:pPr>
                <a:spcBef>
                  <a:spcPct val="0"/>
                </a:spcBef>
                <a:buFontTx/>
                <a:buNone/>
              </a:pPr>
              <a:t>44</a:t>
            </a:fld>
            <a:endParaRPr lang="en-US" altLang="ko-KR" sz="1400">
              <a:solidFill>
                <a:schemeClr val="tx1"/>
              </a:solidFill>
              <a:latin typeface="-쉬리B" pitchFamily="18" charset="-127"/>
              <a:ea typeface="-쉬리B" pitchFamily="18" charset="-127"/>
            </a:endParaRPr>
          </a:p>
        </p:txBody>
      </p:sp>
      <p:sp>
        <p:nvSpPr>
          <p:cNvPr id="1118210" name="Rectangle 2"/>
          <p:cNvSpPr>
            <a:spLocks noGrp="1" noChangeArrowheads="1"/>
          </p:cNvSpPr>
          <p:nvPr>
            <p:ph type="title"/>
          </p:nvPr>
        </p:nvSpPr>
        <p:spPr/>
        <p:txBody>
          <a:bodyPr/>
          <a:lstStyle/>
          <a:p>
            <a:pPr eaLnBrk="1" hangingPunct="1">
              <a:defRPr/>
            </a:pPr>
            <a:r>
              <a:rPr lang="en-US" altLang="zh-CN" b="1" dirty="0"/>
              <a:t>2.3</a:t>
            </a:r>
            <a:r>
              <a:rPr lang="zh-CN" altLang="en-US" b="1" dirty="0"/>
              <a:t>里程碑图</a:t>
            </a:r>
          </a:p>
        </p:txBody>
      </p:sp>
      <p:sp>
        <p:nvSpPr>
          <p:cNvPr id="63492" name="Rectangle 3"/>
          <p:cNvSpPr>
            <a:spLocks noGrp="1" noChangeArrowheads="1"/>
          </p:cNvSpPr>
          <p:nvPr>
            <p:ph type="body" idx="1"/>
          </p:nvPr>
        </p:nvSpPr>
        <p:spPr/>
        <p:txBody>
          <a:bodyPr/>
          <a:lstStyle/>
          <a:p>
            <a:pPr eaLnBrk="1" hangingPunct="1">
              <a:lnSpc>
                <a:spcPct val="90000"/>
              </a:lnSpc>
            </a:pPr>
            <a:r>
              <a:rPr lang="zh-CN" altLang="en-US" b="1" u="sng" dirty="0"/>
              <a:t>显示项目进展中的重大工作完成</a:t>
            </a:r>
          </a:p>
          <a:p>
            <a:pPr eaLnBrk="1" hangingPunct="1">
              <a:lnSpc>
                <a:spcPct val="90000"/>
              </a:lnSpc>
            </a:pPr>
            <a:r>
              <a:rPr lang="zh-CN" altLang="en-US" b="1" dirty="0"/>
              <a:t>不同于活动</a:t>
            </a:r>
            <a:r>
              <a:rPr lang="en-US" altLang="zh-CN" b="1" dirty="0"/>
              <a:t>:</a:t>
            </a:r>
            <a:r>
              <a:rPr lang="zh-CN" altLang="en-US" b="1" dirty="0"/>
              <a:t>活动需要消耗资源且需要时间完成；</a:t>
            </a:r>
            <a:r>
              <a:rPr lang="zh-CN" altLang="en-US" b="1" u="sng" dirty="0"/>
              <a:t>里程碑表示事件的标志，不消耗资源和时间</a:t>
            </a:r>
          </a:p>
          <a:p>
            <a:pPr eaLnBrk="1" hangingPunct="1">
              <a:lnSpc>
                <a:spcPct val="90000"/>
              </a:lnSpc>
            </a:pPr>
            <a:r>
              <a:rPr lang="zh-CN" altLang="en-US" b="1" dirty="0"/>
              <a:t>对里程碑阶段点的设置必须符合实际，</a:t>
            </a:r>
            <a:r>
              <a:rPr lang="zh-CN" altLang="en-US" b="1" u="sng" dirty="0"/>
              <a:t>具有挑战性和可达性</a:t>
            </a:r>
          </a:p>
          <a:p>
            <a:pPr eaLnBrk="1" hangingPunct="1">
              <a:lnSpc>
                <a:spcPct val="90000"/>
              </a:lnSpc>
            </a:pPr>
            <a:r>
              <a:rPr lang="zh-CN" altLang="en-US" b="1" u="sng" dirty="0"/>
              <a:t>进度管理与控制其实就是确保项目里程碑的达到</a:t>
            </a:r>
          </a:p>
        </p:txBody>
      </p:sp>
    </p:spTree>
  </p:cSld>
  <p:clrMapOvr>
    <a:masterClrMapping/>
  </p:clrMapOvr>
  <mc:AlternateContent xmlns:mc="http://schemas.openxmlformats.org/markup-compatibility/2006" xmlns:p14="http://schemas.microsoft.com/office/powerpoint/2010/main">
    <mc:Choice Requires="p14">
      <p:transition spd="slow" p14:dur="2000" advTm="52618"/>
    </mc:Choice>
    <mc:Fallback xmlns="">
      <p:transition spd="slow" advTm="52618"/>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F59D5FC-9EC2-48D3-969A-8496D9D06C43}" type="slidenum">
              <a:rPr lang="ko-KR" altLang="en-US" sz="1400" smtClean="0">
                <a:solidFill>
                  <a:schemeClr val="tx1"/>
                </a:solidFill>
                <a:latin typeface="-쉬리B" pitchFamily="18" charset="-127"/>
                <a:ea typeface="-쉬리B" pitchFamily="18" charset="-127"/>
              </a:rPr>
              <a:pPr>
                <a:spcBef>
                  <a:spcPct val="0"/>
                </a:spcBef>
                <a:buFontTx/>
                <a:buNone/>
              </a:pPr>
              <a:t>45</a:t>
            </a:fld>
            <a:endParaRPr lang="en-US" altLang="ko-KR" sz="1400">
              <a:solidFill>
                <a:schemeClr val="tx1"/>
              </a:solidFill>
              <a:latin typeface="-쉬리B" pitchFamily="18" charset="-127"/>
              <a:ea typeface="-쉬리B" pitchFamily="18" charset="-127"/>
            </a:endParaRPr>
          </a:p>
        </p:txBody>
      </p:sp>
      <p:sp>
        <p:nvSpPr>
          <p:cNvPr id="1120258" name="Rectangle 2"/>
          <p:cNvSpPr>
            <a:spLocks noGrp="1" noChangeArrowheads="1"/>
          </p:cNvSpPr>
          <p:nvPr>
            <p:ph type="title"/>
          </p:nvPr>
        </p:nvSpPr>
        <p:spPr/>
        <p:txBody>
          <a:bodyPr/>
          <a:lstStyle/>
          <a:p>
            <a:pPr eaLnBrk="1" hangingPunct="1">
              <a:defRPr/>
            </a:pPr>
            <a:r>
              <a:rPr lang="zh-CN" altLang="en-US" b="1"/>
              <a:t>里程碑图</a:t>
            </a:r>
          </a:p>
        </p:txBody>
      </p:sp>
      <p:sp>
        <p:nvSpPr>
          <p:cNvPr id="65540" name="Line 3"/>
          <p:cNvSpPr>
            <a:spLocks noChangeShapeType="1"/>
          </p:cNvSpPr>
          <p:nvPr/>
        </p:nvSpPr>
        <p:spPr bwMode="auto">
          <a:xfrm flipV="1">
            <a:off x="827088" y="3068638"/>
            <a:ext cx="6121400" cy="266541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1" name="AutoShape 4"/>
          <p:cNvSpPr>
            <a:spLocks noChangeArrowheads="1"/>
          </p:cNvSpPr>
          <p:nvPr/>
        </p:nvSpPr>
        <p:spPr bwMode="auto">
          <a:xfrm>
            <a:off x="1835150" y="5157788"/>
            <a:ext cx="215900" cy="215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5542" name="AutoShape 5"/>
          <p:cNvSpPr>
            <a:spLocks noChangeArrowheads="1"/>
          </p:cNvSpPr>
          <p:nvPr/>
        </p:nvSpPr>
        <p:spPr bwMode="auto">
          <a:xfrm>
            <a:off x="2700338" y="4797425"/>
            <a:ext cx="215900" cy="215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5543" name="AutoShape 6"/>
          <p:cNvSpPr>
            <a:spLocks noChangeArrowheads="1"/>
          </p:cNvSpPr>
          <p:nvPr/>
        </p:nvSpPr>
        <p:spPr bwMode="auto">
          <a:xfrm>
            <a:off x="3419475" y="4508500"/>
            <a:ext cx="215900" cy="215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5544" name="AutoShape 7"/>
          <p:cNvSpPr>
            <a:spLocks noChangeArrowheads="1"/>
          </p:cNvSpPr>
          <p:nvPr/>
        </p:nvSpPr>
        <p:spPr bwMode="auto">
          <a:xfrm>
            <a:off x="4140200" y="4149725"/>
            <a:ext cx="215900" cy="215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5545" name="AutoShape 8"/>
          <p:cNvSpPr>
            <a:spLocks noChangeArrowheads="1"/>
          </p:cNvSpPr>
          <p:nvPr/>
        </p:nvSpPr>
        <p:spPr bwMode="auto">
          <a:xfrm>
            <a:off x="4859338" y="3860800"/>
            <a:ext cx="215900" cy="215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5546" name="AutoShape 9"/>
          <p:cNvSpPr>
            <a:spLocks noChangeArrowheads="1"/>
          </p:cNvSpPr>
          <p:nvPr/>
        </p:nvSpPr>
        <p:spPr bwMode="auto">
          <a:xfrm>
            <a:off x="5651500" y="3500438"/>
            <a:ext cx="215900" cy="215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65547" name="Text Box 10"/>
          <p:cNvSpPr txBox="1">
            <a:spLocks noChangeArrowheads="1"/>
          </p:cNvSpPr>
          <p:nvPr/>
        </p:nvSpPr>
        <p:spPr bwMode="auto">
          <a:xfrm>
            <a:off x="1187450" y="4797425"/>
            <a:ext cx="649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规划</a:t>
            </a:r>
          </a:p>
        </p:txBody>
      </p:sp>
      <p:sp>
        <p:nvSpPr>
          <p:cNvPr id="65548" name="Text Box 11"/>
          <p:cNvSpPr txBox="1">
            <a:spLocks noChangeArrowheads="1"/>
          </p:cNvSpPr>
          <p:nvPr/>
        </p:nvSpPr>
        <p:spPr bwMode="auto">
          <a:xfrm>
            <a:off x="2195513" y="4365625"/>
            <a:ext cx="649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需求</a:t>
            </a:r>
          </a:p>
        </p:txBody>
      </p:sp>
      <p:sp>
        <p:nvSpPr>
          <p:cNvPr id="65549" name="Text Box 12"/>
          <p:cNvSpPr txBox="1">
            <a:spLocks noChangeArrowheads="1"/>
          </p:cNvSpPr>
          <p:nvPr/>
        </p:nvSpPr>
        <p:spPr bwMode="auto">
          <a:xfrm>
            <a:off x="2987675" y="4005263"/>
            <a:ext cx="649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设计</a:t>
            </a:r>
          </a:p>
        </p:txBody>
      </p:sp>
      <p:sp>
        <p:nvSpPr>
          <p:cNvPr id="65550" name="Text Box 13"/>
          <p:cNvSpPr txBox="1">
            <a:spLocks noChangeArrowheads="1"/>
          </p:cNvSpPr>
          <p:nvPr/>
        </p:nvSpPr>
        <p:spPr bwMode="auto">
          <a:xfrm>
            <a:off x="3779838" y="3716338"/>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实施</a:t>
            </a:r>
          </a:p>
        </p:txBody>
      </p:sp>
      <p:sp>
        <p:nvSpPr>
          <p:cNvPr id="65551" name="Text Box 14"/>
          <p:cNvSpPr txBox="1">
            <a:spLocks noChangeArrowheads="1"/>
          </p:cNvSpPr>
          <p:nvPr/>
        </p:nvSpPr>
        <p:spPr bwMode="auto">
          <a:xfrm>
            <a:off x="4500563" y="3429000"/>
            <a:ext cx="649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测试</a:t>
            </a:r>
          </a:p>
        </p:txBody>
      </p:sp>
      <p:sp>
        <p:nvSpPr>
          <p:cNvPr id="65552" name="Text Box 15"/>
          <p:cNvSpPr txBox="1">
            <a:spLocks noChangeArrowheads="1"/>
          </p:cNvSpPr>
          <p:nvPr/>
        </p:nvSpPr>
        <p:spPr bwMode="auto">
          <a:xfrm>
            <a:off x="5219700" y="3141663"/>
            <a:ext cx="649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1800">
                <a:solidFill>
                  <a:schemeClr val="tx1"/>
                </a:solidFill>
                <a:ea typeface="宋体" panose="02010600030101010101" pitchFamily="2" charset="-122"/>
              </a:rPr>
              <a:t>提交</a:t>
            </a:r>
          </a:p>
        </p:txBody>
      </p:sp>
      <p:sp>
        <p:nvSpPr>
          <p:cNvPr id="65553" name="Text Box 16"/>
          <p:cNvSpPr txBox="1">
            <a:spLocks noChangeArrowheads="1"/>
          </p:cNvSpPr>
          <p:nvPr/>
        </p:nvSpPr>
        <p:spPr bwMode="auto">
          <a:xfrm>
            <a:off x="1403350" y="5661025"/>
            <a:ext cx="1008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03/3/15</a:t>
            </a:r>
          </a:p>
        </p:txBody>
      </p:sp>
      <p:sp>
        <p:nvSpPr>
          <p:cNvPr id="65554" name="Text Box 17"/>
          <p:cNvSpPr txBox="1">
            <a:spLocks noChangeArrowheads="1"/>
          </p:cNvSpPr>
          <p:nvPr/>
        </p:nvSpPr>
        <p:spPr bwMode="auto">
          <a:xfrm>
            <a:off x="2339975" y="5084763"/>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03/3/30</a:t>
            </a:r>
          </a:p>
        </p:txBody>
      </p:sp>
      <p:sp>
        <p:nvSpPr>
          <p:cNvPr id="65555" name="Text Box 18"/>
          <p:cNvSpPr txBox="1">
            <a:spLocks noChangeArrowheads="1"/>
          </p:cNvSpPr>
          <p:nvPr/>
        </p:nvSpPr>
        <p:spPr bwMode="auto">
          <a:xfrm>
            <a:off x="3276600" y="4868863"/>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03/4/10</a:t>
            </a:r>
          </a:p>
        </p:txBody>
      </p:sp>
      <p:sp>
        <p:nvSpPr>
          <p:cNvPr id="65556" name="Text Box 19"/>
          <p:cNvSpPr txBox="1">
            <a:spLocks noChangeArrowheads="1"/>
          </p:cNvSpPr>
          <p:nvPr/>
        </p:nvSpPr>
        <p:spPr bwMode="auto">
          <a:xfrm>
            <a:off x="4067175" y="4508500"/>
            <a:ext cx="1008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03/5/10</a:t>
            </a:r>
          </a:p>
        </p:txBody>
      </p:sp>
      <p:sp>
        <p:nvSpPr>
          <p:cNvPr id="65557" name="Text Box 20"/>
          <p:cNvSpPr txBox="1">
            <a:spLocks noChangeArrowheads="1"/>
          </p:cNvSpPr>
          <p:nvPr/>
        </p:nvSpPr>
        <p:spPr bwMode="auto">
          <a:xfrm>
            <a:off x="4859338" y="4149725"/>
            <a:ext cx="1008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03/5/30</a:t>
            </a:r>
          </a:p>
        </p:txBody>
      </p:sp>
      <p:sp>
        <p:nvSpPr>
          <p:cNvPr id="65558" name="Text Box 21"/>
          <p:cNvSpPr txBox="1">
            <a:spLocks noChangeArrowheads="1"/>
          </p:cNvSpPr>
          <p:nvPr/>
        </p:nvSpPr>
        <p:spPr bwMode="auto">
          <a:xfrm>
            <a:off x="5795963" y="3789363"/>
            <a:ext cx="1008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800">
                <a:solidFill>
                  <a:schemeClr val="tx1"/>
                </a:solidFill>
                <a:ea typeface="宋体" panose="02010600030101010101" pitchFamily="2" charset="-122"/>
              </a:rPr>
              <a:t>03/6/10</a:t>
            </a:r>
          </a:p>
        </p:txBody>
      </p:sp>
    </p:spTree>
  </p:cSld>
  <p:clrMapOvr>
    <a:masterClrMapping/>
  </p:clrMapOvr>
  <mc:AlternateContent xmlns:mc="http://schemas.openxmlformats.org/markup-compatibility/2006" xmlns:p14="http://schemas.microsoft.com/office/powerpoint/2010/main">
    <mc:Choice Requires="p14">
      <p:transition spd="slow" p14:dur="2000" advTm="37274"/>
    </mc:Choice>
    <mc:Fallback xmlns="">
      <p:transition spd="slow" advTm="37274"/>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5"/>
          <p:cNvSpPr>
            <a:spLocks noGrp="1"/>
          </p:cNvSpPr>
          <p:nvPr>
            <p:ph type="ftr" sz="quarter" idx="11"/>
          </p:nvPr>
        </p:nvSpPr>
        <p:spPr>
          <a:xfrm>
            <a:off x="2743200" y="6088063"/>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latin typeface="-쉬리B" pitchFamily="18" charset="-127"/>
              </a:rPr>
              <a:t>山东大学计算机学院</a:t>
            </a:r>
          </a:p>
        </p:txBody>
      </p:sp>
      <p:sp>
        <p:nvSpPr>
          <p:cNvPr id="67587" name="灯片编号占位符 6"/>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FDF6B8E-E6D1-41B8-9C5B-68664160C09D}" type="slidenum">
              <a:rPr lang="ko-KR" altLang="en-US" sz="1400" smtClean="0">
                <a:solidFill>
                  <a:schemeClr val="tx1"/>
                </a:solidFill>
                <a:latin typeface="-쉬리B" pitchFamily="18" charset="-127"/>
                <a:ea typeface="-쉬리B" pitchFamily="18" charset="-127"/>
              </a:rPr>
              <a:pPr>
                <a:spcBef>
                  <a:spcPct val="0"/>
                </a:spcBef>
                <a:buFontTx/>
                <a:buNone/>
              </a:pPr>
              <a:t>46</a:t>
            </a:fld>
            <a:endParaRPr lang="en-US" altLang="ko-KR" sz="1400">
              <a:solidFill>
                <a:schemeClr val="tx1"/>
              </a:solidFill>
              <a:latin typeface="-쉬리B" pitchFamily="18" charset="-127"/>
              <a:ea typeface="-쉬리B" pitchFamily="18" charset="-127"/>
            </a:endParaRPr>
          </a:p>
        </p:txBody>
      </p:sp>
      <p:sp>
        <p:nvSpPr>
          <p:cNvPr id="1122306" name="Rectangle 2"/>
          <p:cNvSpPr>
            <a:spLocks noGrp="1" noChangeArrowheads="1"/>
          </p:cNvSpPr>
          <p:nvPr>
            <p:ph type="title"/>
          </p:nvPr>
        </p:nvSpPr>
        <p:spPr>
          <a:xfrm>
            <a:off x="539750" y="333375"/>
            <a:ext cx="8224838" cy="1143000"/>
          </a:xfrm>
        </p:spPr>
        <p:txBody>
          <a:bodyPr/>
          <a:lstStyle/>
          <a:p>
            <a:pPr eaLnBrk="1" hangingPunct="1">
              <a:defRPr/>
            </a:pPr>
            <a:r>
              <a:rPr lang="en-US" altLang="zh-CN" b="1" dirty="0"/>
              <a:t>2.4</a:t>
            </a:r>
            <a:r>
              <a:rPr lang="zh-CN" altLang="en-US" b="1" dirty="0"/>
              <a:t>资源图</a:t>
            </a:r>
          </a:p>
        </p:txBody>
      </p:sp>
      <p:sp>
        <p:nvSpPr>
          <p:cNvPr id="67589" name="Rectangle 3"/>
          <p:cNvSpPr>
            <a:spLocks noGrp="1" noChangeArrowheads="1"/>
          </p:cNvSpPr>
          <p:nvPr>
            <p:ph type="body" sz="half" idx="1"/>
          </p:nvPr>
        </p:nvSpPr>
        <p:spPr>
          <a:xfrm>
            <a:off x="539750" y="1304925"/>
            <a:ext cx="7994650" cy="2333625"/>
          </a:xfrm>
        </p:spPr>
        <p:txBody>
          <a:bodyPr/>
          <a:lstStyle/>
          <a:p>
            <a:pPr eaLnBrk="1" hangingPunct="1"/>
            <a:r>
              <a:rPr lang="zh-CN" altLang="en-US" sz="2400" b="1" dirty="0"/>
              <a:t>显示项目进展过程中资源的分配情况</a:t>
            </a:r>
          </a:p>
          <a:p>
            <a:pPr eaLnBrk="1" hangingPunct="1"/>
            <a:r>
              <a:rPr lang="zh-CN" altLang="en-US" sz="2400" b="1" dirty="0"/>
              <a:t>资源包括人力，设备等</a:t>
            </a:r>
          </a:p>
          <a:p>
            <a:pPr eaLnBrk="1" hangingPunct="1"/>
            <a:r>
              <a:rPr lang="zh-CN" altLang="en-US" sz="2400" b="1" u="sng" dirty="0"/>
              <a:t>安排人力时一定合理，管理复杂度和效率协调</a:t>
            </a:r>
          </a:p>
        </p:txBody>
      </p:sp>
      <p:graphicFrame>
        <p:nvGraphicFramePr>
          <p:cNvPr id="67590" name="Object 4"/>
          <p:cNvGraphicFramePr>
            <a:graphicFrameLocks noGrp="1" noChangeAspect="1"/>
          </p:cNvGraphicFramePr>
          <p:nvPr>
            <p:ph sz="half" idx="2"/>
          </p:nvPr>
        </p:nvGraphicFramePr>
        <p:xfrm>
          <a:off x="1042988" y="2870200"/>
          <a:ext cx="6121400" cy="3505200"/>
        </p:xfrm>
        <a:graphic>
          <a:graphicData uri="http://schemas.openxmlformats.org/presentationml/2006/ole">
            <mc:AlternateContent xmlns:mc="http://schemas.openxmlformats.org/markup-compatibility/2006">
              <mc:Choice xmlns:v="urn:schemas-microsoft-com:vml" Requires="v">
                <p:oleObj name="图表" r:id="rId3" imgW="4191000" imgH="2400300" progId="Excel.Chart.8">
                  <p:embed/>
                </p:oleObj>
              </mc:Choice>
              <mc:Fallback>
                <p:oleObj name="图表" r:id="rId3" imgW="4191000" imgH="2400300"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870200"/>
                        <a:ext cx="6121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84909"/>
    </mc:Choice>
    <mc:Fallback xmlns="">
      <p:transition spd="slow" advTm="8490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8D1B8F2-70FC-44E6-A69F-EF783D50757A}" type="slidenum">
              <a:rPr lang="ko-KR" altLang="en-US" sz="1400" smtClean="0">
                <a:solidFill>
                  <a:schemeClr val="tx1"/>
                </a:solidFill>
                <a:latin typeface="-쉬리B" pitchFamily="18" charset="-127"/>
                <a:ea typeface="-쉬리B" pitchFamily="18" charset="-127"/>
              </a:rPr>
              <a:pPr>
                <a:spcBef>
                  <a:spcPct val="0"/>
                </a:spcBef>
                <a:buFontTx/>
                <a:buNone/>
              </a:pPr>
              <a:t>47</a:t>
            </a:fld>
            <a:endParaRPr lang="en-US" altLang="ko-KR" sz="1400">
              <a:solidFill>
                <a:schemeClr val="tx1"/>
              </a:solidFill>
              <a:latin typeface="-쉬리B" pitchFamily="18" charset="-127"/>
              <a:ea typeface="-쉬리B" pitchFamily="18" charset="-127"/>
            </a:endParaRPr>
          </a:p>
        </p:txBody>
      </p:sp>
      <p:sp>
        <p:nvSpPr>
          <p:cNvPr id="1126402" name="Rectangle 2"/>
          <p:cNvSpPr>
            <a:spLocks noGrp="1" noChangeArrowheads="1"/>
          </p:cNvSpPr>
          <p:nvPr>
            <p:ph type="title"/>
          </p:nvPr>
        </p:nvSpPr>
        <p:spPr/>
        <p:txBody>
          <a:bodyPr/>
          <a:lstStyle/>
          <a:p>
            <a:pPr eaLnBrk="1" hangingPunct="1">
              <a:defRPr/>
            </a:pPr>
            <a:r>
              <a:rPr lang="en-US" altLang="zh-CN" b="1" dirty="0"/>
              <a:t>3.</a:t>
            </a:r>
            <a:r>
              <a:rPr lang="zh-CN" altLang="en-US" b="1" dirty="0"/>
              <a:t>项目进度估算</a:t>
            </a:r>
          </a:p>
        </p:txBody>
      </p:sp>
      <p:sp>
        <p:nvSpPr>
          <p:cNvPr id="69636" name="Rectangle 3"/>
          <p:cNvSpPr>
            <a:spLocks noGrp="1" noChangeArrowheads="1"/>
          </p:cNvSpPr>
          <p:nvPr>
            <p:ph type="body" idx="1"/>
          </p:nvPr>
        </p:nvSpPr>
        <p:spPr/>
        <p:txBody>
          <a:bodyPr/>
          <a:lstStyle/>
          <a:p>
            <a:pPr eaLnBrk="1" hangingPunct="1">
              <a:lnSpc>
                <a:spcPct val="120000"/>
              </a:lnSpc>
            </a:pPr>
            <a:r>
              <a:rPr lang="zh-CN" altLang="en-US" sz="2400" b="1"/>
              <a:t>估计任务的持续时间，是项目计划的基础工作</a:t>
            </a:r>
          </a:p>
          <a:p>
            <a:pPr eaLnBrk="1" hangingPunct="1">
              <a:lnSpc>
                <a:spcPct val="120000"/>
              </a:lnSpc>
            </a:pPr>
            <a:r>
              <a:rPr lang="zh-CN" altLang="en-US" sz="2400" b="1"/>
              <a:t>首先对项目中的活动进行时间估计</a:t>
            </a:r>
          </a:p>
          <a:p>
            <a:pPr eaLnBrk="1" hangingPunct="1">
              <a:lnSpc>
                <a:spcPct val="120000"/>
              </a:lnSpc>
            </a:pPr>
            <a:r>
              <a:rPr lang="zh-CN" altLang="en-US" sz="2400" b="1"/>
              <a:t>常用估算方法：</a:t>
            </a:r>
          </a:p>
          <a:p>
            <a:pPr lvl="1" eaLnBrk="1" hangingPunct="1">
              <a:lnSpc>
                <a:spcPct val="120000"/>
              </a:lnSpc>
            </a:pPr>
            <a:r>
              <a:rPr lang="zh-CN" altLang="en-US" sz="2000" b="1"/>
              <a:t>基于规模的进度估算</a:t>
            </a:r>
          </a:p>
          <a:p>
            <a:pPr lvl="1" eaLnBrk="1" hangingPunct="1">
              <a:lnSpc>
                <a:spcPct val="120000"/>
              </a:lnSpc>
            </a:pPr>
            <a:r>
              <a:rPr lang="zh-CN" altLang="en-US" sz="2000" b="1"/>
              <a:t>工程评价技术</a:t>
            </a:r>
          </a:p>
          <a:p>
            <a:pPr lvl="1" eaLnBrk="1" hangingPunct="1">
              <a:lnSpc>
                <a:spcPct val="120000"/>
              </a:lnSpc>
            </a:pPr>
            <a:r>
              <a:rPr lang="zh-CN" altLang="en-US" sz="2000" b="1"/>
              <a:t>关键路径法</a:t>
            </a:r>
          </a:p>
          <a:p>
            <a:pPr lvl="1" eaLnBrk="1" hangingPunct="1">
              <a:lnSpc>
                <a:spcPct val="120000"/>
              </a:lnSpc>
            </a:pPr>
            <a:r>
              <a:rPr lang="zh-CN" altLang="en-US" sz="2000" b="1"/>
              <a:t>专家估算方法</a:t>
            </a:r>
          </a:p>
          <a:p>
            <a:pPr lvl="1" eaLnBrk="1" hangingPunct="1">
              <a:lnSpc>
                <a:spcPct val="120000"/>
              </a:lnSpc>
            </a:pPr>
            <a:r>
              <a:rPr lang="zh-CN" altLang="en-US" sz="2000" b="1"/>
              <a:t>类推估算</a:t>
            </a:r>
          </a:p>
          <a:p>
            <a:pPr lvl="1" eaLnBrk="1" hangingPunct="1">
              <a:lnSpc>
                <a:spcPct val="120000"/>
              </a:lnSpc>
            </a:pPr>
            <a:r>
              <a:rPr lang="zh-CN" altLang="en-US" sz="2000" b="1"/>
              <a:t>进度表估算</a:t>
            </a:r>
          </a:p>
          <a:p>
            <a:pPr lvl="1" eaLnBrk="1" hangingPunct="1">
              <a:lnSpc>
                <a:spcPct val="120000"/>
              </a:lnSpc>
            </a:pPr>
            <a:r>
              <a:rPr lang="zh-CN" altLang="en-US" sz="2000" b="1"/>
              <a:t>基于承诺的进度估算</a:t>
            </a:r>
          </a:p>
        </p:txBody>
      </p:sp>
    </p:spTree>
  </p:cSld>
  <p:clrMapOvr>
    <a:masterClrMapping/>
  </p:clrMapOvr>
  <mc:AlternateContent xmlns:mc="http://schemas.openxmlformats.org/markup-compatibility/2006" xmlns:p14="http://schemas.microsoft.com/office/powerpoint/2010/main">
    <mc:Choice Requires="p14">
      <p:transition spd="slow" p14:dur="2000" advTm="86768"/>
    </mc:Choice>
    <mc:Fallback xmlns="">
      <p:transition spd="slow" advTm="86768"/>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71BEC83-03CF-453E-AC41-C7D7922DBD83}" type="slidenum">
              <a:rPr lang="ko-KR" altLang="en-US" sz="1400" smtClean="0">
                <a:solidFill>
                  <a:schemeClr val="tx1"/>
                </a:solidFill>
                <a:latin typeface="-쉬리B" pitchFamily="18" charset="-127"/>
                <a:ea typeface="-쉬리B" pitchFamily="18" charset="-127"/>
              </a:rPr>
              <a:pPr>
                <a:spcBef>
                  <a:spcPct val="0"/>
                </a:spcBef>
                <a:buFontTx/>
                <a:buNone/>
              </a:pPr>
              <a:t>48</a:t>
            </a:fld>
            <a:endParaRPr lang="en-US" altLang="ko-KR" sz="1400">
              <a:solidFill>
                <a:schemeClr val="tx1"/>
              </a:solidFill>
              <a:latin typeface="-쉬리B" pitchFamily="18" charset="-127"/>
              <a:ea typeface="-쉬리B" pitchFamily="18" charset="-127"/>
            </a:endParaRPr>
          </a:p>
        </p:txBody>
      </p:sp>
      <p:sp>
        <p:nvSpPr>
          <p:cNvPr id="1128450" name="Rectangle 2"/>
          <p:cNvSpPr>
            <a:spLocks noGrp="1" noChangeArrowheads="1"/>
          </p:cNvSpPr>
          <p:nvPr>
            <p:ph type="title"/>
          </p:nvPr>
        </p:nvSpPr>
        <p:spPr/>
        <p:txBody>
          <a:bodyPr/>
          <a:lstStyle/>
          <a:p>
            <a:pPr eaLnBrk="1" hangingPunct="1">
              <a:defRPr/>
            </a:pPr>
            <a:r>
              <a:rPr lang="zh-CN" altLang="en-US" b="1"/>
              <a:t>估算时考虑的信息</a:t>
            </a:r>
          </a:p>
        </p:txBody>
      </p:sp>
      <p:sp>
        <p:nvSpPr>
          <p:cNvPr id="71684" name="Rectangle 3"/>
          <p:cNvSpPr>
            <a:spLocks noGrp="1" noChangeArrowheads="1"/>
          </p:cNvSpPr>
          <p:nvPr>
            <p:ph type="body" idx="1"/>
          </p:nvPr>
        </p:nvSpPr>
        <p:spPr/>
        <p:txBody>
          <a:bodyPr/>
          <a:lstStyle/>
          <a:p>
            <a:pPr eaLnBrk="1" hangingPunct="1"/>
            <a:r>
              <a:rPr lang="zh-CN" altLang="en-US" b="1"/>
              <a:t>实际工作时间</a:t>
            </a:r>
          </a:p>
          <a:p>
            <a:pPr eaLnBrk="1" hangingPunct="1"/>
            <a:r>
              <a:rPr lang="zh-CN" altLang="en-US" b="1"/>
              <a:t>人员规模：人天，人月</a:t>
            </a:r>
          </a:p>
          <a:p>
            <a:pPr eaLnBrk="1" hangingPunct="1"/>
            <a:r>
              <a:rPr lang="zh-CN" altLang="en-US" b="1"/>
              <a:t>生产率：</a:t>
            </a:r>
            <a:r>
              <a:rPr lang="en-US" altLang="zh-CN" b="1"/>
              <a:t>LOC/</a:t>
            </a:r>
            <a:r>
              <a:rPr lang="zh-CN" altLang="en-US" b="1"/>
              <a:t>天</a:t>
            </a:r>
          </a:p>
          <a:p>
            <a:pPr eaLnBrk="1" hangingPunct="1"/>
            <a:r>
              <a:rPr lang="zh-CN" altLang="en-US" b="1"/>
              <a:t>有效工作时间：正常工作时间内的有效时间</a:t>
            </a:r>
          </a:p>
          <a:p>
            <a:pPr eaLnBrk="1" hangingPunct="1"/>
            <a:r>
              <a:rPr lang="zh-CN" altLang="en-US" b="1"/>
              <a:t>人员级别</a:t>
            </a:r>
          </a:p>
          <a:p>
            <a:pPr eaLnBrk="1" hangingPunct="1"/>
            <a:r>
              <a:rPr lang="zh-CN" altLang="en-US" b="1"/>
              <a:t>历史项目</a:t>
            </a:r>
          </a:p>
        </p:txBody>
      </p:sp>
    </p:spTree>
  </p:cSld>
  <p:clrMapOvr>
    <a:masterClrMapping/>
  </p:clrMapOvr>
  <mc:AlternateContent xmlns:mc="http://schemas.openxmlformats.org/markup-compatibility/2006" xmlns:p14="http://schemas.microsoft.com/office/powerpoint/2010/main">
    <mc:Choice Requires="p14">
      <p:transition spd="slow" p14:dur="2000" advTm="19200"/>
    </mc:Choice>
    <mc:Fallback xmlns="">
      <p:transition spd="slow" advTm="192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4A13947-9A6A-45FF-9849-8A036C68399D}" type="slidenum">
              <a:rPr lang="ko-KR" altLang="en-US" sz="1400" smtClean="0">
                <a:solidFill>
                  <a:schemeClr val="tx1"/>
                </a:solidFill>
                <a:latin typeface="-쉬리B" pitchFamily="18" charset="-127"/>
                <a:ea typeface="-쉬리B" pitchFamily="18" charset="-127"/>
              </a:rPr>
              <a:pPr>
                <a:spcBef>
                  <a:spcPct val="0"/>
                </a:spcBef>
                <a:buFontTx/>
                <a:buNone/>
              </a:pPr>
              <a:t>49</a:t>
            </a:fld>
            <a:endParaRPr lang="en-US" altLang="ko-KR" sz="1400">
              <a:solidFill>
                <a:schemeClr val="tx1"/>
              </a:solidFill>
              <a:latin typeface="-쉬리B" pitchFamily="18" charset="-127"/>
              <a:ea typeface="-쉬리B" pitchFamily="18" charset="-127"/>
            </a:endParaRPr>
          </a:p>
        </p:txBody>
      </p:sp>
      <p:sp>
        <p:nvSpPr>
          <p:cNvPr id="1132546" name="Rectangle 2"/>
          <p:cNvSpPr>
            <a:spLocks noGrp="1" noChangeArrowheads="1"/>
          </p:cNvSpPr>
          <p:nvPr>
            <p:ph type="title"/>
          </p:nvPr>
        </p:nvSpPr>
        <p:spPr>
          <a:xfrm>
            <a:off x="304800" y="0"/>
            <a:ext cx="8540750" cy="838200"/>
          </a:xfrm>
        </p:spPr>
        <p:txBody>
          <a:bodyPr/>
          <a:lstStyle/>
          <a:p>
            <a:pPr eaLnBrk="1" hangingPunct="1">
              <a:defRPr/>
            </a:pPr>
            <a:r>
              <a:rPr lang="en-US" altLang="zh-CN" dirty="0"/>
              <a:t>4.</a:t>
            </a:r>
            <a:r>
              <a:rPr lang="zh-CN" altLang="en-US" dirty="0"/>
              <a:t>进度计划编制</a:t>
            </a:r>
          </a:p>
        </p:txBody>
      </p:sp>
      <p:sp>
        <p:nvSpPr>
          <p:cNvPr id="73732" name="Rectangle 3"/>
          <p:cNvSpPr>
            <a:spLocks noGrp="1" noChangeArrowheads="1"/>
          </p:cNvSpPr>
          <p:nvPr>
            <p:ph type="body" idx="1"/>
          </p:nvPr>
        </p:nvSpPr>
        <p:spPr>
          <a:xfrm>
            <a:off x="187325" y="1003300"/>
            <a:ext cx="8763000" cy="4327525"/>
          </a:xfrm>
        </p:spPr>
        <p:txBody>
          <a:bodyPr/>
          <a:lstStyle/>
          <a:p>
            <a:pPr eaLnBrk="1" hangingPunct="1">
              <a:lnSpc>
                <a:spcPct val="120000"/>
              </a:lnSpc>
            </a:pPr>
            <a:r>
              <a:rPr lang="zh-CN" altLang="en-US" sz="2400" b="1"/>
              <a:t>是决定项目活动开始和结束日期的过程</a:t>
            </a:r>
          </a:p>
          <a:p>
            <a:pPr eaLnBrk="1" hangingPunct="1">
              <a:lnSpc>
                <a:spcPct val="120000"/>
              </a:lnSpc>
            </a:pPr>
            <a:r>
              <a:rPr lang="zh-CN" altLang="en-US" sz="2400" b="1"/>
              <a:t>编制计划时，成本估计，时间估计，进度编制等过程常常交织在一起，这些过程反复多次，最后确定计划</a:t>
            </a:r>
          </a:p>
          <a:p>
            <a:pPr eaLnBrk="1" hangingPunct="1">
              <a:lnSpc>
                <a:spcPct val="120000"/>
              </a:lnSpc>
            </a:pPr>
            <a:r>
              <a:rPr lang="zh-CN" altLang="en-US" sz="2400" b="1"/>
              <a:t>基本步骤</a:t>
            </a:r>
          </a:p>
          <a:p>
            <a:pPr lvl="1" eaLnBrk="1" hangingPunct="1">
              <a:lnSpc>
                <a:spcPct val="120000"/>
              </a:lnSpc>
            </a:pPr>
            <a:r>
              <a:rPr lang="zh-CN" altLang="en-US" sz="2000" b="1"/>
              <a:t>进度编制</a:t>
            </a:r>
          </a:p>
          <a:p>
            <a:pPr lvl="1" eaLnBrk="1" hangingPunct="1">
              <a:lnSpc>
                <a:spcPct val="120000"/>
              </a:lnSpc>
            </a:pPr>
            <a:r>
              <a:rPr lang="zh-CN" altLang="en-US" sz="2000" b="1"/>
              <a:t>资源调整</a:t>
            </a:r>
          </a:p>
          <a:p>
            <a:pPr lvl="1" eaLnBrk="1" hangingPunct="1">
              <a:lnSpc>
                <a:spcPct val="120000"/>
              </a:lnSpc>
            </a:pPr>
            <a:r>
              <a:rPr lang="zh-CN" altLang="en-US" sz="2000" b="1"/>
              <a:t>成本预算</a:t>
            </a:r>
          </a:p>
          <a:p>
            <a:pPr lvl="1" eaLnBrk="1" hangingPunct="1">
              <a:lnSpc>
                <a:spcPct val="120000"/>
              </a:lnSpc>
            </a:pPr>
            <a:r>
              <a:rPr lang="zh-CN" altLang="en-US" sz="2000" b="1"/>
              <a:t>计划优化调整</a:t>
            </a:r>
          </a:p>
          <a:p>
            <a:pPr lvl="1" eaLnBrk="1" hangingPunct="1">
              <a:lnSpc>
                <a:spcPct val="120000"/>
              </a:lnSpc>
            </a:pPr>
            <a:r>
              <a:rPr lang="zh-CN" altLang="en-US" sz="2000" b="1"/>
              <a:t>形成基准计划</a:t>
            </a:r>
          </a:p>
          <a:p>
            <a:pPr eaLnBrk="1" hangingPunct="1">
              <a:lnSpc>
                <a:spcPct val="120000"/>
              </a:lnSpc>
            </a:pPr>
            <a:r>
              <a:rPr lang="zh-CN" altLang="en-US" sz="2400" b="1"/>
              <a:t>进度估算和进度编制常常结合在一起，采用的方法也是一致的</a:t>
            </a:r>
          </a:p>
          <a:p>
            <a:pPr eaLnBrk="1" hangingPunct="1">
              <a:lnSpc>
                <a:spcPct val="120000"/>
              </a:lnSpc>
            </a:pPr>
            <a:r>
              <a:rPr lang="zh-CN" altLang="en-US" sz="2400" b="1"/>
              <a:t>主要方法：关键路径法，时间压缩法，资源调整尝试法</a:t>
            </a:r>
          </a:p>
        </p:txBody>
      </p:sp>
    </p:spTree>
  </p:cSld>
  <p:clrMapOvr>
    <a:masterClrMapping/>
  </p:clrMapOvr>
  <mc:AlternateContent xmlns:mc="http://schemas.openxmlformats.org/markup-compatibility/2006" xmlns:p14="http://schemas.microsoft.com/office/powerpoint/2010/main">
    <mc:Choice Requires="p14">
      <p:transition spd="slow" p14:dur="2000" advTm="12791"/>
    </mc:Choice>
    <mc:Fallback xmlns="">
      <p:transition spd="slow" advTm="127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24FB968-56E1-49BF-9CF5-EAEE09D57B93}"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11267"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1126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2BBFF28-5A5C-4CD0-AF05-BE570E7B33AE}" type="slidenum">
              <a:rPr lang="en-US" altLang="zh-CN" sz="1400" smtClean="0">
                <a:solidFill>
                  <a:schemeClr val="tx1"/>
                </a:solidFill>
                <a:ea typeface="宋体" panose="02010600030101010101" pitchFamily="2" charset="-122"/>
              </a:rPr>
              <a:pPr>
                <a:spcBef>
                  <a:spcPct val="0"/>
                </a:spcBef>
                <a:buFontTx/>
                <a:buNone/>
              </a:pPr>
              <a:t>5</a:t>
            </a:fld>
            <a:endParaRPr lang="en-US" altLang="zh-CN" sz="1400">
              <a:solidFill>
                <a:schemeClr val="tx1"/>
              </a:solidFill>
              <a:ea typeface="宋体" panose="02010600030101010101" pitchFamily="2" charset="-122"/>
            </a:endParaRPr>
          </a:p>
        </p:txBody>
      </p:sp>
      <p:sp>
        <p:nvSpPr>
          <p:cNvPr id="34821"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4</a:t>
            </a:r>
          </a:p>
        </p:txBody>
      </p:sp>
      <p:sp>
        <p:nvSpPr>
          <p:cNvPr id="11270" name="Rectangle 3"/>
          <p:cNvSpPr>
            <a:spLocks noGrp="1" noChangeArrowheads="1"/>
          </p:cNvSpPr>
          <p:nvPr>
            <p:ph type="body" idx="1"/>
          </p:nvPr>
        </p:nvSpPr>
        <p:spPr/>
        <p:txBody>
          <a:bodyPr/>
          <a:lstStyle/>
          <a:p>
            <a:r>
              <a:rPr lang="zh-CN" altLang="en-US"/>
              <a:t>项目时间管理</a:t>
            </a:r>
          </a:p>
          <a:p>
            <a:pPr lvl="1"/>
            <a:r>
              <a:rPr lang="zh-CN" altLang="en-US"/>
              <a:t>涉及确保项目准时完成所必须的过程</a:t>
            </a:r>
          </a:p>
          <a:p>
            <a:r>
              <a:rPr lang="zh-CN" altLang="en-US"/>
              <a:t>主要过程</a:t>
            </a:r>
          </a:p>
          <a:p>
            <a:pPr lvl="1"/>
            <a:r>
              <a:rPr lang="zh-CN" altLang="en-US"/>
              <a:t>活动定义</a:t>
            </a:r>
          </a:p>
          <a:p>
            <a:pPr lvl="2"/>
            <a:r>
              <a:rPr lang="zh-CN" altLang="en-US"/>
              <a:t>确定项目团队成员和项目干系人为完成项目活动可交付成果而必须完成的具体活动</a:t>
            </a:r>
          </a:p>
          <a:p>
            <a:pPr lvl="1"/>
            <a:r>
              <a:rPr lang="zh-CN" altLang="en-US"/>
              <a:t>活动排序</a:t>
            </a:r>
          </a:p>
          <a:p>
            <a:pPr lvl="2"/>
            <a:r>
              <a:rPr lang="zh-CN" altLang="en-US"/>
              <a:t>确定项目活动之间的关系，并形成相应的文档</a:t>
            </a:r>
          </a:p>
        </p:txBody>
      </p:sp>
    </p:spTree>
  </p:cSld>
  <p:clrMapOvr>
    <a:masterClrMapping/>
  </p:clrMapOvr>
  <p:transition spd="slow" advTm="52457"/>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B288B8C-5A36-4C98-9440-78601BE9949B}" type="slidenum">
              <a:rPr lang="ko-KR" altLang="en-US" sz="1400" smtClean="0">
                <a:solidFill>
                  <a:schemeClr val="tx1"/>
                </a:solidFill>
                <a:latin typeface="-쉬리B" pitchFamily="18" charset="-127"/>
                <a:ea typeface="-쉬리B" pitchFamily="18" charset="-127"/>
              </a:rPr>
              <a:pPr>
                <a:spcBef>
                  <a:spcPct val="0"/>
                </a:spcBef>
                <a:buFontTx/>
                <a:buNone/>
              </a:pPr>
              <a:t>50</a:t>
            </a:fld>
            <a:endParaRPr lang="en-US" altLang="ko-KR" sz="1400">
              <a:solidFill>
                <a:schemeClr val="tx1"/>
              </a:solidFill>
              <a:latin typeface="-쉬리B" pitchFamily="18" charset="-127"/>
              <a:ea typeface="-쉬리B" pitchFamily="18" charset="-127"/>
            </a:endParaRPr>
          </a:p>
        </p:txBody>
      </p:sp>
      <p:sp>
        <p:nvSpPr>
          <p:cNvPr id="1134594" name="Rectangle 2"/>
          <p:cNvSpPr>
            <a:spLocks noGrp="1" noChangeArrowheads="1"/>
          </p:cNvSpPr>
          <p:nvPr>
            <p:ph type="title"/>
          </p:nvPr>
        </p:nvSpPr>
        <p:spPr>
          <a:xfrm>
            <a:off x="152400" y="188913"/>
            <a:ext cx="8991600" cy="762000"/>
          </a:xfrm>
        </p:spPr>
        <p:txBody>
          <a:bodyPr/>
          <a:lstStyle/>
          <a:p>
            <a:pPr eaLnBrk="1" hangingPunct="1">
              <a:defRPr/>
            </a:pPr>
            <a:r>
              <a:rPr lang="zh-CN" altLang="en-US" sz="2000" b="1"/>
              <a:t>关键路径法</a:t>
            </a:r>
            <a:r>
              <a:rPr lang="en-US" altLang="zh-CN" sz="2000" b="1"/>
              <a:t>CPM=Critical Path Method</a:t>
            </a:r>
          </a:p>
        </p:txBody>
      </p:sp>
      <p:sp>
        <p:nvSpPr>
          <p:cNvPr id="75780" name="Rectangle 3"/>
          <p:cNvSpPr>
            <a:spLocks noGrp="1" noChangeArrowheads="1"/>
          </p:cNvSpPr>
          <p:nvPr>
            <p:ph type="body" idx="1"/>
          </p:nvPr>
        </p:nvSpPr>
        <p:spPr>
          <a:xfrm>
            <a:off x="304800" y="2286000"/>
            <a:ext cx="8153400" cy="3502025"/>
          </a:xfrm>
        </p:spPr>
        <p:txBody>
          <a:bodyPr/>
          <a:lstStyle/>
          <a:p>
            <a:pPr eaLnBrk="1" hangingPunct="1">
              <a:lnSpc>
                <a:spcPct val="120000"/>
              </a:lnSpc>
            </a:pPr>
            <a:r>
              <a:rPr lang="zh-CN" altLang="en-US" sz="2400" b="1"/>
              <a:t>基本概念</a:t>
            </a:r>
          </a:p>
          <a:p>
            <a:pPr lvl="1" eaLnBrk="1" hangingPunct="1">
              <a:lnSpc>
                <a:spcPct val="120000"/>
              </a:lnSpc>
            </a:pPr>
            <a:r>
              <a:rPr lang="zh-CN" altLang="en-US" sz="2000" b="1"/>
              <a:t>最早开始时间</a:t>
            </a:r>
            <a:r>
              <a:rPr lang="en-US" altLang="zh-CN" sz="2000" b="1"/>
              <a:t>(ES:early start)</a:t>
            </a:r>
            <a:r>
              <a:rPr lang="zh-CN" altLang="en-US" sz="2000" b="1"/>
              <a:t>：最早可开始时间</a:t>
            </a:r>
          </a:p>
          <a:p>
            <a:pPr lvl="1" eaLnBrk="1" hangingPunct="1">
              <a:lnSpc>
                <a:spcPct val="120000"/>
              </a:lnSpc>
            </a:pPr>
            <a:r>
              <a:rPr lang="zh-CN" altLang="en-US" sz="2000" b="1"/>
              <a:t>最晚开始时间</a:t>
            </a:r>
            <a:r>
              <a:rPr lang="en-US" altLang="zh-CN" sz="2000" b="1"/>
              <a:t>(LS)</a:t>
            </a:r>
            <a:r>
              <a:rPr lang="zh-CN" altLang="en-US" sz="2000" b="1"/>
              <a:t>：最晚可开始时间</a:t>
            </a:r>
          </a:p>
          <a:p>
            <a:pPr lvl="1" eaLnBrk="1" hangingPunct="1">
              <a:lnSpc>
                <a:spcPct val="120000"/>
              </a:lnSpc>
            </a:pPr>
            <a:r>
              <a:rPr lang="zh-CN" altLang="en-US" sz="2000" b="1"/>
              <a:t>最早完成时间</a:t>
            </a:r>
            <a:r>
              <a:rPr lang="en-US" altLang="zh-CN" sz="2000" b="1"/>
              <a:t>(EF)</a:t>
            </a:r>
          </a:p>
          <a:p>
            <a:pPr lvl="1" eaLnBrk="1" hangingPunct="1">
              <a:lnSpc>
                <a:spcPct val="120000"/>
              </a:lnSpc>
            </a:pPr>
            <a:r>
              <a:rPr lang="zh-CN" altLang="en-US" sz="2000" b="1"/>
              <a:t>最晚完成时间</a:t>
            </a:r>
            <a:r>
              <a:rPr lang="en-US" altLang="zh-CN" sz="2000" b="1"/>
              <a:t>(LF)</a:t>
            </a:r>
          </a:p>
          <a:p>
            <a:pPr lvl="1" eaLnBrk="1" hangingPunct="1">
              <a:lnSpc>
                <a:spcPct val="120000"/>
              </a:lnSpc>
            </a:pPr>
            <a:r>
              <a:rPr lang="zh-CN" altLang="en-US" sz="2000" b="1"/>
              <a:t>超前</a:t>
            </a:r>
            <a:r>
              <a:rPr lang="en-US" altLang="zh-CN" sz="2000" b="1"/>
              <a:t>(Lead)</a:t>
            </a:r>
            <a:r>
              <a:rPr lang="zh-CN" altLang="en-US" sz="2000" b="1"/>
              <a:t>：两个任务的逻辑关系所允许的提前后置任务的时间，它是网络图中活动的固定可提前时间</a:t>
            </a:r>
          </a:p>
          <a:p>
            <a:pPr lvl="1" eaLnBrk="1" hangingPunct="1">
              <a:lnSpc>
                <a:spcPct val="120000"/>
              </a:lnSpc>
            </a:pPr>
            <a:r>
              <a:rPr lang="zh-CN" altLang="en-US" sz="2000" b="1"/>
              <a:t>滞后</a:t>
            </a:r>
            <a:r>
              <a:rPr lang="en-US" altLang="zh-CN" sz="2000" b="1"/>
              <a:t>(Lag)</a:t>
            </a:r>
            <a:r>
              <a:rPr lang="zh-CN" altLang="en-US" sz="2000" b="1"/>
              <a:t>：两个任务的逻辑关系所允许的推迟后置任务的时间</a:t>
            </a:r>
          </a:p>
        </p:txBody>
      </p:sp>
      <p:pic>
        <p:nvPicPr>
          <p:cNvPr id="75781"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8950" y="1136650"/>
            <a:ext cx="68770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8-14"/>
          <p:cNvPicPr>
            <a:picLocks noChangeAspect="1" noChangeArrowheads="1"/>
          </p:cNvPicPr>
          <p:nvPr/>
        </p:nvPicPr>
        <p:blipFill>
          <a:blip r:embed="rId5">
            <a:extLst>
              <a:ext uri="{28A0092B-C50C-407E-A947-70E740481C1C}">
                <a14:useLocalDpi xmlns:a14="http://schemas.microsoft.com/office/drawing/2010/main" val="0"/>
              </a:ext>
            </a:extLst>
          </a:blip>
          <a:srcRect l="26488" t="22221" r="19423" b="19444"/>
          <a:stretch>
            <a:fillRect/>
          </a:stretch>
        </p:blipFill>
        <p:spPr bwMode="auto">
          <a:xfrm>
            <a:off x="6681788" y="1450975"/>
            <a:ext cx="2309812"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079"/>
    </mc:Choice>
    <mc:Fallback xmlns="">
      <p:transition spd="slow" advTm="3207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2BA5A60-A696-43D9-97E8-0C35837EEBDF}" type="slidenum">
              <a:rPr lang="ko-KR" altLang="en-US" sz="1400" smtClean="0">
                <a:solidFill>
                  <a:schemeClr val="tx1"/>
                </a:solidFill>
                <a:latin typeface="-쉬리B" pitchFamily="18" charset="-127"/>
                <a:ea typeface="-쉬리B" pitchFamily="18" charset="-127"/>
              </a:rPr>
              <a:pPr>
                <a:spcBef>
                  <a:spcPct val="0"/>
                </a:spcBef>
                <a:buFontTx/>
                <a:buNone/>
              </a:pPr>
              <a:t>51</a:t>
            </a:fld>
            <a:endParaRPr lang="en-US" altLang="ko-KR" sz="1400">
              <a:solidFill>
                <a:schemeClr val="tx1"/>
              </a:solidFill>
              <a:latin typeface="-쉬리B" pitchFamily="18" charset="-127"/>
              <a:ea typeface="-쉬리B" pitchFamily="18" charset="-127"/>
            </a:endParaRPr>
          </a:p>
        </p:txBody>
      </p:sp>
      <p:sp>
        <p:nvSpPr>
          <p:cNvPr id="1136642" name="Rectangle 2"/>
          <p:cNvSpPr>
            <a:spLocks noGrp="1" noChangeArrowheads="1"/>
          </p:cNvSpPr>
          <p:nvPr>
            <p:ph type="title"/>
          </p:nvPr>
        </p:nvSpPr>
        <p:spPr/>
        <p:txBody>
          <a:bodyPr/>
          <a:lstStyle/>
          <a:p>
            <a:pPr eaLnBrk="1" hangingPunct="1">
              <a:defRPr/>
            </a:pPr>
            <a:endParaRPr lang="en-US" altLang="en-US" b="1"/>
          </a:p>
        </p:txBody>
      </p:sp>
      <p:sp>
        <p:nvSpPr>
          <p:cNvPr id="77828" name="Rectangle 3"/>
          <p:cNvSpPr>
            <a:spLocks noGrp="1" noChangeArrowheads="1"/>
          </p:cNvSpPr>
          <p:nvPr>
            <p:ph type="body" idx="1"/>
          </p:nvPr>
        </p:nvSpPr>
        <p:spPr>
          <a:xfrm>
            <a:off x="219075" y="1052513"/>
            <a:ext cx="8280400" cy="5272087"/>
          </a:xfrm>
        </p:spPr>
        <p:txBody>
          <a:bodyPr/>
          <a:lstStyle/>
          <a:p>
            <a:pPr lvl="1" eaLnBrk="1" hangingPunct="1">
              <a:lnSpc>
                <a:spcPct val="150000"/>
              </a:lnSpc>
            </a:pPr>
            <a:r>
              <a:rPr lang="zh-CN" altLang="en-US" b="1"/>
              <a:t>浮动时间</a:t>
            </a:r>
            <a:r>
              <a:rPr lang="en-US" altLang="zh-CN" b="1"/>
              <a:t>(Float): </a:t>
            </a:r>
            <a:r>
              <a:rPr lang="zh-CN" altLang="en-US" b="1"/>
              <a:t>一个活动在不影响项目完成的情况下可以延迟的时间</a:t>
            </a:r>
          </a:p>
          <a:p>
            <a:pPr lvl="2" eaLnBrk="1" hangingPunct="1">
              <a:lnSpc>
                <a:spcPct val="150000"/>
              </a:lnSpc>
            </a:pPr>
            <a:r>
              <a:rPr lang="zh-CN" altLang="en-US" b="1"/>
              <a:t>自由浮动（</a:t>
            </a:r>
            <a:r>
              <a:rPr lang="en-US" altLang="zh-CN" b="1"/>
              <a:t>Free Float</a:t>
            </a:r>
            <a:r>
              <a:rPr lang="zh-CN" altLang="en-US" b="1"/>
              <a:t>）</a:t>
            </a:r>
            <a:r>
              <a:rPr lang="en-US" altLang="zh-CN" b="1"/>
              <a:t>:</a:t>
            </a:r>
            <a:r>
              <a:rPr lang="zh-CN" altLang="en-US" b="1"/>
              <a:t>是在不影响后置任务最早开始时间的情况下本任务可以推迟的时间</a:t>
            </a:r>
          </a:p>
          <a:p>
            <a:pPr lvl="2" eaLnBrk="1" hangingPunct="1">
              <a:lnSpc>
                <a:spcPct val="150000"/>
              </a:lnSpc>
            </a:pPr>
            <a:r>
              <a:rPr lang="zh-CN" altLang="en-US" b="1"/>
              <a:t>总浮动（</a:t>
            </a:r>
            <a:r>
              <a:rPr lang="en-US" altLang="zh-CN" b="1"/>
              <a:t>Total Float</a:t>
            </a:r>
            <a:r>
              <a:rPr lang="zh-CN" altLang="en-US" b="1"/>
              <a:t>）</a:t>
            </a:r>
            <a:r>
              <a:rPr lang="en-US" altLang="zh-CN" b="1"/>
              <a:t>:</a:t>
            </a:r>
            <a:r>
              <a:rPr lang="zh-CN" altLang="en-US" b="1"/>
              <a:t>是在不影响项目最早完成时间的情况下本任务可以推迟的时间。</a:t>
            </a:r>
          </a:p>
          <a:p>
            <a:pPr lvl="1" eaLnBrk="1" hangingPunct="1">
              <a:lnSpc>
                <a:spcPct val="150000"/>
              </a:lnSpc>
            </a:pPr>
            <a:r>
              <a:rPr lang="zh-CN" altLang="en-US" b="1"/>
              <a:t>关键路径：浮动为</a:t>
            </a:r>
            <a:r>
              <a:rPr lang="en-US" altLang="zh-CN" b="1"/>
              <a:t>0</a:t>
            </a:r>
            <a:r>
              <a:rPr lang="zh-CN" altLang="en-US" b="1"/>
              <a:t>且是网络图中的最长路径，其上的任何活动延迟都会导致整个项目的延迟；是完成项目的最短时间量</a:t>
            </a:r>
          </a:p>
        </p:txBody>
      </p:sp>
    </p:spTree>
  </p:cSld>
  <p:clrMapOvr>
    <a:masterClrMapping/>
  </p:clrMapOvr>
  <mc:AlternateContent xmlns:mc="http://schemas.openxmlformats.org/markup-compatibility/2006" xmlns:p14="http://schemas.microsoft.com/office/powerpoint/2010/main">
    <mc:Choice Requires="p14">
      <p:transition spd="slow" p14:dur="2000" advTm="3344"/>
    </mc:Choice>
    <mc:Fallback xmlns="">
      <p:transition spd="slow" advTm="334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A63DB5A-1E20-4F99-B5EE-BFFA30107D1C}" type="slidenum">
              <a:rPr lang="ko-KR" altLang="en-US" sz="1400" smtClean="0">
                <a:solidFill>
                  <a:schemeClr val="tx1"/>
                </a:solidFill>
                <a:latin typeface="-쉬리B" pitchFamily="18" charset="-127"/>
                <a:ea typeface="-쉬리B" pitchFamily="18" charset="-127"/>
              </a:rPr>
              <a:pPr>
                <a:spcBef>
                  <a:spcPct val="0"/>
                </a:spcBef>
                <a:buFontTx/>
                <a:buNone/>
              </a:pPr>
              <a:t>52</a:t>
            </a:fld>
            <a:endParaRPr lang="en-US" altLang="ko-KR" sz="1400">
              <a:solidFill>
                <a:schemeClr val="tx1"/>
              </a:solidFill>
              <a:latin typeface="-쉬리B" pitchFamily="18" charset="-127"/>
              <a:ea typeface="-쉬리B" pitchFamily="18" charset="-127"/>
            </a:endParaRPr>
          </a:p>
        </p:txBody>
      </p:sp>
      <p:sp>
        <p:nvSpPr>
          <p:cNvPr id="79875" name="Rectangle 2"/>
          <p:cNvSpPr>
            <a:spLocks noChangeArrowheads="1"/>
          </p:cNvSpPr>
          <p:nvPr/>
        </p:nvSpPr>
        <p:spPr bwMode="auto">
          <a:xfrm>
            <a:off x="838200" y="1444625"/>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开始</a:t>
            </a:r>
          </a:p>
        </p:txBody>
      </p:sp>
      <p:sp>
        <p:nvSpPr>
          <p:cNvPr id="79876" name="Rectangle 3"/>
          <p:cNvSpPr>
            <a:spLocks noChangeArrowheads="1"/>
          </p:cNvSpPr>
          <p:nvPr/>
        </p:nvSpPr>
        <p:spPr bwMode="auto">
          <a:xfrm>
            <a:off x="2743200" y="682625"/>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A:100</a:t>
            </a:r>
          </a:p>
        </p:txBody>
      </p:sp>
      <p:sp>
        <p:nvSpPr>
          <p:cNvPr id="79877" name="Rectangle 4"/>
          <p:cNvSpPr>
            <a:spLocks noChangeArrowheads="1"/>
          </p:cNvSpPr>
          <p:nvPr/>
        </p:nvSpPr>
        <p:spPr bwMode="auto">
          <a:xfrm>
            <a:off x="2743200" y="1444625"/>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B:10</a:t>
            </a:r>
          </a:p>
        </p:txBody>
      </p:sp>
      <p:sp>
        <p:nvSpPr>
          <p:cNvPr id="79878" name="Rectangle 5"/>
          <p:cNvSpPr>
            <a:spLocks noChangeArrowheads="1"/>
          </p:cNvSpPr>
          <p:nvPr/>
        </p:nvSpPr>
        <p:spPr bwMode="auto">
          <a:xfrm>
            <a:off x="2743200" y="2206625"/>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C:10</a:t>
            </a:r>
          </a:p>
        </p:txBody>
      </p:sp>
      <p:sp>
        <p:nvSpPr>
          <p:cNvPr id="79879" name="Rectangle 6"/>
          <p:cNvSpPr>
            <a:spLocks noChangeArrowheads="1"/>
          </p:cNvSpPr>
          <p:nvPr/>
        </p:nvSpPr>
        <p:spPr bwMode="auto">
          <a:xfrm>
            <a:off x="2743200" y="2892425"/>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E:10</a:t>
            </a:r>
          </a:p>
        </p:txBody>
      </p:sp>
      <p:sp>
        <p:nvSpPr>
          <p:cNvPr id="79880" name="Rectangle 7"/>
          <p:cNvSpPr>
            <a:spLocks noChangeArrowheads="1"/>
          </p:cNvSpPr>
          <p:nvPr/>
        </p:nvSpPr>
        <p:spPr bwMode="auto">
          <a:xfrm>
            <a:off x="4648200" y="2206625"/>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D:5</a:t>
            </a:r>
          </a:p>
        </p:txBody>
      </p:sp>
      <p:sp>
        <p:nvSpPr>
          <p:cNvPr id="79881" name="Rectangle 8"/>
          <p:cNvSpPr>
            <a:spLocks noChangeArrowheads="1"/>
          </p:cNvSpPr>
          <p:nvPr/>
        </p:nvSpPr>
        <p:spPr bwMode="auto">
          <a:xfrm>
            <a:off x="4648200" y="2892425"/>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en-US" altLang="zh-CN" sz="1800">
                <a:solidFill>
                  <a:schemeClr val="tx1"/>
                </a:solidFill>
                <a:ea typeface="宋体" panose="02010600030101010101" pitchFamily="2" charset="-122"/>
              </a:rPr>
              <a:t>F:5</a:t>
            </a:r>
          </a:p>
        </p:txBody>
      </p:sp>
      <p:sp>
        <p:nvSpPr>
          <p:cNvPr id="79882" name="Rectangle 9"/>
          <p:cNvSpPr>
            <a:spLocks noChangeArrowheads="1"/>
          </p:cNvSpPr>
          <p:nvPr/>
        </p:nvSpPr>
        <p:spPr bwMode="auto">
          <a:xfrm>
            <a:off x="6858000" y="1368425"/>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结束</a:t>
            </a:r>
          </a:p>
        </p:txBody>
      </p:sp>
      <p:sp>
        <p:nvSpPr>
          <p:cNvPr id="79883" name="Line 10"/>
          <p:cNvSpPr>
            <a:spLocks noChangeShapeType="1"/>
          </p:cNvSpPr>
          <p:nvPr/>
        </p:nvSpPr>
        <p:spPr bwMode="auto">
          <a:xfrm flipV="1">
            <a:off x="1828800" y="987425"/>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4" name="Line 11"/>
          <p:cNvSpPr>
            <a:spLocks noChangeShapeType="1"/>
          </p:cNvSpPr>
          <p:nvPr/>
        </p:nvSpPr>
        <p:spPr bwMode="auto">
          <a:xfrm>
            <a:off x="1981200" y="1673225"/>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5" name="Line 12"/>
          <p:cNvSpPr>
            <a:spLocks noChangeShapeType="1"/>
          </p:cNvSpPr>
          <p:nvPr/>
        </p:nvSpPr>
        <p:spPr bwMode="auto">
          <a:xfrm>
            <a:off x="1981200" y="1901825"/>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6" name="Line 13"/>
          <p:cNvSpPr>
            <a:spLocks noChangeShapeType="1"/>
          </p:cNvSpPr>
          <p:nvPr/>
        </p:nvSpPr>
        <p:spPr bwMode="auto">
          <a:xfrm>
            <a:off x="1524000" y="1901825"/>
            <a:ext cx="1219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7" name="Line 14"/>
          <p:cNvSpPr>
            <a:spLocks noChangeShapeType="1"/>
          </p:cNvSpPr>
          <p:nvPr/>
        </p:nvSpPr>
        <p:spPr bwMode="auto">
          <a:xfrm>
            <a:off x="3886200" y="1673225"/>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8" name="Line 15"/>
          <p:cNvSpPr>
            <a:spLocks noChangeShapeType="1"/>
          </p:cNvSpPr>
          <p:nvPr/>
        </p:nvSpPr>
        <p:spPr bwMode="auto">
          <a:xfrm>
            <a:off x="3886200" y="911225"/>
            <a:ext cx="2971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9" name="Line 16"/>
          <p:cNvSpPr>
            <a:spLocks noChangeShapeType="1"/>
          </p:cNvSpPr>
          <p:nvPr/>
        </p:nvSpPr>
        <p:spPr bwMode="auto">
          <a:xfrm>
            <a:off x="3886200" y="2359025"/>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0" name="Line 17"/>
          <p:cNvSpPr>
            <a:spLocks noChangeShapeType="1"/>
          </p:cNvSpPr>
          <p:nvPr/>
        </p:nvSpPr>
        <p:spPr bwMode="auto">
          <a:xfrm>
            <a:off x="3886200" y="3121025"/>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1" name="Line 18"/>
          <p:cNvSpPr>
            <a:spLocks noChangeShapeType="1"/>
          </p:cNvSpPr>
          <p:nvPr/>
        </p:nvSpPr>
        <p:spPr bwMode="auto">
          <a:xfrm flipV="1">
            <a:off x="5791200" y="1825625"/>
            <a:ext cx="1295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2" name="Line 19"/>
          <p:cNvSpPr>
            <a:spLocks noChangeShapeType="1"/>
          </p:cNvSpPr>
          <p:nvPr/>
        </p:nvSpPr>
        <p:spPr bwMode="auto">
          <a:xfrm flipV="1">
            <a:off x="5791200" y="1825625"/>
            <a:ext cx="15240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38708" name="Group 20"/>
          <p:cNvGraphicFramePr>
            <a:graphicFrameLocks noGrp="1"/>
          </p:cNvGraphicFramePr>
          <p:nvPr/>
        </p:nvGraphicFramePr>
        <p:xfrm>
          <a:off x="684213" y="3933825"/>
          <a:ext cx="8001000" cy="2362200"/>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3200400">
                  <a:extLst>
                    <a:ext uri="{9D8B030D-6E8A-4147-A177-3AD203B41FA5}">
                      <a16:colId xmlns:a16="http://schemas.microsoft.com/office/drawing/2014/main" val="20006"/>
                    </a:ext>
                  </a:extLst>
                </a:gridCol>
              </a:tblGrid>
              <a:tr h="211138">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任务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LF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400">
                          <a:solidFill>
                            <a:srgbClr val="000000"/>
                          </a:solidFill>
                          <a:latin typeface="Arial" panose="020B0604020202020204" pitchFamily="34" charset="0"/>
                          <a:ea typeface="微软雅黑" panose="020B0503020204020204" pitchFamily="34" charset="-122"/>
                        </a:defRPr>
                      </a:lvl1pPr>
                      <a:lvl2pPr>
                        <a:spcBef>
                          <a:spcPct val="20000"/>
                        </a:spcBef>
                        <a:defRPr kumimoji="1" sz="2000">
                          <a:solidFill>
                            <a:srgbClr val="000000"/>
                          </a:solidFill>
                          <a:latin typeface="Arial" panose="020B0604020202020204" pitchFamily="34" charset="0"/>
                          <a:ea typeface="微软雅黑" panose="020B0503020204020204" pitchFamily="34" charset="-122"/>
                        </a:defRPr>
                      </a:lvl2pPr>
                      <a:lvl3pPr>
                        <a:spcBef>
                          <a:spcPct val="20000"/>
                        </a:spcBef>
                        <a:defRPr>
                          <a:solidFill>
                            <a:srgbClr val="000000"/>
                          </a:solidFill>
                          <a:latin typeface="Arial" panose="020B0604020202020204" pitchFamily="34" charset="0"/>
                          <a:ea typeface="微软雅黑" panose="020B0503020204020204" pitchFamily="34" charset="-122"/>
                        </a:defRPr>
                      </a:lvl3pPr>
                      <a:lvl4pPr>
                        <a:spcBef>
                          <a:spcPct val="20000"/>
                        </a:spcBef>
                        <a:defRPr kumimoji="1" sz="1600">
                          <a:solidFill>
                            <a:srgbClr val="000000"/>
                          </a:solidFill>
                          <a:latin typeface="Arial" panose="020B0604020202020204" pitchFamily="34" charset="0"/>
                          <a:ea typeface="微软雅黑" panose="020B0503020204020204" pitchFamily="34" charset="-122"/>
                        </a:defRPr>
                      </a:lvl4pPr>
                      <a:lvl5pPr>
                        <a:spcBef>
                          <a:spcPct val="20000"/>
                        </a:spcBef>
                        <a:defRPr kumimoji="1" sz="1400">
                          <a:solidFill>
                            <a:srgbClr val="000000"/>
                          </a:solidFill>
                          <a:latin typeface="Arial" panose="020B0604020202020204" pitchFamily="34" charset="0"/>
                          <a:ea typeface="微软雅黑" panose="020B0503020204020204" pitchFamily="34" charset="-122"/>
                        </a:defRPr>
                      </a:lvl5pPr>
                      <a:lvl6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6pPr>
                      <a:lvl7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7pPr>
                      <a:lvl8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8pPr>
                      <a:lvl9pPr fontAlgn="base">
                        <a:spcBef>
                          <a:spcPct val="20000"/>
                        </a:spcBef>
                        <a:spcAft>
                          <a:spcPct val="0"/>
                        </a:spcAft>
                        <a:defRPr kumimoji="1" sz="14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1" i="0" u="none" strike="noStrike" cap="none" normalizeH="0" baseline="0">
                        <a:ln>
                          <a:noFill/>
                        </a:ln>
                        <a:solidFill>
                          <a:srgbClr val="000000"/>
                        </a:solidFill>
                        <a:effectLst/>
                        <a:latin typeface="Arial" panose="020B060402020202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9959" name="Text Box 86"/>
          <p:cNvSpPr txBox="1">
            <a:spLocks noChangeArrowheads="1"/>
          </p:cNvSpPr>
          <p:nvPr/>
        </p:nvSpPr>
        <p:spPr bwMode="auto">
          <a:xfrm>
            <a:off x="3962400" y="2054225"/>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600">
                <a:solidFill>
                  <a:schemeClr val="tx1"/>
                </a:solidFill>
                <a:ea typeface="宋体" panose="02010600030101010101" pitchFamily="2" charset="-122"/>
              </a:rPr>
              <a:t>Lag=3</a:t>
            </a:r>
          </a:p>
        </p:txBody>
      </p:sp>
      <p:sp>
        <p:nvSpPr>
          <p:cNvPr id="79960" name="Text Box 87"/>
          <p:cNvSpPr txBox="1">
            <a:spLocks noChangeArrowheads="1"/>
          </p:cNvSpPr>
          <p:nvPr/>
        </p:nvSpPr>
        <p:spPr bwMode="auto">
          <a:xfrm>
            <a:off x="3886200" y="2816225"/>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600">
                <a:solidFill>
                  <a:schemeClr val="tx1"/>
                </a:solidFill>
                <a:ea typeface="宋体" panose="02010600030101010101" pitchFamily="2" charset="-122"/>
              </a:rPr>
              <a:t>lead=3</a:t>
            </a:r>
          </a:p>
        </p:txBody>
      </p:sp>
    </p:spTree>
  </p:cSld>
  <p:clrMapOvr>
    <a:masterClrMapping/>
  </p:clrMapOvr>
  <mc:AlternateContent xmlns:mc="http://schemas.openxmlformats.org/markup-compatibility/2006" xmlns:p14="http://schemas.microsoft.com/office/powerpoint/2010/main">
    <mc:Choice Requires="p14">
      <p:transition spd="slow" p14:dur="2000" advTm="39417"/>
    </mc:Choice>
    <mc:Fallback xmlns="">
      <p:transition spd="slow" advTm="39417"/>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xfrm>
            <a:off x="6356350" y="5849938"/>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FD9864D-7655-40BB-82FA-6D5EFA50793A}" type="slidenum">
              <a:rPr lang="ko-KR" altLang="en-US" sz="1400" smtClean="0">
                <a:solidFill>
                  <a:schemeClr val="tx1"/>
                </a:solidFill>
                <a:latin typeface="-쉬리B" pitchFamily="18" charset="-127"/>
                <a:ea typeface="-쉬리B" pitchFamily="18" charset="-127"/>
              </a:rPr>
              <a:pPr>
                <a:spcBef>
                  <a:spcPct val="0"/>
                </a:spcBef>
                <a:buFontTx/>
                <a:buNone/>
              </a:pPr>
              <a:t>53</a:t>
            </a:fld>
            <a:endParaRPr lang="en-US" altLang="ko-KR" sz="1400">
              <a:solidFill>
                <a:schemeClr val="tx1"/>
              </a:solidFill>
              <a:latin typeface="-쉬리B" pitchFamily="18" charset="-127"/>
              <a:ea typeface="-쉬리B" pitchFamily="18" charset="-127"/>
            </a:endParaRPr>
          </a:p>
        </p:txBody>
      </p:sp>
      <p:sp>
        <p:nvSpPr>
          <p:cNvPr id="1140738" name="Rectangle 2"/>
          <p:cNvSpPr>
            <a:spLocks noGrp="1" noChangeArrowheads="1"/>
          </p:cNvSpPr>
          <p:nvPr>
            <p:ph type="title"/>
          </p:nvPr>
        </p:nvSpPr>
        <p:spPr/>
        <p:txBody>
          <a:bodyPr/>
          <a:lstStyle/>
          <a:p>
            <a:pPr eaLnBrk="1" hangingPunct="1">
              <a:defRPr/>
            </a:pPr>
            <a:r>
              <a:rPr lang="zh-CN" altLang="en-US" b="1"/>
              <a:t>确定关键路径的方法</a:t>
            </a:r>
          </a:p>
        </p:txBody>
      </p:sp>
      <p:grpSp>
        <p:nvGrpSpPr>
          <p:cNvPr id="81924" name="Group 3"/>
          <p:cNvGrpSpPr>
            <a:grpSpLocks/>
          </p:cNvGrpSpPr>
          <p:nvPr/>
        </p:nvGrpSpPr>
        <p:grpSpPr bwMode="auto">
          <a:xfrm>
            <a:off x="641350" y="1614488"/>
            <a:ext cx="7696200" cy="2971800"/>
            <a:chOff x="528" y="1488"/>
            <a:chExt cx="4848" cy="1872"/>
          </a:xfrm>
        </p:grpSpPr>
        <p:sp>
          <p:nvSpPr>
            <p:cNvPr id="81926" name="Oval 4"/>
            <p:cNvSpPr>
              <a:spLocks noChangeArrowheads="1"/>
            </p:cNvSpPr>
            <p:nvPr/>
          </p:nvSpPr>
          <p:spPr bwMode="auto">
            <a:xfrm>
              <a:off x="528" y="2064"/>
              <a:ext cx="528" cy="67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a:solidFill>
                    <a:schemeClr val="tx1"/>
                  </a:solidFill>
                  <a:latin typeface="Tahoma" panose="020B0604030504040204" pitchFamily="34" charset="0"/>
                  <a:ea typeface="宋体" panose="02010600030101010101" pitchFamily="2" charset="-122"/>
                </a:rPr>
                <a:t>1</a:t>
              </a:r>
            </a:p>
          </p:txBody>
        </p:sp>
        <p:sp>
          <p:nvSpPr>
            <p:cNvPr id="81927" name="Oval 5"/>
            <p:cNvSpPr>
              <a:spLocks noChangeArrowheads="1"/>
            </p:cNvSpPr>
            <p:nvPr/>
          </p:nvSpPr>
          <p:spPr bwMode="auto">
            <a:xfrm>
              <a:off x="1488" y="2064"/>
              <a:ext cx="528" cy="62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a:solidFill>
                    <a:schemeClr val="tx1"/>
                  </a:solidFill>
                  <a:latin typeface="Tahoma" panose="020B0604030504040204" pitchFamily="34" charset="0"/>
                  <a:ea typeface="宋体" panose="02010600030101010101" pitchFamily="2" charset="-122"/>
                </a:rPr>
                <a:t>2</a:t>
              </a:r>
            </a:p>
          </p:txBody>
        </p:sp>
        <p:sp>
          <p:nvSpPr>
            <p:cNvPr id="81928" name="Oval 6"/>
            <p:cNvSpPr>
              <a:spLocks noChangeArrowheads="1"/>
            </p:cNvSpPr>
            <p:nvPr/>
          </p:nvSpPr>
          <p:spPr bwMode="auto">
            <a:xfrm>
              <a:off x="2496" y="2064"/>
              <a:ext cx="528" cy="62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a:solidFill>
                    <a:schemeClr val="tx1"/>
                  </a:solidFill>
                  <a:latin typeface="Tahoma" panose="020B0604030504040204" pitchFamily="34" charset="0"/>
                  <a:ea typeface="宋体" panose="02010600030101010101" pitchFamily="2" charset="-122"/>
                </a:rPr>
                <a:t>3</a:t>
              </a:r>
            </a:p>
          </p:txBody>
        </p:sp>
        <p:sp>
          <p:nvSpPr>
            <p:cNvPr id="81929" name="Oval 7"/>
            <p:cNvSpPr>
              <a:spLocks noChangeArrowheads="1"/>
            </p:cNvSpPr>
            <p:nvPr/>
          </p:nvSpPr>
          <p:spPr bwMode="auto">
            <a:xfrm>
              <a:off x="3648" y="1488"/>
              <a:ext cx="528" cy="62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a:solidFill>
                    <a:schemeClr val="tx1"/>
                  </a:solidFill>
                  <a:latin typeface="Tahoma" panose="020B0604030504040204" pitchFamily="34" charset="0"/>
                  <a:ea typeface="宋体" panose="02010600030101010101" pitchFamily="2" charset="-122"/>
                </a:rPr>
                <a:t>4</a:t>
              </a:r>
            </a:p>
          </p:txBody>
        </p:sp>
        <p:sp>
          <p:nvSpPr>
            <p:cNvPr id="81930" name="Oval 8"/>
            <p:cNvSpPr>
              <a:spLocks noChangeArrowheads="1"/>
            </p:cNvSpPr>
            <p:nvPr/>
          </p:nvSpPr>
          <p:spPr bwMode="auto">
            <a:xfrm>
              <a:off x="3648" y="2736"/>
              <a:ext cx="528" cy="62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a:solidFill>
                    <a:schemeClr val="tx1"/>
                  </a:solidFill>
                  <a:latin typeface="Tahoma" panose="020B0604030504040204" pitchFamily="34" charset="0"/>
                  <a:ea typeface="宋体" panose="02010600030101010101" pitchFamily="2" charset="-122"/>
                </a:rPr>
                <a:t>5</a:t>
              </a:r>
            </a:p>
          </p:txBody>
        </p:sp>
        <p:sp>
          <p:nvSpPr>
            <p:cNvPr id="81931" name="Oval 9"/>
            <p:cNvSpPr>
              <a:spLocks noChangeArrowheads="1"/>
            </p:cNvSpPr>
            <p:nvPr/>
          </p:nvSpPr>
          <p:spPr bwMode="auto">
            <a:xfrm>
              <a:off x="4848" y="2064"/>
              <a:ext cx="528" cy="62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a:solidFill>
                    <a:schemeClr val="tx1"/>
                  </a:solidFill>
                  <a:latin typeface="Tahoma" panose="020B0604030504040204" pitchFamily="34" charset="0"/>
                  <a:ea typeface="宋体" panose="02010600030101010101" pitchFamily="2" charset="-122"/>
                </a:rPr>
                <a:t>6</a:t>
              </a:r>
            </a:p>
          </p:txBody>
        </p:sp>
        <p:cxnSp>
          <p:nvCxnSpPr>
            <p:cNvPr id="81932" name="AutoShape 10"/>
            <p:cNvCxnSpPr>
              <a:cxnSpLocks noChangeShapeType="1"/>
              <a:stCxn id="81926" idx="6"/>
              <a:endCxn id="81927" idx="2"/>
            </p:cNvCxnSpPr>
            <p:nvPr/>
          </p:nvCxnSpPr>
          <p:spPr bwMode="auto">
            <a:xfrm flipV="1">
              <a:off x="1056" y="2376"/>
              <a:ext cx="432" cy="2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3" name="AutoShape 11"/>
            <p:cNvCxnSpPr>
              <a:cxnSpLocks noChangeShapeType="1"/>
              <a:stCxn id="81927" idx="6"/>
              <a:endCxn id="81928" idx="2"/>
            </p:cNvCxnSpPr>
            <p:nvPr/>
          </p:nvCxnSpPr>
          <p:spPr bwMode="auto">
            <a:xfrm>
              <a:off x="2016" y="2376"/>
              <a:ext cx="48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4" name="AutoShape 12"/>
            <p:cNvCxnSpPr>
              <a:cxnSpLocks noChangeShapeType="1"/>
              <a:stCxn id="81928" idx="6"/>
              <a:endCxn id="81929" idx="2"/>
            </p:cNvCxnSpPr>
            <p:nvPr/>
          </p:nvCxnSpPr>
          <p:spPr bwMode="auto">
            <a:xfrm flipV="1">
              <a:off x="3024" y="1800"/>
              <a:ext cx="624" cy="57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5" name="AutoShape 13"/>
            <p:cNvCxnSpPr>
              <a:cxnSpLocks noChangeShapeType="1"/>
              <a:stCxn id="81928" idx="6"/>
              <a:endCxn id="81930" idx="2"/>
            </p:cNvCxnSpPr>
            <p:nvPr/>
          </p:nvCxnSpPr>
          <p:spPr bwMode="auto">
            <a:xfrm>
              <a:off x="3024" y="2376"/>
              <a:ext cx="624" cy="672"/>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6" name="AutoShape 14"/>
            <p:cNvCxnSpPr>
              <a:cxnSpLocks noChangeShapeType="1"/>
              <a:stCxn id="81929" idx="6"/>
              <a:endCxn id="81931" idx="2"/>
            </p:cNvCxnSpPr>
            <p:nvPr/>
          </p:nvCxnSpPr>
          <p:spPr bwMode="auto">
            <a:xfrm>
              <a:off x="4176" y="1800"/>
              <a:ext cx="672" cy="57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7" name="AutoShape 15"/>
            <p:cNvCxnSpPr>
              <a:cxnSpLocks noChangeShapeType="1"/>
              <a:stCxn id="81930" idx="6"/>
              <a:endCxn id="81931" idx="2"/>
            </p:cNvCxnSpPr>
            <p:nvPr/>
          </p:nvCxnSpPr>
          <p:spPr bwMode="auto">
            <a:xfrm flipV="1">
              <a:off x="4176" y="2376"/>
              <a:ext cx="672" cy="672"/>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38" name="Text Box 16"/>
            <p:cNvSpPr txBox="1">
              <a:spLocks noChangeArrowheads="1"/>
            </p:cNvSpPr>
            <p:nvPr/>
          </p:nvSpPr>
          <p:spPr bwMode="auto">
            <a:xfrm>
              <a:off x="1008" y="187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a:solidFill>
                    <a:schemeClr val="tx1"/>
                  </a:solidFill>
                  <a:latin typeface="Tahoma" panose="020B0604030504040204" pitchFamily="34" charset="0"/>
                  <a:ea typeface="宋体" panose="02010600030101010101" pitchFamily="2" charset="-122"/>
                </a:rPr>
                <a:t>A=2</a:t>
              </a:r>
            </a:p>
          </p:txBody>
        </p:sp>
        <p:sp>
          <p:nvSpPr>
            <p:cNvPr id="81939" name="Text Box 17"/>
            <p:cNvSpPr txBox="1">
              <a:spLocks noChangeArrowheads="1"/>
            </p:cNvSpPr>
            <p:nvPr/>
          </p:nvSpPr>
          <p:spPr bwMode="auto">
            <a:xfrm>
              <a:off x="1968" y="192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a:solidFill>
                    <a:schemeClr val="tx1"/>
                  </a:solidFill>
                  <a:latin typeface="Tahoma" panose="020B0604030504040204" pitchFamily="34" charset="0"/>
                  <a:ea typeface="宋体" panose="02010600030101010101" pitchFamily="2" charset="-122"/>
                </a:rPr>
                <a:t>B=5</a:t>
              </a:r>
            </a:p>
          </p:txBody>
        </p:sp>
        <p:sp>
          <p:nvSpPr>
            <p:cNvPr id="81940" name="Text Box 18"/>
            <p:cNvSpPr txBox="1">
              <a:spLocks noChangeArrowheads="1"/>
            </p:cNvSpPr>
            <p:nvPr/>
          </p:nvSpPr>
          <p:spPr bwMode="auto">
            <a:xfrm>
              <a:off x="2880" y="168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a:solidFill>
                    <a:schemeClr val="tx1"/>
                  </a:solidFill>
                  <a:latin typeface="Tahoma" panose="020B0604030504040204" pitchFamily="34" charset="0"/>
                  <a:ea typeface="宋体" panose="02010600030101010101" pitchFamily="2" charset="-122"/>
                </a:rPr>
                <a:t>C=2</a:t>
              </a:r>
            </a:p>
          </p:txBody>
        </p:sp>
        <p:sp>
          <p:nvSpPr>
            <p:cNvPr id="81941" name="Text Box 19"/>
            <p:cNvSpPr txBox="1">
              <a:spLocks noChangeArrowheads="1"/>
            </p:cNvSpPr>
            <p:nvPr/>
          </p:nvSpPr>
          <p:spPr bwMode="auto">
            <a:xfrm>
              <a:off x="2928" y="2832"/>
              <a:ext cx="5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a:solidFill>
                    <a:schemeClr val="tx1"/>
                  </a:solidFill>
                  <a:latin typeface="Tahoma" panose="020B0604030504040204" pitchFamily="34" charset="0"/>
                  <a:ea typeface="宋体" panose="02010600030101010101" pitchFamily="2" charset="-122"/>
                </a:rPr>
                <a:t>D=7</a:t>
              </a:r>
            </a:p>
          </p:txBody>
        </p:sp>
        <p:sp>
          <p:nvSpPr>
            <p:cNvPr id="81942" name="Text Box 20"/>
            <p:cNvSpPr txBox="1">
              <a:spLocks noChangeArrowheads="1"/>
            </p:cNvSpPr>
            <p:nvPr/>
          </p:nvSpPr>
          <p:spPr bwMode="auto">
            <a:xfrm>
              <a:off x="4416" y="168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a:solidFill>
                    <a:schemeClr val="tx1"/>
                  </a:solidFill>
                  <a:latin typeface="Tahoma" panose="020B0604030504040204" pitchFamily="34" charset="0"/>
                  <a:ea typeface="宋体" panose="02010600030101010101" pitchFamily="2" charset="-122"/>
                </a:rPr>
                <a:t>E=1</a:t>
              </a:r>
            </a:p>
          </p:txBody>
        </p:sp>
        <p:sp>
          <p:nvSpPr>
            <p:cNvPr id="81943" name="Text Box 21"/>
            <p:cNvSpPr txBox="1">
              <a:spLocks noChangeArrowheads="1"/>
            </p:cNvSpPr>
            <p:nvPr/>
          </p:nvSpPr>
          <p:spPr bwMode="auto">
            <a:xfrm>
              <a:off x="4368" y="283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a:solidFill>
                    <a:schemeClr val="tx1"/>
                  </a:solidFill>
                  <a:latin typeface="Tahoma" panose="020B0604030504040204" pitchFamily="34" charset="0"/>
                  <a:ea typeface="宋体" panose="02010600030101010101" pitchFamily="2" charset="-122"/>
                </a:rPr>
                <a:t>F=2</a:t>
              </a:r>
            </a:p>
          </p:txBody>
        </p:sp>
      </p:grpSp>
      <p:sp>
        <p:nvSpPr>
          <p:cNvPr id="81925" name="Text Box 22"/>
          <p:cNvSpPr txBox="1">
            <a:spLocks noChangeArrowheads="1"/>
          </p:cNvSpPr>
          <p:nvPr/>
        </p:nvSpPr>
        <p:spPr bwMode="auto">
          <a:xfrm>
            <a:off x="488950" y="5119688"/>
            <a:ext cx="80010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a:solidFill>
                  <a:schemeClr val="tx1"/>
                </a:solidFill>
                <a:latin typeface="Tahoma" panose="020B0604030504040204" pitchFamily="34" charset="0"/>
                <a:ea typeface="宋体" panose="02010600030101010101" pitchFamily="2" charset="-122"/>
              </a:rPr>
              <a:t>A-B-D-F</a:t>
            </a:r>
            <a:r>
              <a:rPr lang="zh-CN" altLang="en-US" sz="2400">
                <a:solidFill>
                  <a:schemeClr val="tx1"/>
                </a:solidFill>
                <a:latin typeface="Tahoma" panose="020B0604030504040204" pitchFamily="34" charset="0"/>
                <a:ea typeface="宋体" panose="02010600030101010101" pitchFamily="2" charset="-122"/>
              </a:rPr>
              <a:t>是关键路径</a:t>
            </a:r>
          </a:p>
          <a:p>
            <a:pPr eaLnBrk="1" hangingPunct="1">
              <a:spcBef>
                <a:spcPct val="50000"/>
              </a:spcBef>
              <a:buFontTx/>
              <a:buNone/>
            </a:pPr>
            <a:r>
              <a:rPr lang="zh-CN" altLang="en-US" sz="2400">
                <a:solidFill>
                  <a:schemeClr val="tx1"/>
                </a:solidFill>
                <a:latin typeface="Tahoma" panose="020B0604030504040204" pitchFamily="34" charset="0"/>
                <a:ea typeface="宋体" panose="02010600030101010101" pitchFamily="2" charset="-122"/>
              </a:rPr>
              <a:t>项目完成的最短时间是</a:t>
            </a:r>
            <a:r>
              <a:rPr lang="en-US" altLang="zh-CN" sz="2400">
                <a:solidFill>
                  <a:schemeClr val="tx1"/>
                </a:solidFill>
                <a:latin typeface="Tahoma" panose="020B0604030504040204" pitchFamily="34" charset="0"/>
                <a:ea typeface="宋体" panose="02010600030101010101" pitchFamily="2" charset="-122"/>
              </a:rPr>
              <a:t>16</a:t>
            </a:r>
            <a:r>
              <a:rPr lang="zh-CN" altLang="en-US" sz="2400">
                <a:solidFill>
                  <a:schemeClr val="tx1"/>
                </a:solidFill>
                <a:latin typeface="Tahoma" panose="020B0604030504040204" pitchFamily="34" charset="0"/>
                <a:ea typeface="宋体" panose="02010600030101010101" pitchFamily="2" charset="-122"/>
              </a:rPr>
              <a:t>天，即关键路径的长度是</a:t>
            </a:r>
            <a:r>
              <a:rPr lang="en-US" altLang="zh-CN" sz="2400">
                <a:solidFill>
                  <a:schemeClr val="tx1"/>
                </a:solidFill>
                <a:latin typeface="Tahoma" panose="020B0604030504040204" pitchFamily="34" charset="0"/>
                <a:ea typeface="宋体" panose="02010600030101010101" pitchFamily="2" charset="-122"/>
              </a:rPr>
              <a:t>16</a:t>
            </a:r>
            <a:r>
              <a:rPr lang="zh-CN" altLang="en-US" sz="2400">
                <a:solidFill>
                  <a:schemeClr val="tx1"/>
                </a:solidFill>
                <a:latin typeface="Tahoma" panose="020B0604030504040204" pitchFamily="34" charset="0"/>
                <a:ea typeface="宋体" panose="02010600030101010101" pitchFamily="2" charset="-122"/>
              </a:rPr>
              <a:t>天</a:t>
            </a:r>
          </a:p>
        </p:txBody>
      </p:sp>
    </p:spTree>
  </p:cSld>
  <p:clrMapOvr>
    <a:masterClrMapping/>
  </p:clrMapOvr>
  <mc:AlternateContent xmlns:mc="http://schemas.openxmlformats.org/markup-compatibility/2006" xmlns:p14="http://schemas.microsoft.com/office/powerpoint/2010/main">
    <mc:Choice Requires="p14">
      <p:transition spd="slow" p14:dur="2000" advTm="9736"/>
    </mc:Choice>
    <mc:Fallback xmlns="">
      <p:transition spd="slow" advTm="9736"/>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2"/>
          <p:cNvSpPr>
            <a:spLocks noGrp="1"/>
          </p:cNvSpPr>
          <p:nvPr>
            <p:ph type="ftr" sz="quarter" idx="11"/>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83971" name="灯片编号占位符 3"/>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7AC8DB8F-1CB6-498F-963A-F094D83B1574}"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54</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126980" name="Rectangle 2"/>
          <p:cNvSpPr>
            <a:spLocks noGrp="1" noChangeArrowheads="1"/>
          </p:cNvSpPr>
          <p:nvPr>
            <p:ph type="title"/>
          </p:nvPr>
        </p:nvSpPr>
        <p:spPr>
          <a:xfrm>
            <a:off x="0" y="0"/>
            <a:ext cx="8915400" cy="990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en-US" altLang="zh-CN" sz="2800" dirty="0">
                <a:latin typeface="黑体" panose="02010609060101010101" pitchFamily="49" charset="-122"/>
              </a:rPr>
              <a:t>Determining the Critical Path for Project X</a:t>
            </a:r>
          </a:p>
        </p:txBody>
      </p:sp>
      <p:pic>
        <p:nvPicPr>
          <p:cNvPr id="839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1688"/>
    </mc:Choice>
    <mc:Fallback xmlns="">
      <p:transition spd="slow" advTm="1688"/>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420DA4B-72F1-4DE8-8393-429C46FCA104}" type="slidenum">
              <a:rPr lang="ko-KR" altLang="en-US" sz="1400" smtClean="0">
                <a:solidFill>
                  <a:schemeClr val="tx1"/>
                </a:solidFill>
                <a:latin typeface="-쉬리B" pitchFamily="18" charset="-127"/>
                <a:ea typeface="-쉬리B" pitchFamily="18" charset="-127"/>
              </a:rPr>
              <a:pPr>
                <a:spcBef>
                  <a:spcPct val="0"/>
                </a:spcBef>
                <a:buFontTx/>
                <a:buNone/>
              </a:pPr>
              <a:t>55</a:t>
            </a:fld>
            <a:endParaRPr lang="en-US" altLang="ko-KR" sz="1400">
              <a:solidFill>
                <a:schemeClr val="tx1"/>
              </a:solidFill>
              <a:latin typeface="-쉬리B" pitchFamily="18" charset="-127"/>
              <a:ea typeface="-쉬리B" pitchFamily="18" charset="-127"/>
            </a:endParaRPr>
          </a:p>
        </p:txBody>
      </p:sp>
      <p:sp>
        <p:nvSpPr>
          <p:cNvPr id="1142786" name="Rectangle 2"/>
          <p:cNvSpPr>
            <a:spLocks noGrp="1" noChangeArrowheads="1"/>
          </p:cNvSpPr>
          <p:nvPr>
            <p:ph type="title"/>
          </p:nvPr>
        </p:nvSpPr>
        <p:spPr/>
        <p:txBody>
          <a:bodyPr/>
          <a:lstStyle/>
          <a:p>
            <a:pPr eaLnBrk="1" hangingPunct="1">
              <a:defRPr/>
            </a:pPr>
            <a:endParaRPr lang="en-US" altLang="en-US" b="1"/>
          </a:p>
        </p:txBody>
      </p:sp>
      <p:sp>
        <p:nvSpPr>
          <p:cNvPr id="84996" name="Rectangle 3"/>
          <p:cNvSpPr>
            <a:spLocks noGrp="1" noChangeArrowheads="1"/>
          </p:cNvSpPr>
          <p:nvPr>
            <p:ph type="body" idx="1"/>
          </p:nvPr>
        </p:nvSpPr>
        <p:spPr>
          <a:xfrm>
            <a:off x="395288" y="2317750"/>
            <a:ext cx="8280400" cy="4006850"/>
          </a:xfrm>
        </p:spPr>
        <p:txBody>
          <a:bodyPr/>
          <a:lstStyle/>
          <a:p>
            <a:pPr eaLnBrk="1" hangingPunct="1">
              <a:lnSpc>
                <a:spcPct val="120000"/>
              </a:lnSpc>
            </a:pPr>
            <a:r>
              <a:rPr lang="zh-CN" altLang="en-US" sz="2400" b="1"/>
              <a:t>正推法计算最早开始时间和最早完成时间</a:t>
            </a:r>
          </a:p>
          <a:p>
            <a:pPr lvl="1" eaLnBrk="1" hangingPunct="1">
              <a:lnSpc>
                <a:spcPct val="120000"/>
              </a:lnSpc>
            </a:pPr>
            <a:r>
              <a:rPr lang="zh-CN" altLang="en-US" sz="2000" b="1"/>
              <a:t>首先确定项目的开始时间</a:t>
            </a:r>
          </a:p>
          <a:p>
            <a:pPr lvl="1" eaLnBrk="1" hangingPunct="1">
              <a:lnSpc>
                <a:spcPct val="120000"/>
              </a:lnSpc>
            </a:pPr>
            <a:r>
              <a:rPr lang="zh-CN" altLang="en-US" sz="2000" b="1"/>
              <a:t>项目的开始时间是网络图中第一个任务的最早开始时间</a:t>
            </a:r>
          </a:p>
          <a:p>
            <a:pPr lvl="1" eaLnBrk="1" hangingPunct="1">
              <a:lnSpc>
                <a:spcPct val="120000"/>
              </a:lnSpc>
            </a:pPr>
            <a:r>
              <a:rPr lang="zh-CN" altLang="en-US" sz="2000" b="1"/>
              <a:t>从左到右，从上到下进行任务编排</a:t>
            </a:r>
          </a:p>
          <a:p>
            <a:pPr lvl="1" eaLnBrk="1" hangingPunct="1">
              <a:lnSpc>
                <a:spcPct val="120000"/>
              </a:lnSpc>
            </a:pPr>
            <a:r>
              <a:rPr lang="zh-CN" altLang="en-US" sz="2000" b="1"/>
              <a:t>当一个任务有多个前置任务时，选择其中最大的最早完成日期作为其后置任务的最早开始日期</a:t>
            </a:r>
          </a:p>
          <a:p>
            <a:pPr lvl="1" eaLnBrk="1" hangingPunct="1">
              <a:lnSpc>
                <a:spcPct val="120000"/>
              </a:lnSpc>
            </a:pPr>
            <a:r>
              <a:rPr lang="zh-CN" altLang="en-US" sz="2000" b="1"/>
              <a:t>公式：</a:t>
            </a:r>
          </a:p>
          <a:p>
            <a:pPr lvl="2" eaLnBrk="1" hangingPunct="1">
              <a:lnSpc>
                <a:spcPct val="120000"/>
              </a:lnSpc>
            </a:pPr>
            <a:r>
              <a:rPr lang="en-US" altLang="zh-CN" sz="1800" b="1"/>
              <a:t>ES+Duration=EF</a:t>
            </a:r>
          </a:p>
          <a:p>
            <a:pPr lvl="2" eaLnBrk="1" hangingPunct="1">
              <a:lnSpc>
                <a:spcPct val="120000"/>
              </a:lnSpc>
            </a:pPr>
            <a:r>
              <a:rPr lang="en-US" altLang="zh-CN" sz="1800" b="1"/>
              <a:t>EF+Lag=ESs(</a:t>
            </a:r>
            <a:r>
              <a:rPr lang="zh-CN" altLang="en-US" sz="1800" b="1"/>
              <a:t>其中： </a:t>
            </a:r>
            <a:r>
              <a:rPr lang="en-US" altLang="zh-CN" sz="1800" b="1"/>
              <a:t>Ess</a:t>
            </a:r>
            <a:r>
              <a:rPr lang="zh-CN" altLang="en-US" sz="1800" b="1"/>
              <a:t>是后置任务的最早开始时间）</a:t>
            </a:r>
          </a:p>
        </p:txBody>
      </p:sp>
      <p:pic>
        <p:nvPicPr>
          <p:cNvPr id="8499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488" y="1177925"/>
            <a:ext cx="64293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3092"/>
    </mc:Choice>
    <mc:Fallback xmlns="">
      <p:transition spd="slow" advTm="1309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xfrm>
            <a:off x="6573838" y="6119813"/>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7F31416-472E-4ABC-9DEF-19AD4544C8F7}" type="slidenum">
              <a:rPr lang="ko-KR" altLang="en-US" sz="1400" smtClean="0">
                <a:solidFill>
                  <a:schemeClr val="tx1"/>
                </a:solidFill>
                <a:latin typeface="-쉬리B" pitchFamily="18" charset="-127"/>
                <a:ea typeface="-쉬리B" pitchFamily="18" charset="-127"/>
              </a:rPr>
              <a:pPr>
                <a:spcBef>
                  <a:spcPct val="0"/>
                </a:spcBef>
                <a:buFontTx/>
                <a:buNone/>
              </a:pPr>
              <a:t>56</a:t>
            </a:fld>
            <a:endParaRPr lang="en-US" altLang="ko-KR" sz="1400">
              <a:solidFill>
                <a:schemeClr val="tx1"/>
              </a:solidFill>
              <a:latin typeface="-쉬리B" pitchFamily="18" charset="-127"/>
              <a:ea typeface="-쉬리B" pitchFamily="18" charset="-127"/>
            </a:endParaRPr>
          </a:p>
        </p:txBody>
      </p:sp>
      <p:grpSp>
        <p:nvGrpSpPr>
          <p:cNvPr id="87043" name="Group 2"/>
          <p:cNvGrpSpPr>
            <a:grpSpLocks/>
          </p:cNvGrpSpPr>
          <p:nvPr/>
        </p:nvGrpSpPr>
        <p:grpSpPr bwMode="auto">
          <a:xfrm>
            <a:off x="20638" y="512763"/>
            <a:ext cx="9144000" cy="5867400"/>
            <a:chOff x="0" y="624"/>
            <a:chExt cx="5760" cy="3696"/>
          </a:xfrm>
        </p:grpSpPr>
        <p:grpSp>
          <p:nvGrpSpPr>
            <p:cNvPr id="87045" name="Group 3"/>
            <p:cNvGrpSpPr>
              <a:grpSpLocks/>
            </p:cNvGrpSpPr>
            <p:nvPr/>
          </p:nvGrpSpPr>
          <p:grpSpPr bwMode="auto">
            <a:xfrm>
              <a:off x="640" y="960"/>
              <a:ext cx="788" cy="840"/>
              <a:chOff x="1152" y="1632"/>
              <a:chExt cx="1680" cy="1008"/>
            </a:xfrm>
          </p:grpSpPr>
          <p:sp>
            <p:nvSpPr>
              <p:cNvPr id="87104" name="Rectangle 4"/>
              <p:cNvSpPr>
                <a:spLocks noChangeArrowheads="1"/>
              </p:cNvSpPr>
              <p:nvPr/>
            </p:nvSpPr>
            <p:spPr bwMode="auto">
              <a:xfrm>
                <a:off x="1152" y="1632"/>
                <a:ext cx="168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Duration=7</a:t>
                </a:r>
              </a:p>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A</a:t>
                </a:r>
              </a:p>
            </p:txBody>
          </p:sp>
          <p:sp>
            <p:nvSpPr>
              <p:cNvPr id="87105" name="Rectangle 5"/>
              <p:cNvSpPr>
                <a:spLocks noChangeArrowheads="1"/>
              </p:cNvSpPr>
              <p:nvPr/>
            </p:nvSpPr>
            <p:spPr bwMode="auto">
              <a:xfrm>
                <a:off x="1152"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1</a:t>
                </a:r>
              </a:p>
            </p:txBody>
          </p:sp>
          <p:sp>
            <p:nvSpPr>
              <p:cNvPr id="87106" name="Rectangle 6"/>
              <p:cNvSpPr>
                <a:spLocks noChangeArrowheads="1"/>
              </p:cNvSpPr>
              <p:nvPr/>
            </p:nvSpPr>
            <p:spPr bwMode="auto">
              <a:xfrm>
                <a:off x="2256"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8</a:t>
                </a:r>
              </a:p>
            </p:txBody>
          </p:sp>
          <p:sp>
            <p:nvSpPr>
              <p:cNvPr id="87107" name="Rectangle 7"/>
              <p:cNvSpPr>
                <a:spLocks noChangeArrowheads="1"/>
              </p:cNvSpPr>
              <p:nvPr/>
            </p:nvSpPr>
            <p:spPr bwMode="auto">
              <a:xfrm>
                <a:off x="1152"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87108" name="Rectangle 8"/>
              <p:cNvSpPr>
                <a:spLocks noChangeArrowheads="1"/>
              </p:cNvSpPr>
              <p:nvPr/>
            </p:nvSpPr>
            <p:spPr bwMode="auto">
              <a:xfrm>
                <a:off x="2256"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grpSp>
        <p:grpSp>
          <p:nvGrpSpPr>
            <p:cNvPr id="87046" name="Group 9"/>
            <p:cNvGrpSpPr>
              <a:grpSpLocks/>
            </p:cNvGrpSpPr>
            <p:nvPr/>
          </p:nvGrpSpPr>
          <p:grpSpPr bwMode="auto">
            <a:xfrm>
              <a:off x="640" y="2416"/>
              <a:ext cx="788" cy="840"/>
              <a:chOff x="1152" y="1632"/>
              <a:chExt cx="1680" cy="1008"/>
            </a:xfrm>
          </p:grpSpPr>
          <p:sp>
            <p:nvSpPr>
              <p:cNvPr id="87099" name="Rectangle 10"/>
              <p:cNvSpPr>
                <a:spLocks noChangeArrowheads="1"/>
              </p:cNvSpPr>
              <p:nvPr/>
            </p:nvSpPr>
            <p:spPr bwMode="auto">
              <a:xfrm>
                <a:off x="1152" y="1632"/>
                <a:ext cx="168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Duration=3</a:t>
                </a:r>
              </a:p>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B</a:t>
                </a:r>
              </a:p>
            </p:txBody>
          </p:sp>
          <p:sp>
            <p:nvSpPr>
              <p:cNvPr id="87100" name="Rectangle 11"/>
              <p:cNvSpPr>
                <a:spLocks noChangeArrowheads="1"/>
              </p:cNvSpPr>
              <p:nvPr/>
            </p:nvSpPr>
            <p:spPr bwMode="auto">
              <a:xfrm>
                <a:off x="1152"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1</a:t>
                </a:r>
              </a:p>
            </p:txBody>
          </p:sp>
          <p:sp>
            <p:nvSpPr>
              <p:cNvPr id="87101" name="Rectangle 12"/>
              <p:cNvSpPr>
                <a:spLocks noChangeArrowheads="1"/>
              </p:cNvSpPr>
              <p:nvPr/>
            </p:nvSpPr>
            <p:spPr bwMode="auto">
              <a:xfrm>
                <a:off x="2256"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4</a:t>
                </a:r>
              </a:p>
            </p:txBody>
          </p:sp>
          <p:sp>
            <p:nvSpPr>
              <p:cNvPr id="87102" name="Rectangle 13"/>
              <p:cNvSpPr>
                <a:spLocks noChangeArrowheads="1"/>
              </p:cNvSpPr>
              <p:nvPr/>
            </p:nvSpPr>
            <p:spPr bwMode="auto">
              <a:xfrm>
                <a:off x="1152"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87103" name="Rectangle 14"/>
              <p:cNvSpPr>
                <a:spLocks noChangeArrowheads="1"/>
              </p:cNvSpPr>
              <p:nvPr/>
            </p:nvSpPr>
            <p:spPr bwMode="auto">
              <a:xfrm>
                <a:off x="2256"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grpSp>
        <p:grpSp>
          <p:nvGrpSpPr>
            <p:cNvPr id="87047" name="Group 15"/>
            <p:cNvGrpSpPr>
              <a:grpSpLocks/>
            </p:cNvGrpSpPr>
            <p:nvPr/>
          </p:nvGrpSpPr>
          <p:grpSpPr bwMode="auto">
            <a:xfrm>
              <a:off x="1822" y="960"/>
              <a:ext cx="787" cy="840"/>
              <a:chOff x="1152" y="1632"/>
              <a:chExt cx="1680" cy="1008"/>
            </a:xfrm>
          </p:grpSpPr>
          <p:sp>
            <p:nvSpPr>
              <p:cNvPr id="87094" name="Rectangle 16"/>
              <p:cNvSpPr>
                <a:spLocks noChangeArrowheads="1"/>
              </p:cNvSpPr>
              <p:nvPr/>
            </p:nvSpPr>
            <p:spPr bwMode="auto">
              <a:xfrm>
                <a:off x="1152" y="1632"/>
                <a:ext cx="168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Duration=6</a:t>
                </a:r>
              </a:p>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C</a:t>
                </a:r>
              </a:p>
            </p:txBody>
          </p:sp>
          <p:sp>
            <p:nvSpPr>
              <p:cNvPr id="87095" name="Rectangle 17"/>
              <p:cNvSpPr>
                <a:spLocks noChangeArrowheads="1"/>
              </p:cNvSpPr>
              <p:nvPr/>
            </p:nvSpPr>
            <p:spPr bwMode="auto">
              <a:xfrm>
                <a:off x="1152"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8</a:t>
                </a:r>
              </a:p>
            </p:txBody>
          </p:sp>
          <p:sp>
            <p:nvSpPr>
              <p:cNvPr id="87096" name="Rectangle 18"/>
              <p:cNvSpPr>
                <a:spLocks noChangeArrowheads="1"/>
              </p:cNvSpPr>
              <p:nvPr/>
            </p:nvSpPr>
            <p:spPr bwMode="auto">
              <a:xfrm>
                <a:off x="2256"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14</a:t>
                </a:r>
              </a:p>
            </p:txBody>
          </p:sp>
          <p:sp>
            <p:nvSpPr>
              <p:cNvPr id="87097" name="Rectangle 19"/>
              <p:cNvSpPr>
                <a:spLocks noChangeArrowheads="1"/>
              </p:cNvSpPr>
              <p:nvPr/>
            </p:nvSpPr>
            <p:spPr bwMode="auto">
              <a:xfrm>
                <a:off x="1152"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87098" name="Rectangle 20"/>
              <p:cNvSpPr>
                <a:spLocks noChangeArrowheads="1"/>
              </p:cNvSpPr>
              <p:nvPr/>
            </p:nvSpPr>
            <p:spPr bwMode="auto">
              <a:xfrm>
                <a:off x="2256"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grpSp>
        <p:grpSp>
          <p:nvGrpSpPr>
            <p:cNvPr id="87048" name="Group 21"/>
            <p:cNvGrpSpPr>
              <a:grpSpLocks/>
            </p:cNvGrpSpPr>
            <p:nvPr/>
          </p:nvGrpSpPr>
          <p:grpSpPr bwMode="auto">
            <a:xfrm>
              <a:off x="3003" y="960"/>
              <a:ext cx="788" cy="840"/>
              <a:chOff x="1152" y="1632"/>
              <a:chExt cx="1680" cy="1008"/>
            </a:xfrm>
          </p:grpSpPr>
          <p:sp>
            <p:nvSpPr>
              <p:cNvPr id="87089" name="Rectangle 22"/>
              <p:cNvSpPr>
                <a:spLocks noChangeArrowheads="1"/>
              </p:cNvSpPr>
              <p:nvPr/>
            </p:nvSpPr>
            <p:spPr bwMode="auto">
              <a:xfrm>
                <a:off x="1152" y="1632"/>
                <a:ext cx="168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Duration=3</a:t>
                </a:r>
              </a:p>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G</a:t>
                </a:r>
              </a:p>
            </p:txBody>
          </p:sp>
          <p:sp>
            <p:nvSpPr>
              <p:cNvPr id="87090" name="Rectangle 23"/>
              <p:cNvSpPr>
                <a:spLocks noChangeArrowheads="1"/>
              </p:cNvSpPr>
              <p:nvPr/>
            </p:nvSpPr>
            <p:spPr bwMode="auto">
              <a:xfrm>
                <a:off x="1152"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14</a:t>
                </a:r>
              </a:p>
            </p:txBody>
          </p:sp>
          <p:sp>
            <p:nvSpPr>
              <p:cNvPr id="87091" name="Rectangle 24"/>
              <p:cNvSpPr>
                <a:spLocks noChangeArrowheads="1"/>
              </p:cNvSpPr>
              <p:nvPr/>
            </p:nvSpPr>
            <p:spPr bwMode="auto">
              <a:xfrm>
                <a:off x="2256"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17</a:t>
                </a:r>
              </a:p>
            </p:txBody>
          </p:sp>
          <p:sp>
            <p:nvSpPr>
              <p:cNvPr id="87092" name="Rectangle 25"/>
              <p:cNvSpPr>
                <a:spLocks noChangeArrowheads="1"/>
              </p:cNvSpPr>
              <p:nvPr/>
            </p:nvSpPr>
            <p:spPr bwMode="auto">
              <a:xfrm>
                <a:off x="1152"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87093" name="Rectangle 26"/>
              <p:cNvSpPr>
                <a:spLocks noChangeArrowheads="1"/>
              </p:cNvSpPr>
              <p:nvPr/>
            </p:nvSpPr>
            <p:spPr bwMode="auto">
              <a:xfrm>
                <a:off x="2256"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grpSp>
        <p:grpSp>
          <p:nvGrpSpPr>
            <p:cNvPr id="87049" name="Group 27"/>
            <p:cNvGrpSpPr>
              <a:grpSpLocks/>
            </p:cNvGrpSpPr>
            <p:nvPr/>
          </p:nvGrpSpPr>
          <p:grpSpPr bwMode="auto">
            <a:xfrm>
              <a:off x="1772" y="2360"/>
              <a:ext cx="788" cy="840"/>
              <a:chOff x="1152" y="1632"/>
              <a:chExt cx="1680" cy="1008"/>
            </a:xfrm>
          </p:grpSpPr>
          <p:sp>
            <p:nvSpPr>
              <p:cNvPr id="87084" name="Rectangle 28"/>
              <p:cNvSpPr>
                <a:spLocks noChangeArrowheads="1"/>
              </p:cNvSpPr>
              <p:nvPr/>
            </p:nvSpPr>
            <p:spPr bwMode="auto">
              <a:xfrm>
                <a:off x="1152" y="1632"/>
                <a:ext cx="168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Duration=3</a:t>
                </a:r>
              </a:p>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a:t>
                </a:r>
              </a:p>
            </p:txBody>
          </p:sp>
          <p:sp>
            <p:nvSpPr>
              <p:cNvPr id="87085" name="Rectangle 29"/>
              <p:cNvSpPr>
                <a:spLocks noChangeArrowheads="1"/>
              </p:cNvSpPr>
              <p:nvPr/>
            </p:nvSpPr>
            <p:spPr bwMode="auto">
              <a:xfrm>
                <a:off x="1152"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4</a:t>
                </a:r>
              </a:p>
            </p:txBody>
          </p:sp>
          <p:sp>
            <p:nvSpPr>
              <p:cNvPr id="87086" name="Rectangle 30"/>
              <p:cNvSpPr>
                <a:spLocks noChangeArrowheads="1"/>
              </p:cNvSpPr>
              <p:nvPr/>
            </p:nvSpPr>
            <p:spPr bwMode="auto">
              <a:xfrm>
                <a:off x="2256"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7</a:t>
                </a:r>
              </a:p>
            </p:txBody>
          </p:sp>
          <p:sp>
            <p:nvSpPr>
              <p:cNvPr id="87087" name="Rectangle 31"/>
              <p:cNvSpPr>
                <a:spLocks noChangeArrowheads="1"/>
              </p:cNvSpPr>
              <p:nvPr/>
            </p:nvSpPr>
            <p:spPr bwMode="auto">
              <a:xfrm>
                <a:off x="1152"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87088" name="Rectangle 32"/>
              <p:cNvSpPr>
                <a:spLocks noChangeArrowheads="1"/>
              </p:cNvSpPr>
              <p:nvPr/>
            </p:nvSpPr>
            <p:spPr bwMode="auto">
              <a:xfrm>
                <a:off x="2256"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grpSp>
        <p:grpSp>
          <p:nvGrpSpPr>
            <p:cNvPr id="87050" name="Group 33"/>
            <p:cNvGrpSpPr>
              <a:grpSpLocks/>
            </p:cNvGrpSpPr>
            <p:nvPr/>
          </p:nvGrpSpPr>
          <p:grpSpPr bwMode="auto">
            <a:xfrm>
              <a:off x="3102" y="2416"/>
              <a:ext cx="787" cy="840"/>
              <a:chOff x="1152" y="1632"/>
              <a:chExt cx="1680" cy="1008"/>
            </a:xfrm>
          </p:grpSpPr>
          <p:sp>
            <p:nvSpPr>
              <p:cNvPr id="87079" name="Rectangle 34"/>
              <p:cNvSpPr>
                <a:spLocks noChangeArrowheads="1"/>
              </p:cNvSpPr>
              <p:nvPr/>
            </p:nvSpPr>
            <p:spPr bwMode="auto">
              <a:xfrm>
                <a:off x="1152" y="1632"/>
                <a:ext cx="168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Duration=3</a:t>
                </a:r>
              </a:p>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E</a:t>
                </a:r>
              </a:p>
            </p:txBody>
          </p:sp>
          <p:sp>
            <p:nvSpPr>
              <p:cNvPr id="87080" name="Rectangle 35"/>
              <p:cNvSpPr>
                <a:spLocks noChangeArrowheads="1"/>
              </p:cNvSpPr>
              <p:nvPr/>
            </p:nvSpPr>
            <p:spPr bwMode="auto">
              <a:xfrm>
                <a:off x="1152"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7</a:t>
                </a:r>
              </a:p>
            </p:txBody>
          </p:sp>
          <p:sp>
            <p:nvSpPr>
              <p:cNvPr id="87081" name="Rectangle 36"/>
              <p:cNvSpPr>
                <a:spLocks noChangeArrowheads="1"/>
              </p:cNvSpPr>
              <p:nvPr/>
            </p:nvSpPr>
            <p:spPr bwMode="auto">
              <a:xfrm>
                <a:off x="2256"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10</a:t>
                </a:r>
              </a:p>
            </p:txBody>
          </p:sp>
          <p:sp>
            <p:nvSpPr>
              <p:cNvPr id="87082" name="Rectangle 37"/>
              <p:cNvSpPr>
                <a:spLocks noChangeArrowheads="1"/>
              </p:cNvSpPr>
              <p:nvPr/>
            </p:nvSpPr>
            <p:spPr bwMode="auto">
              <a:xfrm>
                <a:off x="1152"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87083" name="Rectangle 38"/>
              <p:cNvSpPr>
                <a:spLocks noChangeArrowheads="1"/>
              </p:cNvSpPr>
              <p:nvPr/>
            </p:nvSpPr>
            <p:spPr bwMode="auto">
              <a:xfrm>
                <a:off x="2256"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grpSp>
        <p:grpSp>
          <p:nvGrpSpPr>
            <p:cNvPr id="87051" name="Group 39"/>
            <p:cNvGrpSpPr>
              <a:grpSpLocks/>
            </p:cNvGrpSpPr>
            <p:nvPr/>
          </p:nvGrpSpPr>
          <p:grpSpPr bwMode="auto">
            <a:xfrm>
              <a:off x="1772" y="3480"/>
              <a:ext cx="788" cy="840"/>
              <a:chOff x="1152" y="1632"/>
              <a:chExt cx="1680" cy="1008"/>
            </a:xfrm>
          </p:grpSpPr>
          <p:sp>
            <p:nvSpPr>
              <p:cNvPr id="87074" name="Rectangle 40"/>
              <p:cNvSpPr>
                <a:spLocks noChangeArrowheads="1"/>
              </p:cNvSpPr>
              <p:nvPr/>
            </p:nvSpPr>
            <p:spPr bwMode="auto">
              <a:xfrm>
                <a:off x="1152" y="1632"/>
                <a:ext cx="168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Duration=2</a:t>
                </a:r>
              </a:p>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F</a:t>
                </a:r>
              </a:p>
            </p:txBody>
          </p:sp>
          <p:sp>
            <p:nvSpPr>
              <p:cNvPr id="87075" name="Rectangle 41"/>
              <p:cNvSpPr>
                <a:spLocks noChangeArrowheads="1"/>
              </p:cNvSpPr>
              <p:nvPr/>
            </p:nvSpPr>
            <p:spPr bwMode="auto">
              <a:xfrm>
                <a:off x="1152"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4</a:t>
                </a:r>
              </a:p>
            </p:txBody>
          </p:sp>
          <p:sp>
            <p:nvSpPr>
              <p:cNvPr id="87076" name="Rectangle 42"/>
              <p:cNvSpPr>
                <a:spLocks noChangeArrowheads="1"/>
              </p:cNvSpPr>
              <p:nvPr/>
            </p:nvSpPr>
            <p:spPr bwMode="auto">
              <a:xfrm>
                <a:off x="2256"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6</a:t>
                </a:r>
              </a:p>
            </p:txBody>
          </p:sp>
          <p:sp>
            <p:nvSpPr>
              <p:cNvPr id="87077" name="Rectangle 43"/>
              <p:cNvSpPr>
                <a:spLocks noChangeArrowheads="1"/>
              </p:cNvSpPr>
              <p:nvPr/>
            </p:nvSpPr>
            <p:spPr bwMode="auto">
              <a:xfrm>
                <a:off x="1152"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87078" name="Rectangle 44"/>
              <p:cNvSpPr>
                <a:spLocks noChangeArrowheads="1"/>
              </p:cNvSpPr>
              <p:nvPr/>
            </p:nvSpPr>
            <p:spPr bwMode="auto">
              <a:xfrm>
                <a:off x="2256"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grpSp>
        <p:grpSp>
          <p:nvGrpSpPr>
            <p:cNvPr id="87052" name="Group 45"/>
            <p:cNvGrpSpPr>
              <a:grpSpLocks/>
            </p:cNvGrpSpPr>
            <p:nvPr/>
          </p:nvGrpSpPr>
          <p:grpSpPr bwMode="auto">
            <a:xfrm>
              <a:off x="4332" y="1576"/>
              <a:ext cx="788" cy="840"/>
              <a:chOff x="1152" y="1632"/>
              <a:chExt cx="1680" cy="1008"/>
            </a:xfrm>
          </p:grpSpPr>
          <p:sp>
            <p:nvSpPr>
              <p:cNvPr id="87069" name="Rectangle 46"/>
              <p:cNvSpPr>
                <a:spLocks noChangeArrowheads="1"/>
              </p:cNvSpPr>
              <p:nvPr/>
            </p:nvSpPr>
            <p:spPr bwMode="auto">
              <a:xfrm>
                <a:off x="1152" y="1632"/>
                <a:ext cx="168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Duration=2</a:t>
                </a:r>
              </a:p>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H</a:t>
                </a:r>
              </a:p>
            </p:txBody>
          </p:sp>
          <p:sp>
            <p:nvSpPr>
              <p:cNvPr id="87070" name="Rectangle 47"/>
              <p:cNvSpPr>
                <a:spLocks noChangeArrowheads="1"/>
              </p:cNvSpPr>
              <p:nvPr/>
            </p:nvSpPr>
            <p:spPr bwMode="auto">
              <a:xfrm>
                <a:off x="1152"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17</a:t>
                </a:r>
              </a:p>
            </p:txBody>
          </p:sp>
          <p:sp>
            <p:nvSpPr>
              <p:cNvPr id="87071" name="Rectangle 48"/>
              <p:cNvSpPr>
                <a:spLocks noChangeArrowheads="1"/>
              </p:cNvSpPr>
              <p:nvPr/>
            </p:nvSpPr>
            <p:spPr bwMode="auto">
              <a:xfrm>
                <a:off x="2256" y="1632"/>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a:solidFill>
                      <a:schemeClr val="tx1"/>
                    </a:solidFill>
                    <a:latin typeface="Tahoma" panose="020B0604030504040204" pitchFamily="34" charset="0"/>
                    <a:ea typeface="宋体" panose="02010600030101010101" pitchFamily="2" charset="-122"/>
                  </a:rPr>
                  <a:t>19</a:t>
                </a:r>
              </a:p>
            </p:txBody>
          </p:sp>
          <p:sp>
            <p:nvSpPr>
              <p:cNvPr id="87072" name="Rectangle 49"/>
              <p:cNvSpPr>
                <a:spLocks noChangeArrowheads="1"/>
              </p:cNvSpPr>
              <p:nvPr/>
            </p:nvSpPr>
            <p:spPr bwMode="auto">
              <a:xfrm>
                <a:off x="1152"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sp>
            <p:nvSpPr>
              <p:cNvPr id="87073" name="Rectangle 50"/>
              <p:cNvSpPr>
                <a:spLocks noChangeArrowheads="1"/>
              </p:cNvSpPr>
              <p:nvPr/>
            </p:nvSpPr>
            <p:spPr bwMode="auto">
              <a:xfrm>
                <a:off x="2256" y="2304"/>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en-US" altLang="en-US">
                  <a:latin typeface="微软雅黑" panose="020B0503020204020204" pitchFamily="34" charset="-122"/>
                </a:endParaRPr>
              </a:p>
            </p:txBody>
          </p:sp>
        </p:grpSp>
        <p:cxnSp>
          <p:nvCxnSpPr>
            <p:cNvPr id="87053" name="AutoShape 51"/>
            <p:cNvCxnSpPr>
              <a:cxnSpLocks noChangeShapeType="1"/>
              <a:endCxn id="87104" idx="1"/>
            </p:cNvCxnSpPr>
            <p:nvPr/>
          </p:nvCxnSpPr>
          <p:spPr bwMode="auto">
            <a:xfrm rot="-5400000">
              <a:off x="59" y="1666"/>
              <a:ext cx="868" cy="29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4" name="AutoShape 52"/>
            <p:cNvCxnSpPr>
              <a:cxnSpLocks noChangeShapeType="1"/>
              <a:endCxn id="87099" idx="1"/>
            </p:cNvCxnSpPr>
            <p:nvPr/>
          </p:nvCxnSpPr>
          <p:spPr bwMode="auto">
            <a:xfrm rot="16200000" flipH="1">
              <a:off x="199" y="2394"/>
              <a:ext cx="588" cy="29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055" name="Line 53"/>
            <p:cNvSpPr>
              <a:spLocks noChangeShapeType="1"/>
            </p:cNvSpPr>
            <p:nvPr/>
          </p:nvSpPr>
          <p:spPr bwMode="auto">
            <a:xfrm>
              <a:off x="0" y="2136"/>
              <a:ext cx="34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87056" name="AutoShape 54"/>
            <p:cNvCxnSpPr>
              <a:cxnSpLocks noChangeShapeType="1"/>
              <a:stCxn id="87104" idx="3"/>
              <a:endCxn id="87094" idx="1"/>
            </p:cNvCxnSpPr>
            <p:nvPr/>
          </p:nvCxnSpPr>
          <p:spPr bwMode="auto">
            <a:xfrm>
              <a:off x="1428" y="1380"/>
              <a:ext cx="394"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7" name="AutoShape 55"/>
            <p:cNvCxnSpPr>
              <a:cxnSpLocks noChangeShapeType="1"/>
              <a:stCxn id="87099" idx="3"/>
              <a:endCxn id="87084" idx="1"/>
            </p:cNvCxnSpPr>
            <p:nvPr/>
          </p:nvCxnSpPr>
          <p:spPr bwMode="auto">
            <a:xfrm flipV="1">
              <a:off x="1428" y="2780"/>
              <a:ext cx="344" cy="56"/>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8" name="AutoShape 56"/>
            <p:cNvCxnSpPr>
              <a:cxnSpLocks noChangeShapeType="1"/>
              <a:stCxn id="87094" idx="3"/>
              <a:endCxn id="87089" idx="1"/>
            </p:cNvCxnSpPr>
            <p:nvPr/>
          </p:nvCxnSpPr>
          <p:spPr bwMode="auto">
            <a:xfrm>
              <a:off x="2609" y="1380"/>
              <a:ext cx="394"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9" name="AutoShape 57"/>
            <p:cNvCxnSpPr>
              <a:cxnSpLocks noChangeShapeType="1"/>
              <a:stCxn id="87084" idx="3"/>
              <a:endCxn id="87079" idx="1"/>
            </p:cNvCxnSpPr>
            <p:nvPr/>
          </p:nvCxnSpPr>
          <p:spPr bwMode="auto">
            <a:xfrm>
              <a:off x="2560" y="2780"/>
              <a:ext cx="542" cy="56"/>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60" name="AutoShape 58"/>
            <p:cNvCxnSpPr>
              <a:cxnSpLocks noChangeShapeType="1"/>
              <a:stCxn id="87099" idx="3"/>
              <a:endCxn id="87074" idx="1"/>
            </p:cNvCxnSpPr>
            <p:nvPr/>
          </p:nvCxnSpPr>
          <p:spPr bwMode="auto">
            <a:xfrm>
              <a:off x="1428" y="2836"/>
              <a:ext cx="344" cy="10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61" name="AutoShape 59"/>
            <p:cNvCxnSpPr>
              <a:cxnSpLocks noChangeShapeType="1"/>
              <a:stCxn id="87074" idx="3"/>
              <a:endCxn id="87079" idx="1"/>
            </p:cNvCxnSpPr>
            <p:nvPr/>
          </p:nvCxnSpPr>
          <p:spPr bwMode="auto">
            <a:xfrm flipV="1">
              <a:off x="2560" y="2836"/>
              <a:ext cx="542" cy="10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62" name="AutoShape 60"/>
            <p:cNvCxnSpPr>
              <a:cxnSpLocks noChangeShapeType="1"/>
              <a:stCxn id="87089" idx="3"/>
              <a:endCxn id="87069" idx="1"/>
            </p:cNvCxnSpPr>
            <p:nvPr/>
          </p:nvCxnSpPr>
          <p:spPr bwMode="auto">
            <a:xfrm>
              <a:off x="3791" y="1380"/>
              <a:ext cx="541" cy="616"/>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63" name="AutoShape 61"/>
            <p:cNvCxnSpPr>
              <a:cxnSpLocks noChangeShapeType="1"/>
              <a:stCxn id="87079" idx="3"/>
              <a:endCxn id="87069" idx="1"/>
            </p:cNvCxnSpPr>
            <p:nvPr/>
          </p:nvCxnSpPr>
          <p:spPr bwMode="auto">
            <a:xfrm flipV="1">
              <a:off x="3889" y="1996"/>
              <a:ext cx="443" cy="84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064" name="Line 62"/>
            <p:cNvSpPr>
              <a:spLocks noChangeShapeType="1"/>
            </p:cNvSpPr>
            <p:nvPr/>
          </p:nvSpPr>
          <p:spPr bwMode="auto">
            <a:xfrm>
              <a:off x="5120" y="1968"/>
              <a:ext cx="6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65" name="Text Box 63"/>
            <p:cNvSpPr txBox="1">
              <a:spLocks noChangeArrowheads="1"/>
            </p:cNvSpPr>
            <p:nvPr/>
          </p:nvSpPr>
          <p:spPr bwMode="auto">
            <a:xfrm>
              <a:off x="591" y="62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1600">
                  <a:solidFill>
                    <a:schemeClr val="tx1"/>
                  </a:solidFill>
                  <a:latin typeface="Tahoma" panose="020B0604030504040204" pitchFamily="34" charset="0"/>
                  <a:ea typeface="宋体" panose="02010600030101010101" pitchFamily="2" charset="-122"/>
                </a:rPr>
                <a:t>ES</a:t>
              </a:r>
            </a:p>
          </p:txBody>
        </p:sp>
        <p:sp>
          <p:nvSpPr>
            <p:cNvPr id="87066" name="Text Box 64"/>
            <p:cNvSpPr txBox="1">
              <a:spLocks noChangeArrowheads="1"/>
            </p:cNvSpPr>
            <p:nvPr/>
          </p:nvSpPr>
          <p:spPr bwMode="auto">
            <a:xfrm>
              <a:off x="1132" y="624"/>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1600">
                  <a:solidFill>
                    <a:schemeClr val="tx1"/>
                  </a:solidFill>
                  <a:latin typeface="Tahoma" panose="020B0604030504040204" pitchFamily="34" charset="0"/>
                  <a:ea typeface="宋体" panose="02010600030101010101" pitchFamily="2" charset="-122"/>
                </a:rPr>
                <a:t>EF</a:t>
              </a:r>
            </a:p>
          </p:txBody>
        </p:sp>
        <p:sp>
          <p:nvSpPr>
            <p:cNvPr id="87067" name="Text Box 65"/>
            <p:cNvSpPr txBox="1">
              <a:spLocks noChangeArrowheads="1"/>
            </p:cNvSpPr>
            <p:nvPr/>
          </p:nvSpPr>
          <p:spPr bwMode="auto">
            <a:xfrm>
              <a:off x="591" y="1800"/>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1600">
                  <a:solidFill>
                    <a:schemeClr val="tx1"/>
                  </a:solidFill>
                  <a:latin typeface="Tahoma" panose="020B0604030504040204" pitchFamily="34" charset="0"/>
                  <a:ea typeface="宋体" panose="02010600030101010101" pitchFamily="2" charset="-122"/>
                </a:rPr>
                <a:t>LS</a:t>
              </a:r>
            </a:p>
          </p:txBody>
        </p:sp>
        <p:sp>
          <p:nvSpPr>
            <p:cNvPr id="87068" name="Text Box 66"/>
            <p:cNvSpPr txBox="1">
              <a:spLocks noChangeArrowheads="1"/>
            </p:cNvSpPr>
            <p:nvPr/>
          </p:nvSpPr>
          <p:spPr bwMode="auto">
            <a:xfrm>
              <a:off x="1132" y="1800"/>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1600">
                  <a:solidFill>
                    <a:schemeClr val="tx1"/>
                  </a:solidFill>
                  <a:latin typeface="Tahoma" panose="020B0604030504040204" pitchFamily="34" charset="0"/>
                  <a:ea typeface="宋体" panose="02010600030101010101" pitchFamily="2" charset="-122"/>
                </a:rPr>
                <a:t>LF</a:t>
              </a:r>
            </a:p>
          </p:txBody>
        </p:sp>
      </p:grpSp>
      <p:sp>
        <p:nvSpPr>
          <p:cNvPr id="87044" name="Text Box 90"/>
          <p:cNvSpPr txBox="1">
            <a:spLocks noChangeArrowheads="1"/>
          </p:cNvSpPr>
          <p:nvPr/>
        </p:nvSpPr>
        <p:spPr bwMode="auto">
          <a:xfrm>
            <a:off x="4819650" y="5230813"/>
            <a:ext cx="332898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2000">
                <a:solidFill>
                  <a:schemeClr val="bg2"/>
                </a:solidFill>
                <a:latin typeface="黑体" panose="02010609060101010101" pitchFamily="49" charset="-122"/>
                <a:ea typeface="黑体" panose="02010609060101010101" pitchFamily="49" charset="-122"/>
              </a:rPr>
              <a:t>当一个任务有多个前置时，选择其中最大的最早完成日期作为其后置任务的最早开始日期</a:t>
            </a:r>
          </a:p>
        </p:txBody>
      </p:sp>
    </p:spTree>
  </p:cSld>
  <p:clrMapOvr>
    <a:masterClrMapping/>
  </p:clrMapOvr>
  <mc:AlternateContent xmlns:mc="http://schemas.openxmlformats.org/markup-compatibility/2006" xmlns:p14="http://schemas.microsoft.com/office/powerpoint/2010/main">
    <mc:Choice Requires="p14">
      <p:transition spd="slow" p14:dur="2000" advTm="61260"/>
    </mc:Choice>
    <mc:Fallback xmlns="">
      <p:transition spd="slow" advTm="6126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en-US"/>
          </a:p>
        </p:txBody>
      </p:sp>
      <p:sp>
        <p:nvSpPr>
          <p:cNvPr id="89091" name="内容占位符 2"/>
          <p:cNvSpPr>
            <a:spLocks noGrp="1"/>
          </p:cNvSpPr>
          <p:nvPr>
            <p:ph idx="1"/>
          </p:nvPr>
        </p:nvSpPr>
        <p:spPr/>
        <p:txBody>
          <a:bodyPr/>
          <a:lstStyle/>
          <a:p>
            <a:pPr eaLnBrk="1" hangingPunct="1"/>
            <a:endParaRPr lang="en-US" altLang="en-US"/>
          </a:p>
        </p:txBody>
      </p:sp>
      <p:pic>
        <p:nvPicPr>
          <p:cNvPr id="8909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813" y="908050"/>
            <a:ext cx="782955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1065"/>
    </mc:Choice>
    <mc:Fallback xmlns="">
      <p:transition spd="slow" advTm="11065"/>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764A38C-A595-44EB-AD82-8D6CAE7295E3}" type="slidenum">
              <a:rPr lang="ko-KR" altLang="en-US" sz="1400" smtClean="0">
                <a:solidFill>
                  <a:schemeClr val="tx1"/>
                </a:solidFill>
                <a:latin typeface="-쉬리B" pitchFamily="18" charset="-127"/>
                <a:ea typeface="-쉬리B" pitchFamily="18" charset="-127"/>
              </a:rPr>
              <a:pPr>
                <a:spcBef>
                  <a:spcPct val="0"/>
                </a:spcBef>
                <a:buFontTx/>
                <a:buNone/>
              </a:pPr>
              <a:t>58</a:t>
            </a:fld>
            <a:endParaRPr lang="en-US" altLang="ko-KR" sz="1400">
              <a:solidFill>
                <a:schemeClr val="tx1"/>
              </a:solidFill>
              <a:latin typeface="-쉬리B" pitchFamily="18" charset="-127"/>
              <a:ea typeface="-쉬리B" pitchFamily="18" charset="-127"/>
            </a:endParaRPr>
          </a:p>
        </p:txBody>
      </p:sp>
      <p:sp>
        <p:nvSpPr>
          <p:cNvPr id="1146882" name="Rectangle 2"/>
          <p:cNvSpPr>
            <a:spLocks noGrp="1" noChangeArrowheads="1"/>
          </p:cNvSpPr>
          <p:nvPr>
            <p:ph type="title"/>
          </p:nvPr>
        </p:nvSpPr>
        <p:spPr/>
        <p:txBody>
          <a:bodyPr/>
          <a:lstStyle/>
          <a:p>
            <a:pPr eaLnBrk="1" hangingPunct="1">
              <a:defRPr/>
            </a:pPr>
            <a:endParaRPr lang="en-US" altLang="en-US" b="1"/>
          </a:p>
        </p:txBody>
      </p:sp>
      <p:sp>
        <p:nvSpPr>
          <p:cNvPr id="90116" name="Rectangle 3"/>
          <p:cNvSpPr>
            <a:spLocks noGrp="1" noChangeArrowheads="1"/>
          </p:cNvSpPr>
          <p:nvPr>
            <p:ph type="body" idx="1"/>
          </p:nvPr>
        </p:nvSpPr>
        <p:spPr>
          <a:xfrm>
            <a:off x="395288" y="2046288"/>
            <a:ext cx="8280400" cy="4278312"/>
          </a:xfrm>
        </p:spPr>
        <p:txBody>
          <a:bodyPr/>
          <a:lstStyle/>
          <a:p>
            <a:pPr eaLnBrk="1" hangingPunct="1">
              <a:lnSpc>
                <a:spcPct val="120000"/>
              </a:lnSpc>
            </a:pPr>
            <a:r>
              <a:rPr lang="zh-CN" altLang="en-US" sz="2400" b="1"/>
              <a:t>逆推法按照逆时间顺序计算各个任务的最晚开始时间和最晚完成时间</a:t>
            </a:r>
          </a:p>
          <a:p>
            <a:pPr lvl="1" eaLnBrk="1" hangingPunct="1">
              <a:lnSpc>
                <a:spcPct val="120000"/>
              </a:lnSpc>
            </a:pPr>
            <a:r>
              <a:rPr lang="zh-CN" altLang="en-US" sz="2000" b="1"/>
              <a:t>首先确定项目的完成时间</a:t>
            </a:r>
          </a:p>
          <a:p>
            <a:pPr lvl="1" eaLnBrk="1" hangingPunct="1">
              <a:lnSpc>
                <a:spcPct val="120000"/>
              </a:lnSpc>
            </a:pPr>
            <a:r>
              <a:rPr lang="zh-CN" altLang="en-US" sz="2000" b="1"/>
              <a:t>项目的完成时间是网络图中最后一个任务的最晚完成时间</a:t>
            </a:r>
          </a:p>
          <a:p>
            <a:pPr lvl="1" eaLnBrk="1" hangingPunct="1">
              <a:lnSpc>
                <a:spcPct val="120000"/>
              </a:lnSpc>
            </a:pPr>
            <a:r>
              <a:rPr lang="zh-CN" altLang="en-US" sz="2000" b="1"/>
              <a:t>从右到左、从上到下进行计算</a:t>
            </a:r>
          </a:p>
          <a:p>
            <a:pPr lvl="1" eaLnBrk="1" hangingPunct="1">
              <a:lnSpc>
                <a:spcPct val="120000"/>
              </a:lnSpc>
            </a:pPr>
            <a:r>
              <a:rPr lang="zh-CN" altLang="en-US" sz="2000" b="1"/>
              <a:t>当一个前置任务有多个后置任务时，选择其中最小的最晚开始日期作为其前置任务的最晚完成日期</a:t>
            </a:r>
          </a:p>
          <a:p>
            <a:pPr lvl="1" eaLnBrk="1" hangingPunct="1">
              <a:lnSpc>
                <a:spcPct val="120000"/>
              </a:lnSpc>
            </a:pPr>
            <a:r>
              <a:rPr lang="zh-CN" altLang="en-US" sz="2000" b="1"/>
              <a:t>公式：</a:t>
            </a:r>
          </a:p>
          <a:p>
            <a:pPr lvl="2" eaLnBrk="1" hangingPunct="1">
              <a:lnSpc>
                <a:spcPct val="120000"/>
              </a:lnSpc>
            </a:pPr>
            <a:r>
              <a:rPr lang="en-US" altLang="zh-CN" sz="1800" b="1"/>
              <a:t>LF-Duration=LS</a:t>
            </a:r>
          </a:p>
          <a:p>
            <a:pPr lvl="2" eaLnBrk="1" hangingPunct="1">
              <a:lnSpc>
                <a:spcPct val="120000"/>
              </a:lnSpc>
            </a:pPr>
            <a:r>
              <a:rPr lang="en-US" altLang="zh-CN" sz="1800" b="1"/>
              <a:t>LS-Lag=LFp(</a:t>
            </a:r>
            <a:r>
              <a:rPr lang="zh-CN" altLang="en-US" sz="1800" b="1"/>
              <a:t>其中：是前置任务的最晚完成时间</a:t>
            </a:r>
            <a:r>
              <a:rPr lang="en-US" altLang="zh-CN" sz="1800" b="1"/>
              <a:t>)</a:t>
            </a:r>
          </a:p>
        </p:txBody>
      </p:sp>
      <p:pic>
        <p:nvPicPr>
          <p:cNvPr id="9011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30288"/>
            <a:ext cx="73437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044"/>
    </mc:Choice>
    <mc:Fallback xmlns="">
      <p:transition spd="slow" advTm="204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2"/>
          </p:nvPr>
        </p:nvSpPr>
        <p:spPr>
          <a:xfrm>
            <a:off x="6491288" y="610870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604303E-4094-490A-A439-CA315C59B01D}" type="slidenum">
              <a:rPr lang="ko-KR" altLang="en-US" sz="1400" smtClean="0">
                <a:solidFill>
                  <a:schemeClr val="tx1"/>
                </a:solidFill>
                <a:latin typeface="-쉬리B" pitchFamily="18" charset="-127"/>
                <a:ea typeface="-쉬리B" pitchFamily="18" charset="-127"/>
              </a:rPr>
              <a:pPr>
                <a:spcBef>
                  <a:spcPct val="0"/>
                </a:spcBef>
                <a:buFontTx/>
                <a:buNone/>
              </a:pPr>
              <a:t>59</a:t>
            </a:fld>
            <a:endParaRPr lang="en-US" altLang="ko-KR" sz="1400">
              <a:solidFill>
                <a:schemeClr val="tx1"/>
              </a:solidFill>
              <a:latin typeface="-쉬리B" pitchFamily="18" charset="-127"/>
              <a:ea typeface="-쉬리B" pitchFamily="18" charset="-127"/>
            </a:endParaRPr>
          </a:p>
        </p:txBody>
      </p:sp>
      <p:grpSp>
        <p:nvGrpSpPr>
          <p:cNvPr id="92163" name="Group 2"/>
          <p:cNvGrpSpPr>
            <a:grpSpLocks/>
          </p:cNvGrpSpPr>
          <p:nvPr/>
        </p:nvGrpSpPr>
        <p:grpSpPr bwMode="auto">
          <a:xfrm>
            <a:off x="166688" y="501650"/>
            <a:ext cx="8789987" cy="5867400"/>
            <a:chOff x="192" y="624"/>
            <a:chExt cx="5760" cy="3696"/>
          </a:xfrm>
        </p:grpSpPr>
        <p:sp>
          <p:nvSpPr>
            <p:cNvPr id="92165" name="Rectangle 3"/>
            <p:cNvSpPr>
              <a:spLocks noChangeArrowheads="1"/>
            </p:cNvSpPr>
            <p:nvPr/>
          </p:nvSpPr>
          <p:spPr bwMode="auto">
            <a:xfrm>
              <a:off x="832" y="960"/>
              <a:ext cx="788" cy="8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Duration=7</a:t>
              </a:r>
            </a:p>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A</a:t>
              </a:r>
            </a:p>
          </p:txBody>
        </p:sp>
        <p:sp>
          <p:nvSpPr>
            <p:cNvPr id="92166" name="Rectangle 4"/>
            <p:cNvSpPr>
              <a:spLocks noChangeArrowheads="1"/>
            </p:cNvSpPr>
            <p:nvPr/>
          </p:nvSpPr>
          <p:spPr bwMode="auto">
            <a:xfrm>
              <a:off x="832" y="96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1</a:t>
              </a:r>
            </a:p>
          </p:txBody>
        </p:sp>
        <p:sp>
          <p:nvSpPr>
            <p:cNvPr id="92167" name="Rectangle 5"/>
            <p:cNvSpPr>
              <a:spLocks noChangeArrowheads="1"/>
            </p:cNvSpPr>
            <p:nvPr/>
          </p:nvSpPr>
          <p:spPr bwMode="auto">
            <a:xfrm>
              <a:off x="1350" y="96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8</a:t>
              </a:r>
            </a:p>
          </p:txBody>
        </p:sp>
        <p:sp>
          <p:nvSpPr>
            <p:cNvPr id="92168" name="Rectangle 6"/>
            <p:cNvSpPr>
              <a:spLocks noChangeArrowheads="1"/>
            </p:cNvSpPr>
            <p:nvPr/>
          </p:nvSpPr>
          <p:spPr bwMode="auto">
            <a:xfrm>
              <a:off x="832" y="152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a:t>
              </a:r>
            </a:p>
          </p:txBody>
        </p:sp>
        <p:sp>
          <p:nvSpPr>
            <p:cNvPr id="92169" name="Rectangle 7"/>
            <p:cNvSpPr>
              <a:spLocks noChangeArrowheads="1"/>
            </p:cNvSpPr>
            <p:nvPr/>
          </p:nvSpPr>
          <p:spPr bwMode="auto">
            <a:xfrm>
              <a:off x="1350" y="152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8</a:t>
              </a:r>
            </a:p>
          </p:txBody>
        </p:sp>
        <p:sp>
          <p:nvSpPr>
            <p:cNvPr id="92170" name="Rectangle 8"/>
            <p:cNvSpPr>
              <a:spLocks noChangeArrowheads="1"/>
            </p:cNvSpPr>
            <p:nvPr/>
          </p:nvSpPr>
          <p:spPr bwMode="auto">
            <a:xfrm>
              <a:off x="832" y="2416"/>
              <a:ext cx="788" cy="8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Duration=3</a:t>
              </a:r>
            </a:p>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B</a:t>
              </a:r>
            </a:p>
          </p:txBody>
        </p:sp>
        <p:sp>
          <p:nvSpPr>
            <p:cNvPr id="92171" name="Rectangle 9"/>
            <p:cNvSpPr>
              <a:spLocks noChangeArrowheads="1"/>
            </p:cNvSpPr>
            <p:nvPr/>
          </p:nvSpPr>
          <p:spPr bwMode="auto">
            <a:xfrm>
              <a:off x="832" y="2416"/>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1</a:t>
              </a:r>
            </a:p>
          </p:txBody>
        </p:sp>
        <p:sp>
          <p:nvSpPr>
            <p:cNvPr id="92172" name="Rectangle 10"/>
            <p:cNvSpPr>
              <a:spLocks noChangeArrowheads="1"/>
            </p:cNvSpPr>
            <p:nvPr/>
          </p:nvSpPr>
          <p:spPr bwMode="auto">
            <a:xfrm>
              <a:off x="1350" y="2416"/>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4</a:t>
              </a:r>
            </a:p>
          </p:txBody>
        </p:sp>
        <p:sp>
          <p:nvSpPr>
            <p:cNvPr id="92173" name="Rectangle 11"/>
            <p:cNvSpPr>
              <a:spLocks noChangeArrowheads="1"/>
            </p:cNvSpPr>
            <p:nvPr/>
          </p:nvSpPr>
          <p:spPr bwMode="auto">
            <a:xfrm>
              <a:off x="832" y="2976"/>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8</a:t>
              </a:r>
            </a:p>
          </p:txBody>
        </p:sp>
        <p:sp>
          <p:nvSpPr>
            <p:cNvPr id="92174" name="Rectangle 12"/>
            <p:cNvSpPr>
              <a:spLocks noChangeArrowheads="1"/>
            </p:cNvSpPr>
            <p:nvPr/>
          </p:nvSpPr>
          <p:spPr bwMode="auto">
            <a:xfrm>
              <a:off x="1350" y="2976"/>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11</a:t>
              </a:r>
            </a:p>
          </p:txBody>
        </p:sp>
        <p:sp>
          <p:nvSpPr>
            <p:cNvPr id="92175" name="Rectangle 13"/>
            <p:cNvSpPr>
              <a:spLocks noChangeArrowheads="1"/>
            </p:cNvSpPr>
            <p:nvPr/>
          </p:nvSpPr>
          <p:spPr bwMode="auto">
            <a:xfrm>
              <a:off x="2014" y="960"/>
              <a:ext cx="787" cy="8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Duration=6</a:t>
              </a:r>
            </a:p>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C</a:t>
              </a:r>
            </a:p>
          </p:txBody>
        </p:sp>
        <p:sp>
          <p:nvSpPr>
            <p:cNvPr id="92176" name="Rectangle 14"/>
            <p:cNvSpPr>
              <a:spLocks noChangeArrowheads="1"/>
            </p:cNvSpPr>
            <p:nvPr/>
          </p:nvSpPr>
          <p:spPr bwMode="auto">
            <a:xfrm>
              <a:off x="2014" y="96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8</a:t>
              </a:r>
            </a:p>
          </p:txBody>
        </p:sp>
        <p:sp>
          <p:nvSpPr>
            <p:cNvPr id="92177" name="Rectangle 15"/>
            <p:cNvSpPr>
              <a:spLocks noChangeArrowheads="1"/>
            </p:cNvSpPr>
            <p:nvPr/>
          </p:nvSpPr>
          <p:spPr bwMode="auto">
            <a:xfrm>
              <a:off x="2531" y="96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14</a:t>
              </a:r>
            </a:p>
          </p:txBody>
        </p:sp>
        <p:sp>
          <p:nvSpPr>
            <p:cNvPr id="92178" name="Rectangle 16"/>
            <p:cNvSpPr>
              <a:spLocks noChangeArrowheads="1"/>
            </p:cNvSpPr>
            <p:nvPr/>
          </p:nvSpPr>
          <p:spPr bwMode="auto">
            <a:xfrm>
              <a:off x="2014" y="152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8</a:t>
              </a:r>
            </a:p>
          </p:txBody>
        </p:sp>
        <p:sp>
          <p:nvSpPr>
            <p:cNvPr id="92179" name="Rectangle 17"/>
            <p:cNvSpPr>
              <a:spLocks noChangeArrowheads="1"/>
            </p:cNvSpPr>
            <p:nvPr/>
          </p:nvSpPr>
          <p:spPr bwMode="auto">
            <a:xfrm>
              <a:off x="2531" y="152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14</a:t>
              </a:r>
            </a:p>
          </p:txBody>
        </p:sp>
        <p:sp>
          <p:nvSpPr>
            <p:cNvPr id="92180" name="Rectangle 18"/>
            <p:cNvSpPr>
              <a:spLocks noChangeArrowheads="1"/>
            </p:cNvSpPr>
            <p:nvPr/>
          </p:nvSpPr>
          <p:spPr bwMode="auto">
            <a:xfrm>
              <a:off x="3195" y="960"/>
              <a:ext cx="788" cy="8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Duration=3</a:t>
              </a:r>
            </a:p>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G</a:t>
              </a:r>
            </a:p>
          </p:txBody>
        </p:sp>
        <p:sp>
          <p:nvSpPr>
            <p:cNvPr id="92181" name="Rectangle 19"/>
            <p:cNvSpPr>
              <a:spLocks noChangeArrowheads="1"/>
            </p:cNvSpPr>
            <p:nvPr/>
          </p:nvSpPr>
          <p:spPr bwMode="auto">
            <a:xfrm>
              <a:off x="3195" y="96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14</a:t>
              </a:r>
            </a:p>
          </p:txBody>
        </p:sp>
        <p:sp>
          <p:nvSpPr>
            <p:cNvPr id="92182" name="Rectangle 20"/>
            <p:cNvSpPr>
              <a:spLocks noChangeArrowheads="1"/>
            </p:cNvSpPr>
            <p:nvPr/>
          </p:nvSpPr>
          <p:spPr bwMode="auto">
            <a:xfrm>
              <a:off x="3713" y="96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17</a:t>
              </a:r>
            </a:p>
          </p:txBody>
        </p:sp>
        <p:sp>
          <p:nvSpPr>
            <p:cNvPr id="92183" name="Rectangle 21"/>
            <p:cNvSpPr>
              <a:spLocks noChangeArrowheads="1"/>
            </p:cNvSpPr>
            <p:nvPr/>
          </p:nvSpPr>
          <p:spPr bwMode="auto">
            <a:xfrm>
              <a:off x="3195" y="152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14</a:t>
              </a:r>
            </a:p>
          </p:txBody>
        </p:sp>
        <p:sp>
          <p:nvSpPr>
            <p:cNvPr id="92184" name="Rectangle 22"/>
            <p:cNvSpPr>
              <a:spLocks noChangeArrowheads="1"/>
            </p:cNvSpPr>
            <p:nvPr/>
          </p:nvSpPr>
          <p:spPr bwMode="auto">
            <a:xfrm>
              <a:off x="3713" y="152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17</a:t>
              </a:r>
            </a:p>
          </p:txBody>
        </p:sp>
        <p:sp>
          <p:nvSpPr>
            <p:cNvPr id="92185" name="Rectangle 23"/>
            <p:cNvSpPr>
              <a:spLocks noChangeArrowheads="1"/>
            </p:cNvSpPr>
            <p:nvPr/>
          </p:nvSpPr>
          <p:spPr bwMode="auto">
            <a:xfrm>
              <a:off x="1964" y="2360"/>
              <a:ext cx="788" cy="8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Duration=3</a:t>
              </a:r>
            </a:p>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a:t>
              </a:r>
            </a:p>
          </p:txBody>
        </p:sp>
        <p:sp>
          <p:nvSpPr>
            <p:cNvPr id="92186" name="Rectangle 24"/>
            <p:cNvSpPr>
              <a:spLocks noChangeArrowheads="1"/>
            </p:cNvSpPr>
            <p:nvPr/>
          </p:nvSpPr>
          <p:spPr bwMode="auto">
            <a:xfrm>
              <a:off x="1964" y="236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4</a:t>
              </a:r>
            </a:p>
          </p:txBody>
        </p:sp>
        <p:sp>
          <p:nvSpPr>
            <p:cNvPr id="92187" name="Rectangle 25"/>
            <p:cNvSpPr>
              <a:spLocks noChangeArrowheads="1"/>
            </p:cNvSpPr>
            <p:nvPr/>
          </p:nvSpPr>
          <p:spPr bwMode="auto">
            <a:xfrm>
              <a:off x="2482" y="236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7</a:t>
              </a:r>
            </a:p>
          </p:txBody>
        </p:sp>
        <p:sp>
          <p:nvSpPr>
            <p:cNvPr id="92188" name="Rectangle 26"/>
            <p:cNvSpPr>
              <a:spLocks noChangeArrowheads="1"/>
            </p:cNvSpPr>
            <p:nvPr/>
          </p:nvSpPr>
          <p:spPr bwMode="auto">
            <a:xfrm>
              <a:off x="1964" y="292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11</a:t>
              </a:r>
            </a:p>
          </p:txBody>
        </p:sp>
        <p:sp>
          <p:nvSpPr>
            <p:cNvPr id="92189" name="Rectangle 27"/>
            <p:cNvSpPr>
              <a:spLocks noChangeArrowheads="1"/>
            </p:cNvSpPr>
            <p:nvPr/>
          </p:nvSpPr>
          <p:spPr bwMode="auto">
            <a:xfrm>
              <a:off x="2482" y="292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14</a:t>
              </a:r>
            </a:p>
          </p:txBody>
        </p:sp>
        <p:sp>
          <p:nvSpPr>
            <p:cNvPr id="92190" name="Rectangle 28"/>
            <p:cNvSpPr>
              <a:spLocks noChangeArrowheads="1"/>
            </p:cNvSpPr>
            <p:nvPr/>
          </p:nvSpPr>
          <p:spPr bwMode="auto">
            <a:xfrm>
              <a:off x="3294" y="2416"/>
              <a:ext cx="787" cy="8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Duration=3</a:t>
              </a:r>
            </a:p>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E</a:t>
              </a:r>
            </a:p>
          </p:txBody>
        </p:sp>
        <p:sp>
          <p:nvSpPr>
            <p:cNvPr id="92191" name="Rectangle 29"/>
            <p:cNvSpPr>
              <a:spLocks noChangeArrowheads="1"/>
            </p:cNvSpPr>
            <p:nvPr/>
          </p:nvSpPr>
          <p:spPr bwMode="auto">
            <a:xfrm>
              <a:off x="3294" y="2416"/>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7</a:t>
              </a:r>
            </a:p>
          </p:txBody>
        </p:sp>
        <p:sp>
          <p:nvSpPr>
            <p:cNvPr id="92192" name="Rectangle 30"/>
            <p:cNvSpPr>
              <a:spLocks noChangeArrowheads="1"/>
            </p:cNvSpPr>
            <p:nvPr/>
          </p:nvSpPr>
          <p:spPr bwMode="auto">
            <a:xfrm>
              <a:off x="3811" y="2416"/>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10</a:t>
              </a:r>
            </a:p>
          </p:txBody>
        </p:sp>
        <p:sp>
          <p:nvSpPr>
            <p:cNvPr id="92193" name="Rectangle 31"/>
            <p:cNvSpPr>
              <a:spLocks noChangeArrowheads="1"/>
            </p:cNvSpPr>
            <p:nvPr/>
          </p:nvSpPr>
          <p:spPr bwMode="auto">
            <a:xfrm>
              <a:off x="3294" y="2976"/>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14</a:t>
              </a:r>
            </a:p>
          </p:txBody>
        </p:sp>
        <p:sp>
          <p:nvSpPr>
            <p:cNvPr id="92194" name="Rectangle 32"/>
            <p:cNvSpPr>
              <a:spLocks noChangeArrowheads="1"/>
            </p:cNvSpPr>
            <p:nvPr/>
          </p:nvSpPr>
          <p:spPr bwMode="auto">
            <a:xfrm>
              <a:off x="3811" y="2976"/>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17</a:t>
              </a:r>
            </a:p>
          </p:txBody>
        </p:sp>
        <p:sp>
          <p:nvSpPr>
            <p:cNvPr id="92195" name="Rectangle 33"/>
            <p:cNvSpPr>
              <a:spLocks noChangeArrowheads="1"/>
            </p:cNvSpPr>
            <p:nvPr/>
          </p:nvSpPr>
          <p:spPr bwMode="auto">
            <a:xfrm>
              <a:off x="1964" y="3480"/>
              <a:ext cx="788" cy="8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Duration=2</a:t>
              </a:r>
            </a:p>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F</a:t>
              </a:r>
            </a:p>
          </p:txBody>
        </p:sp>
        <p:sp>
          <p:nvSpPr>
            <p:cNvPr id="92196" name="Rectangle 34"/>
            <p:cNvSpPr>
              <a:spLocks noChangeArrowheads="1"/>
            </p:cNvSpPr>
            <p:nvPr/>
          </p:nvSpPr>
          <p:spPr bwMode="auto">
            <a:xfrm>
              <a:off x="1964" y="348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4</a:t>
              </a:r>
            </a:p>
          </p:txBody>
        </p:sp>
        <p:sp>
          <p:nvSpPr>
            <p:cNvPr id="92197" name="Rectangle 35"/>
            <p:cNvSpPr>
              <a:spLocks noChangeArrowheads="1"/>
            </p:cNvSpPr>
            <p:nvPr/>
          </p:nvSpPr>
          <p:spPr bwMode="auto">
            <a:xfrm>
              <a:off x="2482" y="348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6</a:t>
              </a:r>
            </a:p>
          </p:txBody>
        </p:sp>
        <p:sp>
          <p:nvSpPr>
            <p:cNvPr id="92198" name="Rectangle 36"/>
            <p:cNvSpPr>
              <a:spLocks noChangeArrowheads="1"/>
            </p:cNvSpPr>
            <p:nvPr/>
          </p:nvSpPr>
          <p:spPr bwMode="auto">
            <a:xfrm>
              <a:off x="1964" y="404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12</a:t>
              </a:r>
            </a:p>
          </p:txBody>
        </p:sp>
        <p:sp>
          <p:nvSpPr>
            <p:cNvPr id="92199" name="Rectangle 37"/>
            <p:cNvSpPr>
              <a:spLocks noChangeArrowheads="1"/>
            </p:cNvSpPr>
            <p:nvPr/>
          </p:nvSpPr>
          <p:spPr bwMode="auto">
            <a:xfrm>
              <a:off x="2482" y="4040"/>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14</a:t>
              </a:r>
            </a:p>
          </p:txBody>
        </p:sp>
        <p:sp>
          <p:nvSpPr>
            <p:cNvPr id="92200" name="Rectangle 38"/>
            <p:cNvSpPr>
              <a:spLocks noChangeArrowheads="1"/>
            </p:cNvSpPr>
            <p:nvPr/>
          </p:nvSpPr>
          <p:spPr bwMode="auto">
            <a:xfrm>
              <a:off x="4512" y="1584"/>
              <a:ext cx="788" cy="8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Duration=2</a:t>
              </a:r>
            </a:p>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H</a:t>
              </a:r>
            </a:p>
          </p:txBody>
        </p:sp>
        <p:sp>
          <p:nvSpPr>
            <p:cNvPr id="92201" name="Rectangle 39"/>
            <p:cNvSpPr>
              <a:spLocks noChangeArrowheads="1"/>
            </p:cNvSpPr>
            <p:nvPr/>
          </p:nvSpPr>
          <p:spPr bwMode="auto">
            <a:xfrm>
              <a:off x="4512" y="1584"/>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17</a:t>
              </a:r>
            </a:p>
          </p:txBody>
        </p:sp>
        <p:sp>
          <p:nvSpPr>
            <p:cNvPr id="92202" name="Rectangle 40"/>
            <p:cNvSpPr>
              <a:spLocks noChangeArrowheads="1"/>
            </p:cNvSpPr>
            <p:nvPr/>
          </p:nvSpPr>
          <p:spPr bwMode="auto">
            <a:xfrm>
              <a:off x="5030" y="1584"/>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1600" b="0">
                  <a:solidFill>
                    <a:schemeClr val="tx1"/>
                  </a:solidFill>
                  <a:latin typeface="Tahoma" panose="020B0604030504040204" pitchFamily="34" charset="0"/>
                  <a:ea typeface="宋体" panose="02010600030101010101" pitchFamily="2" charset="-122"/>
                </a:rPr>
                <a:t>19</a:t>
              </a:r>
            </a:p>
          </p:txBody>
        </p:sp>
        <p:sp>
          <p:nvSpPr>
            <p:cNvPr id="92203" name="Rectangle 41"/>
            <p:cNvSpPr>
              <a:spLocks noChangeArrowheads="1"/>
            </p:cNvSpPr>
            <p:nvPr/>
          </p:nvSpPr>
          <p:spPr bwMode="auto">
            <a:xfrm>
              <a:off x="4512" y="2144"/>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17</a:t>
              </a:r>
            </a:p>
          </p:txBody>
        </p:sp>
        <p:sp>
          <p:nvSpPr>
            <p:cNvPr id="92204" name="Rectangle 42"/>
            <p:cNvSpPr>
              <a:spLocks noChangeArrowheads="1"/>
            </p:cNvSpPr>
            <p:nvPr/>
          </p:nvSpPr>
          <p:spPr bwMode="auto">
            <a:xfrm>
              <a:off x="5030" y="2144"/>
              <a:ext cx="270"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en-US" altLang="zh-CN" sz="2400" b="0">
                  <a:solidFill>
                    <a:schemeClr val="tx1"/>
                  </a:solidFill>
                  <a:latin typeface="Tahoma" panose="020B0604030504040204" pitchFamily="34" charset="0"/>
                  <a:ea typeface="宋体" panose="02010600030101010101" pitchFamily="2" charset="-122"/>
                </a:rPr>
                <a:t>19</a:t>
              </a:r>
            </a:p>
          </p:txBody>
        </p:sp>
        <p:cxnSp>
          <p:nvCxnSpPr>
            <p:cNvPr id="92205" name="AutoShape 43"/>
            <p:cNvCxnSpPr>
              <a:cxnSpLocks noChangeShapeType="1"/>
              <a:endCxn id="92165" idx="1"/>
            </p:cNvCxnSpPr>
            <p:nvPr/>
          </p:nvCxnSpPr>
          <p:spPr bwMode="auto">
            <a:xfrm rot="-5400000">
              <a:off x="251" y="1666"/>
              <a:ext cx="868" cy="29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06" name="AutoShape 44"/>
            <p:cNvCxnSpPr>
              <a:cxnSpLocks noChangeShapeType="1"/>
              <a:endCxn id="92170" idx="1"/>
            </p:cNvCxnSpPr>
            <p:nvPr/>
          </p:nvCxnSpPr>
          <p:spPr bwMode="auto">
            <a:xfrm rot="16200000" flipH="1">
              <a:off x="391" y="2394"/>
              <a:ext cx="588" cy="29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07" name="Line 45"/>
            <p:cNvSpPr>
              <a:spLocks noChangeShapeType="1"/>
            </p:cNvSpPr>
            <p:nvPr/>
          </p:nvSpPr>
          <p:spPr bwMode="auto">
            <a:xfrm>
              <a:off x="192" y="2136"/>
              <a:ext cx="34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92208" name="AutoShape 46"/>
            <p:cNvCxnSpPr>
              <a:cxnSpLocks noChangeShapeType="1"/>
              <a:stCxn id="92165" idx="3"/>
              <a:endCxn id="92175" idx="1"/>
            </p:cNvCxnSpPr>
            <p:nvPr/>
          </p:nvCxnSpPr>
          <p:spPr bwMode="auto">
            <a:xfrm>
              <a:off x="1620" y="1380"/>
              <a:ext cx="394"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09" name="AutoShape 47"/>
            <p:cNvCxnSpPr>
              <a:cxnSpLocks noChangeShapeType="1"/>
              <a:stCxn id="92170" idx="3"/>
              <a:endCxn id="92185" idx="1"/>
            </p:cNvCxnSpPr>
            <p:nvPr/>
          </p:nvCxnSpPr>
          <p:spPr bwMode="auto">
            <a:xfrm flipV="1">
              <a:off x="1620" y="2780"/>
              <a:ext cx="344" cy="56"/>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10" name="AutoShape 48"/>
            <p:cNvCxnSpPr>
              <a:cxnSpLocks noChangeShapeType="1"/>
              <a:stCxn id="92175" idx="3"/>
              <a:endCxn id="92180" idx="1"/>
            </p:cNvCxnSpPr>
            <p:nvPr/>
          </p:nvCxnSpPr>
          <p:spPr bwMode="auto">
            <a:xfrm>
              <a:off x="2801" y="1380"/>
              <a:ext cx="394"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11" name="AutoShape 49"/>
            <p:cNvCxnSpPr>
              <a:cxnSpLocks noChangeShapeType="1"/>
              <a:stCxn id="92185" idx="3"/>
              <a:endCxn id="92190" idx="1"/>
            </p:cNvCxnSpPr>
            <p:nvPr/>
          </p:nvCxnSpPr>
          <p:spPr bwMode="auto">
            <a:xfrm>
              <a:off x="2752" y="2780"/>
              <a:ext cx="542" cy="56"/>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12" name="AutoShape 50"/>
            <p:cNvCxnSpPr>
              <a:cxnSpLocks noChangeShapeType="1"/>
              <a:stCxn id="92170" idx="3"/>
              <a:endCxn id="92195" idx="1"/>
            </p:cNvCxnSpPr>
            <p:nvPr/>
          </p:nvCxnSpPr>
          <p:spPr bwMode="auto">
            <a:xfrm>
              <a:off x="1620" y="2836"/>
              <a:ext cx="344" cy="10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13" name="AutoShape 51"/>
            <p:cNvCxnSpPr>
              <a:cxnSpLocks noChangeShapeType="1"/>
              <a:stCxn id="92195" idx="3"/>
              <a:endCxn id="92190" idx="1"/>
            </p:cNvCxnSpPr>
            <p:nvPr/>
          </p:nvCxnSpPr>
          <p:spPr bwMode="auto">
            <a:xfrm flipV="1">
              <a:off x="2752" y="2836"/>
              <a:ext cx="542" cy="10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14" name="AutoShape 52"/>
            <p:cNvCxnSpPr>
              <a:cxnSpLocks noChangeShapeType="1"/>
              <a:stCxn id="92180" idx="3"/>
              <a:endCxn id="92200" idx="1"/>
            </p:cNvCxnSpPr>
            <p:nvPr/>
          </p:nvCxnSpPr>
          <p:spPr bwMode="auto">
            <a:xfrm>
              <a:off x="3983" y="1380"/>
              <a:ext cx="529" cy="624"/>
            </a:xfrm>
            <a:prstGeom prst="bentConnector3">
              <a:avLst>
                <a:gd name="adj1" fmla="val 4990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15" name="AutoShape 53"/>
            <p:cNvCxnSpPr>
              <a:cxnSpLocks noChangeShapeType="1"/>
              <a:stCxn id="92190" idx="3"/>
              <a:endCxn id="92200" idx="1"/>
            </p:cNvCxnSpPr>
            <p:nvPr/>
          </p:nvCxnSpPr>
          <p:spPr bwMode="auto">
            <a:xfrm flipV="1">
              <a:off x="4081" y="2004"/>
              <a:ext cx="431" cy="832"/>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16" name="Line 54"/>
            <p:cNvSpPr>
              <a:spLocks noChangeShapeType="1"/>
            </p:cNvSpPr>
            <p:nvPr/>
          </p:nvSpPr>
          <p:spPr bwMode="auto">
            <a:xfrm>
              <a:off x="5312" y="1968"/>
              <a:ext cx="6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17" name="Text Box 55"/>
            <p:cNvSpPr txBox="1">
              <a:spLocks noChangeArrowheads="1"/>
            </p:cNvSpPr>
            <p:nvPr/>
          </p:nvSpPr>
          <p:spPr bwMode="auto">
            <a:xfrm>
              <a:off x="783" y="624"/>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b="0">
                  <a:solidFill>
                    <a:schemeClr val="tx1"/>
                  </a:solidFill>
                  <a:latin typeface="Tahoma" panose="020B0604030504040204" pitchFamily="34" charset="0"/>
                  <a:ea typeface="宋体" panose="02010600030101010101" pitchFamily="2" charset="-122"/>
                </a:rPr>
                <a:t>ES</a:t>
              </a:r>
            </a:p>
          </p:txBody>
        </p:sp>
        <p:sp>
          <p:nvSpPr>
            <p:cNvPr id="92218" name="Text Box 56"/>
            <p:cNvSpPr txBox="1">
              <a:spLocks noChangeArrowheads="1"/>
            </p:cNvSpPr>
            <p:nvPr/>
          </p:nvSpPr>
          <p:spPr bwMode="auto">
            <a:xfrm>
              <a:off x="1324" y="624"/>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b="0">
                  <a:solidFill>
                    <a:schemeClr val="tx1"/>
                  </a:solidFill>
                  <a:latin typeface="Tahoma" panose="020B0604030504040204" pitchFamily="34" charset="0"/>
                  <a:ea typeface="宋体" panose="02010600030101010101" pitchFamily="2" charset="-122"/>
                </a:rPr>
                <a:t>EF</a:t>
              </a:r>
            </a:p>
          </p:txBody>
        </p:sp>
        <p:sp>
          <p:nvSpPr>
            <p:cNvPr id="92219" name="Text Box 57"/>
            <p:cNvSpPr txBox="1">
              <a:spLocks noChangeArrowheads="1"/>
            </p:cNvSpPr>
            <p:nvPr/>
          </p:nvSpPr>
          <p:spPr bwMode="auto">
            <a:xfrm>
              <a:off x="783" y="180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b="0">
                  <a:solidFill>
                    <a:schemeClr val="tx1"/>
                  </a:solidFill>
                  <a:latin typeface="Tahoma" panose="020B0604030504040204" pitchFamily="34" charset="0"/>
                  <a:ea typeface="宋体" panose="02010600030101010101" pitchFamily="2" charset="-122"/>
                </a:rPr>
                <a:t>LS</a:t>
              </a:r>
            </a:p>
          </p:txBody>
        </p:sp>
        <p:sp>
          <p:nvSpPr>
            <p:cNvPr id="92220" name="Text Box 58"/>
            <p:cNvSpPr txBox="1">
              <a:spLocks noChangeArrowheads="1"/>
            </p:cNvSpPr>
            <p:nvPr/>
          </p:nvSpPr>
          <p:spPr bwMode="auto">
            <a:xfrm>
              <a:off x="1324" y="1800"/>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en-US" altLang="zh-CN" sz="2400" b="0">
                  <a:solidFill>
                    <a:schemeClr val="tx1"/>
                  </a:solidFill>
                  <a:latin typeface="Tahoma" panose="020B0604030504040204" pitchFamily="34" charset="0"/>
                  <a:ea typeface="宋体" panose="02010600030101010101" pitchFamily="2" charset="-122"/>
                </a:rPr>
                <a:t>LF</a:t>
              </a:r>
            </a:p>
          </p:txBody>
        </p:sp>
      </p:grpSp>
      <p:sp>
        <p:nvSpPr>
          <p:cNvPr id="92164" name="Text Box 90"/>
          <p:cNvSpPr txBox="1">
            <a:spLocks noChangeArrowheads="1"/>
          </p:cNvSpPr>
          <p:nvPr/>
        </p:nvSpPr>
        <p:spPr bwMode="auto">
          <a:xfrm>
            <a:off x="4657725" y="5157788"/>
            <a:ext cx="3557588"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2000">
                <a:solidFill>
                  <a:schemeClr val="bg2"/>
                </a:solidFill>
                <a:latin typeface="黑体" panose="02010609060101010101" pitchFamily="49" charset="-122"/>
                <a:ea typeface="黑体" panose="02010609060101010101" pitchFamily="49" charset="-122"/>
              </a:rPr>
              <a:t>当一个前置任务有多个后置任务时，选择其中最小最晚开始日期作为其前置任务的最晚完成日期</a:t>
            </a:r>
          </a:p>
        </p:txBody>
      </p:sp>
    </p:spTree>
  </p:cSld>
  <p:clrMapOvr>
    <a:masterClrMapping/>
  </p:clrMapOvr>
  <mc:AlternateContent xmlns:mc="http://schemas.openxmlformats.org/markup-compatibility/2006" xmlns:p14="http://schemas.microsoft.com/office/powerpoint/2010/main">
    <mc:Choice Requires="p14">
      <p:transition spd="slow" p14:dur="2000" advTm="2968"/>
    </mc:Choice>
    <mc:Fallback xmlns="">
      <p:transition spd="slow" advTm="29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3C527A6-11A0-4EE9-9A19-79C75BB9943F}"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1331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E3F0DC9-3967-4460-B8F1-4EEC71F87960}" type="slidenum">
              <a:rPr lang="en-US" altLang="zh-CN" sz="1400" smtClean="0">
                <a:solidFill>
                  <a:schemeClr val="tx1"/>
                </a:solidFill>
                <a:ea typeface="宋体" panose="02010600030101010101" pitchFamily="2" charset="-122"/>
              </a:rPr>
              <a:pPr>
                <a:spcBef>
                  <a:spcPct val="0"/>
                </a:spcBef>
                <a:buFontTx/>
                <a:buNone/>
              </a:pPr>
              <a:t>6</a:t>
            </a:fld>
            <a:endParaRPr lang="en-US" altLang="zh-CN" sz="1400">
              <a:solidFill>
                <a:schemeClr val="tx1"/>
              </a:solidFill>
              <a:ea typeface="宋体" panose="02010600030101010101" pitchFamily="2" charset="-122"/>
            </a:endParaRPr>
          </a:p>
        </p:txBody>
      </p:sp>
      <p:sp>
        <p:nvSpPr>
          <p:cNvPr id="35845"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5</a:t>
            </a:r>
          </a:p>
        </p:txBody>
      </p:sp>
      <p:sp>
        <p:nvSpPr>
          <p:cNvPr id="13318" name="Rectangle 3"/>
          <p:cNvSpPr>
            <a:spLocks noGrp="1" noChangeArrowheads="1"/>
          </p:cNvSpPr>
          <p:nvPr>
            <p:ph type="body" idx="1"/>
          </p:nvPr>
        </p:nvSpPr>
        <p:spPr/>
        <p:txBody>
          <a:bodyPr/>
          <a:lstStyle/>
          <a:p>
            <a:pPr lvl="1"/>
            <a:r>
              <a:rPr lang="zh-CN" altLang="en-US"/>
              <a:t>活动历时估算</a:t>
            </a:r>
          </a:p>
          <a:p>
            <a:pPr lvl="2"/>
            <a:r>
              <a:rPr lang="zh-CN" altLang="en-US"/>
              <a:t>估计完成具体活动所需要的工作时段数</a:t>
            </a:r>
          </a:p>
          <a:p>
            <a:pPr lvl="1"/>
            <a:r>
              <a:rPr lang="zh-CN" altLang="en-US"/>
              <a:t>制定进度计划</a:t>
            </a:r>
          </a:p>
          <a:p>
            <a:pPr lvl="2"/>
            <a:r>
              <a:rPr lang="zh-CN" altLang="en-US"/>
              <a:t>分析活动顺序、活动历时估算和资源要求，来制定项目进度计划</a:t>
            </a:r>
          </a:p>
          <a:p>
            <a:pPr lvl="1"/>
            <a:r>
              <a:rPr lang="zh-CN" altLang="en-US"/>
              <a:t>进度计划控制</a:t>
            </a:r>
          </a:p>
          <a:p>
            <a:pPr lvl="2"/>
            <a:r>
              <a:rPr lang="zh-CN" altLang="en-US"/>
              <a:t>控制和管理项目进度计划的变更</a:t>
            </a:r>
          </a:p>
        </p:txBody>
      </p:sp>
    </p:spTree>
  </p:cSld>
  <p:clrMapOvr>
    <a:masterClrMapping/>
  </p:clrMapOvr>
  <p:transition spd="slow" advTm="18558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2"/>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4FE8FA3-2E06-4EA6-8495-0ECC6C96C6C4}" type="slidenum">
              <a:rPr lang="ko-KR" altLang="en-US" sz="1400" smtClean="0">
                <a:solidFill>
                  <a:schemeClr val="tx1"/>
                </a:solidFill>
                <a:latin typeface="-쉬리B" pitchFamily="18" charset="-127"/>
                <a:ea typeface="-쉬리B" pitchFamily="18" charset="-127"/>
              </a:rPr>
              <a:pPr>
                <a:spcBef>
                  <a:spcPct val="0"/>
                </a:spcBef>
                <a:buFontTx/>
                <a:buNone/>
              </a:pPr>
              <a:t>60</a:t>
            </a:fld>
            <a:endParaRPr lang="en-US" altLang="ko-KR" sz="1400">
              <a:solidFill>
                <a:schemeClr val="tx1"/>
              </a:solidFill>
              <a:latin typeface="-쉬리B" pitchFamily="18" charset="-127"/>
              <a:ea typeface="-쉬리B" pitchFamily="18" charset="-127"/>
            </a:endParaRPr>
          </a:p>
        </p:txBody>
      </p:sp>
      <p:pic>
        <p:nvPicPr>
          <p:cNvPr id="9421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175" y="922338"/>
            <a:ext cx="78676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004"/>
    </mc:Choice>
    <mc:Fallback xmlns="">
      <p:transition spd="slow" advTm="2004"/>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2"/>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F6D1774-6364-431A-ACFC-B236B884B765}" type="slidenum">
              <a:rPr lang="ko-KR" altLang="en-US" sz="1400" smtClean="0">
                <a:solidFill>
                  <a:schemeClr val="tx1"/>
                </a:solidFill>
                <a:latin typeface="-쉬리B" pitchFamily="18" charset="-127"/>
                <a:ea typeface="-쉬리B" pitchFamily="18" charset="-127"/>
              </a:rPr>
              <a:pPr>
                <a:spcBef>
                  <a:spcPct val="0"/>
                </a:spcBef>
                <a:buFontTx/>
                <a:buNone/>
              </a:pPr>
              <a:t>61</a:t>
            </a:fld>
            <a:endParaRPr lang="en-US" altLang="ko-KR" sz="1400">
              <a:solidFill>
                <a:schemeClr val="tx1"/>
              </a:solidFill>
              <a:latin typeface="-쉬리B" pitchFamily="18" charset="-127"/>
              <a:ea typeface="-쉬리B" pitchFamily="18" charset="-127"/>
            </a:endParaRPr>
          </a:p>
        </p:txBody>
      </p:sp>
      <p:pic>
        <p:nvPicPr>
          <p:cNvPr id="9523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588" y="869950"/>
            <a:ext cx="817245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589"/>
    </mc:Choice>
    <mc:Fallback xmlns="">
      <p:transition spd="slow" advTm="1589"/>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3"/>
          <p:cNvSpPr>
            <a:spLocks noGrp="1"/>
          </p:cNvSpPr>
          <p:nvPr>
            <p:ph type="ftr" sz="quarter" idx="4294967295"/>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96259" name="灯片编号占位符 4"/>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CC6EC55E-5C45-4302-9A8F-FA0707BAA15C}"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62</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133124" name="Rectangle 2"/>
          <p:cNvSpPr>
            <a:spLocks noGrp="1" noChangeArrowheads="1"/>
          </p:cNvSpPr>
          <p:nvPr>
            <p:ph type="title"/>
          </p:nvPr>
        </p:nvSpPr>
        <p:spPr>
          <a:xfrm>
            <a:off x="685800" y="609600"/>
            <a:ext cx="7772400" cy="1143000"/>
          </a:xfrm>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zh-CN" altLang="en-US"/>
              <a:t>课堂练习</a:t>
            </a:r>
          </a:p>
        </p:txBody>
      </p:sp>
      <p:sp>
        <p:nvSpPr>
          <p:cNvPr id="96261" name="Rectangle 3"/>
          <p:cNvSpPr>
            <a:spLocks noGrp="1" noChangeArrowheads="1"/>
          </p:cNvSpPr>
          <p:nvPr>
            <p:ph type="body" idx="1"/>
          </p:nvPr>
        </p:nvSpPr>
        <p:spPr>
          <a:xfrm>
            <a:off x="395288" y="1506538"/>
            <a:ext cx="8280400" cy="4818062"/>
          </a:xfrm>
        </p:spPr>
        <p:txBody>
          <a:bodyPr/>
          <a:lstStyle/>
          <a:p>
            <a:pPr eaLnBrk="1" hangingPunct="1">
              <a:lnSpc>
                <a:spcPct val="90000"/>
              </a:lnSpc>
              <a:buFont typeface="Wingdings" panose="05000000000000000000" pitchFamily="2" charset="2"/>
              <a:buChar char="q"/>
            </a:pPr>
            <a:r>
              <a:rPr lang="zh-CN" altLang="en-US">
                <a:latin typeface="宋体" panose="02010600030101010101" pitchFamily="2" charset="-122"/>
              </a:rPr>
              <a:t>作为项目经理，你需要给一个软件项目做计划安排，经过任务分解后得到任务</a:t>
            </a:r>
            <a:r>
              <a:rPr lang="en-US" altLang="zh-CN">
                <a:latin typeface="Times New Roman" panose="02020603050405020304" pitchFamily="18" charset="0"/>
                <a:cs typeface="Times New Roman" panose="02020603050405020304" pitchFamily="18" charset="0"/>
              </a:rPr>
              <a:t>A</a:t>
            </a:r>
            <a:r>
              <a:rPr lang="zh-CN" altLang="en-US">
                <a:latin typeface="宋体" panose="02010600030101010101" pitchFamily="2" charset="-122"/>
              </a:rPr>
              <a:t>，</a:t>
            </a:r>
            <a:r>
              <a:rPr lang="en-US" altLang="zh-CN">
                <a:latin typeface="Times New Roman" panose="02020603050405020304" pitchFamily="18" charset="0"/>
                <a:cs typeface="Times New Roman" panose="02020603050405020304" pitchFamily="18" charset="0"/>
              </a:rPr>
              <a:t>B</a:t>
            </a:r>
            <a:r>
              <a:rPr lang="zh-CN" altLang="en-US">
                <a:latin typeface="宋体" panose="02010600030101010101" pitchFamily="2" charset="-122"/>
              </a:rPr>
              <a:t>，</a:t>
            </a:r>
            <a:r>
              <a:rPr lang="en-US" altLang="zh-CN">
                <a:latin typeface="Times New Roman" panose="02020603050405020304" pitchFamily="18" charset="0"/>
                <a:cs typeface="Times New Roman" panose="02020603050405020304" pitchFamily="18" charset="0"/>
              </a:rPr>
              <a:t>C</a:t>
            </a:r>
            <a:r>
              <a:rPr lang="zh-CN" altLang="en-US">
                <a:latin typeface="宋体" panose="02010600030101010101" pitchFamily="2" charset="-122"/>
              </a:rPr>
              <a:t>，</a:t>
            </a:r>
            <a:r>
              <a:rPr lang="en-US" altLang="zh-CN">
                <a:latin typeface="Times New Roman" panose="02020603050405020304" pitchFamily="18" charset="0"/>
                <a:cs typeface="Times New Roman" panose="02020603050405020304" pitchFamily="18" charset="0"/>
              </a:rPr>
              <a:t>D</a:t>
            </a:r>
            <a:r>
              <a:rPr lang="zh-CN" altLang="en-US">
                <a:latin typeface="宋体" panose="02010600030101010101" pitchFamily="2" charset="-122"/>
              </a:rPr>
              <a:t>，</a:t>
            </a:r>
            <a:r>
              <a:rPr lang="en-US" altLang="zh-CN">
                <a:latin typeface="Times New Roman" panose="02020603050405020304" pitchFamily="18" charset="0"/>
                <a:cs typeface="Times New Roman" panose="02020603050405020304" pitchFamily="18" charset="0"/>
              </a:rPr>
              <a:t>E</a:t>
            </a:r>
            <a:r>
              <a:rPr lang="zh-CN" altLang="en-US">
                <a:latin typeface="宋体" panose="02010600030101010101" pitchFamily="2" charset="-122"/>
              </a:rPr>
              <a:t>，</a:t>
            </a:r>
            <a:r>
              <a:rPr lang="en-US" altLang="zh-CN">
                <a:latin typeface="Times New Roman" panose="02020603050405020304" pitchFamily="18" charset="0"/>
                <a:cs typeface="Times New Roman" panose="02020603050405020304" pitchFamily="18" charset="0"/>
              </a:rPr>
              <a:t>F</a:t>
            </a:r>
            <a:r>
              <a:rPr lang="zh-CN" altLang="en-US">
                <a:latin typeface="宋体" panose="02010600030101010101" pitchFamily="2" charset="-122"/>
              </a:rPr>
              <a:t>，</a:t>
            </a:r>
            <a:r>
              <a:rPr lang="en-US" altLang="zh-CN">
                <a:latin typeface="Times New Roman" panose="02020603050405020304" pitchFamily="18" charset="0"/>
                <a:cs typeface="Times New Roman" panose="02020603050405020304" pitchFamily="18" charset="0"/>
              </a:rPr>
              <a:t>G</a:t>
            </a:r>
            <a:r>
              <a:rPr lang="zh-CN" altLang="en-US">
                <a:latin typeface="宋体" panose="02010600030101010101" pitchFamily="2" charset="-122"/>
              </a:rPr>
              <a:t>，假设各个任务之间没有滞后和超前，下图是这个项目的</a:t>
            </a:r>
            <a:r>
              <a:rPr lang="en-US" altLang="zh-CN">
                <a:latin typeface="Times New Roman" panose="02020603050405020304" pitchFamily="18" charset="0"/>
                <a:cs typeface="Times New Roman" panose="02020603050405020304" pitchFamily="18" charset="0"/>
              </a:rPr>
              <a:t>PDM</a:t>
            </a:r>
            <a:r>
              <a:rPr lang="zh-CN" altLang="en-US">
                <a:latin typeface="宋体" panose="02010600030101010101" pitchFamily="2" charset="-122"/>
              </a:rPr>
              <a:t>网络图。通过历时估计已经估算出每个任务的工期，现已标识在</a:t>
            </a:r>
            <a:r>
              <a:rPr lang="en-US" altLang="zh-CN">
                <a:latin typeface="Times New Roman" panose="02020603050405020304" pitchFamily="18" charset="0"/>
                <a:cs typeface="Times New Roman" panose="02020603050405020304" pitchFamily="18" charset="0"/>
              </a:rPr>
              <a:t>PDM</a:t>
            </a:r>
            <a:r>
              <a:rPr lang="zh-CN" altLang="en-US">
                <a:latin typeface="宋体" panose="02010600030101010101" pitchFamily="2" charset="-122"/>
              </a:rPr>
              <a:t>网络图上。假设项目的最早开工日期是第０天，请计算每个任务的最早开始时间，最晚开始时间，最早完成时间，最晚完成时间，同时确定关键路径，并计算关键路径的长度，计算任务</a:t>
            </a:r>
            <a:r>
              <a:rPr lang="en-US" altLang="zh-CN">
                <a:latin typeface="Times New Roman" panose="02020603050405020304" pitchFamily="18" charset="0"/>
                <a:cs typeface="Times New Roman" panose="02020603050405020304" pitchFamily="18" charset="0"/>
              </a:rPr>
              <a:t>F</a:t>
            </a:r>
            <a:r>
              <a:rPr lang="zh-CN" altLang="en-US">
                <a:latin typeface="宋体" panose="02010600030101010101" pitchFamily="2" charset="-122"/>
              </a:rPr>
              <a:t>的自由浮动和总浮动</a:t>
            </a:r>
            <a:r>
              <a:rPr lang="en-US" altLang="zh-CN">
                <a:latin typeface="Times New Roman" panose="02020603050405020304" pitchFamily="18" charset="0"/>
                <a:cs typeface="Times New Roman" panose="02020603050405020304" pitchFamily="18" charset="0"/>
              </a:rPr>
              <a:t>.</a:t>
            </a:r>
            <a:endParaRPr lang="en-US" altLang="zh-CN"/>
          </a:p>
        </p:txBody>
      </p:sp>
    </p:spTree>
  </p:cSld>
  <p:clrMapOvr>
    <a:masterClrMapping/>
  </p:clrMapOvr>
  <p:transition spd="slow" advClick="0" advTm="8265"/>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3"/>
          <p:cNvSpPr>
            <a:spLocks noGrp="1"/>
          </p:cNvSpPr>
          <p:nvPr>
            <p:ph type="ftr" sz="quarter" idx="4294967295"/>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97283" name="灯片编号占位符 4"/>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BA2EA2B1-F077-4E81-BD19-0A838224B49E}"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63</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134148" name="Rectangle 2"/>
          <p:cNvSpPr>
            <a:spLocks noGrp="1" noChangeArrowheads="1"/>
          </p:cNvSpPr>
          <p:nvPr>
            <p:ph type="title"/>
          </p:nvPr>
        </p:nvSpPr>
        <p:spPr>
          <a:xfrm>
            <a:off x="685800" y="0"/>
            <a:ext cx="7772400" cy="1143000"/>
          </a:xfrm>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zh-CN" altLang="en-US"/>
              <a:t>课堂练习</a:t>
            </a:r>
          </a:p>
        </p:txBody>
      </p:sp>
      <p:grpSp>
        <p:nvGrpSpPr>
          <p:cNvPr id="97285" name="Group 3"/>
          <p:cNvGrpSpPr>
            <a:grpSpLocks/>
          </p:cNvGrpSpPr>
          <p:nvPr/>
        </p:nvGrpSpPr>
        <p:grpSpPr bwMode="auto">
          <a:xfrm>
            <a:off x="7758113" y="1939925"/>
            <a:ext cx="1260475" cy="1573213"/>
            <a:chOff x="0" y="0"/>
            <a:chExt cx="1542" cy="1635"/>
          </a:xfrm>
        </p:grpSpPr>
        <p:sp>
          <p:nvSpPr>
            <p:cNvPr id="97355" name="Text Box 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7356" name="Text Box 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7357" name="Text Box 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7358" name="Text Box 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7359" name="Rectangle 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Duration=3</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G</a:t>
              </a:r>
            </a:p>
          </p:txBody>
        </p:sp>
        <p:sp>
          <p:nvSpPr>
            <p:cNvPr id="97360" name="Rectangle 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61" name="Rectangle 1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62" name="Rectangle 1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7363" name="Rectangle 1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7286" name="Group 13"/>
          <p:cNvGrpSpPr>
            <a:grpSpLocks/>
          </p:cNvGrpSpPr>
          <p:nvPr/>
        </p:nvGrpSpPr>
        <p:grpSpPr bwMode="auto">
          <a:xfrm>
            <a:off x="103188" y="2033588"/>
            <a:ext cx="1260475" cy="1573212"/>
            <a:chOff x="0" y="0"/>
            <a:chExt cx="1542" cy="1635"/>
          </a:xfrm>
        </p:grpSpPr>
        <p:sp>
          <p:nvSpPr>
            <p:cNvPr id="97346" name="Text Box 1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LF</a:t>
              </a:r>
            </a:p>
          </p:txBody>
        </p:sp>
        <p:sp>
          <p:nvSpPr>
            <p:cNvPr id="97347" name="Text Box 1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1400">
                  <a:solidFill>
                    <a:schemeClr val="tx1"/>
                  </a:solidFill>
                  <a:latin typeface="Times New Roman" panose="02020603050405020304" pitchFamily="18" charset="0"/>
                  <a:ea typeface="宋体" panose="02010600030101010101" pitchFamily="2" charset="-122"/>
                </a:rPr>
                <a:t>LS</a:t>
              </a:r>
            </a:p>
          </p:txBody>
        </p:sp>
        <p:sp>
          <p:nvSpPr>
            <p:cNvPr id="97348" name="Text Box 1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EF</a:t>
              </a:r>
            </a:p>
          </p:txBody>
        </p:sp>
        <p:sp>
          <p:nvSpPr>
            <p:cNvPr id="97349" name="Text Box 1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1400">
                  <a:solidFill>
                    <a:schemeClr val="tx1"/>
                  </a:solidFill>
                  <a:latin typeface="Times New Roman" panose="02020603050405020304" pitchFamily="18" charset="0"/>
                  <a:ea typeface="宋体" panose="02010600030101010101" pitchFamily="2" charset="-122"/>
                </a:rPr>
                <a:t>ES</a:t>
              </a:r>
            </a:p>
          </p:txBody>
        </p:sp>
        <p:sp>
          <p:nvSpPr>
            <p:cNvPr id="97350" name="Rectangle 1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Duration=4</a:t>
              </a:r>
            </a:p>
            <a:p>
              <a:pPr>
                <a:lnSpc>
                  <a:spcPct val="88000"/>
                </a:lnSpc>
                <a:spcBef>
                  <a:spcPct val="0"/>
                </a:spcBef>
                <a:buFontTx/>
                <a:buNone/>
              </a:pPr>
              <a:r>
                <a:rPr kumimoji="0" lang="en-US" altLang="zh-CN" sz="900">
                  <a:solidFill>
                    <a:schemeClr val="tx1"/>
                  </a:solidFill>
                  <a:latin typeface="Times New Roman" panose="02020603050405020304" pitchFamily="18" charset="0"/>
                  <a:ea typeface="宋体" panose="02010600030101010101" pitchFamily="2" charset="-122"/>
                </a:rPr>
                <a:t>Task A</a:t>
              </a:r>
            </a:p>
          </p:txBody>
        </p:sp>
        <p:sp>
          <p:nvSpPr>
            <p:cNvPr id="97351" name="Rectangle 1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r>
                <a:rPr kumimoji="0" lang="en-US" altLang="zh-CN" sz="900">
                  <a:solidFill>
                    <a:schemeClr val="tx1"/>
                  </a:solidFill>
                  <a:latin typeface="Times New Roman" panose="02020603050405020304" pitchFamily="18" charset="0"/>
                  <a:ea typeface="宋体" panose="02010600030101010101" pitchFamily="2" charset="-122"/>
                </a:rPr>
                <a:t>0</a:t>
              </a:r>
            </a:p>
          </p:txBody>
        </p:sp>
        <p:sp>
          <p:nvSpPr>
            <p:cNvPr id="97352" name="Rectangle 2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53" name="Rectangle 2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7354" name="Rectangle 2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7287" name="Group 23"/>
          <p:cNvGrpSpPr>
            <a:grpSpLocks/>
          </p:cNvGrpSpPr>
          <p:nvPr/>
        </p:nvGrpSpPr>
        <p:grpSpPr bwMode="auto">
          <a:xfrm>
            <a:off x="2393950" y="738188"/>
            <a:ext cx="1262063" cy="1574800"/>
            <a:chOff x="0" y="0"/>
            <a:chExt cx="1542" cy="1635"/>
          </a:xfrm>
        </p:grpSpPr>
        <p:sp>
          <p:nvSpPr>
            <p:cNvPr id="97337" name="Text Box 2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LF</a:t>
              </a:r>
            </a:p>
          </p:txBody>
        </p:sp>
        <p:sp>
          <p:nvSpPr>
            <p:cNvPr id="97338" name="Text Box 2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1400">
                  <a:solidFill>
                    <a:schemeClr val="tx1"/>
                  </a:solidFill>
                  <a:latin typeface="Times New Roman" panose="02020603050405020304" pitchFamily="18" charset="0"/>
                  <a:ea typeface="宋体" panose="02010600030101010101" pitchFamily="2" charset="-122"/>
                </a:rPr>
                <a:t>LS</a:t>
              </a:r>
            </a:p>
          </p:txBody>
        </p:sp>
        <p:sp>
          <p:nvSpPr>
            <p:cNvPr id="97339" name="Text Box 2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EF</a:t>
              </a:r>
            </a:p>
          </p:txBody>
        </p:sp>
        <p:sp>
          <p:nvSpPr>
            <p:cNvPr id="97340" name="Text Box 2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1400">
                  <a:solidFill>
                    <a:schemeClr val="tx1"/>
                  </a:solidFill>
                  <a:latin typeface="Times New Roman" panose="02020603050405020304" pitchFamily="18" charset="0"/>
                  <a:ea typeface="宋体" panose="02010600030101010101" pitchFamily="2" charset="-122"/>
                </a:rPr>
                <a:t>ES</a:t>
              </a:r>
            </a:p>
          </p:txBody>
        </p:sp>
        <p:sp>
          <p:nvSpPr>
            <p:cNvPr id="97341" name="Rectangle 2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Duration=6</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B</a:t>
              </a:r>
            </a:p>
          </p:txBody>
        </p:sp>
        <p:sp>
          <p:nvSpPr>
            <p:cNvPr id="97342" name="Rectangle 2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43" name="Rectangle 3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44" name="Rectangle 3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7345" name="Rectangle 3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7288" name="Group 33"/>
          <p:cNvGrpSpPr>
            <a:grpSpLocks/>
          </p:cNvGrpSpPr>
          <p:nvPr/>
        </p:nvGrpSpPr>
        <p:grpSpPr bwMode="auto">
          <a:xfrm>
            <a:off x="4308475" y="738188"/>
            <a:ext cx="1260475" cy="1574800"/>
            <a:chOff x="0" y="0"/>
            <a:chExt cx="1542" cy="1635"/>
          </a:xfrm>
        </p:grpSpPr>
        <p:sp>
          <p:nvSpPr>
            <p:cNvPr id="97328" name="Text Box 3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7329" name="Text Box 3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7330" name="Text Box 3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7331" name="Text Box 3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7332" name="Rectangle 3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Duration=7</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C</a:t>
              </a:r>
            </a:p>
          </p:txBody>
        </p:sp>
        <p:sp>
          <p:nvSpPr>
            <p:cNvPr id="97333" name="Rectangle 3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34" name="Rectangle 4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35" name="Rectangle 4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7336" name="Rectangle 4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7289" name="Group 43"/>
          <p:cNvGrpSpPr>
            <a:grpSpLocks/>
          </p:cNvGrpSpPr>
          <p:nvPr/>
        </p:nvGrpSpPr>
        <p:grpSpPr bwMode="auto">
          <a:xfrm>
            <a:off x="6075363" y="738188"/>
            <a:ext cx="1260475" cy="1574800"/>
            <a:chOff x="0" y="0"/>
            <a:chExt cx="1542" cy="1635"/>
          </a:xfrm>
        </p:grpSpPr>
        <p:sp>
          <p:nvSpPr>
            <p:cNvPr id="97319" name="Text Box 4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7320" name="Text Box 4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7321" name="Text Box 4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7322" name="Text Box 4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7323" name="Rectangle 4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Duration=5</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D</a:t>
              </a:r>
            </a:p>
          </p:txBody>
        </p:sp>
        <p:sp>
          <p:nvSpPr>
            <p:cNvPr id="97324" name="Rectangle 4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25" name="Rectangle 5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26" name="Rectangle 5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7327" name="Rectangle 5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7290" name="Group 53"/>
          <p:cNvGrpSpPr>
            <a:grpSpLocks/>
          </p:cNvGrpSpPr>
          <p:nvPr/>
        </p:nvGrpSpPr>
        <p:grpSpPr bwMode="auto">
          <a:xfrm>
            <a:off x="2541588" y="3590925"/>
            <a:ext cx="1260475" cy="1574800"/>
            <a:chOff x="0" y="0"/>
            <a:chExt cx="1542" cy="1635"/>
          </a:xfrm>
        </p:grpSpPr>
        <p:sp>
          <p:nvSpPr>
            <p:cNvPr id="97310" name="Text Box 5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7311" name="Text Box 5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7312" name="Text Box 5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7313" name="Text Box 5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7314" name="Rectangle 5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Duration=8</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E</a:t>
              </a:r>
            </a:p>
          </p:txBody>
        </p:sp>
        <p:sp>
          <p:nvSpPr>
            <p:cNvPr id="97315" name="Rectangle 5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16" name="Rectangle 6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17" name="Rectangle 6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7318" name="Rectangle 6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7291" name="Group 63"/>
          <p:cNvGrpSpPr>
            <a:grpSpLocks/>
          </p:cNvGrpSpPr>
          <p:nvPr/>
        </p:nvGrpSpPr>
        <p:grpSpPr bwMode="auto">
          <a:xfrm>
            <a:off x="5338763" y="3590925"/>
            <a:ext cx="1260475" cy="1574800"/>
            <a:chOff x="0" y="0"/>
            <a:chExt cx="1542" cy="1635"/>
          </a:xfrm>
        </p:grpSpPr>
        <p:sp>
          <p:nvSpPr>
            <p:cNvPr id="97301" name="Text Box 6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7302" name="Text Box 6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7303" name="Text Box 6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7304" name="Text Box 6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7305" name="Rectangle 6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Duration=8</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F</a:t>
              </a:r>
            </a:p>
          </p:txBody>
        </p:sp>
        <p:sp>
          <p:nvSpPr>
            <p:cNvPr id="97306" name="Rectangle 6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07" name="Rectangle 7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7308" name="Rectangle 7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7309" name="Rectangle 7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sp>
        <p:nvSpPr>
          <p:cNvPr id="97292" name="Line 73"/>
          <p:cNvSpPr>
            <a:spLocks noChangeShapeType="1"/>
          </p:cNvSpPr>
          <p:nvPr/>
        </p:nvSpPr>
        <p:spPr bwMode="auto">
          <a:xfrm flipV="1">
            <a:off x="1363663" y="1338263"/>
            <a:ext cx="1030287" cy="1201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3" name="Line 74"/>
          <p:cNvSpPr>
            <a:spLocks noChangeShapeType="1"/>
          </p:cNvSpPr>
          <p:nvPr/>
        </p:nvSpPr>
        <p:spPr bwMode="auto">
          <a:xfrm>
            <a:off x="3571875" y="1338263"/>
            <a:ext cx="736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4" name="Line 75"/>
          <p:cNvSpPr>
            <a:spLocks noChangeShapeType="1"/>
          </p:cNvSpPr>
          <p:nvPr/>
        </p:nvSpPr>
        <p:spPr bwMode="auto">
          <a:xfrm>
            <a:off x="5486400" y="1338263"/>
            <a:ext cx="5889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5" name="Line 76"/>
          <p:cNvSpPr>
            <a:spLocks noChangeShapeType="1"/>
          </p:cNvSpPr>
          <p:nvPr/>
        </p:nvSpPr>
        <p:spPr bwMode="auto">
          <a:xfrm>
            <a:off x="7251700" y="1338263"/>
            <a:ext cx="884238" cy="901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6" name="Line 77"/>
          <p:cNvSpPr>
            <a:spLocks noChangeShapeType="1"/>
          </p:cNvSpPr>
          <p:nvPr/>
        </p:nvSpPr>
        <p:spPr bwMode="auto">
          <a:xfrm>
            <a:off x="1363663" y="2990850"/>
            <a:ext cx="1177925" cy="13509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7" name="Line 78"/>
          <p:cNvSpPr>
            <a:spLocks noChangeShapeType="1"/>
          </p:cNvSpPr>
          <p:nvPr/>
        </p:nvSpPr>
        <p:spPr bwMode="auto">
          <a:xfrm flipV="1">
            <a:off x="3424238" y="1789113"/>
            <a:ext cx="884237" cy="2103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8" name="Line 79"/>
          <p:cNvSpPr>
            <a:spLocks noChangeShapeType="1"/>
          </p:cNvSpPr>
          <p:nvPr/>
        </p:nvSpPr>
        <p:spPr bwMode="auto">
          <a:xfrm>
            <a:off x="3719513" y="4341813"/>
            <a:ext cx="16192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9" name="Line 80"/>
          <p:cNvSpPr>
            <a:spLocks noChangeShapeType="1"/>
          </p:cNvSpPr>
          <p:nvPr/>
        </p:nvSpPr>
        <p:spPr bwMode="auto">
          <a:xfrm flipV="1">
            <a:off x="6662738" y="3290888"/>
            <a:ext cx="1473200" cy="10509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0" name="Text Box 81"/>
          <p:cNvSpPr txBox="1">
            <a:spLocks noChangeArrowheads="1"/>
          </p:cNvSpPr>
          <p:nvPr/>
        </p:nvSpPr>
        <p:spPr bwMode="auto">
          <a:xfrm>
            <a:off x="381000" y="5130800"/>
            <a:ext cx="8229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3200">
                <a:solidFill>
                  <a:schemeClr val="tx1"/>
                </a:solidFill>
                <a:latin typeface="Arial Narrow" panose="020B0606020202030204" pitchFamily="34" charset="0"/>
                <a:ea typeface="宋体" panose="02010600030101010101" pitchFamily="2" charset="-122"/>
              </a:rPr>
              <a:t>1.</a:t>
            </a:r>
            <a:r>
              <a:rPr kumimoji="0" lang="zh-CN" altLang="en-US" sz="3200">
                <a:solidFill>
                  <a:schemeClr val="tx1"/>
                </a:solidFill>
                <a:latin typeface="Arial Narrow" panose="020B0606020202030204" pitchFamily="34" charset="0"/>
                <a:ea typeface="宋体" panose="02010600030101010101" pitchFamily="2" charset="-122"/>
              </a:rPr>
              <a:t>确定ＣＰ以及ＣＰ的长度？</a:t>
            </a:r>
          </a:p>
          <a:p>
            <a:pPr eaLnBrk="1" hangingPunct="1">
              <a:spcBef>
                <a:spcPct val="50000"/>
              </a:spcBef>
              <a:buFontTx/>
              <a:buNone/>
            </a:pPr>
            <a:r>
              <a:rPr kumimoji="0" lang="en-US" altLang="zh-CN" sz="3200">
                <a:solidFill>
                  <a:schemeClr val="tx1"/>
                </a:solidFill>
                <a:latin typeface="Arial Narrow" panose="020B0606020202030204" pitchFamily="34" charset="0"/>
                <a:ea typeface="宋体" panose="02010600030101010101" pitchFamily="2" charset="-122"/>
              </a:rPr>
              <a:t>2.</a:t>
            </a:r>
            <a:r>
              <a:rPr kumimoji="0" lang="zh-CN" altLang="en-US" sz="3200">
                <a:solidFill>
                  <a:schemeClr val="tx1"/>
                </a:solidFill>
                <a:latin typeface="Arial Narrow" panose="020B0606020202030204" pitchFamily="34" charset="0"/>
                <a:ea typeface="宋体" panose="02010600030101010101" pitchFamily="2" charset="-122"/>
              </a:rPr>
              <a:t>Ｆ的自由浮动和总浮动？</a:t>
            </a:r>
          </a:p>
        </p:txBody>
      </p:sp>
    </p:spTree>
  </p:cSld>
  <p:clrMapOvr>
    <a:masterClrMapping/>
  </p:clrMapOvr>
  <p:transition spd="slow" advClick="0" advTm="1548"/>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3"/>
          <p:cNvSpPr>
            <a:spLocks noGrp="1"/>
          </p:cNvSpPr>
          <p:nvPr>
            <p:ph type="ftr" sz="quarter" idx="4294967295"/>
          </p:nvPr>
        </p:nvSpPr>
        <p:spPr>
          <a:xfrm>
            <a:off x="685800" y="6597650"/>
            <a:ext cx="19050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Arial Narrow" panose="020B0606020202030204" pitchFamily="34" charset="0"/>
                <a:ea typeface="宋体" panose="02010600030101010101" pitchFamily="2" charset="-122"/>
              </a:rPr>
              <a:t> chapter__3</a:t>
            </a:r>
          </a:p>
        </p:txBody>
      </p:sp>
      <p:sp>
        <p:nvSpPr>
          <p:cNvPr id="98307" name="灯片编号占位符 4"/>
          <p:cNvSpPr>
            <a:spLocks noGrp="1"/>
          </p:cNvSpPr>
          <p:nvPr>
            <p:ph type="sldNum" sz="quarter" idx="12"/>
          </p:nvPr>
        </p:nvSpPr>
        <p:spPr>
          <a:xfrm>
            <a:off x="2743200" y="6597650"/>
            <a:ext cx="3657600" cy="260350"/>
          </a:xfrm>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9B327C7C-5B8B-4C01-B1F0-617B767B4A53}" type="slidenum">
              <a:rPr lang="zh-CN" altLang="en-US" sz="1400" smtClean="0">
                <a:solidFill>
                  <a:schemeClr val="tx1"/>
                </a:solidFill>
                <a:latin typeface="Arial Narrow" panose="020B0606020202030204" pitchFamily="34" charset="0"/>
                <a:ea typeface="宋体" panose="02010600030101010101" pitchFamily="2" charset="-122"/>
              </a:rPr>
              <a:pPr algn="ctr">
                <a:spcBef>
                  <a:spcPct val="0"/>
                </a:spcBef>
                <a:buFontTx/>
                <a:buNone/>
              </a:pPr>
              <a:t>64</a:t>
            </a:fld>
            <a:endParaRPr lang="en-US" altLang="zh-CN" sz="1400">
              <a:solidFill>
                <a:schemeClr val="tx1"/>
              </a:solidFill>
              <a:latin typeface="Arial Narrow" panose="020B0606020202030204" pitchFamily="34" charset="0"/>
              <a:ea typeface="宋体" panose="02010600030101010101" pitchFamily="2" charset="-122"/>
            </a:endParaRPr>
          </a:p>
        </p:txBody>
      </p:sp>
      <p:sp>
        <p:nvSpPr>
          <p:cNvPr id="135172" name="Rectangle 2"/>
          <p:cNvSpPr>
            <a:spLocks noGrp="1" noChangeArrowheads="1"/>
          </p:cNvSpPr>
          <p:nvPr>
            <p:ph type="title"/>
          </p:nvPr>
        </p:nvSpPr>
        <p:spPr>
          <a:xfrm>
            <a:off x="685800" y="0"/>
            <a:ext cx="7772400" cy="1143000"/>
          </a:xfrm>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defRPr/>
            </a:pPr>
            <a:r>
              <a:rPr lang="zh-CN" altLang="en-US"/>
              <a:t>课堂练习</a:t>
            </a:r>
            <a:r>
              <a:rPr lang="en-US" altLang="zh-CN"/>
              <a:t>-</a:t>
            </a:r>
            <a:r>
              <a:rPr lang="zh-CN" altLang="en-US"/>
              <a:t>答案</a:t>
            </a:r>
          </a:p>
        </p:txBody>
      </p:sp>
      <p:grpSp>
        <p:nvGrpSpPr>
          <p:cNvPr id="98309" name="Group 3"/>
          <p:cNvGrpSpPr>
            <a:grpSpLocks/>
          </p:cNvGrpSpPr>
          <p:nvPr/>
        </p:nvGrpSpPr>
        <p:grpSpPr bwMode="auto">
          <a:xfrm>
            <a:off x="7769225" y="2219325"/>
            <a:ext cx="1260475" cy="1573213"/>
            <a:chOff x="0" y="0"/>
            <a:chExt cx="1542" cy="1635"/>
          </a:xfrm>
        </p:grpSpPr>
        <p:sp>
          <p:nvSpPr>
            <p:cNvPr id="98409" name="Text Box 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8410" name="Text Box 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8411" name="Text Box 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8412" name="Text Box 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8413" name="Rectangle 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Duration=3</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G</a:t>
              </a:r>
            </a:p>
          </p:txBody>
        </p:sp>
        <p:sp>
          <p:nvSpPr>
            <p:cNvPr id="98414" name="Rectangle 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415" name="Rectangle 1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416" name="Rectangle 1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8417" name="Rectangle 1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8310" name="Group 13"/>
          <p:cNvGrpSpPr>
            <a:grpSpLocks/>
          </p:cNvGrpSpPr>
          <p:nvPr/>
        </p:nvGrpSpPr>
        <p:grpSpPr bwMode="auto">
          <a:xfrm>
            <a:off x="114300" y="2297113"/>
            <a:ext cx="1260475" cy="1573212"/>
            <a:chOff x="0" y="0"/>
            <a:chExt cx="1542" cy="1635"/>
          </a:xfrm>
        </p:grpSpPr>
        <p:sp>
          <p:nvSpPr>
            <p:cNvPr id="98400" name="Text Box 1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8401" name="Text Box 1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8402" name="Text Box 1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8403" name="Text Box 1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8404" name="Rectangle 1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Duration=4</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A</a:t>
              </a:r>
            </a:p>
          </p:txBody>
        </p:sp>
        <p:sp>
          <p:nvSpPr>
            <p:cNvPr id="98405" name="Rectangle 1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r>
                <a:rPr kumimoji="0" lang="en-US" altLang="zh-CN" sz="900">
                  <a:solidFill>
                    <a:schemeClr val="tx1"/>
                  </a:solidFill>
                  <a:latin typeface="Times New Roman" panose="02020603050405020304" pitchFamily="18" charset="0"/>
                  <a:ea typeface="宋体" panose="02010600030101010101" pitchFamily="2" charset="-122"/>
                </a:rPr>
                <a:t>0</a:t>
              </a:r>
            </a:p>
          </p:txBody>
        </p:sp>
        <p:sp>
          <p:nvSpPr>
            <p:cNvPr id="98406" name="Rectangle 2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407" name="Rectangle 2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8408" name="Rectangle 2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8311" name="Group 23"/>
          <p:cNvGrpSpPr>
            <a:grpSpLocks/>
          </p:cNvGrpSpPr>
          <p:nvPr/>
        </p:nvGrpSpPr>
        <p:grpSpPr bwMode="auto">
          <a:xfrm>
            <a:off x="2405063" y="1017588"/>
            <a:ext cx="1262062" cy="1574800"/>
            <a:chOff x="0" y="0"/>
            <a:chExt cx="1542" cy="1635"/>
          </a:xfrm>
        </p:grpSpPr>
        <p:sp>
          <p:nvSpPr>
            <p:cNvPr id="98391" name="Text Box 2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8392" name="Text Box 2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8393" name="Text Box 2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8394" name="Text Box 2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8395" name="Rectangle 2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Duration=6</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B</a:t>
              </a:r>
            </a:p>
          </p:txBody>
        </p:sp>
        <p:sp>
          <p:nvSpPr>
            <p:cNvPr id="98396" name="Rectangle 2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97" name="Rectangle 3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98" name="Rectangle 3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8399" name="Rectangle 3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8312" name="Group 33"/>
          <p:cNvGrpSpPr>
            <a:grpSpLocks/>
          </p:cNvGrpSpPr>
          <p:nvPr/>
        </p:nvGrpSpPr>
        <p:grpSpPr bwMode="auto">
          <a:xfrm>
            <a:off x="4319588" y="1017588"/>
            <a:ext cx="1260475" cy="1574800"/>
            <a:chOff x="0" y="0"/>
            <a:chExt cx="1542" cy="1635"/>
          </a:xfrm>
        </p:grpSpPr>
        <p:sp>
          <p:nvSpPr>
            <p:cNvPr id="98382" name="Text Box 3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8383" name="Text Box 3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8384" name="Text Box 3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8385" name="Text Box 3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8386" name="Rectangle 3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Duration=7</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C</a:t>
              </a:r>
            </a:p>
          </p:txBody>
        </p:sp>
        <p:sp>
          <p:nvSpPr>
            <p:cNvPr id="98387" name="Rectangle 3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88" name="Rectangle 4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89" name="Rectangle 4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8390" name="Rectangle 4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8313" name="Group 43"/>
          <p:cNvGrpSpPr>
            <a:grpSpLocks/>
          </p:cNvGrpSpPr>
          <p:nvPr/>
        </p:nvGrpSpPr>
        <p:grpSpPr bwMode="auto">
          <a:xfrm>
            <a:off x="6086475" y="1017588"/>
            <a:ext cx="1260475" cy="1574800"/>
            <a:chOff x="0" y="0"/>
            <a:chExt cx="1542" cy="1635"/>
          </a:xfrm>
        </p:grpSpPr>
        <p:sp>
          <p:nvSpPr>
            <p:cNvPr id="98373" name="Text Box 4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8374" name="Text Box 4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8375" name="Text Box 4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8376" name="Text Box 4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8377" name="Rectangle 4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Duration=5</a:t>
              </a:r>
            </a:p>
            <a:p>
              <a:pPr>
                <a:lnSpc>
                  <a:spcPct val="88000"/>
                </a:lnSpc>
                <a:spcBef>
                  <a:spcPct val="0"/>
                </a:spcBef>
                <a:buFontTx/>
                <a:buNone/>
              </a:pPr>
              <a:r>
                <a:rPr kumimoji="0" lang="en-US" altLang="zh-CN" sz="1200">
                  <a:solidFill>
                    <a:schemeClr val="tx1"/>
                  </a:solidFill>
                  <a:latin typeface="Times New Roman" panose="02020603050405020304" pitchFamily="18" charset="0"/>
                  <a:ea typeface="宋体" panose="02010600030101010101" pitchFamily="2" charset="-122"/>
                </a:rPr>
                <a:t>Task D</a:t>
              </a:r>
            </a:p>
          </p:txBody>
        </p:sp>
        <p:sp>
          <p:nvSpPr>
            <p:cNvPr id="98378" name="Rectangle 4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79" name="Rectangle 5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80" name="Rectangle 5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8381" name="Rectangle 5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8314" name="Group 53"/>
          <p:cNvGrpSpPr>
            <a:grpSpLocks/>
          </p:cNvGrpSpPr>
          <p:nvPr/>
        </p:nvGrpSpPr>
        <p:grpSpPr bwMode="auto">
          <a:xfrm>
            <a:off x="2552700" y="3870325"/>
            <a:ext cx="1260475" cy="1574800"/>
            <a:chOff x="0" y="0"/>
            <a:chExt cx="1542" cy="1635"/>
          </a:xfrm>
        </p:grpSpPr>
        <p:sp>
          <p:nvSpPr>
            <p:cNvPr id="98364" name="Text Box 5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8365" name="Text Box 5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8366" name="Text Box 5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8367" name="Text Box 5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8368" name="Rectangle 5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400">
                  <a:solidFill>
                    <a:schemeClr val="tx1"/>
                  </a:solidFill>
                  <a:latin typeface="Times New Roman" panose="02020603050405020304" pitchFamily="18" charset="0"/>
                  <a:ea typeface="宋体" panose="02010600030101010101" pitchFamily="2" charset="-122"/>
                </a:rPr>
                <a:t>Duration=8</a:t>
              </a:r>
            </a:p>
            <a:p>
              <a:pPr>
                <a:lnSpc>
                  <a:spcPct val="88000"/>
                </a:lnSpc>
                <a:spcBef>
                  <a:spcPct val="0"/>
                </a:spcBef>
                <a:buFontTx/>
                <a:buNone/>
              </a:pPr>
              <a:r>
                <a:rPr kumimoji="0" lang="en-US" altLang="zh-CN" sz="1400">
                  <a:solidFill>
                    <a:schemeClr val="tx1"/>
                  </a:solidFill>
                  <a:latin typeface="Times New Roman" panose="02020603050405020304" pitchFamily="18" charset="0"/>
                  <a:ea typeface="宋体" panose="02010600030101010101" pitchFamily="2" charset="-122"/>
                </a:rPr>
                <a:t>Task E</a:t>
              </a:r>
            </a:p>
          </p:txBody>
        </p:sp>
        <p:sp>
          <p:nvSpPr>
            <p:cNvPr id="98369" name="Rectangle 5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70" name="Rectangle 6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71" name="Rectangle 6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8372" name="Rectangle 6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grpSp>
        <p:nvGrpSpPr>
          <p:cNvPr id="98315" name="Group 63"/>
          <p:cNvGrpSpPr>
            <a:grpSpLocks/>
          </p:cNvGrpSpPr>
          <p:nvPr/>
        </p:nvGrpSpPr>
        <p:grpSpPr bwMode="auto">
          <a:xfrm>
            <a:off x="5349875" y="3870325"/>
            <a:ext cx="1260475" cy="1574800"/>
            <a:chOff x="0" y="0"/>
            <a:chExt cx="1542" cy="1635"/>
          </a:xfrm>
        </p:grpSpPr>
        <p:sp>
          <p:nvSpPr>
            <p:cNvPr id="98355" name="Text Box 64"/>
            <p:cNvSpPr txBox="1">
              <a:spLocks noChangeArrowheads="1"/>
            </p:cNvSpPr>
            <p:nvPr/>
          </p:nvSpPr>
          <p:spPr bwMode="auto">
            <a:xfrm>
              <a:off x="1034" y="130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LF</a:t>
              </a:r>
            </a:p>
          </p:txBody>
        </p:sp>
        <p:sp>
          <p:nvSpPr>
            <p:cNvPr id="98356" name="Text Box 65"/>
            <p:cNvSpPr txBox="1">
              <a:spLocks noChangeArrowheads="1"/>
            </p:cNvSpPr>
            <p:nvPr/>
          </p:nvSpPr>
          <p:spPr bwMode="auto">
            <a:xfrm>
              <a:off x="44" y="132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LS</a:t>
              </a:r>
            </a:p>
          </p:txBody>
        </p:sp>
        <p:sp>
          <p:nvSpPr>
            <p:cNvPr id="98357" name="Text Box 66"/>
            <p:cNvSpPr txBox="1">
              <a:spLocks noChangeArrowheads="1"/>
            </p:cNvSpPr>
            <p:nvPr/>
          </p:nvSpPr>
          <p:spPr bwMode="auto">
            <a:xfrm>
              <a:off x="1034" y="15"/>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EF</a:t>
              </a:r>
            </a:p>
          </p:txBody>
        </p:sp>
        <p:sp>
          <p:nvSpPr>
            <p:cNvPr id="98358" name="Text Box 67"/>
            <p:cNvSpPr txBox="1">
              <a:spLocks noChangeArrowheads="1"/>
            </p:cNvSpPr>
            <p:nvPr/>
          </p:nvSpPr>
          <p:spPr bwMode="auto">
            <a:xfrm>
              <a:off x="0" y="0"/>
              <a:ext cx="48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just">
                <a:lnSpc>
                  <a:spcPct val="72000"/>
                </a:lnSpc>
                <a:spcBef>
                  <a:spcPct val="0"/>
                </a:spcBef>
                <a:buFontTx/>
                <a:buNone/>
              </a:pPr>
              <a:r>
                <a:rPr kumimoji="0" lang="en-US" altLang="zh-CN" sz="700">
                  <a:solidFill>
                    <a:schemeClr val="tx1"/>
                  </a:solidFill>
                  <a:latin typeface="Times New Roman" panose="02020603050405020304" pitchFamily="18" charset="0"/>
                  <a:ea typeface="宋体" panose="02010600030101010101" pitchFamily="2" charset="-122"/>
                </a:rPr>
                <a:t>ES</a:t>
              </a:r>
            </a:p>
          </p:txBody>
        </p:sp>
        <p:sp>
          <p:nvSpPr>
            <p:cNvPr id="98359" name="Rectangle 68"/>
            <p:cNvSpPr>
              <a:spLocks noChangeArrowheads="1"/>
            </p:cNvSpPr>
            <p:nvPr/>
          </p:nvSpPr>
          <p:spPr bwMode="auto">
            <a:xfrm>
              <a:off x="0" y="300"/>
              <a:ext cx="1530" cy="105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a:p>
              <a:pPr>
                <a:lnSpc>
                  <a:spcPct val="88000"/>
                </a:lnSpc>
                <a:spcBef>
                  <a:spcPct val="0"/>
                </a:spcBef>
                <a:buFontTx/>
                <a:buNone/>
              </a:pPr>
              <a:r>
                <a:rPr kumimoji="0" lang="en-US" altLang="zh-CN" sz="1400">
                  <a:solidFill>
                    <a:schemeClr val="tx1"/>
                  </a:solidFill>
                  <a:latin typeface="Times New Roman" panose="02020603050405020304" pitchFamily="18" charset="0"/>
                  <a:ea typeface="宋体" panose="02010600030101010101" pitchFamily="2" charset="-122"/>
                </a:rPr>
                <a:t>Duration=8</a:t>
              </a:r>
            </a:p>
            <a:p>
              <a:pPr>
                <a:lnSpc>
                  <a:spcPct val="88000"/>
                </a:lnSpc>
                <a:spcBef>
                  <a:spcPct val="0"/>
                </a:spcBef>
                <a:buFontTx/>
                <a:buNone/>
              </a:pPr>
              <a:r>
                <a:rPr kumimoji="0" lang="en-US" altLang="zh-CN" sz="1400">
                  <a:solidFill>
                    <a:schemeClr val="tx1"/>
                  </a:solidFill>
                  <a:latin typeface="Times New Roman" panose="02020603050405020304" pitchFamily="18" charset="0"/>
                  <a:ea typeface="宋体" panose="02010600030101010101" pitchFamily="2" charset="-122"/>
                </a:rPr>
                <a:t>Task F</a:t>
              </a:r>
            </a:p>
          </p:txBody>
        </p:sp>
        <p:sp>
          <p:nvSpPr>
            <p:cNvPr id="98360" name="Rectangle 69"/>
            <p:cNvSpPr>
              <a:spLocks noChangeArrowheads="1"/>
            </p:cNvSpPr>
            <p:nvPr/>
          </p:nvSpPr>
          <p:spPr bwMode="auto">
            <a:xfrm>
              <a:off x="0"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61" name="Rectangle 70"/>
            <p:cNvSpPr>
              <a:spLocks noChangeArrowheads="1"/>
            </p:cNvSpPr>
            <p:nvPr/>
          </p:nvSpPr>
          <p:spPr bwMode="auto">
            <a:xfrm>
              <a:off x="976" y="30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nSpc>
                  <a:spcPct val="72000"/>
                </a:lnSpc>
                <a:spcBef>
                  <a:spcPct val="0"/>
                </a:spcBef>
                <a:buFontTx/>
                <a:buNone/>
              </a:pPr>
              <a:endParaRPr kumimoji="0" lang="zh-CN" altLang="en-US" sz="900">
                <a:solidFill>
                  <a:schemeClr val="tx1"/>
                </a:solidFill>
                <a:latin typeface="Times New Roman" panose="02020603050405020304" pitchFamily="18" charset="0"/>
                <a:ea typeface="宋体" panose="02010600030101010101" pitchFamily="2" charset="-122"/>
              </a:endParaRPr>
            </a:p>
          </p:txBody>
        </p:sp>
        <p:sp>
          <p:nvSpPr>
            <p:cNvPr id="98362" name="Rectangle 71"/>
            <p:cNvSpPr>
              <a:spLocks noChangeArrowheads="1"/>
            </p:cNvSpPr>
            <p:nvPr/>
          </p:nvSpPr>
          <p:spPr bwMode="auto">
            <a:xfrm>
              <a:off x="14" y="1050"/>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sp>
          <p:nvSpPr>
            <p:cNvPr id="98363" name="Rectangle 72"/>
            <p:cNvSpPr>
              <a:spLocks noChangeArrowheads="1"/>
            </p:cNvSpPr>
            <p:nvPr/>
          </p:nvSpPr>
          <p:spPr bwMode="auto">
            <a:xfrm>
              <a:off x="988" y="1059"/>
              <a:ext cx="554" cy="300"/>
            </a:xfrm>
            <a:prstGeom prst="rect">
              <a:avLst/>
            </a:prstGeom>
            <a:solidFill>
              <a:srgbClr val="FFFFFF"/>
            </a:solidFill>
            <a:ln w="9525">
              <a:solidFill>
                <a:srgbClr val="000000"/>
              </a:solidFill>
              <a:miter lim="800000"/>
              <a:headEnd/>
              <a:tailEnd/>
            </a:ln>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sz="4800">
                <a:solidFill>
                  <a:schemeClr val="tx1"/>
                </a:solidFill>
                <a:latin typeface="Arial Narrow" panose="020B0606020202030204" pitchFamily="34" charset="0"/>
                <a:ea typeface="宋体" panose="02010600030101010101" pitchFamily="2" charset="-122"/>
              </a:endParaRPr>
            </a:p>
          </p:txBody>
        </p:sp>
      </p:grpSp>
      <p:sp>
        <p:nvSpPr>
          <p:cNvPr id="98316" name="Line 73"/>
          <p:cNvSpPr>
            <a:spLocks noChangeShapeType="1"/>
          </p:cNvSpPr>
          <p:nvPr/>
        </p:nvSpPr>
        <p:spPr bwMode="auto">
          <a:xfrm flipV="1">
            <a:off x="1374775" y="1617663"/>
            <a:ext cx="1030288" cy="1201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7" name="Line 74"/>
          <p:cNvSpPr>
            <a:spLocks noChangeShapeType="1"/>
          </p:cNvSpPr>
          <p:nvPr/>
        </p:nvSpPr>
        <p:spPr bwMode="auto">
          <a:xfrm>
            <a:off x="3582988" y="1617663"/>
            <a:ext cx="736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8" name="Line 75"/>
          <p:cNvSpPr>
            <a:spLocks noChangeShapeType="1"/>
          </p:cNvSpPr>
          <p:nvPr/>
        </p:nvSpPr>
        <p:spPr bwMode="auto">
          <a:xfrm>
            <a:off x="5497513" y="1617663"/>
            <a:ext cx="5889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9" name="Line 76"/>
          <p:cNvSpPr>
            <a:spLocks noChangeShapeType="1"/>
          </p:cNvSpPr>
          <p:nvPr/>
        </p:nvSpPr>
        <p:spPr bwMode="auto">
          <a:xfrm>
            <a:off x="7262813" y="1617663"/>
            <a:ext cx="884237" cy="901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0" name="Line 77"/>
          <p:cNvSpPr>
            <a:spLocks noChangeShapeType="1"/>
          </p:cNvSpPr>
          <p:nvPr/>
        </p:nvSpPr>
        <p:spPr bwMode="auto">
          <a:xfrm>
            <a:off x="1374775" y="3270250"/>
            <a:ext cx="1177925" cy="13509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1" name="Line 78"/>
          <p:cNvSpPr>
            <a:spLocks noChangeShapeType="1"/>
          </p:cNvSpPr>
          <p:nvPr/>
        </p:nvSpPr>
        <p:spPr bwMode="auto">
          <a:xfrm flipV="1">
            <a:off x="3435350" y="2068513"/>
            <a:ext cx="884238" cy="2103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2" name="Line 79"/>
          <p:cNvSpPr>
            <a:spLocks noChangeShapeType="1"/>
          </p:cNvSpPr>
          <p:nvPr/>
        </p:nvSpPr>
        <p:spPr bwMode="auto">
          <a:xfrm>
            <a:off x="3730625" y="4621213"/>
            <a:ext cx="16192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3" name="Line 80"/>
          <p:cNvSpPr>
            <a:spLocks noChangeShapeType="1"/>
          </p:cNvSpPr>
          <p:nvPr/>
        </p:nvSpPr>
        <p:spPr bwMode="auto">
          <a:xfrm flipV="1">
            <a:off x="6673850" y="3570288"/>
            <a:ext cx="1473200" cy="10509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321" name="Text Box 81"/>
          <p:cNvSpPr txBox="1">
            <a:spLocks noChangeArrowheads="1"/>
          </p:cNvSpPr>
          <p:nvPr/>
        </p:nvSpPr>
        <p:spPr bwMode="auto">
          <a:xfrm>
            <a:off x="876300" y="25415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4</a:t>
            </a:r>
          </a:p>
        </p:txBody>
      </p:sp>
      <p:sp>
        <p:nvSpPr>
          <p:cNvPr id="138322" name="Text Box 82"/>
          <p:cNvSpPr txBox="1">
            <a:spLocks noChangeArrowheads="1"/>
          </p:cNvSpPr>
          <p:nvPr/>
        </p:nvSpPr>
        <p:spPr bwMode="auto">
          <a:xfrm>
            <a:off x="2400300" y="13223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4</a:t>
            </a:r>
          </a:p>
        </p:txBody>
      </p:sp>
      <p:sp>
        <p:nvSpPr>
          <p:cNvPr id="138323" name="Text Box 83"/>
          <p:cNvSpPr txBox="1">
            <a:spLocks noChangeArrowheads="1"/>
          </p:cNvSpPr>
          <p:nvPr/>
        </p:nvSpPr>
        <p:spPr bwMode="auto">
          <a:xfrm>
            <a:off x="3238500" y="13223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10</a:t>
            </a:r>
          </a:p>
        </p:txBody>
      </p:sp>
      <p:sp>
        <p:nvSpPr>
          <p:cNvPr id="138324" name="Text Box 84"/>
          <p:cNvSpPr txBox="1">
            <a:spLocks noChangeArrowheads="1"/>
          </p:cNvSpPr>
          <p:nvPr/>
        </p:nvSpPr>
        <p:spPr bwMode="auto">
          <a:xfrm>
            <a:off x="2628900" y="41417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4</a:t>
            </a:r>
          </a:p>
        </p:txBody>
      </p:sp>
      <p:sp>
        <p:nvSpPr>
          <p:cNvPr id="138325" name="Text Box 85"/>
          <p:cNvSpPr txBox="1">
            <a:spLocks noChangeArrowheads="1"/>
          </p:cNvSpPr>
          <p:nvPr/>
        </p:nvSpPr>
        <p:spPr bwMode="auto">
          <a:xfrm>
            <a:off x="3390900" y="41417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12</a:t>
            </a:r>
          </a:p>
        </p:txBody>
      </p:sp>
      <p:sp>
        <p:nvSpPr>
          <p:cNvPr id="138326" name="Text Box 86"/>
          <p:cNvSpPr txBox="1">
            <a:spLocks noChangeArrowheads="1"/>
          </p:cNvSpPr>
          <p:nvPr/>
        </p:nvSpPr>
        <p:spPr bwMode="auto">
          <a:xfrm>
            <a:off x="4381500" y="13223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12</a:t>
            </a:r>
          </a:p>
        </p:txBody>
      </p:sp>
      <p:sp>
        <p:nvSpPr>
          <p:cNvPr id="138327" name="Text Box 87"/>
          <p:cNvSpPr txBox="1">
            <a:spLocks noChangeArrowheads="1"/>
          </p:cNvSpPr>
          <p:nvPr/>
        </p:nvSpPr>
        <p:spPr bwMode="auto">
          <a:xfrm>
            <a:off x="5143500" y="13223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19</a:t>
            </a:r>
          </a:p>
        </p:txBody>
      </p:sp>
      <p:sp>
        <p:nvSpPr>
          <p:cNvPr id="138328" name="Text Box 88"/>
          <p:cNvSpPr txBox="1">
            <a:spLocks noChangeArrowheads="1"/>
          </p:cNvSpPr>
          <p:nvPr/>
        </p:nvSpPr>
        <p:spPr bwMode="auto">
          <a:xfrm>
            <a:off x="6134100" y="13223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19</a:t>
            </a:r>
          </a:p>
        </p:txBody>
      </p:sp>
      <p:sp>
        <p:nvSpPr>
          <p:cNvPr id="138329" name="Text Box 89"/>
          <p:cNvSpPr txBox="1">
            <a:spLocks noChangeArrowheads="1"/>
          </p:cNvSpPr>
          <p:nvPr/>
        </p:nvSpPr>
        <p:spPr bwMode="auto">
          <a:xfrm>
            <a:off x="6896100" y="13223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24</a:t>
            </a:r>
          </a:p>
        </p:txBody>
      </p:sp>
      <p:sp>
        <p:nvSpPr>
          <p:cNvPr id="138330" name="Text Box 90"/>
          <p:cNvSpPr txBox="1">
            <a:spLocks noChangeArrowheads="1"/>
          </p:cNvSpPr>
          <p:nvPr/>
        </p:nvSpPr>
        <p:spPr bwMode="auto">
          <a:xfrm>
            <a:off x="5372100" y="41417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12</a:t>
            </a:r>
          </a:p>
        </p:txBody>
      </p:sp>
      <p:sp>
        <p:nvSpPr>
          <p:cNvPr id="138331" name="Text Box 91"/>
          <p:cNvSpPr txBox="1">
            <a:spLocks noChangeArrowheads="1"/>
          </p:cNvSpPr>
          <p:nvPr/>
        </p:nvSpPr>
        <p:spPr bwMode="auto">
          <a:xfrm>
            <a:off x="6134100" y="41417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20</a:t>
            </a:r>
          </a:p>
        </p:txBody>
      </p:sp>
      <p:sp>
        <p:nvSpPr>
          <p:cNvPr id="138332" name="Text Box 92"/>
          <p:cNvSpPr txBox="1">
            <a:spLocks noChangeArrowheads="1"/>
          </p:cNvSpPr>
          <p:nvPr/>
        </p:nvSpPr>
        <p:spPr bwMode="auto">
          <a:xfrm>
            <a:off x="7810500" y="25415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24</a:t>
            </a:r>
          </a:p>
        </p:txBody>
      </p:sp>
      <p:sp>
        <p:nvSpPr>
          <p:cNvPr id="138333" name="Text Box 93"/>
          <p:cNvSpPr txBox="1">
            <a:spLocks noChangeArrowheads="1"/>
          </p:cNvSpPr>
          <p:nvPr/>
        </p:nvSpPr>
        <p:spPr bwMode="auto">
          <a:xfrm>
            <a:off x="8648700" y="25415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27</a:t>
            </a:r>
          </a:p>
        </p:txBody>
      </p:sp>
      <p:sp>
        <p:nvSpPr>
          <p:cNvPr id="138334" name="Text Box 94"/>
          <p:cNvSpPr txBox="1">
            <a:spLocks noChangeArrowheads="1"/>
          </p:cNvSpPr>
          <p:nvPr/>
        </p:nvSpPr>
        <p:spPr bwMode="auto">
          <a:xfrm>
            <a:off x="8648700" y="32273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27</a:t>
            </a:r>
          </a:p>
        </p:txBody>
      </p:sp>
      <p:sp>
        <p:nvSpPr>
          <p:cNvPr id="138335" name="Text Box 95"/>
          <p:cNvSpPr txBox="1">
            <a:spLocks noChangeArrowheads="1"/>
          </p:cNvSpPr>
          <p:nvPr/>
        </p:nvSpPr>
        <p:spPr bwMode="auto">
          <a:xfrm>
            <a:off x="7810500" y="32273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24</a:t>
            </a:r>
          </a:p>
        </p:txBody>
      </p:sp>
      <p:sp>
        <p:nvSpPr>
          <p:cNvPr id="138336" name="Text Box 96"/>
          <p:cNvSpPr txBox="1">
            <a:spLocks noChangeArrowheads="1"/>
          </p:cNvSpPr>
          <p:nvPr/>
        </p:nvSpPr>
        <p:spPr bwMode="auto">
          <a:xfrm>
            <a:off x="6972300" y="20081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24</a:t>
            </a:r>
          </a:p>
        </p:txBody>
      </p:sp>
      <p:sp>
        <p:nvSpPr>
          <p:cNvPr id="138337" name="Text Box 97"/>
          <p:cNvSpPr txBox="1">
            <a:spLocks noChangeArrowheads="1"/>
          </p:cNvSpPr>
          <p:nvPr/>
        </p:nvSpPr>
        <p:spPr bwMode="auto">
          <a:xfrm>
            <a:off x="6210300" y="49037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24</a:t>
            </a:r>
          </a:p>
        </p:txBody>
      </p:sp>
      <p:sp>
        <p:nvSpPr>
          <p:cNvPr id="138338" name="Text Box 98"/>
          <p:cNvSpPr txBox="1">
            <a:spLocks noChangeArrowheads="1"/>
          </p:cNvSpPr>
          <p:nvPr/>
        </p:nvSpPr>
        <p:spPr bwMode="auto">
          <a:xfrm>
            <a:off x="5372100" y="49037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16</a:t>
            </a:r>
          </a:p>
        </p:txBody>
      </p:sp>
      <p:sp>
        <p:nvSpPr>
          <p:cNvPr id="138339" name="Text Box 99"/>
          <p:cNvSpPr txBox="1">
            <a:spLocks noChangeArrowheads="1"/>
          </p:cNvSpPr>
          <p:nvPr/>
        </p:nvSpPr>
        <p:spPr bwMode="auto">
          <a:xfrm>
            <a:off x="6134100" y="20081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19</a:t>
            </a:r>
          </a:p>
        </p:txBody>
      </p:sp>
      <p:sp>
        <p:nvSpPr>
          <p:cNvPr id="138340" name="Text Box 100"/>
          <p:cNvSpPr txBox="1">
            <a:spLocks noChangeArrowheads="1"/>
          </p:cNvSpPr>
          <p:nvPr/>
        </p:nvSpPr>
        <p:spPr bwMode="auto">
          <a:xfrm>
            <a:off x="5143500" y="20081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19</a:t>
            </a:r>
          </a:p>
        </p:txBody>
      </p:sp>
      <p:sp>
        <p:nvSpPr>
          <p:cNvPr id="138341" name="Text Box 101"/>
          <p:cNvSpPr txBox="1">
            <a:spLocks noChangeArrowheads="1"/>
          </p:cNvSpPr>
          <p:nvPr/>
        </p:nvSpPr>
        <p:spPr bwMode="auto">
          <a:xfrm>
            <a:off x="4305300" y="20081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12</a:t>
            </a:r>
          </a:p>
        </p:txBody>
      </p:sp>
      <p:sp>
        <p:nvSpPr>
          <p:cNvPr id="138342" name="Text Box 102"/>
          <p:cNvSpPr txBox="1">
            <a:spLocks noChangeArrowheads="1"/>
          </p:cNvSpPr>
          <p:nvPr/>
        </p:nvSpPr>
        <p:spPr bwMode="auto">
          <a:xfrm>
            <a:off x="3238500" y="20081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12</a:t>
            </a:r>
          </a:p>
        </p:txBody>
      </p:sp>
      <p:sp>
        <p:nvSpPr>
          <p:cNvPr id="138343" name="Text Box 103"/>
          <p:cNvSpPr txBox="1">
            <a:spLocks noChangeArrowheads="1"/>
          </p:cNvSpPr>
          <p:nvPr/>
        </p:nvSpPr>
        <p:spPr bwMode="auto">
          <a:xfrm>
            <a:off x="2476500" y="20081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6</a:t>
            </a:r>
          </a:p>
        </p:txBody>
      </p:sp>
      <p:sp>
        <p:nvSpPr>
          <p:cNvPr id="138344" name="Text Box 104"/>
          <p:cNvSpPr txBox="1">
            <a:spLocks noChangeArrowheads="1"/>
          </p:cNvSpPr>
          <p:nvPr/>
        </p:nvSpPr>
        <p:spPr bwMode="auto">
          <a:xfrm>
            <a:off x="3390900" y="49037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12</a:t>
            </a:r>
          </a:p>
        </p:txBody>
      </p:sp>
      <p:sp>
        <p:nvSpPr>
          <p:cNvPr id="138345" name="Text Box 105"/>
          <p:cNvSpPr txBox="1">
            <a:spLocks noChangeArrowheads="1"/>
          </p:cNvSpPr>
          <p:nvPr/>
        </p:nvSpPr>
        <p:spPr bwMode="auto">
          <a:xfrm>
            <a:off x="2628900" y="49037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4</a:t>
            </a:r>
          </a:p>
        </p:txBody>
      </p:sp>
      <p:sp>
        <p:nvSpPr>
          <p:cNvPr id="138346" name="Text Box 106"/>
          <p:cNvSpPr txBox="1">
            <a:spLocks noChangeArrowheads="1"/>
          </p:cNvSpPr>
          <p:nvPr/>
        </p:nvSpPr>
        <p:spPr bwMode="auto">
          <a:xfrm>
            <a:off x="952500" y="33035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4</a:t>
            </a:r>
          </a:p>
        </p:txBody>
      </p:sp>
      <p:sp>
        <p:nvSpPr>
          <p:cNvPr id="138347" name="Text Box 107"/>
          <p:cNvSpPr txBox="1">
            <a:spLocks noChangeArrowheads="1"/>
          </p:cNvSpPr>
          <p:nvPr/>
        </p:nvSpPr>
        <p:spPr bwMode="auto">
          <a:xfrm>
            <a:off x="190500" y="33035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1400">
                <a:solidFill>
                  <a:schemeClr val="tx1"/>
                </a:solidFill>
                <a:latin typeface="Arial Narrow" panose="020B0606020202030204" pitchFamily="34" charset="0"/>
                <a:ea typeface="宋体" panose="02010600030101010101" pitchFamily="2" charset="-122"/>
              </a:rPr>
              <a:t>0</a:t>
            </a:r>
          </a:p>
        </p:txBody>
      </p:sp>
      <p:sp>
        <p:nvSpPr>
          <p:cNvPr id="138348" name="Text Box 108"/>
          <p:cNvSpPr txBox="1">
            <a:spLocks noChangeArrowheads="1"/>
          </p:cNvSpPr>
          <p:nvPr/>
        </p:nvSpPr>
        <p:spPr bwMode="auto">
          <a:xfrm>
            <a:off x="304800" y="5791200"/>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3600">
                <a:solidFill>
                  <a:srgbClr val="FF66FF"/>
                </a:solidFill>
                <a:latin typeface="Arial Narrow" panose="020B0606020202030204" pitchFamily="34" charset="0"/>
                <a:ea typeface="宋体" panose="02010600030101010101" pitchFamily="2" charset="-122"/>
              </a:rPr>
              <a:t>CP:A-&gt;E-&gt;C-&gt;D-&gt;G</a:t>
            </a:r>
          </a:p>
        </p:txBody>
      </p:sp>
      <p:sp>
        <p:nvSpPr>
          <p:cNvPr id="138349" name="Text Box 109"/>
          <p:cNvSpPr txBox="1">
            <a:spLocks noChangeArrowheads="1"/>
          </p:cNvSpPr>
          <p:nvPr/>
        </p:nvSpPr>
        <p:spPr bwMode="auto">
          <a:xfrm>
            <a:off x="4648200" y="57912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3600">
                <a:solidFill>
                  <a:srgbClr val="FF66FF"/>
                </a:solidFill>
                <a:latin typeface="Arial Narrow" panose="020B0606020202030204" pitchFamily="34" charset="0"/>
                <a:ea typeface="宋体" panose="02010600030101010101" pitchFamily="2" charset="-122"/>
              </a:rPr>
              <a:t>CP Path:27</a:t>
            </a:r>
          </a:p>
        </p:txBody>
      </p:sp>
      <p:sp>
        <p:nvSpPr>
          <p:cNvPr id="138350" name="Text Box 110"/>
          <p:cNvSpPr txBox="1">
            <a:spLocks noChangeArrowheads="1"/>
          </p:cNvSpPr>
          <p:nvPr/>
        </p:nvSpPr>
        <p:spPr bwMode="auto">
          <a:xfrm>
            <a:off x="6781800" y="5867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2400">
                <a:solidFill>
                  <a:srgbClr val="FF66FF"/>
                </a:solidFill>
                <a:latin typeface="Arial Narrow" panose="020B0606020202030204" pitchFamily="34" charset="0"/>
                <a:ea typeface="宋体" panose="02010600030101010101" pitchFamily="2" charset="-122"/>
              </a:rPr>
              <a:t>FF(F)=4</a:t>
            </a:r>
          </a:p>
        </p:txBody>
      </p:sp>
      <p:sp>
        <p:nvSpPr>
          <p:cNvPr id="138351" name="Text Box 111"/>
          <p:cNvSpPr txBox="1">
            <a:spLocks noChangeArrowheads="1"/>
          </p:cNvSpPr>
          <p:nvPr/>
        </p:nvSpPr>
        <p:spPr bwMode="auto">
          <a:xfrm>
            <a:off x="6781800" y="54102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en-US" altLang="zh-CN" sz="2400">
                <a:solidFill>
                  <a:srgbClr val="FF66FF"/>
                </a:solidFill>
                <a:latin typeface="Arial Narrow" panose="020B0606020202030204" pitchFamily="34" charset="0"/>
                <a:ea typeface="宋体" panose="02010600030101010101" pitchFamily="2" charset="-122"/>
              </a:rPr>
              <a:t>TF(F)=4</a:t>
            </a:r>
          </a:p>
        </p:txBody>
      </p:sp>
    </p:spTree>
    <p:custDataLst>
      <p:tags r:id="rId1"/>
    </p:custDataLst>
  </p:cSld>
  <p:clrMapOvr>
    <a:masterClrMapping/>
  </p:clrMapOvr>
  <p:transition spd="slow" advClick="0" advTm="1247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3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3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3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3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83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83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83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83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832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833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833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833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833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3833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3833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3833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3833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3833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3833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3834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3834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3834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3834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3834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3834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3834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3834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38348"/>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3834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38351"/>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38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21" grpId="0" autoUpdateAnimBg="0"/>
      <p:bldP spid="138322" grpId="0" autoUpdateAnimBg="0"/>
      <p:bldP spid="138323" grpId="0" autoUpdateAnimBg="0"/>
      <p:bldP spid="138324" grpId="0" autoUpdateAnimBg="0"/>
      <p:bldP spid="138325" grpId="0" autoUpdateAnimBg="0"/>
      <p:bldP spid="138326" grpId="0" autoUpdateAnimBg="0"/>
      <p:bldP spid="138327" grpId="0" autoUpdateAnimBg="0"/>
      <p:bldP spid="138328" grpId="0" autoUpdateAnimBg="0"/>
      <p:bldP spid="138329" grpId="0" autoUpdateAnimBg="0"/>
      <p:bldP spid="138330" grpId="0" autoUpdateAnimBg="0"/>
      <p:bldP spid="138331" grpId="0" autoUpdateAnimBg="0"/>
      <p:bldP spid="138332" grpId="0" autoUpdateAnimBg="0"/>
      <p:bldP spid="138333" grpId="0" autoUpdateAnimBg="0"/>
      <p:bldP spid="138334" grpId="0" autoUpdateAnimBg="0"/>
      <p:bldP spid="138335" grpId="0" autoUpdateAnimBg="0"/>
      <p:bldP spid="138336" grpId="0" autoUpdateAnimBg="0"/>
      <p:bldP spid="138337" grpId="0" autoUpdateAnimBg="0"/>
      <p:bldP spid="138338" grpId="0" autoUpdateAnimBg="0"/>
      <p:bldP spid="138339" grpId="0" autoUpdateAnimBg="0"/>
      <p:bldP spid="138340" grpId="0" autoUpdateAnimBg="0"/>
      <p:bldP spid="138341" grpId="0" autoUpdateAnimBg="0"/>
      <p:bldP spid="138342" grpId="0" autoUpdateAnimBg="0"/>
      <p:bldP spid="138343" grpId="0" autoUpdateAnimBg="0"/>
      <p:bldP spid="138344" grpId="0" autoUpdateAnimBg="0"/>
      <p:bldP spid="138345" grpId="0" autoUpdateAnimBg="0"/>
      <p:bldP spid="138346" grpId="0" autoUpdateAnimBg="0"/>
      <p:bldP spid="138347" grpId="0" autoUpdateAnimBg="0"/>
      <p:bldP spid="138348" grpId="0" autoUpdateAnimBg="0"/>
      <p:bldP spid="138349" grpId="0" autoUpdateAnimBg="0"/>
      <p:bldP spid="138350" grpId="0" autoUpdateAnimBg="0"/>
      <p:bldP spid="13835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2"/>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F89C70B-5033-432F-9F67-D258D7CB1299}" type="slidenum">
              <a:rPr lang="ko-KR" altLang="en-US" sz="1400" smtClean="0">
                <a:solidFill>
                  <a:schemeClr val="tx1"/>
                </a:solidFill>
                <a:latin typeface="-쉬리B" pitchFamily="18" charset="-127"/>
                <a:ea typeface="-쉬리B" pitchFamily="18" charset="-127"/>
              </a:rPr>
              <a:pPr>
                <a:spcBef>
                  <a:spcPct val="0"/>
                </a:spcBef>
                <a:buFontTx/>
                <a:buNone/>
              </a:pPr>
              <a:t>65</a:t>
            </a:fld>
            <a:endParaRPr lang="en-US" altLang="ko-KR" sz="1400">
              <a:solidFill>
                <a:schemeClr val="tx1"/>
              </a:solidFill>
              <a:latin typeface="-쉬리B" pitchFamily="18" charset="-127"/>
              <a:ea typeface="-쉬리B" pitchFamily="18" charset="-127"/>
            </a:endParaRPr>
          </a:p>
        </p:txBody>
      </p:sp>
      <p:pic>
        <p:nvPicPr>
          <p:cNvPr id="99331"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950" y="722313"/>
            <a:ext cx="76581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2"/>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16F5C55-6027-45B0-ACFB-A86DA9D8DA7C}" type="slidenum">
              <a:rPr lang="ko-KR" altLang="en-US" sz="1400" smtClean="0">
                <a:solidFill>
                  <a:schemeClr val="tx1"/>
                </a:solidFill>
                <a:latin typeface="-쉬리B" pitchFamily="18" charset="-127"/>
                <a:ea typeface="-쉬리B" pitchFamily="18" charset="-127"/>
              </a:rPr>
              <a:pPr>
                <a:spcBef>
                  <a:spcPct val="0"/>
                </a:spcBef>
                <a:buFontTx/>
                <a:buNone/>
              </a:pPr>
              <a:t>66</a:t>
            </a:fld>
            <a:endParaRPr lang="en-US" altLang="ko-KR" sz="1400">
              <a:solidFill>
                <a:schemeClr val="tx1"/>
              </a:solidFill>
              <a:latin typeface="-쉬리B" pitchFamily="18" charset="-127"/>
              <a:ea typeface="-쉬리B" pitchFamily="18" charset="-127"/>
            </a:endParaRPr>
          </a:p>
        </p:txBody>
      </p:sp>
      <p:pic>
        <p:nvPicPr>
          <p:cNvPr id="10035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263" y="822325"/>
            <a:ext cx="76581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F339670-5171-4B93-8AAE-9E842BB63E21}" type="slidenum">
              <a:rPr lang="ko-KR" altLang="en-US" sz="1400" smtClean="0">
                <a:solidFill>
                  <a:schemeClr val="tx1"/>
                </a:solidFill>
                <a:latin typeface="-쉬리B" pitchFamily="18" charset="-127"/>
                <a:ea typeface="-쉬리B" pitchFamily="18" charset="-127"/>
              </a:rPr>
              <a:pPr>
                <a:spcBef>
                  <a:spcPct val="0"/>
                </a:spcBef>
                <a:buFontTx/>
                <a:buNone/>
              </a:pPr>
              <a:t>67</a:t>
            </a:fld>
            <a:endParaRPr lang="en-US" altLang="ko-KR" sz="1400">
              <a:solidFill>
                <a:schemeClr val="tx1"/>
              </a:solidFill>
              <a:latin typeface="-쉬리B" pitchFamily="18" charset="-127"/>
              <a:ea typeface="-쉬리B" pitchFamily="18" charset="-127"/>
            </a:endParaRPr>
          </a:p>
        </p:txBody>
      </p:sp>
      <p:sp>
        <p:nvSpPr>
          <p:cNvPr id="1155074" name="Rectangle 2"/>
          <p:cNvSpPr>
            <a:spLocks noGrp="1" noChangeArrowheads="1"/>
          </p:cNvSpPr>
          <p:nvPr>
            <p:ph type="title"/>
          </p:nvPr>
        </p:nvSpPr>
        <p:spPr>
          <a:xfrm>
            <a:off x="176213" y="103188"/>
            <a:ext cx="8839200" cy="1143000"/>
          </a:xfrm>
        </p:spPr>
        <p:txBody>
          <a:bodyPr/>
          <a:lstStyle/>
          <a:p>
            <a:pPr eaLnBrk="1" hangingPunct="1">
              <a:defRPr/>
            </a:pPr>
            <a:r>
              <a:rPr lang="zh-CN" altLang="en-US" b="1" dirty="0"/>
              <a:t>进度计划编制</a:t>
            </a:r>
            <a:r>
              <a:rPr lang="en-US" altLang="zh-CN" b="1" dirty="0"/>
              <a:t>——</a:t>
            </a:r>
            <a:r>
              <a:rPr lang="zh-CN" altLang="en-US" b="1" dirty="0"/>
              <a:t>进度计划的优化</a:t>
            </a:r>
          </a:p>
        </p:txBody>
      </p:sp>
      <p:sp>
        <p:nvSpPr>
          <p:cNvPr id="101380" name="Rectangle 3"/>
          <p:cNvSpPr>
            <a:spLocks noGrp="1" noChangeArrowheads="1"/>
          </p:cNvSpPr>
          <p:nvPr>
            <p:ph type="body" idx="1"/>
          </p:nvPr>
        </p:nvSpPr>
        <p:spPr>
          <a:xfrm>
            <a:off x="342900" y="1131888"/>
            <a:ext cx="8280400" cy="2994025"/>
          </a:xfrm>
        </p:spPr>
        <p:txBody>
          <a:bodyPr/>
          <a:lstStyle/>
          <a:p>
            <a:pPr eaLnBrk="1" hangingPunct="1">
              <a:lnSpc>
                <a:spcPts val="3000"/>
              </a:lnSpc>
            </a:pPr>
            <a:r>
              <a:rPr lang="zh-CN" altLang="en-US" sz="2000" b="1"/>
              <a:t>不断完善的过程：优化，评审，修改，再评审，细化</a:t>
            </a:r>
          </a:p>
          <a:p>
            <a:pPr eaLnBrk="1" hangingPunct="1">
              <a:lnSpc>
                <a:spcPts val="3000"/>
              </a:lnSpc>
            </a:pPr>
            <a:r>
              <a:rPr lang="zh-CN" altLang="en-US" sz="2000" b="1"/>
              <a:t>项目具有渐进明细的特征，计划的制定需要在一定条件的限制和假设之下采用渐进明细的方式不断完善</a:t>
            </a:r>
          </a:p>
          <a:p>
            <a:pPr eaLnBrk="1" hangingPunct="1">
              <a:lnSpc>
                <a:spcPts val="3000"/>
              </a:lnSpc>
            </a:pPr>
            <a:r>
              <a:rPr lang="zh-CN" altLang="en-US" sz="2000" b="1"/>
              <a:t>采用多层计划机制将计划中任务拆分成可跟踪的小任务执行：大，中，小三层</a:t>
            </a:r>
          </a:p>
        </p:txBody>
      </p:sp>
      <p:pic>
        <p:nvPicPr>
          <p:cNvPr id="1013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 y="3302000"/>
            <a:ext cx="70294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 y="4379913"/>
            <a:ext cx="38766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AC2E3CC-E4B0-4F56-86AC-88AE8A321E7C}"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7171"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71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46E00D2-067F-4D1F-A2FB-D3DC08C67F3D}" type="slidenum">
              <a:rPr lang="en-US" altLang="zh-CN" sz="1400" smtClean="0">
                <a:solidFill>
                  <a:schemeClr val="tx1"/>
                </a:solidFill>
                <a:ea typeface="宋体" panose="02010600030101010101" pitchFamily="2" charset="-122"/>
              </a:rPr>
              <a:pPr>
                <a:spcBef>
                  <a:spcPct val="0"/>
                </a:spcBef>
                <a:buFontTx/>
                <a:buNone/>
              </a:pPr>
              <a:t>68</a:t>
            </a:fld>
            <a:endParaRPr lang="en-US" altLang="zh-CN" sz="1400" dirty="0">
              <a:solidFill>
                <a:schemeClr val="tx1"/>
              </a:solidFill>
              <a:ea typeface="宋体" panose="02010600030101010101" pitchFamily="2" charset="-122"/>
            </a:endParaRPr>
          </a:p>
        </p:txBody>
      </p:sp>
      <p:sp>
        <p:nvSpPr>
          <p:cNvPr id="32773" name="Rectangle 2"/>
          <p:cNvSpPr>
            <a:spLocks noGrp="1" noChangeArrowheads="1"/>
          </p:cNvSpPr>
          <p:nvPr>
            <p:ph type="title"/>
          </p:nvPr>
        </p:nvSpPr>
        <p:spPr/>
        <p:txBody>
          <a:bodyPr/>
          <a:lstStyle/>
          <a:p>
            <a:pPr>
              <a:defRPr/>
            </a:pPr>
            <a:r>
              <a:rPr lang="zh-CN" altLang="en-US" dirty="0"/>
              <a:t>重点内容</a:t>
            </a:r>
            <a:endParaRPr lang="en-US" altLang="zh-CN" sz="1800" dirty="0"/>
          </a:p>
        </p:txBody>
      </p:sp>
      <p:sp>
        <p:nvSpPr>
          <p:cNvPr id="7174" name="Rectangle 3"/>
          <p:cNvSpPr>
            <a:spLocks noGrp="1" noChangeArrowheads="1"/>
          </p:cNvSpPr>
          <p:nvPr>
            <p:ph type="body" idx="1"/>
          </p:nvPr>
        </p:nvSpPr>
        <p:spPr/>
        <p:txBody>
          <a:bodyPr/>
          <a:lstStyle/>
          <a:p>
            <a:r>
              <a:rPr lang="zh-CN" altLang="en-US" dirty="0"/>
              <a:t>重点掌握进度管理的过程</a:t>
            </a:r>
            <a:endParaRPr lang="en-US" altLang="zh-CN" dirty="0"/>
          </a:p>
          <a:p>
            <a:r>
              <a:rPr lang="zh-CN" altLang="en-US" dirty="0"/>
              <a:t>理解项目网络图、前导图法、甘特图语义，根据任务约束关系，绘制网络图和前导图（</a:t>
            </a:r>
            <a:r>
              <a:rPr kumimoji="0" lang="en-US" altLang="zh-CN" dirty="0">
                <a:solidFill>
                  <a:schemeClr val="tx1"/>
                </a:solidFill>
                <a:ea typeface="宋体" panose="02010600030101010101" pitchFamily="2" charset="-122"/>
              </a:rPr>
              <a:t> PDM </a:t>
            </a:r>
            <a:r>
              <a:rPr lang="zh-CN" altLang="en-US" dirty="0"/>
              <a:t>）</a:t>
            </a:r>
            <a:endParaRPr lang="en-US" altLang="zh-CN" dirty="0"/>
          </a:p>
          <a:p>
            <a:r>
              <a:rPr lang="zh-CN" altLang="en-US" dirty="0"/>
              <a:t>了解甘特图中</a:t>
            </a:r>
            <a:r>
              <a:rPr lang="en-US" altLang="zh-CN" dirty="0"/>
              <a:t>WBS</a:t>
            </a:r>
            <a:r>
              <a:rPr lang="zh-CN" altLang="en-US" dirty="0"/>
              <a:t>、资源、时间表示方法，已经进度计划追踪等表示方法</a:t>
            </a:r>
            <a:endParaRPr lang="en-US" altLang="zh-CN" dirty="0"/>
          </a:p>
          <a:p>
            <a:r>
              <a:rPr lang="zh-CN" altLang="en-US" dirty="0"/>
              <a:t>掌握关键路径的意义，会计算</a:t>
            </a:r>
            <a:r>
              <a:rPr lang="zh-CN" altLang="en-US"/>
              <a:t>关键路径时间</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48490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5AA71EB-2E5C-4BC5-B5BC-4EDB52BC42BC}"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15363" name="页脚占位符 4"/>
          <p:cNvSpPr>
            <a:spLocks noGrp="1"/>
          </p:cNvSpPr>
          <p:nvPr>
            <p:ph type="ftr" sz="quarter" idx="4294967295"/>
          </p:nvPr>
        </p:nvSpPr>
        <p:spPr>
          <a:xfrm>
            <a:off x="2743200" y="6597650"/>
            <a:ext cx="1905000"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1536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78C6DE0-B3B3-4F09-8E06-7E81683B24EF}" type="slidenum">
              <a:rPr lang="en-US" altLang="zh-CN" sz="1400" smtClean="0">
                <a:solidFill>
                  <a:schemeClr val="tx1"/>
                </a:solidFill>
                <a:ea typeface="宋体" panose="02010600030101010101" pitchFamily="2" charset="-122"/>
              </a:rPr>
              <a:pPr>
                <a:spcBef>
                  <a:spcPct val="0"/>
                </a:spcBef>
                <a:buFontTx/>
                <a:buNone/>
              </a:pPr>
              <a:t>7</a:t>
            </a:fld>
            <a:endParaRPr lang="en-US" altLang="zh-CN" sz="1400">
              <a:solidFill>
                <a:schemeClr val="tx1"/>
              </a:solidFill>
              <a:ea typeface="宋体" panose="02010600030101010101" pitchFamily="2" charset="-122"/>
            </a:endParaRPr>
          </a:p>
        </p:txBody>
      </p:sp>
      <p:sp>
        <p:nvSpPr>
          <p:cNvPr id="36869"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6</a:t>
            </a:r>
          </a:p>
        </p:txBody>
      </p:sp>
      <p:sp>
        <p:nvSpPr>
          <p:cNvPr id="15366" name="Rectangle 3"/>
          <p:cNvSpPr>
            <a:spLocks noGrp="1" noChangeArrowheads="1"/>
          </p:cNvSpPr>
          <p:nvPr>
            <p:ph type="body" idx="1"/>
          </p:nvPr>
        </p:nvSpPr>
        <p:spPr/>
        <p:txBody>
          <a:bodyPr/>
          <a:lstStyle/>
          <a:p>
            <a:r>
              <a:rPr lang="zh-CN" altLang="en-US"/>
              <a:t>活动定义</a:t>
            </a:r>
          </a:p>
          <a:p>
            <a:pPr lvl="1"/>
            <a:r>
              <a:rPr lang="zh-CN" altLang="en-US">
                <a:latin typeface="宋体" panose="02010600030101010101" pitchFamily="2" charset="-122"/>
              </a:rPr>
              <a:t>项目章程、项目范围说明书是项目组与项目干系人对项目内容的一致看法</a:t>
            </a:r>
          </a:p>
          <a:p>
            <a:pPr lvl="1"/>
            <a:r>
              <a:rPr lang="en-US" altLang="zh-CN">
                <a:latin typeface="宋体" panose="02010600030101010101" pitchFamily="2" charset="-122"/>
              </a:rPr>
              <a:t>WBS</a:t>
            </a:r>
            <a:r>
              <a:rPr lang="zh-CN" altLang="en-US">
                <a:latin typeface="宋体" panose="02010600030101010101" pitchFamily="2" charset="-122"/>
              </a:rPr>
              <a:t>进一步在项目组成员中进行讨论、细化，就是活动定义的过程</a:t>
            </a:r>
          </a:p>
          <a:p>
            <a:pPr lvl="1"/>
            <a:r>
              <a:rPr lang="zh-CN" altLang="en-US">
                <a:latin typeface="宋体" panose="02010600030101010101" pitchFamily="2" charset="-122"/>
              </a:rPr>
              <a:t>该过程的目标是，确保项目团队对他们作为项目范围的一部分必须完成的所有工作有一个完整的理解</a:t>
            </a:r>
          </a:p>
        </p:txBody>
      </p:sp>
    </p:spTree>
  </p:cSld>
  <p:clrMapOvr>
    <a:masterClrMapping/>
  </p:clrMapOvr>
  <p:transition spd="slow" advTm="1412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4D08180-3067-40FF-B6E3-962A890130CD}"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1638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3550676-8F25-498D-8421-F96AC4E72238}" type="slidenum">
              <a:rPr lang="en-US" altLang="zh-CN" sz="1400" smtClean="0">
                <a:solidFill>
                  <a:schemeClr val="tx1"/>
                </a:solidFill>
                <a:ea typeface="宋体" panose="02010600030101010101" pitchFamily="2" charset="-122"/>
              </a:rPr>
              <a:pPr>
                <a:spcBef>
                  <a:spcPct val="0"/>
                </a:spcBef>
                <a:buFontTx/>
                <a:buNone/>
              </a:pPr>
              <a:t>8</a:t>
            </a:fld>
            <a:endParaRPr lang="en-US" altLang="zh-CN" sz="1400">
              <a:solidFill>
                <a:schemeClr val="tx1"/>
              </a:solidFill>
              <a:ea typeface="宋体" panose="02010600030101010101" pitchFamily="2" charset="-122"/>
            </a:endParaRPr>
          </a:p>
        </p:txBody>
      </p:sp>
      <p:sp>
        <p:nvSpPr>
          <p:cNvPr id="37893"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7</a:t>
            </a:r>
          </a:p>
        </p:txBody>
      </p:sp>
      <p:sp>
        <p:nvSpPr>
          <p:cNvPr id="16390" name="Rectangle 3"/>
          <p:cNvSpPr>
            <a:spLocks noGrp="1" noChangeArrowheads="1"/>
          </p:cNvSpPr>
          <p:nvPr>
            <p:ph type="body" idx="1"/>
          </p:nvPr>
        </p:nvSpPr>
        <p:spPr/>
        <p:txBody>
          <a:bodyPr/>
          <a:lstStyle/>
          <a:p>
            <a:r>
              <a:rPr lang="zh-CN" altLang="en-US"/>
              <a:t>活动排序</a:t>
            </a:r>
          </a:p>
          <a:p>
            <a:pPr lvl="1"/>
            <a:r>
              <a:rPr lang="zh-CN" altLang="en-US">
                <a:latin typeface="宋体" panose="02010600030101010101" pitchFamily="2" charset="-122"/>
              </a:rPr>
              <a:t>活动排序涉及审查详细</a:t>
            </a:r>
            <a:r>
              <a:rPr lang="en-US" altLang="zh-CN">
                <a:latin typeface="宋体" panose="02010600030101010101" pitchFamily="2" charset="-122"/>
              </a:rPr>
              <a:t>WBS</a:t>
            </a:r>
            <a:r>
              <a:rPr lang="zh-CN" altLang="en-US">
                <a:latin typeface="宋体" panose="02010600030101010101" pitchFamily="2" charset="-122"/>
              </a:rPr>
              <a:t>中的活动、详细的产品说明书、假设和约束条件，以决定活动之间的相互关系</a:t>
            </a:r>
          </a:p>
          <a:p>
            <a:pPr lvl="1"/>
            <a:r>
              <a:rPr lang="zh-CN" altLang="en-US">
                <a:latin typeface="宋体" panose="02010600030101010101" pitchFamily="2" charset="-122"/>
              </a:rPr>
              <a:t>活动之间的依赖关系反映了项目活动或任务的顺序任务之间的依赖关系包括以下几类：</a:t>
            </a:r>
          </a:p>
          <a:p>
            <a:pPr lvl="2"/>
            <a:r>
              <a:rPr lang="zh-CN" altLang="en-US">
                <a:latin typeface="宋体" panose="02010600030101010101" pitchFamily="2" charset="-122"/>
              </a:rPr>
              <a:t>强制依赖关系</a:t>
            </a:r>
          </a:p>
          <a:p>
            <a:pPr lvl="3"/>
            <a:r>
              <a:rPr lang="zh-CN" altLang="en-US">
                <a:latin typeface="宋体" panose="02010600030101010101" pitchFamily="2" charset="-122"/>
              </a:rPr>
              <a:t>项目工作固有的特性</a:t>
            </a:r>
          </a:p>
          <a:p>
            <a:pPr lvl="2"/>
            <a:r>
              <a:rPr lang="zh-CN" altLang="en-US">
                <a:latin typeface="宋体" panose="02010600030101010101" pitchFamily="2" charset="-122"/>
              </a:rPr>
              <a:t>自由依赖关系</a:t>
            </a:r>
          </a:p>
          <a:p>
            <a:pPr lvl="3"/>
            <a:r>
              <a:rPr lang="zh-CN" altLang="en-US">
                <a:latin typeface="宋体" panose="02010600030101010101" pitchFamily="2" charset="-122"/>
              </a:rPr>
              <a:t>由团队来定义</a:t>
            </a:r>
          </a:p>
          <a:p>
            <a:pPr lvl="2"/>
            <a:r>
              <a:rPr lang="zh-CN" altLang="en-US">
                <a:latin typeface="宋体" panose="02010600030101010101" pitchFamily="2" charset="-122"/>
              </a:rPr>
              <a:t>外部依赖关系</a:t>
            </a:r>
          </a:p>
          <a:p>
            <a:pPr lvl="3"/>
            <a:r>
              <a:rPr lang="zh-CN" altLang="en-US"/>
              <a:t>项目和非项目之间的关系</a:t>
            </a:r>
          </a:p>
        </p:txBody>
      </p:sp>
    </p:spTree>
  </p:cSld>
  <p:clrMapOvr>
    <a:masterClrMapping/>
  </p:clrMapOvr>
  <p:transition spd="slow" advTm="9627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645BB71-8E61-4428-AC19-49D033800B10}" type="datetime1">
              <a:rPr lang="zh-CN" altLang="en-US" sz="1400" smtClean="0">
                <a:solidFill>
                  <a:schemeClr val="tx1"/>
                </a:solidFill>
                <a:ea typeface="宋体" panose="02010600030101010101" pitchFamily="2" charset="-122"/>
              </a:rPr>
              <a:pPr>
                <a:spcBef>
                  <a:spcPct val="0"/>
                </a:spcBef>
                <a:buFontTx/>
                <a:buNone/>
              </a:pPr>
              <a:t>2024/5/26</a:t>
            </a:fld>
            <a:endParaRPr lang="en-US" altLang="zh-CN" sz="1400">
              <a:solidFill>
                <a:schemeClr val="tx1"/>
              </a:solidFill>
              <a:ea typeface="宋体" panose="02010600030101010101" pitchFamily="2" charset="-122"/>
            </a:endParaRPr>
          </a:p>
        </p:txBody>
      </p:sp>
      <p:sp>
        <p:nvSpPr>
          <p:cNvPr id="17411" name="页脚占位符 4"/>
          <p:cNvSpPr>
            <a:spLocks noGrp="1"/>
          </p:cNvSpPr>
          <p:nvPr>
            <p:ph type="ftr" sz="quarter" idx="4294967295"/>
          </p:nvPr>
        </p:nvSpPr>
        <p:spPr>
          <a:xfrm>
            <a:off x="2743199" y="6597650"/>
            <a:ext cx="4249783" cy="26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dirty="0" err="1">
                <a:solidFill>
                  <a:schemeClr val="tx1"/>
                </a:solidFill>
                <a:ea typeface="宋体" panose="02010600030101010101" pitchFamily="2" charset="-122"/>
              </a:rPr>
              <a:t>山东大学计算机学院人机交互与虚拟现实实验室</a:t>
            </a:r>
            <a:endParaRPr lang="en-US" altLang="zh-CN" sz="1400" dirty="0">
              <a:solidFill>
                <a:schemeClr val="tx1"/>
              </a:solidFill>
              <a:ea typeface="宋体" panose="02010600030101010101" pitchFamily="2" charset="-122"/>
            </a:endParaRPr>
          </a:p>
        </p:txBody>
      </p:sp>
      <p:sp>
        <p:nvSpPr>
          <p:cNvPr id="1741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6409797-3A16-4159-93BE-383C3D3ABE47}" type="slidenum">
              <a:rPr lang="en-US" altLang="zh-CN" sz="1400" smtClean="0">
                <a:solidFill>
                  <a:schemeClr val="tx1"/>
                </a:solidFill>
                <a:ea typeface="宋体" panose="02010600030101010101" pitchFamily="2" charset="-122"/>
              </a:rPr>
              <a:pPr>
                <a:spcBef>
                  <a:spcPct val="0"/>
                </a:spcBef>
                <a:buFontTx/>
                <a:buNone/>
              </a:pPr>
              <a:t>9</a:t>
            </a:fld>
            <a:endParaRPr lang="en-US" altLang="zh-CN" sz="1400">
              <a:solidFill>
                <a:schemeClr val="tx1"/>
              </a:solidFill>
              <a:ea typeface="宋体" panose="02010600030101010101" pitchFamily="2" charset="-122"/>
            </a:endParaRPr>
          </a:p>
        </p:txBody>
      </p:sp>
      <p:sp>
        <p:nvSpPr>
          <p:cNvPr id="38917" name="Rectangle 2"/>
          <p:cNvSpPr>
            <a:spLocks noGrp="1" noChangeArrowheads="1"/>
          </p:cNvSpPr>
          <p:nvPr>
            <p:ph type="title"/>
          </p:nvPr>
        </p:nvSpPr>
        <p:spPr/>
        <p:txBody>
          <a:bodyPr/>
          <a:lstStyle/>
          <a:p>
            <a:pPr>
              <a:defRPr/>
            </a:pPr>
            <a:r>
              <a:rPr lang="en-US" altLang="zh-CN"/>
              <a:t>IT</a:t>
            </a:r>
            <a:r>
              <a:rPr lang="zh-CN" altLang="en-US"/>
              <a:t>项目管理－</a:t>
            </a:r>
            <a:r>
              <a:rPr lang="zh-CN" altLang="en-US" sz="2800"/>
              <a:t>项目时间管理</a:t>
            </a:r>
            <a:r>
              <a:rPr lang="zh-CN" altLang="en-US" sz="1800"/>
              <a:t>－</a:t>
            </a:r>
            <a:r>
              <a:rPr lang="en-US" altLang="zh-CN" sz="1800"/>
              <a:t>8</a:t>
            </a:r>
          </a:p>
        </p:txBody>
      </p:sp>
      <p:sp>
        <p:nvSpPr>
          <p:cNvPr id="17414" name="Rectangle 3"/>
          <p:cNvSpPr>
            <a:spLocks noGrp="1" noChangeArrowheads="1"/>
          </p:cNvSpPr>
          <p:nvPr>
            <p:ph type="body" idx="1"/>
          </p:nvPr>
        </p:nvSpPr>
        <p:spPr/>
        <p:txBody>
          <a:bodyPr/>
          <a:lstStyle/>
          <a:p>
            <a:r>
              <a:rPr lang="zh-CN" altLang="en-US" dirty="0"/>
              <a:t>项目网络图</a:t>
            </a:r>
          </a:p>
          <a:p>
            <a:pPr lvl="1"/>
            <a:r>
              <a:rPr lang="zh-CN" altLang="en-US" dirty="0"/>
              <a:t>项目活动之间的逻辑关系或排序的图形显示</a:t>
            </a:r>
          </a:p>
          <a:p>
            <a:pPr lvl="1"/>
            <a:r>
              <a:rPr lang="zh-CN" altLang="en-US" dirty="0"/>
              <a:t>网络图反映了完成项目所必须进行的活动</a:t>
            </a:r>
          </a:p>
          <a:p>
            <a:pPr lvl="1"/>
            <a:r>
              <a:rPr lang="zh-CN" altLang="en-US" u="sng" dirty="0"/>
              <a:t>并非所有的</a:t>
            </a:r>
            <a:r>
              <a:rPr lang="en-US" altLang="zh-CN" u="sng" dirty="0"/>
              <a:t>WBS</a:t>
            </a:r>
            <a:r>
              <a:rPr lang="zh-CN" altLang="en-US" u="sng" dirty="0"/>
              <a:t>中的活动一定出现网络图中</a:t>
            </a:r>
          </a:p>
          <a:p>
            <a:pPr lvl="1"/>
            <a:r>
              <a:rPr lang="zh-CN" altLang="en-US" dirty="0"/>
              <a:t>箭头图法：</a:t>
            </a:r>
          </a:p>
          <a:p>
            <a:pPr lvl="2"/>
            <a:r>
              <a:rPr lang="zh-CN" altLang="en-US" dirty="0"/>
              <a:t>箭线表示活动，节点表示活动的开始和结束</a:t>
            </a:r>
          </a:p>
          <a:p>
            <a:pPr lvl="2"/>
            <a:r>
              <a:rPr lang="zh-CN" altLang="en-US" dirty="0"/>
              <a:t>节点的连接点反映活动顺序</a:t>
            </a:r>
          </a:p>
        </p:txBody>
      </p:sp>
    </p:spTree>
  </p:cSld>
  <p:clrMapOvr>
    <a:masterClrMapping/>
  </p:clrMapOvr>
  <p:transition spd="slow" advTm="25893"/>
</p:sld>
</file>

<file path=ppt/tags/tag1.xml><?xml version="1.0" encoding="utf-8"?>
<p:tagLst xmlns:a="http://schemas.openxmlformats.org/drawingml/2006/main" xmlns:r="http://schemas.openxmlformats.org/officeDocument/2006/relationships" xmlns:p="http://schemas.openxmlformats.org/presentationml/2006/main">
  <p:tag name="TIMING" val="|34.1|1.9|1.9|1.6|0.9"/>
</p:tagLst>
</file>

<file path=ppt/tags/tag2.xml><?xml version="1.0" encoding="utf-8"?>
<p:tagLst xmlns:a="http://schemas.openxmlformats.org/drawingml/2006/main" xmlns:r="http://schemas.openxmlformats.org/officeDocument/2006/relationships" xmlns:p="http://schemas.openxmlformats.org/presentationml/2006/main">
  <p:tag name="TIMING" val="|30.8"/>
</p:tagLst>
</file>

<file path=ppt/tags/tag3.xml><?xml version="1.0" encoding="utf-8"?>
<p:tagLst xmlns:a="http://schemas.openxmlformats.org/drawingml/2006/main" xmlns:r="http://schemas.openxmlformats.org/officeDocument/2006/relationships" xmlns:p="http://schemas.openxmlformats.org/presentationml/2006/main">
  <p:tag name="TIMING" val="|1.1|1.9|6.7"/>
</p:tagLst>
</file>

<file path=ppt/theme/theme1.xml><?xml version="1.0" encoding="utf-8"?>
<a:theme xmlns:a="http://schemas.openxmlformats.org/drawingml/2006/main" name="1_精品课程ppt模板(窄标题)">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精品课程ppt模板(窄标题)">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山东大学课程</Template>
  <TotalTime>9817</TotalTime>
  <Words>3191</Words>
  <Application>Microsoft Office PowerPoint</Application>
  <PresentationFormat>全屏显示(4:3)</PresentationFormat>
  <Paragraphs>812</Paragraphs>
  <Slides>68</Slides>
  <Notes>32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81" baseType="lpstr">
      <vt:lpstr>Gulim</vt:lpstr>
      <vt:lpstr>黑体</vt:lpstr>
      <vt:lpstr>宋体</vt:lpstr>
      <vt:lpstr>微软雅黑</vt:lpstr>
      <vt:lpstr>-쉬리B</vt:lpstr>
      <vt:lpstr>Arial</vt:lpstr>
      <vt:lpstr>Arial Narrow</vt:lpstr>
      <vt:lpstr>Tahoma</vt:lpstr>
      <vt:lpstr>Times New Roman</vt:lpstr>
      <vt:lpstr>Wingdings</vt:lpstr>
      <vt:lpstr>1_精品课程ppt模板(窄标题)</vt:lpstr>
      <vt:lpstr>Equation</vt:lpstr>
      <vt:lpstr>图表</vt:lpstr>
      <vt:lpstr>软件项目进度计划</vt:lpstr>
      <vt:lpstr>主要目标</vt:lpstr>
      <vt:lpstr>IT项目管理－项目时间管理－2</vt:lpstr>
      <vt:lpstr>IT项目管理－项目时间管理－3</vt:lpstr>
      <vt:lpstr>IT项目管理－项目时间管理－4</vt:lpstr>
      <vt:lpstr>IT项目管理－项目时间管理－5</vt:lpstr>
      <vt:lpstr>IT项目管理－项目时间管理－6</vt:lpstr>
      <vt:lpstr>IT项目管理－项目时间管理－7</vt:lpstr>
      <vt:lpstr>IT项目管理－项目时间管理－8</vt:lpstr>
      <vt:lpstr>IT项目管理－项目时间管理－9</vt:lpstr>
      <vt:lpstr>IT项目管理－项目时间管理－10</vt:lpstr>
      <vt:lpstr>IT项目管理－项目时间管理－11</vt:lpstr>
      <vt:lpstr>IT项目管理－项目时间管理－12</vt:lpstr>
      <vt:lpstr>IT项目管理－项目时间管理－13</vt:lpstr>
      <vt:lpstr>IT项目管理－项目时间管理－14</vt:lpstr>
      <vt:lpstr>IT项目管理－项目时间管理－15</vt:lpstr>
      <vt:lpstr>IT项目管理－项目时间管理－16</vt:lpstr>
      <vt:lpstr>IT项目管理－项目时间管理－17</vt:lpstr>
      <vt:lpstr>IT项目管理－项目时间管理－18</vt:lpstr>
      <vt:lpstr>IT项目管理－项目时间管理－19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活动依赖关系</vt:lpstr>
      <vt:lpstr>2.进度管理图示</vt:lpstr>
      <vt:lpstr>2.1网络图</vt:lpstr>
      <vt:lpstr>2.1网络图</vt:lpstr>
      <vt:lpstr>PDM (Precedence Diagramming Method )-优先图法图例</vt:lpstr>
      <vt:lpstr>PDM网络图</vt:lpstr>
      <vt:lpstr>PowerPoint 演示文稿</vt:lpstr>
      <vt:lpstr>ADM网络图</vt:lpstr>
      <vt:lpstr>PowerPoint 演示文稿</vt:lpstr>
      <vt:lpstr>PowerPoint 演示文稿</vt:lpstr>
      <vt:lpstr>PowerPoint 演示文稿</vt:lpstr>
      <vt:lpstr>2.2甘特图</vt:lpstr>
      <vt:lpstr>PowerPoint 演示文稿</vt:lpstr>
      <vt:lpstr>三角形甘特图</vt:lpstr>
      <vt:lpstr>2.3里程碑图</vt:lpstr>
      <vt:lpstr>里程碑图</vt:lpstr>
      <vt:lpstr>2.4资源图</vt:lpstr>
      <vt:lpstr>3.项目进度估算</vt:lpstr>
      <vt:lpstr>估算时考虑的信息</vt:lpstr>
      <vt:lpstr>4.进度计划编制</vt:lpstr>
      <vt:lpstr>关键路径法CPM=Critical Path Method</vt:lpstr>
      <vt:lpstr>PowerPoint 演示文稿</vt:lpstr>
      <vt:lpstr>PowerPoint 演示文稿</vt:lpstr>
      <vt:lpstr>确定关键路径的方法</vt:lpstr>
      <vt:lpstr>Determining the Critical Path for Project 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课堂练习</vt:lpstr>
      <vt:lpstr>课堂练习-答案</vt:lpstr>
      <vt:lpstr>PowerPoint 演示文稿</vt:lpstr>
      <vt:lpstr>PowerPoint 演示文稿</vt:lpstr>
      <vt:lpstr>进度计划编制——进度计划的优化</vt:lpstr>
      <vt:lpstr>重点内容</vt:lpstr>
    </vt:vector>
  </TitlesOfParts>
  <Company>sdu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软件项目进度计划</dc:title>
  <dc:creator>xqli</dc:creator>
  <cp:lastModifiedBy>Yupeng Hu</cp:lastModifiedBy>
  <cp:revision>682</cp:revision>
  <dcterms:created xsi:type="dcterms:W3CDTF">2007-11-30T06:16:22Z</dcterms:created>
  <dcterms:modified xsi:type="dcterms:W3CDTF">2024-05-26T15:55:25Z</dcterms:modified>
</cp:coreProperties>
</file>