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7.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8.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 id="2147483687" r:id="rId2"/>
  </p:sldMasterIdLst>
  <p:notesMasterIdLst>
    <p:notesMasterId r:id="rId59"/>
  </p:notesMasterIdLst>
  <p:handoutMasterIdLst>
    <p:handoutMasterId r:id="rId60"/>
  </p:handoutMasterIdLst>
  <p:sldIdLst>
    <p:sldId id="256" r:id="rId3"/>
    <p:sldId id="329" r:id="rId4"/>
    <p:sldId id="366" r:id="rId5"/>
    <p:sldId id="330" r:id="rId6"/>
    <p:sldId id="331" r:id="rId7"/>
    <p:sldId id="332" r:id="rId8"/>
    <p:sldId id="333" r:id="rId9"/>
    <p:sldId id="334" r:id="rId10"/>
    <p:sldId id="337" r:id="rId11"/>
    <p:sldId id="370" r:id="rId12"/>
    <p:sldId id="338" r:id="rId13"/>
    <p:sldId id="336" r:id="rId14"/>
    <p:sldId id="362" r:id="rId15"/>
    <p:sldId id="363" r:id="rId16"/>
    <p:sldId id="364" r:id="rId17"/>
    <p:sldId id="259" r:id="rId18"/>
    <p:sldId id="311" r:id="rId19"/>
    <p:sldId id="297" r:id="rId20"/>
    <p:sldId id="309" r:id="rId21"/>
    <p:sldId id="305" r:id="rId22"/>
    <p:sldId id="306" r:id="rId23"/>
    <p:sldId id="307" r:id="rId24"/>
    <p:sldId id="308" r:id="rId25"/>
    <p:sldId id="313" r:id="rId26"/>
    <p:sldId id="320" r:id="rId27"/>
    <p:sldId id="324" r:id="rId28"/>
    <p:sldId id="325" r:id="rId29"/>
    <p:sldId id="326" r:id="rId30"/>
    <p:sldId id="312" r:id="rId31"/>
    <p:sldId id="262" r:id="rId32"/>
    <p:sldId id="300" r:id="rId33"/>
    <p:sldId id="263" r:id="rId34"/>
    <p:sldId id="264" r:id="rId35"/>
    <p:sldId id="265" r:id="rId36"/>
    <p:sldId id="302" r:id="rId37"/>
    <p:sldId id="266" r:id="rId38"/>
    <p:sldId id="268" r:id="rId39"/>
    <p:sldId id="269" r:id="rId40"/>
    <p:sldId id="270" r:id="rId41"/>
    <p:sldId id="303" r:id="rId42"/>
    <p:sldId id="271" r:id="rId43"/>
    <p:sldId id="272" r:id="rId44"/>
    <p:sldId id="301" r:id="rId45"/>
    <p:sldId id="273" r:id="rId46"/>
    <p:sldId id="275" r:id="rId47"/>
    <p:sldId id="276" r:id="rId48"/>
    <p:sldId id="277" r:id="rId49"/>
    <p:sldId id="279" r:id="rId50"/>
    <p:sldId id="280" r:id="rId51"/>
    <p:sldId id="281" r:id="rId52"/>
    <p:sldId id="283" r:id="rId53"/>
    <p:sldId id="285" r:id="rId54"/>
    <p:sldId id="286" r:id="rId55"/>
    <p:sldId id="288" r:id="rId56"/>
    <p:sldId id="290" r:id="rId57"/>
    <p:sldId id="369" r:id="rId58"/>
  </p:sldIdLst>
  <p:sldSz cx="9144000" cy="6858000" type="screen4x3"/>
  <p:notesSz cx="6646863" cy="9777413"/>
  <p:defaultTextStyle>
    <a:defPPr>
      <a:defRPr lang="zh-CN"/>
    </a:defPPr>
    <a:lvl1pPr algn="l" rtl="0" eaLnBrk="0" fontAlgn="base" hangingPunct="0">
      <a:spcBef>
        <a:spcPct val="0"/>
      </a:spcBef>
      <a:spcAft>
        <a:spcPct val="0"/>
      </a:spcAft>
      <a:defRPr sz="2800" b="1" kern="1200">
        <a:solidFill>
          <a:srgbClr val="000000"/>
        </a:solidFill>
        <a:latin typeface="微软雅黑" panose="020B0503020204020204" pitchFamily="34" charset="-122"/>
        <a:ea typeface="微软雅黑" panose="020B0503020204020204" pitchFamily="34" charset="-122"/>
        <a:cs typeface="+mn-cs"/>
      </a:defRPr>
    </a:lvl1pPr>
    <a:lvl2pPr marL="457200" algn="l" rtl="0" eaLnBrk="0" fontAlgn="base" hangingPunct="0">
      <a:spcBef>
        <a:spcPct val="0"/>
      </a:spcBef>
      <a:spcAft>
        <a:spcPct val="0"/>
      </a:spcAft>
      <a:defRPr sz="2800" b="1" kern="1200">
        <a:solidFill>
          <a:srgbClr val="000000"/>
        </a:solidFill>
        <a:latin typeface="微软雅黑" panose="020B0503020204020204" pitchFamily="34" charset="-122"/>
        <a:ea typeface="微软雅黑" panose="020B0503020204020204" pitchFamily="34" charset="-122"/>
        <a:cs typeface="+mn-cs"/>
      </a:defRPr>
    </a:lvl2pPr>
    <a:lvl3pPr marL="914400" algn="l" rtl="0" eaLnBrk="0" fontAlgn="base" hangingPunct="0">
      <a:spcBef>
        <a:spcPct val="0"/>
      </a:spcBef>
      <a:spcAft>
        <a:spcPct val="0"/>
      </a:spcAft>
      <a:defRPr sz="2800" b="1" kern="1200">
        <a:solidFill>
          <a:srgbClr val="000000"/>
        </a:solidFill>
        <a:latin typeface="微软雅黑" panose="020B0503020204020204" pitchFamily="34" charset="-122"/>
        <a:ea typeface="微软雅黑" panose="020B0503020204020204" pitchFamily="34" charset="-122"/>
        <a:cs typeface="+mn-cs"/>
      </a:defRPr>
    </a:lvl3pPr>
    <a:lvl4pPr marL="1371600" algn="l" rtl="0" eaLnBrk="0" fontAlgn="base" hangingPunct="0">
      <a:spcBef>
        <a:spcPct val="0"/>
      </a:spcBef>
      <a:spcAft>
        <a:spcPct val="0"/>
      </a:spcAft>
      <a:defRPr sz="2800" b="1" kern="1200">
        <a:solidFill>
          <a:srgbClr val="000000"/>
        </a:solidFill>
        <a:latin typeface="微软雅黑" panose="020B0503020204020204" pitchFamily="34" charset="-122"/>
        <a:ea typeface="微软雅黑" panose="020B0503020204020204" pitchFamily="34" charset="-122"/>
        <a:cs typeface="+mn-cs"/>
      </a:defRPr>
    </a:lvl4pPr>
    <a:lvl5pPr marL="1828800" algn="l" rtl="0" eaLnBrk="0" fontAlgn="base" hangingPunct="0">
      <a:spcBef>
        <a:spcPct val="0"/>
      </a:spcBef>
      <a:spcAft>
        <a:spcPct val="0"/>
      </a:spcAft>
      <a:defRPr sz="2800" b="1" kern="1200">
        <a:solidFill>
          <a:srgbClr val="000000"/>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2800" b="1" kern="1200">
        <a:solidFill>
          <a:srgbClr val="000000"/>
        </a:solidFill>
        <a:latin typeface="微软雅黑" panose="020B0503020204020204" pitchFamily="34" charset="-122"/>
        <a:ea typeface="微软雅黑" panose="020B0503020204020204" pitchFamily="34" charset="-122"/>
        <a:cs typeface="+mn-cs"/>
      </a:defRPr>
    </a:lvl6pPr>
    <a:lvl7pPr marL="2743200" algn="l" defTabSz="914400" rtl="0" eaLnBrk="1" latinLnBrk="0" hangingPunct="1">
      <a:defRPr sz="2800" b="1" kern="1200">
        <a:solidFill>
          <a:srgbClr val="000000"/>
        </a:solidFill>
        <a:latin typeface="微软雅黑" panose="020B0503020204020204" pitchFamily="34" charset="-122"/>
        <a:ea typeface="微软雅黑" panose="020B0503020204020204" pitchFamily="34" charset="-122"/>
        <a:cs typeface="+mn-cs"/>
      </a:defRPr>
    </a:lvl7pPr>
    <a:lvl8pPr marL="3200400" algn="l" defTabSz="914400" rtl="0" eaLnBrk="1" latinLnBrk="0" hangingPunct="1">
      <a:defRPr sz="2800" b="1" kern="1200">
        <a:solidFill>
          <a:srgbClr val="000000"/>
        </a:solidFill>
        <a:latin typeface="微软雅黑" panose="020B0503020204020204" pitchFamily="34" charset="-122"/>
        <a:ea typeface="微软雅黑" panose="020B0503020204020204" pitchFamily="34" charset="-122"/>
        <a:cs typeface="+mn-cs"/>
      </a:defRPr>
    </a:lvl8pPr>
    <a:lvl9pPr marL="3657600" algn="l" defTabSz="914400" rtl="0" eaLnBrk="1" latinLnBrk="0" hangingPunct="1">
      <a:defRPr sz="2800" b="1" kern="1200">
        <a:solidFill>
          <a:srgbClr val="000000"/>
        </a:solidFill>
        <a:latin typeface="微软雅黑" panose="020B0503020204020204" pitchFamily="34" charset="-122"/>
        <a:ea typeface="微软雅黑"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339933"/>
    <a:srgbClr val="EA2706"/>
    <a:srgbClr val="00FF99"/>
    <a:srgbClr val="FF99FF"/>
    <a:srgbClr val="00F6B6"/>
    <a:srgbClr val="FFFFC1"/>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079" autoAdjust="0"/>
    <p:restoredTop sz="94614" autoAdjust="0"/>
  </p:normalViewPr>
  <p:slideViewPr>
    <p:cSldViewPr snapToGrid="0">
      <p:cViewPr varScale="1">
        <p:scale>
          <a:sx n="88" d="100"/>
          <a:sy n="88" d="100"/>
        </p:scale>
        <p:origin x="64" y="160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25.xml"/><Relationship Id="rId3" Type="http://schemas.openxmlformats.org/officeDocument/2006/relationships/slide" Target="slides/slide20.xml"/><Relationship Id="rId7" Type="http://schemas.openxmlformats.org/officeDocument/2006/relationships/slide" Target="slides/slide24.xml"/><Relationship Id="rId2" Type="http://schemas.openxmlformats.org/officeDocument/2006/relationships/slide" Target="slides/slide10.xml"/><Relationship Id="rId1" Type="http://schemas.openxmlformats.org/officeDocument/2006/relationships/slide" Target="slides/slide9.xml"/><Relationship Id="rId6" Type="http://schemas.openxmlformats.org/officeDocument/2006/relationships/slide" Target="slides/slide23.xml"/><Relationship Id="rId11" Type="http://schemas.openxmlformats.org/officeDocument/2006/relationships/slide" Target="slides/slide28.xml"/><Relationship Id="rId5" Type="http://schemas.openxmlformats.org/officeDocument/2006/relationships/slide" Target="slides/slide22.xml"/><Relationship Id="rId10" Type="http://schemas.openxmlformats.org/officeDocument/2006/relationships/slide" Target="slides/slide27.xml"/><Relationship Id="rId4" Type="http://schemas.openxmlformats.org/officeDocument/2006/relationships/slide" Target="slides/slide21.xml"/><Relationship Id="rId9" Type="http://schemas.openxmlformats.org/officeDocument/2006/relationships/slide" Target="slides/slide2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2879725"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b="0">
                <a:solidFill>
                  <a:schemeClr val="tx1"/>
                </a:solidFill>
                <a:latin typeface="Times New Roman" charset="0"/>
              </a:defRPr>
            </a:lvl1pPr>
          </a:lstStyle>
          <a:p>
            <a:pPr>
              <a:defRPr/>
            </a:pPr>
            <a:endParaRPr lang="en-US" altLang="zh-CN"/>
          </a:p>
        </p:txBody>
      </p:sp>
      <p:sp>
        <p:nvSpPr>
          <p:cNvPr id="106499" name="Rectangle 3"/>
          <p:cNvSpPr>
            <a:spLocks noGrp="1" noChangeArrowheads="1"/>
          </p:cNvSpPr>
          <p:nvPr>
            <p:ph type="dt" sz="quarter" idx="1"/>
          </p:nvPr>
        </p:nvSpPr>
        <p:spPr bwMode="auto">
          <a:xfrm>
            <a:off x="3765550" y="0"/>
            <a:ext cx="2879725"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a:solidFill>
                  <a:schemeClr val="tx1"/>
                </a:solidFill>
                <a:latin typeface="Times New Roman" charset="0"/>
              </a:defRPr>
            </a:lvl1pPr>
          </a:lstStyle>
          <a:p>
            <a:pPr>
              <a:defRPr/>
            </a:pPr>
            <a:endParaRPr lang="en-US" altLang="zh-CN"/>
          </a:p>
        </p:txBody>
      </p:sp>
      <p:sp>
        <p:nvSpPr>
          <p:cNvPr id="106500" name="Rectangle 4"/>
          <p:cNvSpPr>
            <a:spLocks noGrp="1" noChangeArrowheads="1"/>
          </p:cNvSpPr>
          <p:nvPr>
            <p:ph type="ftr" sz="quarter" idx="2"/>
          </p:nvPr>
        </p:nvSpPr>
        <p:spPr bwMode="auto">
          <a:xfrm>
            <a:off x="0" y="9286875"/>
            <a:ext cx="2879725"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b="0">
                <a:solidFill>
                  <a:schemeClr val="tx1"/>
                </a:solidFill>
                <a:latin typeface="Times New Roman" charset="0"/>
              </a:defRPr>
            </a:lvl1pPr>
          </a:lstStyle>
          <a:p>
            <a:pPr>
              <a:defRPr/>
            </a:pPr>
            <a:endParaRPr lang="en-US" altLang="zh-CN"/>
          </a:p>
        </p:txBody>
      </p:sp>
      <p:sp>
        <p:nvSpPr>
          <p:cNvPr id="106501" name="Rectangle 5"/>
          <p:cNvSpPr>
            <a:spLocks noGrp="1" noChangeArrowheads="1"/>
          </p:cNvSpPr>
          <p:nvPr>
            <p:ph type="sldNum" sz="quarter" idx="3"/>
          </p:nvPr>
        </p:nvSpPr>
        <p:spPr bwMode="auto">
          <a:xfrm>
            <a:off x="3765550" y="9286875"/>
            <a:ext cx="2879725"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a:solidFill>
                  <a:schemeClr val="tx1"/>
                </a:solidFill>
                <a:latin typeface="Times New Roman" panose="02020603050405020304" pitchFamily="18" charset="0"/>
              </a:defRPr>
            </a:lvl1pPr>
          </a:lstStyle>
          <a:p>
            <a:pPr>
              <a:defRPr/>
            </a:pPr>
            <a:fld id="{6D702792-CC28-49D7-BF5D-C2B78FA26DDA}"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879725"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latinLnBrk="1" hangingPunct="1">
              <a:defRPr kumimoji="1" sz="1200" b="0">
                <a:solidFill>
                  <a:schemeClr val="tx1"/>
                </a:solidFill>
                <a:latin typeface="Gulim" pitchFamily="34" charset="-127"/>
                <a:ea typeface="Gulim" pitchFamily="34" charset="-127"/>
              </a:defRPr>
            </a:lvl1pPr>
          </a:lstStyle>
          <a:p>
            <a:pPr>
              <a:defRPr/>
            </a:pPr>
            <a:endParaRPr lang="en-US" altLang="zh-CN"/>
          </a:p>
        </p:txBody>
      </p:sp>
      <p:sp>
        <p:nvSpPr>
          <p:cNvPr id="1027" name="Rectangle 3"/>
          <p:cNvSpPr>
            <a:spLocks noGrp="1" noChangeArrowheads="1"/>
          </p:cNvSpPr>
          <p:nvPr>
            <p:ph type="dt" idx="1"/>
          </p:nvPr>
        </p:nvSpPr>
        <p:spPr bwMode="auto">
          <a:xfrm>
            <a:off x="3767138" y="0"/>
            <a:ext cx="2879725"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1" hangingPunct="1">
              <a:defRPr kumimoji="1" sz="1200" b="0">
                <a:solidFill>
                  <a:schemeClr val="tx1"/>
                </a:solidFill>
                <a:latin typeface="Gulim" pitchFamily="34" charset="-127"/>
                <a:ea typeface="Gulim" pitchFamily="34" charset="-127"/>
              </a:defRPr>
            </a:lvl1pPr>
          </a:lstStyle>
          <a:p>
            <a:pPr>
              <a:defRPr/>
            </a:pPr>
            <a:endParaRPr lang="en-US" altLang="zh-CN"/>
          </a:p>
        </p:txBody>
      </p:sp>
      <p:sp>
        <p:nvSpPr>
          <p:cNvPr id="17412" name="Rectangle 4"/>
          <p:cNvSpPr>
            <a:spLocks noGrp="1" noRot="1" noChangeAspect="1" noChangeArrowheads="1" noTextEdit="1"/>
          </p:cNvSpPr>
          <p:nvPr>
            <p:ph type="sldImg" idx="2"/>
          </p:nvPr>
        </p:nvSpPr>
        <p:spPr bwMode="auto">
          <a:xfrm>
            <a:off x="879475" y="733425"/>
            <a:ext cx="4889500" cy="36671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9" name="Rectangle 5"/>
          <p:cNvSpPr>
            <a:spLocks noGrp="1" noChangeArrowheads="1"/>
          </p:cNvSpPr>
          <p:nvPr>
            <p:ph type="body" sz="quarter" idx="3"/>
          </p:nvPr>
        </p:nvSpPr>
        <p:spPr bwMode="auto">
          <a:xfrm>
            <a:off x="885825" y="4645025"/>
            <a:ext cx="4875213" cy="4398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30" name="Rectangle 6"/>
          <p:cNvSpPr>
            <a:spLocks noGrp="1" noChangeArrowheads="1"/>
          </p:cNvSpPr>
          <p:nvPr>
            <p:ph type="ftr" sz="quarter" idx="4"/>
          </p:nvPr>
        </p:nvSpPr>
        <p:spPr bwMode="auto">
          <a:xfrm>
            <a:off x="0" y="9288463"/>
            <a:ext cx="2879725"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latinLnBrk="1" hangingPunct="1">
              <a:defRPr kumimoji="1" sz="1200" b="0">
                <a:solidFill>
                  <a:schemeClr val="tx1"/>
                </a:solidFill>
                <a:latin typeface="Gulim" pitchFamily="34" charset="-127"/>
                <a:ea typeface="Gulim" pitchFamily="34" charset="-127"/>
              </a:defRPr>
            </a:lvl1pPr>
          </a:lstStyle>
          <a:p>
            <a:pPr>
              <a:defRPr/>
            </a:pPr>
            <a:endParaRPr lang="en-US" altLang="zh-CN"/>
          </a:p>
        </p:txBody>
      </p:sp>
      <p:sp>
        <p:nvSpPr>
          <p:cNvPr id="1031" name="Rectangle 7"/>
          <p:cNvSpPr>
            <a:spLocks noGrp="1" noChangeArrowheads="1"/>
          </p:cNvSpPr>
          <p:nvPr>
            <p:ph type="sldNum" sz="quarter" idx="5"/>
          </p:nvPr>
        </p:nvSpPr>
        <p:spPr bwMode="auto">
          <a:xfrm>
            <a:off x="3767138" y="9288463"/>
            <a:ext cx="2879725"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latinLnBrk="1" hangingPunct="1">
              <a:defRPr kumimoji="1" sz="1200" b="0">
                <a:solidFill>
                  <a:schemeClr val="tx1"/>
                </a:solidFill>
                <a:latin typeface="Gulim" pitchFamily="34" charset="-127"/>
                <a:ea typeface="Gulim" pitchFamily="34" charset="-127"/>
              </a:defRPr>
            </a:lvl1pPr>
          </a:lstStyle>
          <a:p>
            <a:pPr>
              <a:defRPr/>
            </a:pPr>
            <a:fld id="{53105D53-5C2A-4D3A-908E-1657E34EB01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微软雅黑" pitchFamily="34"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微软雅黑" pitchFamily="34"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微软雅黑" pitchFamily="34"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微软雅黑" pitchFamily="34"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微软雅黑" panose="020B0503020204020204" pitchFamily="34" charset="-122"/>
              </a:defRPr>
            </a:lvl1pPr>
            <a:lvl2pPr marL="742950" indent="-285750">
              <a:spcBef>
                <a:spcPct val="30000"/>
              </a:spcBef>
              <a:defRPr kumimoji="1" sz="1200">
                <a:solidFill>
                  <a:schemeClr val="tx1"/>
                </a:solidFill>
                <a:latin typeface="Times New Roman" panose="02020603050405020304" pitchFamily="18" charset="0"/>
                <a:ea typeface="微软雅黑" panose="020B0503020204020204" pitchFamily="34" charset="-122"/>
              </a:defRPr>
            </a:lvl2pPr>
            <a:lvl3pPr marL="11430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3pPr>
            <a:lvl4pPr marL="16002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4pPr>
            <a:lvl5pPr marL="20574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9pPr>
          </a:lstStyle>
          <a:p>
            <a:pPr>
              <a:spcBef>
                <a:spcPct val="0"/>
              </a:spcBef>
            </a:pPr>
            <a:fld id="{EE2EA466-96B5-4C4C-91BF-B33045AF9314}" type="slidenum">
              <a:rPr lang="en-US" altLang="zh-CN" smtClean="0">
                <a:latin typeface="Gulim" pitchFamily="34" charset="-127"/>
                <a:ea typeface="Gulim" pitchFamily="34" charset="-127"/>
              </a:rPr>
              <a:pPr>
                <a:spcBef>
                  <a:spcPct val="0"/>
                </a:spcBef>
              </a:pPr>
              <a:t>1</a:t>
            </a:fld>
            <a:endParaRPr lang="en-US" altLang="zh-CN">
              <a:latin typeface="Gulim" pitchFamily="34" charset="-127"/>
              <a:ea typeface="Gulim" pitchFamily="34" charset="-127"/>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xfrm>
            <a:off x="665163" y="4645025"/>
            <a:ext cx="5316537" cy="4398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2716213" y="304800"/>
            <a:ext cx="4162425" cy="3122613"/>
          </a:xfrm>
          <a:ln/>
        </p:spPr>
      </p:sp>
      <p:sp>
        <p:nvSpPr>
          <p:cNvPr id="72707" name="Rectangle 3"/>
          <p:cNvSpPr>
            <a:spLocks noGrp="1" noChangeArrowheads="1"/>
          </p:cNvSpPr>
          <p:nvPr>
            <p:ph type="body" idx="1"/>
          </p:nvPr>
        </p:nvSpPr>
        <p:spPr>
          <a:xfrm>
            <a:off x="960438" y="3255963"/>
            <a:ext cx="7677150" cy="308292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2716213" y="304800"/>
            <a:ext cx="4162425" cy="3122613"/>
          </a:xfrm>
          <a:ln/>
        </p:spPr>
      </p:sp>
      <p:sp>
        <p:nvSpPr>
          <p:cNvPr id="80899" name="Rectangle 3"/>
          <p:cNvSpPr>
            <a:spLocks noGrp="1" noChangeArrowheads="1"/>
          </p:cNvSpPr>
          <p:nvPr>
            <p:ph type="body" idx="1"/>
          </p:nvPr>
        </p:nvSpPr>
        <p:spPr>
          <a:xfrm>
            <a:off x="960438" y="3255963"/>
            <a:ext cx="7677150" cy="308292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2716213" y="304800"/>
            <a:ext cx="4162425" cy="3122613"/>
          </a:xfrm>
          <a:ln/>
        </p:spPr>
      </p:sp>
      <p:sp>
        <p:nvSpPr>
          <p:cNvPr id="82947" name="Rectangle 3"/>
          <p:cNvSpPr>
            <a:spLocks noGrp="1" noChangeArrowheads="1"/>
          </p:cNvSpPr>
          <p:nvPr>
            <p:ph type="body" idx="1"/>
          </p:nvPr>
        </p:nvSpPr>
        <p:spPr>
          <a:xfrm>
            <a:off x="960438" y="3255963"/>
            <a:ext cx="7677150" cy="308292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2716213" y="304800"/>
            <a:ext cx="4162425" cy="3122613"/>
          </a:xfrm>
          <a:ln/>
        </p:spPr>
      </p:sp>
      <p:sp>
        <p:nvSpPr>
          <p:cNvPr id="84995" name="Rectangle 3"/>
          <p:cNvSpPr>
            <a:spLocks noGrp="1" noChangeArrowheads="1"/>
          </p:cNvSpPr>
          <p:nvPr>
            <p:ph type="body" idx="1"/>
          </p:nvPr>
        </p:nvSpPr>
        <p:spPr>
          <a:xfrm>
            <a:off x="960438" y="3255963"/>
            <a:ext cx="7677150" cy="308292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2716213" y="304800"/>
            <a:ext cx="4162425" cy="3122613"/>
          </a:xfrm>
          <a:ln/>
        </p:spPr>
      </p:sp>
      <p:sp>
        <p:nvSpPr>
          <p:cNvPr id="91139" name="Rectangle 3"/>
          <p:cNvSpPr>
            <a:spLocks noGrp="1" noChangeArrowheads="1"/>
          </p:cNvSpPr>
          <p:nvPr>
            <p:ph type="body" idx="1"/>
          </p:nvPr>
        </p:nvSpPr>
        <p:spPr>
          <a:xfrm>
            <a:off x="960438" y="3255963"/>
            <a:ext cx="7677150" cy="308292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微软雅黑" panose="020B0503020204020204" pitchFamily="34" charset="-122"/>
              </a:defRPr>
            </a:lvl1pPr>
            <a:lvl2pPr marL="742950" indent="-285750">
              <a:spcBef>
                <a:spcPct val="30000"/>
              </a:spcBef>
              <a:defRPr kumimoji="1" sz="1200">
                <a:solidFill>
                  <a:schemeClr val="tx1"/>
                </a:solidFill>
                <a:latin typeface="Times New Roman" panose="02020603050405020304" pitchFamily="18" charset="0"/>
                <a:ea typeface="微软雅黑" panose="020B0503020204020204" pitchFamily="34" charset="-122"/>
              </a:defRPr>
            </a:lvl2pPr>
            <a:lvl3pPr marL="11430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3pPr>
            <a:lvl4pPr marL="16002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4pPr>
            <a:lvl5pPr marL="20574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9pPr>
          </a:lstStyle>
          <a:p>
            <a:pPr>
              <a:spcBef>
                <a:spcPct val="0"/>
              </a:spcBef>
            </a:pPr>
            <a:fld id="{A66B4E46-7593-40AD-85A7-03C2FB410DCB}" type="slidenum">
              <a:rPr lang="en-US" altLang="zh-CN" smtClean="0">
                <a:latin typeface="Gulim" pitchFamily="34" charset="-127"/>
                <a:ea typeface="Gulim" pitchFamily="34" charset="-127"/>
              </a:rPr>
              <a:pPr>
                <a:spcBef>
                  <a:spcPct val="0"/>
                </a:spcBef>
              </a:pPr>
              <a:t>30</a:t>
            </a:fld>
            <a:endParaRPr lang="en-US" altLang="zh-CN">
              <a:latin typeface="Gulim" pitchFamily="34" charset="-127"/>
              <a:ea typeface="Gulim" pitchFamily="34" charset="-127"/>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665163" y="4645025"/>
            <a:ext cx="5316537" cy="4398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微软雅黑" panose="020B0503020204020204" pitchFamily="34" charset="-122"/>
              </a:defRPr>
            </a:lvl1pPr>
            <a:lvl2pPr marL="742950" indent="-285750">
              <a:spcBef>
                <a:spcPct val="30000"/>
              </a:spcBef>
              <a:defRPr kumimoji="1" sz="1200">
                <a:solidFill>
                  <a:schemeClr val="tx1"/>
                </a:solidFill>
                <a:latin typeface="Times New Roman" panose="02020603050405020304" pitchFamily="18" charset="0"/>
                <a:ea typeface="微软雅黑" panose="020B0503020204020204" pitchFamily="34" charset="-122"/>
              </a:defRPr>
            </a:lvl2pPr>
            <a:lvl3pPr marL="11430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3pPr>
            <a:lvl4pPr marL="16002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4pPr>
            <a:lvl5pPr marL="20574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9pPr>
          </a:lstStyle>
          <a:p>
            <a:pPr>
              <a:spcBef>
                <a:spcPct val="0"/>
              </a:spcBef>
            </a:pPr>
            <a:fld id="{E3A18DB8-2003-4F30-A2D7-22D789D449B3}" type="slidenum">
              <a:rPr lang="en-US" altLang="zh-CN" smtClean="0">
                <a:latin typeface="Gulim" pitchFamily="34" charset="-127"/>
                <a:ea typeface="Gulim" pitchFamily="34" charset="-127"/>
              </a:rPr>
              <a:pPr>
                <a:spcBef>
                  <a:spcPct val="0"/>
                </a:spcBef>
              </a:pPr>
              <a:t>32</a:t>
            </a:fld>
            <a:endParaRPr lang="en-US" altLang="zh-CN">
              <a:latin typeface="Gulim" pitchFamily="34" charset="-127"/>
              <a:ea typeface="Gulim" pitchFamily="34" charset="-127"/>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xfrm>
            <a:off x="665163" y="4645025"/>
            <a:ext cx="5316537" cy="4398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微软雅黑" panose="020B0503020204020204" pitchFamily="34" charset="-122"/>
              </a:defRPr>
            </a:lvl1pPr>
            <a:lvl2pPr marL="742950" indent="-285750">
              <a:spcBef>
                <a:spcPct val="30000"/>
              </a:spcBef>
              <a:defRPr kumimoji="1" sz="1200">
                <a:solidFill>
                  <a:schemeClr val="tx1"/>
                </a:solidFill>
                <a:latin typeface="Times New Roman" panose="02020603050405020304" pitchFamily="18" charset="0"/>
                <a:ea typeface="微软雅黑" panose="020B0503020204020204" pitchFamily="34" charset="-122"/>
              </a:defRPr>
            </a:lvl2pPr>
            <a:lvl3pPr marL="11430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3pPr>
            <a:lvl4pPr marL="16002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4pPr>
            <a:lvl5pPr marL="20574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9pPr>
          </a:lstStyle>
          <a:p>
            <a:pPr>
              <a:spcBef>
                <a:spcPct val="0"/>
              </a:spcBef>
            </a:pPr>
            <a:fld id="{CEAA0BBB-EC46-4C81-AC44-CE87F1907E6A}" type="slidenum">
              <a:rPr lang="en-US" altLang="zh-CN" smtClean="0">
                <a:latin typeface="Gulim" pitchFamily="34" charset="-127"/>
                <a:ea typeface="Gulim" pitchFamily="34" charset="-127"/>
              </a:rPr>
              <a:pPr>
                <a:spcBef>
                  <a:spcPct val="0"/>
                </a:spcBef>
              </a:pPr>
              <a:t>33</a:t>
            </a:fld>
            <a:endParaRPr lang="en-US" altLang="zh-CN">
              <a:latin typeface="Gulim" pitchFamily="34" charset="-127"/>
              <a:ea typeface="Gulim" pitchFamily="34" charset="-127"/>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xfrm>
            <a:off x="665163" y="4645025"/>
            <a:ext cx="5316537" cy="4398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微软雅黑" panose="020B0503020204020204" pitchFamily="34" charset="-122"/>
              </a:defRPr>
            </a:lvl1pPr>
            <a:lvl2pPr marL="742950" indent="-285750">
              <a:spcBef>
                <a:spcPct val="30000"/>
              </a:spcBef>
              <a:defRPr kumimoji="1" sz="1200">
                <a:solidFill>
                  <a:schemeClr val="tx1"/>
                </a:solidFill>
                <a:latin typeface="Times New Roman" panose="02020603050405020304" pitchFamily="18" charset="0"/>
                <a:ea typeface="微软雅黑" panose="020B0503020204020204" pitchFamily="34" charset="-122"/>
              </a:defRPr>
            </a:lvl2pPr>
            <a:lvl3pPr marL="11430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3pPr>
            <a:lvl4pPr marL="16002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4pPr>
            <a:lvl5pPr marL="20574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9pPr>
          </a:lstStyle>
          <a:p>
            <a:pPr>
              <a:spcBef>
                <a:spcPct val="0"/>
              </a:spcBef>
            </a:pPr>
            <a:fld id="{957E8142-4673-4FEE-A92B-8B99916135BA}" type="slidenum">
              <a:rPr lang="en-US" altLang="zh-CN" smtClean="0">
                <a:latin typeface="Gulim" pitchFamily="34" charset="-127"/>
                <a:ea typeface="Gulim" pitchFamily="34" charset="-127"/>
              </a:rPr>
              <a:pPr>
                <a:spcBef>
                  <a:spcPct val="0"/>
                </a:spcBef>
              </a:pPr>
              <a:t>34</a:t>
            </a:fld>
            <a:endParaRPr lang="en-US" altLang="zh-CN">
              <a:latin typeface="Gulim" pitchFamily="34" charset="-127"/>
              <a:ea typeface="Gulim" pitchFamily="34" charset="-127"/>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xfrm>
            <a:off x="665163" y="4645025"/>
            <a:ext cx="5316537" cy="4398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微软雅黑" panose="020B0503020204020204" pitchFamily="34" charset="-122"/>
              </a:defRPr>
            </a:lvl1pPr>
            <a:lvl2pPr marL="742950" indent="-285750">
              <a:spcBef>
                <a:spcPct val="30000"/>
              </a:spcBef>
              <a:defRPr kumimoji="1" sz="1200">
                <a:solidFill>
                  <a:schemeClr val="tx1"/>
                </a:solidFill>
                <a:latin typeface="Times New Roman" panose="02020603050405020304" pitchFamily="18" charset="0"/>
                <a:ea typeface="微软雅黑" panose="020B0503020204020204" pitchFamily="34" charset="-122"/>
              </a:defRPr>
            </a:lvl2pPr>
            <a:lvl3pPr marL="11430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3pPr>
            <a:lvl4pPr marL="16002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4pPr>
            <a:lvl5pPr marL="20574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9pPr>
          </a:lstStyle>
          <a:p>
            <a:pPr>
              <a:spcBef>
                <a:spcPct val="0"/>
              </a:spcBef>
            </a:pPr>
            <a:fld id="{09B8E087-55F3-45F8-B1FD-6E8BF1292524}" type="slidenum">
              <a:rPr lang="en-US" altLang="zh-CN" smtClean="0">
                <a:latin typeface="Gulim" pitchFamily="34" charset="-127"/>
                <a:ea typeface="Gulim" pitchFamily="34" charset="-127"/>
              </a:rPr>
              <a:pPr>
                <a:spcBef>
                  <a:spcPct val="0"/>
                </a:spcBef>
              </a:pPr>
              <a:t>36</a:t>
            </a:fld>
            <a:endParaRPr lang="en-US" altLang="zh-CN">
              <a:latin typeface="Gulim" pitchFamily="34" charset="-127"/>
              <a:ea typeface="Gulim" pitchFamily="34" charset="-127"/>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xfrm>
            <a:off x="665163" y="4645025"/>
            <a:ext cx="5316537" cy="4398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微软雅黑" panose="020B0503020204020204" pitchFamily="34" charset="-122"/>
              </a:defRPr>
            </a:lvl1pPr>
            <a:lvl2pPr marL="742950" indent="-285750">
              <a:spcBef>
                <a:spcPct val="30000"/>
              </a:spcBef>
              <a:defRPr kumimoji="1" sz="1200">
                <a:solidFill>
                  <a:schemeClr val="tx1"/>
                </a:solidFill>
                <a:latin typeface="Times New Roman" panose="02020603050405020304" pitchFamily="18" charset="0"/>
                <a:ea typeface="微软雅黑" panose="020B0503020204020204" pitchFamily="34" charset="-122"/>
              </a:defRPr>
            </a:lvl2pPr>
            <a:lvl3pPr marL="11430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3pPr>
            <a:lvl4pPr marL="16002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4pPr>
            <a:lvl5pPr marL="20574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9pPr>
          </a:lstStyle>
          <a:p>
            <a:pPr>
              <a:spcBef>
                <a:spcPct val="0"/>
              </a:spcBef>
            </a:pPr>
            <a:fld id="{0DD0CE33-619D-4E6C-AAC0-C21855322D86}" type="slidenum">
              <a:rPr lang="en-US" altLang="zh-CN" smtClean="0">
                <a:latin typeface="Gulim" pitchFamily="34" charset="-127"/>
                <a:ea typeface="Gulim" pitchFamily="34" charset="-127"/>
              </a:rPr>
              <a:pPr>
                <a:spcBef>
                  <a:spcPct val="0"/>
                </a:spcBef>
              </a:pPr>
              <a:t>16</a:t>
            </a:fld>
            <a:endParaRPr lang="en-US" altLang="zh-CN">
              <a:latin typeface="Gulim" pitchFamily="34" charset="-127"/>
              <a:ea typeface="Gulim" pitchFamily="34" charset="-127"/>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xfrm>
            <a:off x="665163" y="4645025"/>
            <a:ext cx="5316537" cy="4398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微软雅黑" panose="020B0503020204020204" pitchFamily="34" charset="-122"/>
              </a:defRPr>
            </a:lvl1pPr>
            <a:lvl2pPr marL="742950" indent="-285750">
              <a:spcBef>
                <a:spcPct val="30000"/>
              </a:spcBef>
              <a:defRPr kumimoji="1" sz="1200">
                <a:solidFill>
                  <a:schemeClr val="tx1"/>
                </a:solidFill>
                <a:latin typeface="Times New Roman" panose="02020603050405020304" pitchFamily="18" charset="0"/>
                <a:ea typeface="微软雅黑" panose="020B0503020204020204" pitchFamily="34" charset="-122"/>
              </a:defRPr>
            </a:lvl2pPr>
            <a:lvl3pPr marL="11430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3pPr>
            <a:lvl4pPr marL="16002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4pPr>
            <a:lvl5pPr marL="20574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9pPr>
          </a:lstStyle>
          <a:p>
            <a:pPr>
              <a:spcBef>
                <a:spcPct val="0"/>
              </a:spcBef>
            </a:pPr>
            <a:fld id="{DACD097E-657E-434E-B555-936E405B5923}" type="slidenum">
              <a:rPr lang="en-US" altLang="zh-CN" smtClean="0">
                <a:latin typeface="Gulim" pitchFamily="34" charset="-127"/>
                <a:ea typeface="Gulim" pitchFamily="34" charset="-127"/>
              </a:rPr>
              <a:pPr>
                <a:spcBef>
                  <a:spcPct val="0"/>
                </a:spcBef>
              </a:pPr>
              <a:t>37</a:t>
            </a:fld>
            <a:endParaRPr lang="en-US" altLang="zh-CN">
              <a:latin typeface="Gulim" pitchFamily="34" charset="-127"/>
              <a:ea typeface="Gulim" pitchFamily="34" charset="-127"/>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xfrm>
            <a:off x="665163" y="4645025"/>
            <a:ext cx="5316537" cy="4398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微软雅黑" panose="020B0503020204020204" pitchFamily="34" charset="-122"/>
              </a:defRPr>
            </a:lvl1pPr>
            <a:lvl2pPr marL="742950" indent="-285750">
              <a:spcBef>
                <a:spcPct val="30000"/>
              </a:spcBef>
              <a:defRPr kumimoji="1" sz="1200">
                <a:solidFill>
                  <a:schemeClr val="tx1"/>
                </a:solidFill>
                <a:latin typeface="Times New Roman" panose="02020603050405020304" pitchFamily="18" charset="0"/>
                <a:ea typeface="微软雅黑" panose="020B0503020204020204" pitchFamily="34" charset="-122"/>
              </a:defRPr>
            </a:lvl2pPr>
            <a:lvl3pPr marL="11430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3pPr>
            <a:lvl4pPr marL="16002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4pPr>
            <a:lvl5pPr marL="20574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9pPr>
          </a:lstStyle>
          <a:p>
            <a:pPr>
              <a:spcBef>
                <a:spcPct val="0"/>
              </a:spcBef>
            </a:pPr>
            <a:fld id="{A4997394-4D89-49D2-81AC-470CE6FA9246}" type="slidenum">
              <a:rPr lang="en-US" altLang="zh-CN" smtClean="0">
                <a:latin typeface="Gulim" pitchFamily="34" charset="-127"/>
                <a:ea typeface="Gulim" pitchFamily="34" charset="-127"/>
              </a:rPr>
              <a:pPr>
                <a:spcBef>
                  <a:spcPct val="0"/>
                </a:spcBef>
              </a:pPr>
              <a:t>38</a:t>
            </a:fld>
            <a:endParaRPr lang="en-US" altLang="zh-CN">
              <a:latin typeface="Gulim" pitchFamily="34" charset="-127"/>
              <a:ea typeface="Gulim" pitchFamily="34" charset="-127"/>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xfrm>
            <a:off x="665163" y="4645025"/>
            <a:ext cx="5316537" cy="4398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微软雅黑" panose="020B0503020204020204" pitchFamily="34" charset="-122"/>
              </a:defRPr>
            </a:lvl1pPr>
            <a:lvl2pPr marL="742950" indent="-285750">
              <a:spcBef>
                <a:spcPct val="30000"/>
              </a:spcBef>
              <a:defRPr kumimoji="1" sz="1200">
                <a:solidFill>
                  <a:schemeClr val="tx1"/>
                </a:solidFill>
                <a:latin typeface="Times New Roman" panose="02020603050405020304" pitchFamily="18" charset="0"/>
                <a:ea typeface="微软雅黑" panose="020B0503020204020204" pitchFamily="34" charset="-122"/>
              </a:defRPr>
            </a:lvl2pPr>
            <a:lvl3pPr marL="11430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3pPr>
            <a:lvl4pPr marL="16002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4pPr>
            <a:lvl5pPr marL="20574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9pPr>
          </a:lstStyle>
          <a:p>
            <a:pPr>
              <a:spcBef>
                <a:spcPct val="0"/>
              </a:spcBef>
            </a:pPr>
            <a:fld id="{890D80F9-6527-45D5-ABEC-4724391640E3}" type="slidenum">
              <a:rPr lang="en-US" altLang="zh-CN" smtClean="0">
                <a:latin typeface="Gulim" pitchFamily="34" charset="-127"/>
                <a:ea typeface="Gulim" pitchFamily="34" charset="-127"/>
              </a:rPr>
              <a:pPr>
                <a:spcBef>
                  <a:spcPct val="0"/>
                </a:spcBef>
              </a:pPr>
              <a:t>39</a:t>
            </a:fld>
            <a:endParaRPr lang="en-US" altLang="zh-CN">
              <a:latin typeface="Gulim" pitchFamily="34" charset="-127"/>
              <a:ea typeface="Gulim" pitchFamily="34" charset="-127"/>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xfrm>
            <a:off x="665163" y="4645025"/>
            <a:ext cx="5316537" cy="4398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微软雅黑" panose="020B0503020204020204" pitchFamily="34" charset="-122"/>
              </a:defRPr>
            </a:lvl1pPr>
            <a:lvl2pPr marL="742950" indent="-285750">
              <a:spcBef>
                <a:spcPct val="30000"/>
              </a:spcBef>
              <a:defRPr kumimoji="1" sz="1200">
                <a:solidFill>
                  <a:schemeClr val="tx1"/>
                </a:solidFill>
                <a:latin typeface="Times New Roman" panose="02020603050405020304" pitchFamily="18" charset="0"/>
                <a:ea typeface="微软雅黑" panose="020B0503020204020204" pitchFamily="34" charset="-122"/>
              </a:defRPr>
            </a:lvl2pPr>
            <a:lvl3pPr marL="11430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3pPr>
            <a:lvl4pPr marL="16002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4pPr>
            <a:lvl5pPr marL="20574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9pPr>
          </a:lstStyle>
          <a:p>
            <a:pPr>
              <a:spcBef>
                <a:spcPct val="0"/>
              </a:spcBef>
            </a:pPr>
            <a:fld id="{2EA552C2-3C9E-4A5A-B8F9-D6B8003B48A8}" type="slidenum">
              <a:rPr lang="en-US" altLang="zh-CN" smtClean="0">
                <a:latin typeface="Gulim" pitchFamily="34" charset="-127"/>
                <a:ea typeface="Gulim" pitchFamily="34" charset="-127"/>
              </a:rPr>
              <a:pPr>
                <a:spcBef>
                  <a:spcPct val="0"/>
                </a:spcBef>
              </a:pPr>
              <a:t>41</a:t>
            </a:fld>
            <a:endParaRPr lang="en-US" altLang="zh-CN">
              <a:latin typeface="Gulim" pitchFamily="34" charset="-127"/>
              <a:ea typeface="Gulim" pitchFamily="34" charset="-127"/>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xfrm>
            <a:off x="665163" y="4645025"/>
            <a:ext cx="5316537" cy="4398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微软雅黑" panose="020B0503020204020204" pitchFamily="34" charset="-122"/>
              </a:defRPr>
            </a:lvl1pPr>
            <a:lvl2pPr marL="742950" indent="-285750">
              <a:spcBef>
                <a:spcPct val="30000"/>
              </a:spcBef>
              <a:defRPr kumimoji="1" sz="1200">
                <a:solidFill>
                  <a:schemeClr val="tx1"/>
                </a:solidFill>
                <a:latin typeface="Times New Roman" panose="02020603050405020304" pitchFamily="18" charset="0"/>
                <a:ea typeface="微软雅黑" panose="020B0503020204020204" pitchFamily="34" charset="-122"/>
              </a:defRPr>
            </a:lvl2pPr>
            <a:lvl3pPr marL="11430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3pPr>
            <a:lvl4pPr marL="16002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4pPr>
            <a:lvl5pPr marL="20574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9pPr>
          </a:lstStyle>
          <a:p>
            <a:pPr>
              <a:spcBef>
                <a:spcPct val="0"/>
              </a:spcBef>
            </a:pPr>
            <a:fld id="{26A24B97-ADFC-4EB9-A5AB-8F4D5CBBEC78}" type="slidenum">
              <a:rPr lang="en-US" altLang="zh-CN" smtClean="0">
                <a:latin typeface="Gulim" pitchFamily="34" charset="-127"/>
                <a:ea typeface="Gulim" pitchFamily="34" charset="-127"/>
              </a:rPr>
              <a:pPr>
                <a:spcBef>
                  <a:spcPct val="0"/>
                </a:spcBef>
              </a:pPr>
              <a:t>42</a:t>
            </a:fld>
            <a:endParaRPr lang="en-US" altLang="zh-CN">
              <a:latin typeface="Gulim" pitchFamily="34" charset="-127"/>
              <a:ea typeface="Gulim" pitchFamily="34" charset="-127"/>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665163" y="4645025"/>
            <a:ext cx="5316537" cy="4398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微软雅黑" panose="020B0503020204020204" pitchFamily="34" charset="-122"/>
              </a:defRPr>
            </a:lvl1pPr>
            <a:lvl2pPr marL="742950" indent="-285750">
              <a:spcBef>
                <a:spcPct val="30000"/>
              </a:spcBef>
              <a:defRPr kumimoji="1" sz="1200">
                <a:solidFill>
                  <a:schemeClr val="tx1"/>
                </a:solidFill>
                <a:latin typeface="Times New Roman" panose="02020603050405020304" pitchFamily="18" charset="0"/>
                <a:ea typeface="微软雅黑" panose="020B0503020204020204" pitchFamily="34" charset="-122"/>
              </a:defRPr>
            </a:lvl2pPr>
            <a:lvl3pPr marL="11430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3pPr>
            <a:lvl4pPr marL="16002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4pPr>
            <a:lvl5pPr marL="20574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9pPr>
          </a:lstStyle>
          <a:p>
            <a:pPr>
              <a:spcBef>
                <a:spcPct val="0"/>
              </a:spcBef>
            </a:pPr>
            <a:fld id="{5E7C531C-D8B0-49B3-9CEA-A8929AA99BFC}" type="slidenum">
              <a:rPr lang="en-US" altLang="zh-CN" smtClean="0">
                <a:latin typeface="Gulim" pitchFamily="34" charset="-127"/>
                <a:ea typeface="Gulim" pitchFamily="34" charset="-127"/>
              </a:rPr>
              <a:pPr>
                <a:spcBef>
                  <a:spcPct val="0"/>
                </a:spcBef>
              </a:pPr>
              <a:t>44</a:t>
            </a:fld>
            <a:endParaRPr lang="en-US" altLang="zh-CN">
              <a:latin typeface="Gulim" pitchFamily="34" charset="-127"/>
              <a:ea typeface="Gulim" pitchFamily="34" charset="-127"/>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xfrm>
            <a:off x="665163" y="4645025"/>
            <a:ext cx="5316537" cy="4398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微软雅黑" panose="020B0503020204020204" pitchFamily="34" charset="-122"/>
              </a:defRPr>
            </a:lvl1pPr>
            <a:lvl2pPr marL="742950" indent="-285750">
              <a:spcBef>
                <a:spcPct val="30000"/>
              </a:spcBef>
              <a:defRPr kumimoji="1" sz="1200">
                <a:solidFill>
                  <a:schemeClr val="tx1"/>
                </a:solidFill>
                <a:latin typeface="Times New Roman" panose="02020603050405020304" pitchFamily="18" charset="0"/>
                <a:ea typeface="微软雅黑" panose="020B0503020204020204" pitchFamily="34" charset="-122"/>
              </a:defRPr>
            </a:lvl2pPr>
            <a:lvl3pPr marL="11430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3pPr>
            <a:lvl4pPr marL="16002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4pPr>
            <a:lvl5pPr marL="20574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9pPr>
          </a:lstStyle>
          <a:p>
            <a:pPr>
              <a:spcBef>
                <a:spcPct val="0"/>
              </a:spcBef>
            </a:pPr>
            <a:fld id="{53A7A778-D61B-49F9-875A-B51EA28B5D16}" type="slidenum">
              <a:rPr lang="en-US" altLang="zh-CN" smtClean="0">
                <a:latin typeface="Gulim" pitchFamily="34" charset="-127"/>
                <a:ea typeface="Gulim" pitchFamily="34" charset="-127"/>
              </a:rPr>
              <a:pPr>
                <a:spcBef>
                  <a:spcPct val="0"/>
                </a:spcBef>
              </a:pPr>
              <a:t>45</a:t>
            </a:fld>
            <a:endParaRPr lang="en-US" altLang="zh-CN">
              <a:latin typeface="Gulim" pitchFamily="34" charset="-127"/>
              <a:ea typeface="Gulim" pitchFamily="34" charset="-127"/>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xfrm>
            <a:off x="665163" y="4645025"/>
            <a:ext cx="5316537" cy="4398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微软雅黑" panose="020B0503020204020204" pitchFamily="34" charset="-122"/>
              </a:defRPr>
            </a:lvl1pPr>
            <a:lvl2pPr marL="742950" indent="-285750">
              <a:spcBef>
                <a:spcPct val="30000"/>
              </a:spcBef>
              <a:defRPr kumimoji="1" sz="1200">
                <a:solidFill>
                  <a:schemeClr val="tx1"/>
                </a:solidFill>
                <a:latin typeface="Times New Roman" panose="02020603050405020304" pitchFamily="18" charset="0"/>
                <a:ea typeface="微软雅黑" panose="020B0503020204020204" pitchFamily="34" charset="-122"/>
              </a:defRPr>
            </a:lvl2pPr>
            <a:lvl3pPr marL="11430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3pPr>
            <a:lvl4pPr marL="16002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4pPr>
            <a:lvl5pPr marL="20574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9pPr>
          </a:lstStyle>
          <a:p>
            <a:pPr>
              <a:spcBef>
                <a:spcPct val="0"/>
              </a:spcBef>
            </a:pPr>
            <a:fld id="{3318D073-800B-44F8-905B-A856212054B9}" type="slidenum">
              <a:rPr lang="en-US" altLang="zh-CN" smtClean="0">
                <a:latin typeface="Gulim" pitchFamily="34" charset="-127"/>
                <a:ea typeface="Gulim" pitchFamily="34" charset="-127"/>
              </a:rPr>
              <a:pPr>
                <a:spcBef>
                  <a:spcPct val="0"/>
                </a:spcBef>
              </a:pPr>
              <a:t>46</a:t>
            </a:fld>
            <a:endParaRPr lang="en-US" altLang="zh-CN">
              <a:latin typeface="Gulim" pitchFamily="34" charset="-127"/>
              <a:ea typeface="Gulim" pitchFamily="34" charset="-127"/>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xfrm>
            <a:off x="665163" y="4645025"/>
            <a:ext cx="5316537" cy="4398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微软雅黑" panose="020B0503020204020204" pitchFamily="34" charset="-122"/>
              </a:defRPr>
            </a:lvl1pPr>
            <a:lvl2pPr marL="742950" indent="-285750">
              <a:spcBef>
                <a:spcPct val="30000"/>
              </a:spcBef>
              <a:defRPr kumimoji="1" sz="1200">
                <a:solidFill>
                  <a:schemeClr val="tx1"/>
                </a:solidFill>
                <a:latin typeface="Times New Roman" panose="02020603050405020304" pitchFamily="18" charset="0"/>
                <a:ea typeface="微软雅黑" panose="020B0503020204020204" pitchFamily="34" charset="-122"/>
              </a:defRPr>
            </a:lvl2pPr>
            <a:lvl3pPr marL="11430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3pPr>
            <a:lvl4pPr marL="16002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4pPr>
            <a:lvl5pPr marL="20574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9pPr>
          </a:lstStyle>
          <a:p>
            <a:pPr>
              <a:spcBef>
                <a:spcPct val="0"/>
              </a:spcBef>
            </a:pPr>
            <a:fld id="{BC10FB32-207B-43AA-BB31-82D1681E35EE}" type="slidenum">
              <a:rPr lang="en-US" altLang="zh-CN" smtClean="0">
                <a:latin typeface="Gulim" pitchFamily="34" charset="-127"/>
                <a:ea typeface="Gulim" pitchFamily="34" charset="-127"/>
              </a:rPr>
              <a:pPr>
                <a:spcBef>
                  <a:spcPct val="0"/>
                </a:spcBef>
              </a:pPr>
              <a:t>47</a:t>
            </a:fld>
            <a:endParaRPr lang="en-US" altLang="zh-CN">
              <a:latin typeface="Gulim" pitchFamily="34" charset="-127"/>
              <a:ea typeface="Gulim" pitchFamily="34" charset="-127"/>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xfrm>
            <a:off x="665163" y="4645025"/>
            <a:ext cx="5316537" cy="4398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微软雅黑" panose="020B0503020204020204" pitchFamily="34" charset="-122"/>
              </a:defRPr>
            </a:lvl1pPr>
            <a:lvl2pPr marL="742950" indent="-285750">
              <a:spcBef>
                <a:spcPct val="30000"/>
              </a:spcBef>
              <a:defRPr kumimoji="1" sz="1200">
                <a:solidFill>
                  <a:schemeClr val="tx1"/>
                </a:solidFill>
                <a:latin typeface="Times New Roman" panose="02020603050405020304" pitchFamily="18" charset="0"/>
                <a:ea typeface="微软雅黑" panose="020B0503020204020204" pitchFamily="34" charset="-122"/>
              </a:defRPr>
            </a:lvl2pPr>
            <a:lvl3pPr marL="11430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3pPr>
            <a:lvl4pPr marL="16002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4pPr>
            <a:lvl5pPr marL="20574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9pPr>
          </a:lstStyle>
          <a:p>
            <a:pPr>
              <a:spcBef>
                <a:spcPct val="0"/>
              </a:spcBef>
            </a:pPr>
            <a:fld id="{80D2C3DF-F6B8-4F2E-BB8D-D7C71C855745}" type="slidenum">
              <a:rPr lang="en-US" altLang="zh-CN" smtClean="0">
                <a:latin typeface="Gulim" pitchFamily="34" charset="-127"/>
                <a:ea typeface="Gulim" pitchFamily="34" charset="-127"/>
              </a:rPr>
              <a:pPr>
                <a:spcBef>
                  <a:spcPct val="0"/>
                </a:spcBef>
              </a:pPr>
              <a:t>48</a:t>
            </a:fld>
            <a:endParaRPr lang="en-US" altLang="zh-CN">
              <a:latin typeface="Gulim" pitchFamily="34" charset="-127"/>
              <a:ea typeface="Gulim" pitchFamily="34" charset="-127"/>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xfrm>
            <a:off x="665163" y="4645025"/>
            <a:ext cx="5316537" cy="4398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2716213" y="304800"/>
            <a:ext cx="4162425" cy="3122613"/>
          </a:xfrm>
          <a:ln/>
        </p:spPr>
      </p:sp>
      <p:sp>
        <p:nvSpPr>
          <p:cNvPr id="45059" name="Rectangle 3"/>
          <p:cNvSpPr>
            <a:spLocks noGrp="1" noChangeArrowheads="1"/>
          </p:cNvSpPr>
          <p:nvPr>
            <p:ph type="body" idx="1"/>
          </p:nvPr>
        </p:nvSpPr>
        <p:spPr>
          <a:xfrm>
            <a:off x="960438" y="3255963"/>
            <a:ext cx="7677150" cy="308292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latin typeface="Times New Roman" panose="02020603050405020304" pitchFamily="18" charset="0"/>
              </a:rPr>
              <a:t>依据这些特性，确定以下一系列的软件质量指标。</a:t>
            </a:r>
            <a:r>
              <a:rPr lang="en-US" altLang="zh-CN">
                <a:latin typeface="Times New Roman" panose="02020603050405020304" pitchFamily="18" charset="0"/>
              </a:rPr>
              <a:t>ISO</a:t>
            </a:r>
            <a:r>
              <a:rPr lang="zh-CN" altLang="en-US">
                <a:latin typeface="Times New Roman" panose="02020603050405020304" pitchFamily="18" charset="0"/>
              </a:rPr>
              <a:t>根据</a:t>
            </a:r>
            <a:r>
              <a:rPr lang="en-US" altLang="zh-CN">
                <a:latin typeface="Times New Roman" panose="02020603050405020304" pitchFamily="18" charset="0"/>
              </a:rPr>
              <a:t>6</a:t>
            </a:r>
            <a:r>
              <a:rPr lang="zh-CN" altLang="en-US">
                <a:latin typeface="Times New Roman" panose="02020603050405020304" pitchFamily="18" charset="0"/>
              </a:rPr>
              <a:t>大特性推荐了</a:t>
            </a:r>
            <a:r>
              <a:rPr lang="en-US" altLang="zh-CN">
                <a:latin typeface="Times New Roman" panose="02020603050405020304" pitchFamily="18" charset="0"/>
              </a:rPr>
              <a:t>21</a:t>
            </a:r>
            <a:r>
              <a:rPr lang="zh-CN" altLang="en-US">
                <a:latin typeface="Times New Roman" panose="02020603050405020304" pitchFamily="18" charset="0"/>
              </a:rPr>
              <a:t>个子特性。</a:t>
            </a:r>
            <a:endParaRPr lang="en-US" altLang="zh-CN">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微软雅黑" panose="020B0503020204020204" pitchFamily="34" charset="-122"/>
              </a:defRPr>
            </a:lvl1pPr>
            <a:lvl2pPr marL="742950" indent="-285750">
              <a:spcBef>
                <a:spcPct val="30000"/>
              </a:spcBef>
              <a:defRPr kumimoji="1" sz="1200">
                <a:solidFill>
                  <a:schemeClr val="tx1"/>
                </a:solidFill>
                <a:latin typeface="Times New Roman" panose="02020603050405020304" pitchFamily="18" charset="0"/>
                <a:ea typeface="微软雅黑" panose="020B0503020204020204" pitchFamily="34" charset="-122"/>
              </a:defRPr>
            </a:lvl2pPr>
            <a:lvl3pPr marL="11430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3pPr>
            <a:lvl4pPr marL="16002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4pPr>
            <a:lvl5pPr marL="20574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9pPr>
          </a:lstStyle>
          <a:p>
            <a:pPr>
              <a:spcBef>
                <a:spcPct val="0"/>
              </a:spcBef>
            </a:pPr>
            <a:fld id="{B7B408FB-9458-4866-B77B-E8A6D00AE131}" type="slidenum">
              <a:rPr lang="en-US" altLang="zh-CN" smtClean="0">
                <a:latin typeface="Gulim" pitchFamily="34" charset="-127"/>
                <a:ea typeface="Gulim" pitchFamily="34" charset="-127"/>
              </a:rPr>
              <a:pPr>
                <a:spcBef>
                  <a:spcPct val="0"/>
                </a:spcBef>
              </a:pPr>
              <a:t>49</a:t>
            </a:fld>
            <a:endParaRPr lang="en-US" altLang="zh-CN">
              <a:latin typeface="Gulim" pitchFamily="34" charset="-127"/>
              <a:ea typeface="Gulim" pitchFamily="34" charset="-127"/>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xfrm>
            <a:off x="665163" y="4645025"/>
            <a:ext cx="5316537" cy="4398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微软雅黑" panose="020B0503020204020204" pitchFamily="34" charset="-122"/>
              </a:defRPr>
            </a:lvl1pPr>
            <a:lvl2pPr marL="742950" indent="-285750">
              <a:spcBef>
                <a:spcPct val="30000"/>
              </a:spcBef>
              <a:defRPr kumimoji="1" sz="1200">
                <a:solidFill>
                  <a:schemeClr val="tx1"/>
                </a:solidFill>
                <a:latin typeface="Times New Roman" panose="02020603050405020304" pitchFamily="18" charset="0"/>
                <a:ea typeface="微软雅黑" panose="020B0503020204020204" pitchFamily="34" charset="-122"/>
              </a:defRPr>
            </a:lvl2pPr>
            <a:lvl3pPr marL="11430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3pPr>
            <a:lvl4pPr marL="16002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4pPr>
            <a:lvl5pPr marL="20574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9pPr>
          </a:lstStyle>
          <a:p>
            <a:pPr>
              <a:spcBef>
                <a:spcPct val="0"/>
              </a:spcBef>
            </a:pPr>
            <a:fld id="{E90C01D1-1133-48E1-8393-6208805BA84C}" type="slidenum">
              <a:rPr lang="en-US" altLang="zh-CN" smtClean="0">
                <a:latin typeface="Gulim" pitchFamily="34" charset="-127"/>
                <a:ea typeface="Gulim" pitchFamily="34" charset="-127"/>
              </a:rPr>
              <a:pPr>
                <a:spcBef>
                  <a:spcPct val="0"/>
                </a:spcBef>
              </a:pPr>
              <a:t>50</a:t>
            </a:fld>
            <a:endParaRPr lang="en-US" altLang="zh-CN">
              <a:latin typeface="Gulim" pitchFamily="34" charset="-127"/>
              <a:ea typeface="Gulim" pitchFamily="34" charset="-127"/>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xfrm>
            <a:off x="665163" y="4645025"/>
            <a:ext cx="5316537" cy="4398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微软雅黑" panose="020B0503020204020204" pitchFamily="34" charset="-122"/>
              </a:defRPr>
            </a:lvl1pPr>
            <a:lvl2pPr marL="742950" indent="-285750">
              <a:spcBef>
                <a:spcPct val="30000"/>
              </a:spcBef>
              <a:defRPr kumimoji="1" sz="1200">
                <a:solidFill>
                  <a:schemeClr val="tx1"/>
                </a:solidFill>
                <a:latin typeface="Times New Roman" panose="02020603050405020304" pitchFamily="18" charset="0"/>
                <a:ea typeface="微软雅黑" panose="020B0503020204020204" pitchFamily="34" charset="-122"/>
              </a:defRPr>
            </a:lvl2pPr>
            <a:lvl3pPr marL="11430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3pPr>
            <a:lvl4pPr marL="16002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4pPr>
            <a:lvl5pPr marL="20574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9pPr>
          </a:lstStyle>
          <a:p>
            <a:pPr>
              <a:spcBef>
                <a:spcPct val="0"/>
              </a:spcBef>
            </a:pPr>
            <a:fld id="{14A2852B-262D-471F-BFEE-C9298734D154}" type="slidenum">
              <a:rPr lang="en-US" altLang="zh-CN" smtClean="0">
                <a:latin typeface="Gulim" pitchFamily="34" charset="-127"/>
                <a:ea typeface="Gulim" pitchFamily="34" charset="-127"/>
              </a:rPr>
              <a:pPr>
                <a:spcBef>
                  <a:spcPct val="0"/>
                </a:spcBef>
              </a:pPr>
              <a:t>51</a:t>
            </a:fld>
            <a:endParaRPr lang="en-US" altLang="zh-CN">
              <a:latin typeface="Gulim" pitchFamily="34" charset="-127"/>
              <a:ea typeface="Gulim" pitchFamily="34" charset="-127"/>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xfrm>
            <a:off x="665163" y="4645025"/>
            <a:ext cx="5316537" cy="4398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微软雅黑" panose="020B0503020204020204" pitchFamily="34" charset="-122"/>
              </a:defRPr>
            </a:lvl1pPr>
            <a:lvl2pPr marL="742950" indent="-285750">
              <a:spcBef>
                <a:spcPct val="30000"/>
              </a:spcBef>
              <a:defRPr kumimoji="1" sz="1200">
                <a:solidFill>
                  <a:schemeClr val="tx1"/>
                </a:solidFill>
                <a:latin typeface="Times New Roman" panose="02020603050405020304" pitchFamily="18" charset="0"/>
                <a:ea typeface="微软雅黑" panose="020B0503020204020204" pitchFamily="34" charset="-122"/>
              </a:defRPr>
            </a:lvl2pPr>
            <a:lvl3pPr marL="11430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3pPr>
            <a:lvl4pPr marL="16002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4pPr>
            <a:lvl5pPr marL="20574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9pPr>
          </a:lstStyle>
          <a:p>
            <a:pPr>
              <a:spcBef>
                <a:spcPct val="0"/>
              </a:spcBef>
            </a:pPr>
            <a:fld id="{0EE9D43D-9D0C-48FA-A655-C31815E6D62E}" type="slidenum">
              <a:rPr lang="en-US" altLang="zh-CN" smtClean="0">
                <a:latin typeface="Gulim" pitchFamily="34" charset="-127"/>
                <a:ea typeface="Gulim" pitchFamily="34" charset="-127"/>
              </a:rPr>
              <a:pPr>
                <a:spcBef>
                  <a:spcPct val="0"/>
                </a:spcBef>
              </a:pPr>
              <a:t>52</a:t>
            </a:fld>
            <a:endParaRPr lang="en-US" altLang="zh-CN">
              <a:latin typeface="Gulim" pitchFamily="34" charset="-127"/>
              <a:ea typeface="Gulim" pitchFamily="34" charset="-127"/>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xfrm>
            <a:off x="665163" y="4645025"/>
            <a:ext cx="5316537" cy="4398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微软雅黑" panose="020B0503020204020204" pitchFamily="34" charset="-122"/>
              </a:defRPr>
            </a:lvl1pPr>
            <a:lvl2pPr marL="742950" indent="-285750">
              <a:spcBef>
                <a:spcPct val="30000"/>
              </a:spcBef>
              <a:defRPr kumimoji="1" sz="1200">
                <a:solidFill>
                  <a:schemeClr val="tx1"/>
                </a:solidFill>
                <a:latin typeface="Times New Roman" panose="02020603050405020304" pitchFamily="18" charset="0"/>
                <a:ea typeface="微软雅黑" panose="020B0503020204020204" pitchFamily="34" charset="-122"/>
              </a:defRPr>
            </a:lvl2pPr>
            <a:lvl3pPr marL="11430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3pPr>
            <a:lvl4pPr marL="16002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4pPr>
            <a:lvl5pPr marL="20574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9pPr>
          </a:lstStyle>
          <a:p>
            <a:pPr>
              <a:spcBef>
                <a:spcPct val="0"/>
              </a:spcBef>
            </a:pPr>
            <a:fld id="{CBD39053-A30A-4762-B021-7B375AF7CF09}" type="slidenum">
              <a:rPr lang="en-US" altLang="zh-CN" smtClean="0">
                <a:latin typeface="Gulim" pitchFamily="34" charset="-127"/>
                <a:ea typeface="Gulim" pitchFamily="34" charset="-127"/>
              </a:rPr>
              <a:pPr>
                <a:spcBef>
                  <a:spcPct val="0"/>
                </a:spcBef>
              </a:pPr>
              <a:t>53</a:t>
            </a:fld>
            <a:endParaRPr lang="en-US" altLang="zh-CN">
              <a:latin typeface="Gulim" pitchFamily="34" charset="-127"/>
              <a:ea typeface="Gulim" pitchFamily="34" charset="-127"/>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xfrm>
            <a:off x="665163" y="4645025"/>
            <a:ext cx="5316537" cy="4398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微软雅黑" panose="020B0503020204020204" pitchFamily="34" charset="-122"/>
              </a:defRPr>
            </a:lvl1pPr>
            <a:lvl2pPr marL="742950" indent="-285750">
              <a:spcBef>
                <a:spcPct val="30000"/>
              </a:spcBef>
              <a:defRPr kumimoji="1" sz="1200">
                <a:solidFill>
                  <a:schemeClr val="tx1"/>
                </a:solidFill>
                <a:latin typeface="Times New Roman" panose="02020603050405020304" pitchFamily="18" charset="0"/>
                <a:ea typeface="微软雅黑" panose="020B0503020204020204" pitchFamily="34" charset="-122"/>
              </a:defRPr>
            </a:lvl2pPr>
            <a:lvl3pPr marL="11430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3pPr>
            <a:lvl4pPr marL="16002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4pPr>
            <a:lvl5pPr marL="20574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9pPr>
          </a:lstStyle>
          <a:p>
            <a:pPr>
              <a:spcBef>
                <a:spcPct val="0"/>
              </a:spcBef>
            </a:pPr>
            <a:fld id="{14D52512-75C0-4570-81D4-D343ADDA1D92}" type="slidenum">
              <a:rPr lang="en-US" altLang="zh-CN" smtClean="0">
                <a:latin typeface="Gulim" pitchFamily="34" charset="-127"/>
                <a:ea typeface="Gulim" pitchFamily="34" charset="-127"/>
              </a:rPr>
              <a:pPr>
                <a:spcBef>
                  <a:spcPct val="0"/>
                </a:spcBef>
              </a:pPr>
              <a:t>54</a:t>
            </a:fld>
            <a:endParaRPr lang="en-US" altLang="zh-CN">
              <a:latin typeface="Gulim" pitchFamily="34" charset="-127"/>
              <a:ea typeface="Gulim" pitchFamily="34" charset="-127"/>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xfrm>
            <a:off x="665163" y="4645025"/>
            <a:ext cx="5316537" cy="4398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微软雅黑" panose="020B0503020204020204" pitchFamily="34" charset="-122"/>
              </a:defRPr>
            </a:lvl1pPr>
            <a:lvl2pPr marL="742950" indent="-285750">
              <a:spcBef>
                <a:spcPct val="30000"/>
              </a:spcBef>
              <a:defRPr kumimoji="1" sz="1200">
                <a:solidFill>
                  <a:schemeClr val="tx1"/>
                </a:solidFill>
                <a:latin typeface="Times New Roman" panose="02020603050405020304" pitchFamily="18" charset="0"/>
                <a:ea typeface="微软雅黑" panose="020B0503020204020204" pitchFamily="34" charset="-122"/>
              </a:defRPr>
            </a:lvl2pPr>
            <a:lvl3pPr marL="11430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3pPr>
            <a:lvl4pPr marL="16002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4pPr>
            <a:lvl5pPr marL="20574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9pPr>
          </a:lstStyle>
          <a:p>
            <a:pPr>
              <a:spcBef>
                <a:spcPct val="0"/>
              </a:spcBef>
            </a:pPr>
            <a:fld id="{48F4D85E-B617-421F-8C36-D1B7DF811F8E}" type="slidenum">
              <a:rPr lang="en-US" altLang="zh-CN" smtClean="0">
                <a:latin typeface="Gulim" pitchFamily="34" charset="-127"/>
                <a:ea typeface="Gulim" pitchFamily="34" charset="-127"/>
              </a:rPr>
              <a:pPr>
                <a:spcBef>
                  <a:spcPct val="0"/>
                </a:spcBef>
              </a:pPr>
              <a:t>55</a:t>
            </a:fld>
            <a:endParaRPr lang="en-US" altLang="zh-CN">
              <a:latin typeface="Gulim" pitchFamily="34" charset="-127"/>
              <a:ea typeface="Gulim" pitchFamily="34" charset="-127"/>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665163" y="4645025"/>
            <a:ext cx="5316537" cy="4398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微软雅黑" panose="020B0503020204020204" pitchFamily="34" charset="-122"/>
              </a:defRPr>
            </a:lvl1pPr>
            <a:lvl2pPr marL="742950" indent="-285750">
              <a:spcBef>
                <a:spcPct val="30000"/>
              </a:spcBef>
              <a:defRPr kumimoji="1" sz="1200">
                <a:solidFill>
                  <a:schemeClr val="tx1"/>
                </a:solidFill>
                <a:latin typeface="Times New Roman" panose="02020603050405020304" pitchFamily="18" charset="0"/>
                <a:ea typeface="微软雅黑" panose="020B0503020204020204" pitchFamily="34" charset="-122"/>
              </a:defRPr>
            </a:lvl2pPr>
            <a:lvl3pPr marL="11430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3pPr>
            <a:lvl4pPr marL="16002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4pPr>
            <a:lvl5pPr marL="2057400" indent="-228600">
              <a:spcBef>
                <a:spcPct val="30000"/>
              </a:spcBef>
              <a:defRPr kumimoji="1" sz="12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微软雅黑" panose="020B0503020204020204" pitchFamily="34" charset="-122"/>
              </a:defRPr>
            </a:lvl9pPr>
          </a:lstStyle>
          <a:p>
            <a:pPr>
              <a:spcBef>
                <a:spcPct val="0"/>
              </a:spcBef>
            </a:pPr>
            <a:fld id="{14D52512-75C0-4570-81D4-D343ADDA1D92}" type="slidenum">
              <a:rPr lang="en-US" altLang="zh-CN" smtClean="0">
                <a:latin typeface="Gulim" pitchFamily="34" charset="-127"/>
                <a:ea typeface="Gulim" pitchFamily="34" charset="-127"/>
              </a:rPr>
              <a:pPr>
                <a:spcBef>
                  <a:spcPct val="0"/>
                </a:spcBef>
              </a:pPr>
              <a:t>56</a:t>
            </a:fld>
            <a:endParaRPr lang="en-US" altLang="zh-CN">
              <a:latin typeface="Gulim" pitchFamily="34" charset="-127"/>
              <a:ea typeface="Gulim" pitchFamily="34" charset="-127"/>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xfrm>
            <a:off x="665163" y="4645025"/>
            <a:ext cx="5316537" cy="4398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Times New Roman" panose="02020603050405020304" pitchFamily="18" charset="0"/>
            </a:endParaRPr>
          </a:p>
        </p:txBody>
      </p:sp>
    </p:spTree>
    <p:extLst>
      <p:ext uri="{BB962C8B-B14F-4D97-AF65-F5344CB8AC3E}">
        <p14:creationId xmlns:p14="http://schemas.microsoft.com/office/powerpoint/2010/main" val="3829396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2716213" y="304800"/>
            <a:ext cx="4162425" cy="3122613"/>
          </a:xfrm>
          <a:ln/>
        </p:spPr>
      </p:sp>
      <p:sp>
        <p:nvSpPr>
          <p:cNvPr id="48131" name="Rectangle 3"/>
          <p:cNvSpPr>
            <a:spLocks noGrp="1" noChangeArrowheads="1"/>
          </p:cNvSpPr>
          <p:nvPr>
            <p:ph type="body" idx="1"/>
          </p:nvPr>
        </p:nvSpPr>
        <p:spPr>
          <a:xfrm>
            <a:off x="960438" y="3255963"/>
            <a:ext cx="7677150" cy="308292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latin typeface="Times New Roman" panose="02020603050405020304" pitchFamily="18" charset="0"/>
              </a:rPr>
              <a:t>软件质量因素是影响软件质量特性的参数或影响软件质量指标的参数。</a:t>
            </a:r>
          </a:p>
          <a:p>
            <a:pPr eaLnBrk="1" hangingPunct="1"/>
            <a:r>
              <a:rPr lang="zh-CN" altLang="en-US">
                <a:latin typeface="Times New Roman" panose="02020603050405020304" pitchFamily="18" charset="0"/>
              </a:rPr>
              <a:t>软件质量因素和软件质量指标之间的关系，在后面的质量模型中具体分析，此时略提。</a:t>
            </a:r>
            <a:endParaRPr lang="en-US" altLang="zh-CN">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2716213" y="304800"/>
            <a:ext cx="4162425" cy="3122613"/>
          </a:xfrm>
          <a:ln/>
        </p:spPr>
      </p:sp>
      <p:sp>
        <p:nvSpPr>
          <p:cNvPr id="50179" name="Rectangle 3"/>
          <p:cNvSpPr>
            <a:spLocks noGrp="1" noChangeArrowheads="1"/>
          </p:cNvSpPr>
          <p:nvPr>
            <p:ph type="body" idx="1"/>
          </p:nvPr>
        </p:nvSpPr>
        <p:spPr>
          <a:xfrm>
            <a:off x="960438" y="3255963"/>
            <a:ext cx="7677150" cy="308292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latin typeface="Times New Roman" panose="02020603050405020304" pitchFamily="18" charset="0"/>
              </a:rPr>
              <a:t>参看教材</a:t>
            </a:r>
            <a:r>
              <a:rPr lang="en-US" altLang="zh-CN">
                <a:latin typeface="Times New Roman" panose="02020603050405020304" pitchFamily="18" charset="0"/>
              </a:rPr>
              <a:t>p57</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2716213" y="304800"/>
            <a:ext cx="4162425" cy="3122613"/>
          </a:xfrm>
          <a:ln/>
        </p:spPr>
      </p:sp>
      <p:sp>
        <p:nvSpPr>
          <p:cNvPr id="52227" name="Rectangle 3"/>
          <p:cNvSpPr>
            <a:spLocks noGrp="1" noChangeArrowheads="1"/>
          </p:cNvSpPr>
          <p:nvPr>
            <p:ph type="body" idx="1"/>
          </p:nvPr>
        </p:nvSpPr>
        <p:spPr>
          <a:xfrm>
            <a:off x="960438" y="3255963"/>
            <a:ext cx="7677150" cy="308292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2716213" y="304800"/>
            <a:ext cx="4162425" cy="3122613"/>
          </a:xfrm>
          <a:ln/>
        </p:spPr>
      </p:sp>
      <p:sp>
        <p:nvSpPr>
          <p:cNvPr id="54275" name="Rectangle 3"/>
          <p:cNvSpPr>
            <a:spLocks noGrp="1" noChangeArrowheads="1"/>
          </p:cNvSpPr>
          <p:nvPr>
            <p:ph type="body" idx="1"/>
          </p:nvPr>
        </p:nvSpPr>
        <p:spPr>
          <a:xfrm>
            <a:off x="960438" y="3255963"/>
            <a:ext cx="7677150" cy="308292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2716213" y="304800"/>
            <a:ext cx="4162425" cy="3122613"/>
          </a:xfrm>
          <a:ln/>
        </p:spPr>
      </p:sp>
      <p:sp>
        <p:nvSpPr>
          <p:cNvPr id="56323" name="Rectangle 3"/>
          <p:cNvSpPr>
            <a:spLocks noGrp="1" noChangeArrowheads="1"/>
          </p:cNvSpPr>
          <p:nvPr>
            <p:ph type="body" idx="1"/>
          </p:nvPr>
        </p:nvSpPr>
        <p:spPr>
          <a:xfrm>
            <a:off x="960438" y="3255963"/>
            <a:ext cx="7677150" cy="308292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2716213" y="304800"/>
            <a:ext cx="4162425" cy="3122613"/>
          </a:xfrm>
          <a:ln/>
        </p:spPr>
      </p:sp>
      <p:sp>
        <p:nvSpPr>
          <p:cNvPr id="58371" name="Rectangle 3"/>
          <p:cNvSpPr>
            <a:spLocks noGrp="1" noChangeArrowheads="1"/>
          </p:cNvSpPr>
          <p:nvPr>
            <p:ph type="body" idx="1"/>
          </p:nvPr>
        </p:nvSpPr>
        <p:spPr>
          <a:xfrm>
            <a:off x="960438" y="3255963"/>
            <a:ext cx="7677150" cy="308292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3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53603" name="Rectangle 3"/>
          <p:cNvSpPr>
            <a:spLocks noGrp="1" noChangeArrowheads="1"/>
          </p:cNvSpPr>
          <p:nvPr>
            <p:ph type="ctrTitle"/>
          </p:nvPr>
        </p:nvSpPr>
        <p:spPr>
          <a:xfrm>
            <a:off x="533400" y="2667000"/>
            <a:ext cx="7772400" cy="1143000"/>
          </a:xfrm>
        </p:spPr>
        <p:txBody>
          <a:bodyPr/>
          <a:lstStyle>
            <a:lvl1pPr algn="ctr">
              <a:defRPr sz="4800" b="1" i="1">
                <a:solidFill>
                  <a:srgbClr val="FF3300"/>
                </a:solidFill>
                <a:effectLst/>
              </a:defRPr>
            </a:lvl1pPr>
          </a:lstStyle>
          <a:p>
            <a:endParaRPr lang="zh-CN" altLang="zh-CN"/>
          </a:p>
        </p:txBody>
      </p:sp>
      <p:sp>
        <p:nvSpPr>
          <p:cNvPr id="153604" name="Rectangle 4"/>
          <p:cNvSpPr>
            <a:spLocks noGrp="1" noChangeArrowheads="1"/>
          </p:cNvSpPr>
          <p:nvPr>
            <p:ph type="subTitle" idx="1"/>
          </p:nvPr>
        </p:nvSpPr>
        <p:spPr>
          <a:xfrm>
            <a:off x="1295400" y="3962400"/>
            <a:ext cx="6400800" cy="1219200"/>
          </a:xfrm>
        </p:spPr>
        <p:txBody>
          <a:bodyPr/>
          <a:lstStyle>
            <a:lvl1pPr marL="0" indent="0" algn="ctr">
              <a:buFontTx/>
              <a:buNone/>
              <a:defRPr sz="3600">
                <a:solidFill>
                  <a:srgbClr val="000099"/>
                </a:solidFill>
              </a:defRPr>
            </a:lvl1pPr>
          </a:lstStyle>
          <a:p>
            <a:endParaRPr lang="zh-CN" altLang="zh-CN"/>
          </a:p>
        </p:txBody>
      </p:sp>
      <p:sp>
        <p:nvSpPr>
          <p:cNvPr id="5" name="Rectangle 5"/>
          <p:cNvSpPr>
            <a:spLocks noGrp="1" noChangeArrowheads="1"/>
          </p:cNvSpPr>
          <p:nvPr>
            <p:ph type="dt" sz="half" idx="10"/>
          </p:nvPr>
        </p:nvSpPr>
        <p:spPr>
          <a:xfrm>
            <a:off x="685800" y="6400800"/>
            <a:ext cx="1905000" cy="457200"/>
          </a:xfrm>
        </p:spPr>
        <p:txBody>
          <a:bodyPr/>
          <a:lstStyle>
            <a:lvl1pPr>
              <a:defRPr/>
            </a:lvl1pPr>
          </a:lstStyle>
          <a:p>
            <a:pPr>
              <a:defRPr/>
            </a:pPr>
            <a:endParaRPr lang="en-US" altLang="ko-KR"/>
          </a:p>
        </p:txBody>
      </p:sp>
      <p:sp>
        <p:nvSpPr>
          <p:cNvPr id="6" name="Rectangle 6"/>
          <p:cNvSpPr>
            <a:spLocks noGrp="1" noChangeArrowheads="1"/>
          </p:cNvSpPr>
          <p:nvPr>
            <p:ph type="ftr" sz="quarter" idx="11"/>
          </p:nvPr>
        </p:nvSpPr>
        <p:spPr>
          <a:xfrm>
            <a:off x="2743200" y="6400800"/>
            <a:ext cx="3657600" cy="457200"/>
          </a:xfrm>
        </p:spPr>
        <p:txBody>
          <a:bodyPr/>
          <a:lstStyle>
            <a:lvl1pPr>
              <a:defRPr/>
            </a:lvl1pPr>
          </a:lstStyle>
          <a:p>
            <a:pPr>
              <a:defRPr/>
            </a:pPr>
            <a:r>
              <a:rPr lang="en-US" altLang="zh-CN"/>
              <a:t>山东大学计算机学院</a:t>
            </a:r>
          </a:p>
        </p:txBody>
      </p:sp>
      <p:sp>
        <p:nvSpPr>
          <p:cNvPr id="7" name="Rectangle 7"/>
          <p:cNvSpPr>
            <a:spLocks noGrp="1" noChangeArrowheads="1"/>
          </p:cNvSpPr>
          <p:nvPr>
            <p:ph type="sldNum" sz="quarter" idx="12"/>
          </p:nvPr>
        </p:nvSpPr>
        <p:spPr>
          <a:xfrm>
            <a:off x="6553200" y="6400800"/>
            <a:ext cx="1905000" cy="457200"/>
          </a:xfrm>
        </p:spPr>
        <p:txBody>
          <a:bodyPr/>
          <a:lstStyle>
            <a:lvl1pPr>
              <a:defRPr/>
            </a:lvl1pPr>
          </a:lstStyle>
          <a:p>
            <a:pPr>
              <a:defRPr/>
            </a:pPr>
            <a:fld id="{DB00DCCF-FAF8-48A1-AB1F-5A3D44433815}" type="slidenum">
              <a:rPr lang="ko-KR" altLang="en-US"/>
              <a:pPr>
                <a:defRPr/>
              </a:pPr>
              <a:t>‹#›</a:t>
            </a:fld>
            <a:endParaRPr lang="en-US" altLang="ko-KR"/>
          </a:p>
        </p:txBody>
      </p:sp>
    </p:spTree>
    <p:extLst>
      <p:ext uri="{BB962C8B-B14F-4D97-AF65-F5344CB8AC3E}">
        <p14:creationId xmlns:p14="http://schemas.microsoft.com/office/powerpoint/2010/main" val="3871279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zh-CN"/>
              <a:t>山东大学计算机学院</a:t>
            </a:r>
          </a:p>
        </p:txBody>
      </p:sp>
      <p:sp>
        <p:nvSpPr>
          <p:cNvPr id="6" name="Rectangle 8"/>
          <p:cNvSpPr>
            <a:spLocks noGrp="1" noChangeArrowheads="1"/>
          </p:cNvSpPr>
          <p:nvPr>
            <p:ph type="sldNum" sz="quarter" idx="12"/>
          </p:nvPr>
        </p:nvSpPr>
        <p:spPr>
          <a:ln/>
        </p:spPr>
        <p:txBody>
          <a:bodyPr/>
          <a:lstStyle>
            <a:lvl1pPr>
              <a:defRPr/>
            </a:lvl1pPr>
          </a:lstStyle>
          <a:p>
            <a:pPr>
              <a:defRPr/>
            </a:pPr>
            <a:fld id="{9EA5A0CE-89B3-414A-8D90-F1958E936450}" type="slidenum">
              <a:rPr lang="ko-KR" altLang="en-US"/>
              <a:pPr>
                <a:defRPr/>
              </a:pPr>
              <a:t>‹#›</a:t>
            </a:fld>
            <a:endParaRPr lang="en-US" altLang="ko-KR"/>
          </a:p>
        </p:txBody>
      </p:sp>
    </p:spTree>
    <p:extLst>
      <p:ext uri="{BB962C8B-B14F-4D97-AF65-F5344CB8AC3E}">
        <p14:creationId xmlns:p14="http://schemas.microsoft.com/office/powerpoint/2010/main" val="2657033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5588" y="333375"/>
            <a:ext cx="2070100" cy="59912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95288" y="333375"/>
            <a:ext cx="6057900" cy="5991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zh-CN"/>
              <a:t>山东大学计算机学院</a:t>
            </a:r>
          </a:p>
        </p:txBody>
      </p:sp>
      <p:sp>
        <p:nvSpPr>
          <p:cNvPr id="6" name="Rectangle 8"/>
          <p:cNvSpPr>
            <a:spLocks noGrp="1" noChangeArrowheads="1"/>
          </p:cNvSpPr>
          <p:nvPr>
            <p:ph type="sldNum" sz="quarter" idx="12"/>
          </p:nvPr>
        </p:nvSpPr>
        <p:spPr>
          <a:ln/>
        </p:spPr>
        <p:txBody>
          <a:bodyPr/>
          <a:lstStyle>
            <a:lvl1pPr>
              <a:defRPr/>
            </a:lvl1pPr>
          </a:lstStyle>
          <a:p>
            <a:pPr>
              <a:defRPr/>
            </a:pPr>
            <a:fld id="{828B0C88-76FC-4DCE-AE40-03795999AABE}" type="slidenum">
              <a:rPr lang="ko-KR" altLang="en-US"/>
              <a:pPr>
                <a:defRPr/>
              </a:pPr>
              <a:t>‹#›</a:t>
            </a:fld>
            <a:endParaRPr lang="en-US" altLang="ko-KR"/>
          </a:p>
        </p:txBody>
      </p:sp>
    </p:spTree>
    <p:extLst>
      <p:ext uri="{BB962C8B-B14F-4D97-AF65-F5344CB8AC3E}">
        <p14:creationId xmlns:p14="http://schemas.microsoft.com/office/powerpoint/2010/main" val="3904584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87388" y="609600"/>
            <a:ext cx="7769225"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8975" y="1677988"/>
            <a:ext cx="3808413"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49788" y="1677988"/>
            <a:ext cx="3808412" cy="4114800"/>
          </a:xfrm>
        </p:spPr>
        <p:txBody>
          <a:bodyPr rtlCol="0">
            <a:normAutofit/>
          </a:bodyPr>
          <a:lstStyle/>
          <a:p>
            <a:pPr lvl="0"/>
            <a:endParaRPr lang="zh-CN" altLang="en-US" noProof="0"/>
          </a:p>
        </p:txBody>
      </p:sp>
      <p:sp>
        <p:nvSpPr>
          <p:cNvPr id="5" name="日期占位符 4"/>
          <p:cNvSpPr>
            <a:spLocks noGrp="1"/>
          </p:cNvSpPr>
          <p:nvPr>
            <p:ph type="dt" sz="half" idx="10"/>
          </p:nvPr>
        </p:nvSpPr>
        <p:spPr>
          <a:xfrm>
            <a:off x="687388" y="6248400"/>
            <a:ext cx="1903412" cy="457200"/>
          </a:xfr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248400"/>
            <a:ext cx="1903413" cy="457200"/>
          </a:xfrm>
        </p:spPr>
        <p:txBody>
          <a:bodyPr/>
          <a:lstStyle>
            <a:lvl1pPr>
              <a:defRPr/>
            </a:lvl1pPr>
          </a:lstStyle>
          <a:p>
            <a:pPr>
              <a:defRPr/>
            </a:pPr>
            <a:fld id="{03C841FA-D779-4319-B685-F1699F5A7F0D}" type="slidenum">
              <a:rPr lang="zh-CN" altLang="en-US"/>
              <a:pPr>
                <a:defRPr/>
              </a:pPr>
              <a:t>‹#›</a:t>
            </a:fld>
            <a:endParaRPr lang="en-US" altLang="zh-CN"/>
          </a:p>
        </p:txBody>
      </p:sp>
    </p:spTree>
    <p:extLst>
      <p:ext uri="{BB962C8B-B14F-4D97-AF65-F5344CB8AC3E}">
        <p14:creationId xmlns:p14="http://schemas.microsoft.com/office/powerpoint/2010/main" val="2228599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7388" y="609600"/>
            <a:ext cx="7769225" cy="1143000"/>
          </a:xfrm>
        </p:spPr>
        <p:txBody>
          <a:bodyPr/>
          <a:lstStyle/>
          <a:p>
            <a:r>
              <a:rPr lang="zh-CN" altLang="en-US"/>
              <a:t>单击此处编辑母版标题样式</a:t>
            </a:r>
          </a:p>
        </p:txBody>
      </p:sp>
      <p:sp>
        <p:nvSpPr>
          <p:cNvPr id="3" name="表格占位符 2"/>
          <p:cNvSpPr>
            <a:spLocks noGrp="1"/>
          </p:cNvSpPr>
          <p:nvPr>
            <p:ph type="tbl" idx="1"/>
          </p:nvPr>
        </p:nvSpPr>
        <p:spPr>
          <a:xfrm>
            <a:off x="688975" y="1677988"/>
            <a:ext cx="7769225" cy="4114800"/>
          </a:xfrm>
        </p:spPr>
        <p:txBody>
          <a:bodyPr rtlCol="0">
            <a:normAutofit/>
          </a:bodyPr>
          <a:lstStyle/>
          <a:p>
            <a:pPr lvl="0"/>
            <a:endParaRPr lang="zh-CN" altLang="en-US" noProof="0"/>
          </a:p>
        </p:txBody>
      </p:sp>
      <p:sp>
        <p:nvSpPr>
          <p:cNvPr id="4" name="日期占位符 3"/>
          <p:cNvSpPr>
            <a:spLocks noGrp="1"/>
          </p:cNvSpPr>
          <p:nvPr>
            <p:ph type="dt" sz="half" idx="10"/>
          </p:nvPr>
        </p:nvSpPr>
        <p:spPr>
          <a:xfrm>
            <a:off x="687388" y="6248400"/>
            <a:ext cx="1903412" cy="45720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248400"/>
            <a:ext cx="1903413" cy="457200"/>
          </a:xfrm>
        </p:spPr>
        <p:txBody>
          <a:bodyPr/>
          <a:lstStyle>
            <a:lvl1pPr>
              <a:defRPr/>
            </a:lvl1pPr>
          </a:lstStyle>
          <a:p>
            <a:pPr>
              <a:defRPr/>
            </a:pPr>
            <a:fld id="{85192DF1-8E37-40EB-8B6F-057EC2907392}" type="slidenum">
              <a:rPr lang="zh-CN" altLang="en-US"/>
              <a:pPr>
                <a:defRPr/>
              </a:pPr>
              <a:t>‹#›</a:t>
            </a:fld>
            <a:endParaRPr lang="en-US" altLang="zh-CN"/>
          </a:p>
        </p:txBody>
      </p:sp>
    </p:spTree>
    <p:extLst>
      <p:ext uri="{BB962C8B-B14F-4D97-AF65-F5344CB8AC3E}">
        <p14:creationId xmlns:p14="http://schemas.microsoft.com/office/powerpoint/2010/main" val="3130804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6700" cy="95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682535"/>
      </p:ext>
    </p:extLst>
  </p:cSld>
  <p:clrMapOvr>
    <a:masterClrMapping/>
  </p:clrMapOvr>
  <p:transition spd="med">
    <p:zoom dir="in"/>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页脚占位符 3"/>
          <p:cNvSpPr>
            <a:spLocks noGrp="1"/>
          </p:cNvSpPr>
          <p:nvPr>
            <p:ph type="ftr" sz="quarter" idx="10"/>
          </p:nvPr>
        </p:nvSpPr>
        <p:spPr/>
        <p:txBody>
          <a:bodyPr/>
          <a:lstStyle>
            <a:lvl1pPr eaLnBrk="0" hangingPunct="0">
              <a:defRPr kumimoji="0" b="1">
                <a:latin typeface="微软雅黑" panose="020B0503020204020204" pitchFamily="34" charset="-122"/>
                <a:ea typeface="微软雅黑" panose="020B0503020204020204" pitchFamily="34" charset="-122"/>
              </a:defRPr>
            </a:lvl1pPr>
          </a:lstStyle>
          <a:p>
            <a:pPr>
              <a:defRPr/>
            </a:pPr>
            <a:r>
              <a:rPr lang="en-US" altLang="zh-CN"/>
              <a:t> chapter__5</a:t>
            </a:r>
          </a:p>
        </p:txBody>
      </p:sp>
      <p:sp>
        <p:nvSpPr>
          <p:cNvPr id="5" name="灯片编号占位符 4"/>
          <p:cNvSpPr>
            <a:spLocks noGrp="1"/>
          </p:cNvSpPr>
          <p:nvPr>
            <p:ph type="sldNum" sz="quarter" idx="11"/>
          </p:nvPr>
        </p:nvSpPr>
        <p:spPr/>
        <p:txBody>
          <a:bodyPr/>
          <a:lstStyle>
            <a:lvl1pPr eaLnBrk="0" hangingPunct="0">
              <a:defRPr kumimoji="0" b="1">
                <a:latin typeface="微软雅黑" panose="020B0503020204020204" pitchFamily="34" charset="-122"/>
                <a:ea typeface="微软雅黑" panose="020B0503020204020204" pitchFamily="34" charset="-122"/>
              </a:defRPr>
            </a:lvl1pPr>
          </a:lstStyle>
          <a:p>
            <a:pPr>
              <a:defRPr/>
            </a:pPr>
            <a:fld id="{CB9DFED6-93D0-499F-963E-EB35EDD3D934}" type="slidenum">
              <a:rPr lang="en-US" altLang="zh-CN"/>
              <a:pPr>
                <a:defRPr/>
              </a:pPr>
              <a:t>‹#›</a:t>
            </a:fld>
            <a:endParaRPr lang="en-US" altLang="zh-CN"/>
          </a:p>
        </p:txBody>
      </p:sp>
    </p:spTree>
    <p:extLst>
      <p:ext uri="{BB962C8B-B14F-4D97-AF65-F5344CB8AC3E}">
        <p14:creationId xmlns:p14="http://schemas.microsoft.com/office/powerpoint/2010/main" val="3544695748"/>
      </p:ext>
    </p:extLst>
  </p:cSld>
  <p:clrMapOvr>
    <a:masterClrMapping/>
  </p:clrMapOvr>
  <p:transition spd="med">
    <p:zoom dir="in"/>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页脚占位符 3"/>
          <p:cNvSpPr>
            <a:spLocks noGrp="1"/>
          </p:cNvSpPr>
          <p:nvPr>
            <p:ph type="ftr" sz="quarter" idx="10"/>
          </p:nvPr>
        </p:nvSpPr>
        <p:spPr/>
        <p:txBody>
          <a:bodyPr/>
          <a:lstStyle>
            <a:lvl1pPr eaLnBrk="0" hangingPunct="0">
              <a:defRPr kumimoji="0" b="1">
                <a:latin typeface="微软雅黑" panose="020B0503020204020204" pitchFamily="34" charset="-122"/>
                <a:ea typeface="微软雅黑" panose="020B0503020204020204" pitchFamily="34" charset="-122"/>
              </a:defRPr>
            </a:lvl1pPr>
          </a:lstStyle>
          <a:p>
            <a:pPr>
              <a:defRPr/>
            </a:pPr>
            <a:r>
              <a:rPr lang="en-US" altLang="zh-CN"/>
              <a:t> chapter__5</a:t>
            </a:r>
          </a:p>
        </p:txBody>
      </p:sp>
      <p:sp>
        <p:nvSpPr>
          <p:cNvPr id="5" name="灯片编号占位符 4"/>
          <p:cNvSpPr>
            <a:spLocks noGrp="1"/>
          </p:cNvSpPr>
          <p:nvPr>
            <p:ph type="sldNum" sz="quarter" idx="11"/>
          </p:nvPr>
        </p:nvSpPr>
        <p:spPr/>
        <p:txBody>
          <a:bodyPr/>
          <a:lstStyle>
            <a:lvl1pPr eaLnBrk="0" hangingPunct="0">
              <a:defRPr kumimoji="0" b="1">
                <a:latin typeface="微软雅黑" panose="020B0503020204020204" pitchFamily="34" charset="-122"/>
                <a:ea typeface="微软雅黑" panose="020B0503020204020204" pitchFamily="34" charset="-122"/>
              </a:defRPr>
            </a:lvl1pPr>
          </a:lstStyle>
          <a:p>
            <a:pPr>
              <a:defRPr/>
            </a:pPr>
            <a:fld id="{3E389A5D-8F30-4203-8179-717339DA480C}" type="slidenum">
              <a:rPr lang="en-US" altLang="zh-CN"/>
              <a:pPr>
                <a:defRPr/>
              </a:pPr>
              <a:t>‹#›</a:t>
            </a:fld>
            <a:endParaRPr lang="en-US" altLang="zh-CN"/>
          </a:p>
        </p:txBody>
      </p:sp>
    </p:spTree>
    <p:extLst>
      <p:ext uri="{BB962C8B-B14F-4D97-AF65-F5344CB8AC3E}">
        <p14:creationId xmlns:p14="http://schemas.microsoft.com/office/powerpoint/2010/main" val="2349229578"/>
      </p:ext>
    </p:extLst>
  </p:cSld>
  <p:clrMapOvr>
    <a:masterClrMapping/>
  </p:clrMapOvr>
  <p:transition spd="med">
    <p:zoom dir="in"/>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endParaRPr lang="en-US"/>
          </a:p>
        </p:txBody>
      </p:sp>
      <p:sp>
        <p:nvSpPr>
          <p:cNvPr id="3" name="内容占位符 2"/>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页脚占位符 4"/>
          <p:cNvSpPr>
            <a:spLocks noGrp="1"/>
          </p:cNvSpPr>
          <p:nvPr>
            <p:ph type="ftr" sz="quarter" idx="10"/>
          </p:nvPr>
        </p:nvSpPr>
        <p:spPr/>
        <p:txBody>
          <a:bodyPr/>
          <a:lstStyle>
            <a:lvl1pPr eaLnBrk="0" hangingPunct="0">
              <a:defRPr kumimoji="0" b="1">
                <a:latin typeface="微软雅黑" panose="020B0503020204020204" pitchFamily="34" charset="-122"/>
                <a:ea typeface="微软雅黑" panose="020B0503020204020204" pitchFamily="34" charset="-122"/>
              </a:defRPr>
            </a:lvl1pPr>
          </a:lstStyle>
          <a:p>
            <a:pPr>
              <a:defRPr/>
            </a:pPr>
            <a:r>
              <a:rPr lang="en-US" altLang="zh-CN"/>
              <a:t> chapter__5</a:t>
            </a:r>
          </a:p>
        </p:txBody>
      </p:sp>
      <p:sp>
        <p:nvSpPr>
          <p:cNvPr id="6" name="灯片编号占位符 5"/>
          <p:cNvSpPr>
            <a:spLocks noGrp="1"/>
          </p:cNvSpPr>
          <p:nvPr>
            <p:ph type="sldNum" sz="quarter" idx="11"/>
          </p:nvPr>
        </p:nvSpPr>
        <p:spPr/>
        <p:txBody>
          <a:bodyPr/>
          <a:lstStyle>
            <a:lvl1pPr eaLnBrk="0" hangingPunct="0">
              <a:defRPr kumimoji="0" b="1">
                <a:latin typeface="微软雅黑" panose="020B0503020204020204" pitchFamily="34" charset="-122"/>
                <a:ea typeface="微软雅黑" panose="020B0503020204020204" pitchFamily="34" charset="-122"/>
              </a:defRPr>
            </a:lvl1pPr>
          </a:lstStyle>
          <a:p>
            <a:pPr>
              <a:defRPr/>
            </a:pPr>
            <a:fld id="{ADC65A7C-9320-4932-8DA5-B8ADA3D57A5B}" type="slidenum">
              <a:rPr lang="en-US" altLang="zh-CN"/>
              <a:pPr>
                <a:defRPr/>
              </a:pPr>
              <a:t>‹#›</a:t>
            </a:fld>
            <a:endParaRPr lang="en-US" altLang="zh-CN"/>
          </a:p>
        </p:txBody>
      </p:sp>
    </p:spTree>
    <p:extLst>
      <p:ext uri="{BB962C8B-B14F-4D97-AF65-F5344CB8AC3E}">
        <p14:creationId xmlns:p14="http://schemas.microsoft.com/office/powerpoint/2010/main" val="1278903255"/>
      </p:ext>
    </p:extLst>
  </p:cSld>
  <p:clrMapOvr>
    <a:masterClrMapping/>
  </p:clrMapOvr>
  <p:transition spd="med">
    <p:zoom dir="in"/>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页脚占位符 6"/>
          <p:cNvSpPr>
            <a:spLocks noGrp="1"/>
          </p:cNvSpPr>
          <p:nvPr>
            <p:ph type="ftr" sz="quarter" idx="10"/>
          </p:nvPr>
        </p:nvSpPr>
        <p:spPr/>
        <p:txBody>
          <a:bodyPr/>
          <a:lstStyle>
            <a:lvl1pPr eaLnBrk="0" hangingPunct="0">
              <a:defRPr kumimoji="0" b="1">
                <a:latin typeface="微软雅黑" panose="020B0503020204020204" pitchFamily="34" charset="-122"/>
                <a:ea typeface="微软雅黑" panose="020B0503020204020204" pitchFamily="34" charset="-122"/>
              </a:defRPr>
            </a:lvl1pPr>
          </a:lstStyle>
          <a:p>
            <a:pPr>
              <a:defRPr/>
            </a:pPr>
            <a:r>
              <a:rPr lang="en-US" altLang="zh-CN"/>
              <a:t> chapter__5</a:t>
            </a:r>
          </a:p>
        </p:txBody>
      </p:sp>
      <p:sp>
        <p:nvSpPr>
          <p:cNvPr id="8" name="灯片编号占位符 7"/>
          <p:cNvSpPr>
            <a:spLocks noGrp="1"/>
          </p:cNvSpPr>
          <p:nvPr>
            <p:ph type="sldNum" sz="quarter" idx="11"/>
          </p:nvPr>
        </p:nvSpPr>
        <p:spPr/>
        <p:txBody>
          <a:bodyPr/>
          <a:lstStyle>
            <a:lvl1pPr eaLnBrk="0" hangingPunct="0">
              <a:defRPr kumimoji="0" b="1">
                <a:latin typeface="微软雅黑" panose="020B0503020204020204" pitchFamily="34" charset="-122"/>
                <a:ea typeface="微软雅黑" panose="020B0503020204020204" pitchFamily="34" charset="-122"/>
              </a:defRPr>
            </a:lvl1pPr>
          </a:lstStyle>
          <a:p>
            <a:pPr>
              <a:defRPr/>
            </a:pPr>
            <a:fld id="{0EDDC1A1-DBA5-436A-8353-7143CAACED71}" type="slidenum">
              <a:rPr lang="en-US" altLang="zh-CN"/>
              <a:pPr>
                <a:defRPr/>
              </a:pPr>
              <a:t>‹#›</a:t>
            </a:fld>
            <a:endParaRPr lang="en-US" altLang="zh-CN"/>
          </a:p>
        </p:txBody>
      </p:sp>
    </p:spTree>
    <p:extLst>
      <p:ext uri="{BB962C8B-B14F-4D97-AF65-F5344CB8AC3E}">
        <p14:creationId xmlns:p14="http://schemas.microsoft.com/office/powerpoint/2010/main" val="544703187"/>
      </p:ext>
    </p:extLst>
  </p:cSld>
  <p:clrMapOvr>
    <a:masterClrMapping/>
  </p:clrMapOvr>
  <p:transition spd="med">
    <p:zoom dir="in"/>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endParaRPr lang="en-US"/>
          </a:p>
        </p:txBody>
      </p:sp>
      <p:sp>
        <p:nvSpPr>
          <p:cNvPr id="3" name="页脚占位符 2"/>
          <p:cNvSpPr>
            <a:spLocks noGrp="1"/>
          </p:cNvSpPr>
          <p:nvPr>
            <p:ph type="ftr" sz="quarter" idx="10"/>
          </p:nvPr>
        </p:nvSpPr>
        <p:spPr/>
        <p:txBody>
          <a:bodyPr/>
          <a:lstStyle>
            <a:lvl1pPr eaLnBrk="0" hangingPunct="0">
              <a:defRPr kumimoji="0" b="1">
                <a:latin typeface="微软雅黑" panose="020B0503020204020204" pitchFamily="34" charset="-122"/>
                <a:ea typeface="微软雅黑" panose="020B0503020204020204" pitchFamily="34" charset="-122"/>
              </a:defRPr>
            </a:lvl1pPr>
          </a:lstStyle>
          <a:p>
            <a:pPr>
              <a:defRPr/>
            </a:pPr>
            <a:r>
              <a:rPr lang="en-US" altLang="zh-CN"/>
              <a:t> chapter__5</a:t>
            </a:r>
          </a:p>
        </p:txBody>
      </p:sp>
      <p:sp>
        <p:nvSpPr>
          <p:cNvPr id="4" name="灯片编号占位符 3"/>
          <p:cNvSpPr>
            <a:spLocks noGrp="1"/>
          </p:cNvSpPr>
          <p:nvPr>
            <p:ph type="sldNum" sz="quarter" idx="11"/>
          </p:nvPr>
        </p:nvSpPr>
        <p:spPr/>
        <p:txBody>
          <a:bodyPr/>
          <a:lstStyle>
            <a:lvl1pPr eaLnBrk="0" hangingPunct="0">
              <a:defRPr kumimoji="0" b="1">
                <a:latin typeface="微软雅黑" panose="020B0503020204020204" pitchFamily="34" charset="-122"/>
                <a:ea typeface="微软雅黑" panose="020B0503020204020204" pitchFamily="34" charset="-122"/>
              </a:defRPr>
            </a:lvl1pPr>
          </a:lstStyle>
          <a:p>
            <a:pPr>
              <a:defRPr/>
            </a:pPr>
            <a:fld id="{AEDA02B6-4C94-44C5-9A09-ABC8600156CA}" type="slidenum">
              <a:rPr lang="en-US" altLang="zh-CN"/>
              <a:pPr>
                <a:defRPr/>
              </a:pPr>
              <a:t>‹#›</a:t>
            </a:fld>
            <a:endParaRPr lang="en-US" altLang="zh-CN"/>
          </a:p>
        </p:txBody>
      </p:sp>
    </p:spTree>
    <p:extLst>
      <p:ext uri="{BB962C8B-B14F-4D97-AF65-F5344CB8AC3E}">
        <p14:creationId xmlns:p14="http://schemas.microsoft.com/office/powerpoint/2010/main" val="1095865229"/>
      </p:ext>
    </p:extLst>
  </p:cSld>
  <p:clrMapOvr>
    <a:masterClrMapping/>
  </p:clrMapOvr>
  <p:transition spd="med">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zh-CN"/>
              <a:t>山东大学计算机学院</a:t>
            </a:r>
          </a:p>
        </p:txBody>
      </p:sp>
      <p:sp>
        <p:nvSpPr>
          <p:cNvPr id="6" name="Rectangle 8"/>
          <p:cNvSpPr>
            <a:spLocks noGrp="1" noChangeArrowheads="1"/>
          </p:cNvSpPr>
          <p:nvPr>
            <p:ph type="sldNum" sz="quarter" idx="12"/>
          </p:nvPr>
        </p:nvSpPr>
        <p:spPr>
          <a:ln/>
        </p:spPr>
        <p:txBody>
          <a:bodyPr/>
          <a:lstStyle>
            <a:lvl1pPr>
              <a:defRPr/>
            </a:lvl1pPr>
          </a:lstStyle>
          <a:p>
            <a:pPr>
              <a:defRPr/>
            </a:pPr>
            <a:fld id="{9A55A3CB-50D9-4AFD-AE6F-ED4D26D7F492}" type="slidenum">
              <a:rPr lang="ko-KR" altLang="en-US"/>
              <a:pPr>
                <a:defRPr/>
              </a:pPr>
              <a:t>‹#›</a:t>
            </a:fld>
            <a:endParaRPr lang="en-US" altLang="ko-KR"/>
          </a:p>
        </p:txBody>
      </p:sp>
    </p:spTree>
    <p:extLst>
      <p:ext uri="{BB962C8B-B14F-4D97-AF65-F5344CB8AC3E}">
        <p14:creationId xmlns:p14="http://schemas.microsoft.com/office/powerpoint/2010/main" val="36230004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eaLnBrk="0" hangingPunct="0">
              <a:defRPr kumimoji="0" b="1">
                <a:latin typeface="微软雅黑" panose="020B0503020204020204" pitchFamily="34" charset="-122"/>
                <a:ea typeface="微软雅黑" panose="020B0503020204020204" pitchFamily="34" charset="-122"/>
              </a:defRPr>
            </a:lvl1pPr>
          </a:lstStyle>
          <a:p>
            <a:pPr>
              <a:defRPr/>
            </a:pPr>
            <a:r>
              <a:rPr lang="en-US" altLang="zh-CN"/>
              <a:t> chapter__5</a:t>
            </a:r>
          </a:p>
        </p:txBody>
      </p:sp>
      <p:sp>
        <p:nvSpPr>
          <p:cNvPr id="3" name="灯片编号占位符 2"/>
          <p:cNvSpPr>
            <a:spLocks noGrp="1"/>
          </p:cNvSpPr>
          <p:nvPr>
            <p:ph type="sldNum" sz="quarter" idx="11"/>
          </p:nvPr>
        </p:nvSpPr>
        <p:spPr/>
        <p:txBody>
          <a:bodyPr/>
          <a:lstStyle>
            <a:lvl1pPr eaLnBrk="0" hangingPunct="0">
              <a:defRPr kumimoji="0" b="1">
                <a:latin typeface="微软雅黑" panose="020B0503020204020204" pitchFamily="34" charset="-122"/>
                <a:ea typeface="微软雅黑" panose="020B0503020204020204" pitchFamily="34" charset="-122"/>
              </a:defRPr>
            </a:lvl1pPr>
          </a:lstStyle>
          <a:p>
            <a:pPr>
              <a:defRPr/>
            </a:pPr>
            <a:fld id="{96D6C704-7DAE-455C-9055-627448956F81}" type="slidenum">
              <a:rPr lang="en-US" altLang="zh-CN"/>
              <a:pPr>
                <a:defRPr/>
              </a:pPr>
              <a:t>‹#›</a:t>
            </a:fld>
            <a:endParaRPr lang="en-US" altLang="zh-CN"/>
          </a:p>
        </p:txBody>
      </p:sp>
    </p:spTree>
    <p:extLst>
      <p:ext uri="{BB962C8B-B14F-4D97-AF65-F5344CB8AC3E}">
        <p14:creationId xmlns:p14="http://schemas.microsoft.com/office/powerpoint/2010/main" val="3825342768"/>
      </p:ext>
    </p:extLst>
  </p:cSld>
  <p:clrMapOvr>
    <a:masterClrMapping/>
  </p:clrMapOvr>
  <p:transition spd="med">
    <p:zoom dir="in"/>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eaLnBrk="0" hangingPunct="0">
              <a:defRPr kumimoji="0" b="1">
                <a:latin typeface="微软雅黑" panose="020B0503020204020204" pitchFamily="34" charset="-122"/>
                <a:ea typeface="微软雅黑" panose="020B0503020204020204" pitchFamily="34" charset="-122"/>
              </a:defRPr>
            </a:lvl1pPr>
          </a:lstStyle>
          <a:p>
            <a:pPr>
              <a:defRPr/>
            </a:pPr>
            <a:r>
              <a:rPr lang="en-US" altLang="zh-CN"/>
              <a:t> chapter__5</a:t>
            </a:r>
          </a:p>
        </p:txBody>
      </p:sp>
      <p:sp>
        <p:nvSpPr>
          <p:cNvPr id="6" name="灯片编号占位符 5"/>
          <p:cNvSpPr>
            <a:spLocks noGrp="1"/>
          </p:cNvSpPr>
          <p:nvPr>
            <p:ph type="sldNum" sz="quarter" idx="11"/>
          </p:nvPr>
        </p:nvSpPr>
        <p:spPr/>
        <p:txBody>
          <a:bodyPr/>
          <a:lstStyle>
            <a:lvl1pPr eaLnBrk="0" hangingPunct="0">
              <a:defRPr kumimoji="0" b="1">
                <a:latin typeface="微软雅黑" panose="020B0503020204020204" pitchFamily="34" charset="-122"/>
                <a:ea typeface="微软雅黑" panose="020B0503020204020204" pitchFamily="34" charset="-122"/>
              </a:defRPr>
            </a:lvl1pPr>
          </a:lstStyle>
          <a:p>
            <a:pPr>
              <a:defRPr/>
            </a:pPr>
            <a:fld id="{8A129DF5-7E28-4EC0-AD8B-D0DC8C000CE5}" type="slidenum">
              <a:rPr lang="en-US" altLang="zh-CN"/>
              <a:pPr>
                <a:defRPr/>
              </a:pPr>
              <a:t>‹#›</a:t>
            </a:fld>
            <a:endParaRPr lang="en-US" altLang="zh-CN"/>
          </a:p>
        </p:txBody>
      </p:sp>
    </p:spTree>
    <p:extLst>
      <p:ext uri="{BB962C8B-B14F-4D97-AF65-F5344CB8AC3E}">
        <p14:creationId xmlns:p14="http://schemas.microsoft.com/office/powerpoint/2010/main" val="3702031807"/>
      </p:ext>
    </p:extLst>
  </p:cSld>
  <p:clrMapOvr>
    <a:masterClrMapping/>
  </p:clrMapOvr>
  <p:transition spd="med">
    <p:zoom dir="in"/>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eaLnBrk="0" hangingPunct="0">
              <a:defRPr kumimoji="0" b="1">
                <a:latin typeface="微软雅黑" panose="020B0503020204020204" pitchFamily="34" charset="-122"/>
                <a:ea typeface="微软雅黑" panose="020B0503020204020204" pitchFamily="34" charset="-122"/>
              </a:defRPr>
            </a:lvl1pPr>
          </a:lstStyle>
          <a:p>
            <a:pPr>
              <a:defRPr/>
            </a:pPr>
            <a:r>
              <a:rPr lang="en-US" altLang="zh-CN"/>
              <a:t> chapter__5</a:t>
            </a:r>
          </a:p>
        </p:txBody>
      </p:sp>
      <p:sp>
        <p:nvSpPr>
          <p:cNvPr id="6" name="灯片编号占位符 5"/>
          <p:cNvSpPr>
            <a:spLocks noGrp="1"/>
          </p:cNvSpPr>
          <p:nvPr>
            <p:ph type="sldNum" sz="quarter" idx="11"/>
          </p:nvPr>
        </p:nvSpPr>
        <p:spPr/>
        <p:txBody>
          <a:bodyPr/>
          <a:lstStyle>
            <a:lvl1pPr eaLnBrk="0" hangingPunct="0">
              <a:defRPr kumimoji="0" b="1">
                <a:latin typeface="微软雅黑" panose="020B0503020204020204" pitchFamily="34" charset="-122"/>
                <a:ea typeface="微软雅黑" panose="020B0503020204020204" pitchFamily="34" charset="-122"/>
              </a:defRPr>
            </a:lvl1pPr>
          </a:lstStyle>
          <a:p>
            <a:pPr>
              <a:defRPr/>
            </a:pPr>
            <a:fld id="{885AB1B5-B72F-432F-8AE5-CAAD4A31FA15}" type="slidenum">
              <a:rPr lang="en-US" altLang="zh-CN"/>
              <a:pPr>
                <a:defRPr/>
              </a:pPr>
              <a:t>‹#›</a:t>
            </a:fld>
            <a:endParaRPr lang="en-US" altLang="zh-CN"/>
          </a:p>
        </p:txBody>
      </p:sp>
    </p:spTree>
    <p:extLst>
      <p:ext uri="{BB962C8B-B14F-4D97-AF65-F5344CB8AC3E}">
        <p14:creationId xmlns:p14="http://schemas.microsoft.com/office/powerpoint/2010/main" val="5141385"/>
      </p:ext>
    </p:extLst>
  </p:cSld>
  <p:clrMapOvr>
    <a:masterClrMapping/>
  </p:clrMapOvr>
  <p:transition spd="med">
    <p:zoom dir="in"/>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页脚占位符 3"/>
          <p:cNvSpPr>
            <a:spLocks noGrp="1"/>
          </p:cNvSpPr>
          <p:nvPr>
            <p:ph type="ftr" sz="quarter" idx="10"/>
          </p:nvPr>
        </p:nvSpPr>
        <p:spPr/>
        <p:txBody>
          <a:bodyPr/>
          <a:lstStyle>
            <a:lvl1pPr eaLnBrk="0" hangingPunct="0">
              <a:defRPr kumimoji="0" b="1">
                <a:latin typeface="微软雅黑" panose="020B0503020204020204" pitchFamily="34" charset="-122"/>
                <a:ea typeface="微软雅黑" panose="020B0503020204020204" pitchFamily="34" charset="-122"/>
              </a:defRPr>
            </a:lvl1pPr>
          </a:lstStyle>
          <a:p>
            <a:pPr>
              <a:defRPr/>
            </a:pPr>
            <a:r>
              <a:rPr lang="en-US" altLang="zh-CN"/>
              <a:t> chapter__5</a:t>
            </a:r>
          </a:p>
        </p:txBody>
      </p:sp>
      <p:sp>
        <p:nvSpPr>
          <p:cNvPr id="5" name="灯片编号占位符 4"/>
          <p:cNvSpPr>
            <a:spLocks noGrp="1"/>
          </p:cNvSpPr>
          <p:nvPr>
            <p:ph type="sldNum" sz="quarter" idx="11"/>
          </p:nvPr>
        </p:nvSpPr>
        <p:spPr/>
        <p:txBody>
          <a:bodyPr/>
          <a:lstStyle>
            <a:lvl1pPr eaLnBrk="0" hangingPunct="0">
              <a:defRPr kumimoji="0" b="1">
                <a:latin typeface="微软雅黑" panose="020B0503020204020204" pitchFamily="34" charset="-122"/>
                <a:ea typeface="微软雅黑" panose="020B0503020204020204" pitchFamily="34" charset="-122"/>
              </a:defRPr>
            </a:lvl1pPr>
          </a:lstStyle>
          <a:p>
            <a:pPr>
              <a:defRPr/>
            </a:pPr>
            <a:fld id="{EC9465B3-0009-442C-B4B7-836B63C14FEE}" type="slidenum">
              <a:rPr lang="en-US" altLang="zh-CN"/>
              <a:pPr>
                <a:defRPr/>
              </a:pPr>
              <a:t>‹#›</a:t>
            </a:fld>
            <a:endParaRPr lang="en-US" altLang="zh-CN"/>
          </a:p>
        </p:txBody>
      </p:sp>
    </p:spTree>
    <p:extLst>
      <p:ext uri="{BB962C8B-B14F-4D97-AF65-F5344CB8AC3E}">
        <p14:creationId xmlns:p14="http://schemas.microsoft.com/office/powerpoint/2010/main" val="2071225185"/>
      </p:ext>
    </p:extLst>
  </p:cSld>
  <p:clrMapOvr>
    <a:masterClrMapping/>
  </p:clrMapOvr>
  <p:transition spd="med">
    <p:zoom dir="in"/>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730875"/>
          </a:xfrm>
          <a:prstGeom prst="rect">
            <a:avLst/>
          </a:prstGeo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28650" y="365125"/>
            <a:ext cx="5762625" cy="57308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页脚占位符 3"/>
          <p:cNvSpPr>
            <a:spLocks noGrp="1"/>
          </p:cNvSpPr>
          <p:nvPr>
            <p:ph type="ftr" sz="quarter" idx="10"/>
          </p:nvPr>
        </p:nvSpPr>
        <p:spPr/>
        <p:txBody>
          <a:bodyPr/>
          <a:lstStyle>
            <a:lvl1pPr eaLnBrk="0" hangingPunct="0">
              <a:defRPr kumimoji="0" b="1">
                <a:latin typeface="微软雅黑" panose="020B0503020204020204" pitchFamily="34" charset="-122"/>
                <a:ea typeface="微软雅黑" panose="020B0503020204020204" pitchFamily="34" charset="-122"/>
              </a:defRPr>
            </a:lvl1pPr>
          </a:lstStyle>
          <a:p>
            <a:pPr>
              <a:defRPr/>
            </a:pPr>
            <a:r>
              <a:rPr lang="en-US" altLang="zh-CN"/>
              <a:t> chapter__5</a:t>
            </a:r>
          </a:p>
        </p:txBody>
      </p:sp>
      <p:sp>
        <p:nvSpPr>
          <p:cNvPr id="5" name="灯片编号占位符 4"/>
          <p:cNvSpPr>
            <a:spLocks noGrp="1"/>
          </p:cNvSpPr>
          <p:nvPr>
            <p:ph type="sldNum" sz="quarter" idx="11"/>
          </p:nvPr>
        </p:nvSpPr>
        <p:spPr/>
        <p:txBody>
          <a:bodyPr/>
          <a:lstStyle>
            <a:lvl1pPr eaLnBrk="0" hangingPunct="0">
              <a:defRPr kumimoji="0" b="1">
                <a:latin typeface="微软雅黑" panose="020B0503020204020204" pitchFamily="34" charset="-122"/>
                <a:ea typeface="微软雅黑" panose="020B0503020204020204" pitchFamily="34" charset="-122"/>
              </a:defRPr>
            </a:lvl1pPr>
          </a:lstStyle>
          <a:p>
            <a:pPr>
              <a:defRPr/>
            </a:pPr>
            <a:fld id="{938EB3B0-7931-4E23-A62B-94067ECE1252}" type="slidenum">
              <a:rPr lang="en-US" altLang="zh-CN"/>
              <a:pPr>
                <a:defRPr/>
              </a:pPr>
              <a:t>‹#›</a:t>
            </a:fld>
            <a:endParaRPr lang="en-US" altLang="zh-CN"/>
          </a:p>
        </p:txBody>
      </p:sp>
    </p:spTree>
    <p:extLst>
      <p:ext uri="{BB962C8B-B14F-4D97-AF65-F5344CB8AC3E}">
        <p14:creationId xmlns:p14="http://schemas.microsoft.com/office/powerpoint/2010/main" val="76761780"/>
      </p:ext>
    </p:extLst>
  </p:cSld>
  <p:clrMapOvr>
    <a:masterClrMapping/>
  </p:clrMapOvr>
  <p:transition spd="med">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zh-CN"/>
              <a:t>山东大学计算机学院</a:t>
            </a:r>
          </a:p>
        </p:txBody>
      </p:sp>
      <p:sp>
        <p:nvSpPr>
          <p:cNvPr id="6" name="Rectangle 8"/>
          <p:cNvSpPr>
            <a:spLocks noGrp="1" noChangeArrowheads="1"/>
          </p:cNvSpPr>
          <p:nvPr>
            <p:ph type="sldNum" sz="quarter" idx="12"/>
          </p:nvPr>
        </p:nvSpPr>
        <p:spPr>
          <a:ln/>
        </p:spPr>
        <p:txBody>
          <a:bodyPr/>
          <a:lstStyle>
            <a:lvl1pPr>
              <a:defRPr/>
            </a:lvl1pPr>
          </a:lstStyle>
          <a:p>
            <a:pPr>
              <a:defRPr/>
            </a:pPr>
            <a:fld id="{7739FE0C-FF14-4062-9029-3F7ACFF6F4C4}" type="slidenum">
              <a:rPr lang="ko-KR" altLang="en-US"/>
              <a:pPr>
                <a:defRPr/>
              </a:pPr>
              <a:t>‹#›</a:t>
            </a:fld>
            <a:endParaRPr lang="en-US" altLang="ko-KR"/>
          </a:p>
        </p:txBody>
      </p:sp>
    </p:spTree>
    <p:extLst>
      <p:ext uri="{BB962C8B-B14F-4D97-AF65-F5344CB8AC3E}">
        <p14:creationId xmlns:p14="http://schemas.microsoft.com/office/powerpoint/2010/main" val="492826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95288" y="1052513"/>
            <a:ext cx="4064000" cy="5272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1688" y="1052513"/>
            <a:ext cx="4064000" cy="5272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zh-CN"/>
              <a:t>山东大学计算机学院</a:t>
            </a:r>
          </a:p>
        </p:txBody>
      </p:sp>
      <p:sp>
        <p:nvSpPr>
          <p:cNvPr id="7" name="Rectangle 8"/>
          <p:cNvSpPr>
            <a:spLocks noGrp="1" noChangeArrowheads="1"/>
          </p:cNvSpPr>
          <p:nvPr>
            <p:ph type="sldNum" sz="quarter" idx="12"/>
          </p:nvPr>
        </p:nvSpPr>
        <p:spPr>
          <a:ln/>
        </p:spPr>
        <p:txBody>
          <a:bodyPr/>
          <a:lstStyle>
            <a:lvl1pPr>
              <a:defRPr/>
            </a:lvl1pPr>
          </a:lstStyle>
          <a:p>
            <a:pPr>
              <a:defRPr/>
            </a:pPr>
            <a:fld id="{76F739DD-821A-45B3-AA20-78F961584D5C}" type="slidenum">
              <a:rPr lang="ko-KR" altLang="en-US"/>
              <a:pPr>
                <a:defRPr/>
              </a:pPr>
              <a:t>‹#›</a:t>
            </a:fld>
            <a:endParaRPr lang="en-US" altLang="ko-KR"/>
          </a:p>
        </p:txBody>
      </p:sp>
    </p:spTree>
    <p:extLst>
      <p:ext uri="{BB962C8B-B14F-4D97-AF65-F5344CB8AC3E}">
        <p14:creationId xmlns:p14="http://schemas.microsoft.com/office/powerpoint/2010/main" val="4284498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7"/>
          <p:cNvSpPr>
            <a:spLocks noGrp="1" noChangeArrowheads="1"/>
          </p:cNvSpPr>
          <p:nvPr>
            <p:ph type="ftr" sz="quarter" idx="11"/>
          </p:nvPr>
        </p:nvSpPr>
        <p:spPr>
          <a:ln/>
        </p:spPr>
        <p:txBody>
          <a:bodyPr/>
          <a:lstStyle>
            <a:lvl1pPr>
              <a:defRPr/>
            </a:lvl1pPr>
          </a:lstStyle>
          <a:p>
            <a:pPr>
              <a:defRPr/>
            </a:pPr>
            <a:r>
              <a:rPr lang="en-US" altLang="zh-CN"/>
              <a:t>山东大学计算机学院</a:t>
            </a:r>
          </a:p>
        </p:txBody>
      </p:sp>
      <p:sp>
        <p:nvSpPr>
          <p:cNvPr id="9" name="Rectangle 8"/>
          <p:cNvSpPr>
            <a:spLocks noGrp="1" noChangeArrowheads="1"/>
          </p:cNvSpPr>
          <p:nvPr>
            <p:ph type="sldNum" sz="quarter" idx="12"/>
          </p:nvPr>
        </p:nvSpPr>
        <p:spPr>
          <a:ln/>
        </p:spPr>
        <p:txBody>
          <a:bodyPr/>
          <a:lstStyle>
            <a:lvl1pPr>
              <a:defRPr/>
            </a:lvl1pPr>
          </a:lstStyle>
          <a:p>
            <a:pPr>
              <a:defRPr/>
            </a:pPr>
            <a:fld id="{8856108A-6C6E-4CCE-BFAE-7FE6FEDF87F1}" type="slidenum">
              <a:rPr lang="ko-KR" altLang="en-US"/>
              <a:pPr>
                <a:defRPr/>
              </a:pPr>
              <a:t>‹#›</a:t>
            </a:fld>
            <a:endParaRPr lang="en-US" altLang="ko-KR"/>
          </a:p>
        </p:txBody>
      </p:sp>
    </p:spTree>
    <p:extLst>
      <p:ext uri="{BB962C8B-B14F-4D97-AF65-F5344CB8AC3E}">
        <p14:creationId xmlns:p14="http://schemas.microsoft.com/office/powerpoint/2010/main" val="299366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7"/>
          <p:cNvSpPr>
            <a:spLocks noGrp="1" noChangeArrowheads="1"/>
          </p:cNvSpPr>
          <p:nvPr>
            <p:ph type="ftr" sz="quarter" idx="11"/>
          </p:nvPr>
        </p:nvSpPr>
        <p:spPr>
          <a:ln/>
        </p:spPr>
        <p:txBody>
          <a:bodyPr/>
          <a:lstStyle>
            <a:lvl1pPr>
              <a:defRPr/>
            </a:lvl1pPr>
          </a:lstStyle>
          <a:p>
            <a:pPr>
              <a:defRPr/>
            </a:pPr>
            <a:r>
              <a:rPr lang="en-US" altLang="zh-CN"/>
              <a:t>山东大学计算机学院</a:t>
            </a:r>
          </a:p>
        </p:txBody>
      </p:sp>
      <p:sp>
        <p:nvSpPr>
          <p:cNvPr id="5" name="Rectangle 8"/>
          <p:cNvSpPr>
            <a:spLocks noGrp="1" noChangeArrowheads="1"/>
          </p:cNvSpPr>
          <p:nvPr>
            <p:ph type="sldNum" sz="quarter" idx="12"/>
          </p:nvPr>
        </p:nvSpPr>
        <p:spPr>
          <a:ln/>
        </p:spPr>
        <p:txBody>
          <a:bodyPr/>
          <a:lstStyle>
            <a:lvl1pPr>
              <a:defRPr/>
            </a:lvl1pPr>
          </a:lstStyle>
          <a:p>
            <a:pPr>
              <a:defRPr/>
            </a:pPr>
            <a:fld id="{6DB7A33F-5B7D-4AEA-9465-DBA350EAEB41}" type="slidenum">
              <a:rPr lang="ko-KR" altLang="en-US"/>
              <a:pPr>
                <a:defRPr/>
              </a:pPr>
              <a:t>‹#›</a:t>
            </a:fld>
            <a:endParaRPr lang="en-US" altLang="ko-KR"/>
          </a:p>
        </p:txBody>
      </p:sp>
    </p:spTree>
    <p:extLst>
      <p:ext uri="{BB962C8B-B14F-4D97-AF65-F5344CB8AC3E}">
        <p14:creationId xmlns:p14="http://schemas.microsoft.com/office/powerpoint/2010/main" val="594216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7"/>
          <p:cNvSpPr>
            <a:spLocks noGrp="1" noChangeArrowheads="1"/>
          </p:cNvSpPr>
          <p:nvPr>
            <p:ph type="ftr" sz="quarter" idx="11"/>
          </p:nvPr>
        </p:nvSpPr>
        <p:spPr>
          <a:ln/>
        </p:spPr>
        <p:txBody>
          <a:bodyPr/>
          <a:lstStyle>
            <a:lvl1pPr>
              <a:defRPr/>
            </a:lvl1pPr>
          </a:lstStyle>
          <a:p>
            <a:pPr>
              <a:defRPr/>
            </a:pPr>
            <a:r>
              <a:rPr lang="en-US" altLang="zh-CN"/>
              <a:t>山东大学计算机学院</a:t>
            </a:r>
          </a:p>
        </p:txBody>
      </p:sp>
      <p:sp>
        <p:nvSpPr>
          <p:cNvPr id="4" name="Rectangle 8"/>
          <p:cNvSpPr>
            <a:spLocks noGrp="1" noChangeArrowheads="1"/>
          </p:cNvSpPr>
          <p:nvPr>
            <p:ph type="sldNum" sz="quarter" idx="12"/>
          </p:nvPr>
        </p:nvSpPr>
        <p:spPr>
          <a:ln/>
        </p:spPr>
        <p:txBody>
          <a:bodyPr/>
          <a:lstStyle>
            <a:lvl1pPr>
              <a:defRPr/>
            </a:lvl1pPr>
          </a:lstStyle>
          <a:p>
            <a:pPr>
              <a:defRPr/>
            </a:pPr>
            <a:fld id="{66E177B9-C266-4778-A67E-24A66ACF041E}" type="slidenum">
              <a:rPr lang="ko-KR" altLang="en-US"/>
              <a:pPr>
                <a:defRPr/>
              </a:pPr>
              <a:t>‹#›</a:t>
            </a:fld>
            <a:endParaRPr lang="en-US" altLang="ko-KR"/>
          </a:p>
        </p:txBody>
      </p:sp>
    </p:spTree>
    <p:extLst>
      <p:ext uri="{BB962C8B-B14F-4D97-AF65-F5344CB8AC3E}">
        <p14:creationId xmlns:p14="http://schemas.microsoft.com/office/powerpoint/2010/main" val="3193064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zh-CN"/>
              <a:t>山东大学计算机学院</a:t>
            </a:r>
          </a:p>
        </p:txBody>
      </p:sp>
      <p:sp>
        <p:nvSpPr>
          <p:cNvPr id="7" name="Rectangle 8"/>
          <p:cNvSpPr>
            <a:spLocks noGrp="1" noChangeArrowheads="1"/>
          </p:cNvSpPr>
          <p:nvPr>
            <p:ph type="sldNum" sz="quarter" idx="12"/>
          </p:nvPr>
        </p:nvSpPr>
        <p:spPr>
          <a:ln/>
        </p:spPr>
        <p:txBody>
          <a:bodyPr/>
          <a:lstStyle>
            <a:lvl1pPr>
              <a:defRPr/>
            </a:lvl1pPr>
          </a:lstStyle>
          <a:p>
            <a:pPr>
              <a:defRPr/>
            </a:pPr>
            <a:fld id="{F3BC4F28-11AF-403C-A289-AAD66808E5A3}" type="slidenum">
              <a:rPr lang="ko-KR" altLang="en-US"/>
              <a:pPr>
                <a:defRPr/>
              </a:pPr>
              <a:t>‹#›</a:t>
            </a:fld>
            <a:endParaRPr lang="en-US" altLang="ko-KR"/>
          </a:p>
        </p:txBody>
      </p:sp>
    </p:spTree>
    <p:extLst>
      <p:ext uri="{BB962C8B-B14F-4D97-AF65-F5344CB8AC3E}">
        <p14:creationId xmlns:p14="http://schemas.microsoft.com/office/powerpoint/2010/main" val="1871291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zh-CN"/>
              <a:t>山东大学计算机学院</a:t>
            </a:r>
          </a:p>
        </p:txBody>
      </p:sp>
      <p:sp>
        <p:nvSpPr>
          <p:cNvPr id="7" name="Rectangle 8"/>
          <p:cNvSpPr>
            <a:spLocks noGrp="1" noChangeArrowheads="1"/>
          </p:cNvSpPr>
          <p:nvPr>
            <p:ph type="sldNum" sz="quarter" idx="12"/>
          </p:nvPr>
        </p:nvSpPr>
        <p:spPr>
          <a:ln/>
        </p:spPr>
        <p:txBody>
          <a:bodyPr/>
          <a:lstStyle>
            <a:lvl1pPr>
              <a:defRPr/>
            </a:lvl1pPr>
          </a:lstStyle>
          <a:p>
            <a:pPr>
              <a:defRPr/>
            </a:pPr>
            <a:fld id="{75C64029-6A79-45C2-8EB9-EF69A660D1D4}" type="slidenum">
              <a:rPr lang="ko-KR" altLang="en-US"/>
              <a:pPr>
                <a:defRPr/>
              </a:pPr>
              <a:t>‹#›</a:t>
            </a:fld>
            <a:endParaRPr lang="en-US" altLang="ko-KR"/>
          </a:p>
        </p:txBody>
      </p:sp>
    </p:spTree>
    <p:extLst>
      <p:ext uri="{BB962C8B-B14F-4D97-AF65-F5344CB8AC3E}">
        <p14:creationId xmlns:p14="http://schemas.microsoft.com/office/powerpoint/2010/main" val="3927917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9525"/>
            <a:ext cx="9144000" cy="683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027" name="Oval 3"/>
          <p:cNvSpPr>
            <a:spLocks noChangeArrowheads="1"/>
          </p:cNvSpPr>
          <p:nvPr/>
        </p:nvSpPr>
        <p:spPr bwMode="auto">
          <a:xfrm>
            <a:off x="7018338" y="476250"/>
            <a:ext cx="1657350" cy="1657350"/>
          </a:xfrm>
          <a:prstGeom prst="ellipse">
            <a:avLst/>
          </a:prstGeom>
          <a:solidFill>
            <a:schemeClr val="bg1">
              <a:alpha val="63136"/>
            </a:schemeClr>
          </a:solidFill>
          <a:ln w="9525">
            <a:solidFill>
              <a:schemeClr val="bg1"/>
            </a:solidFill>
            <a:round/>
            <a:headEnd/>
            <a:tailEnd/>
          </a:ln>
        </p:spPr>
        <p:txBody>
          <a:bodyPr wrap="none" anchor="ct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pPr eaLnBrk="1" hangingPunct="1">
              <a:defRPr/>
            </a:pPr>
            <a:endParaRPr lang="zh-CN" altLang="en-US"/>
          </a:p>
        </p:txBody>
      </p:sp>
      <p:sp>
        <p:nvSpPr>
          <p:cNvPr id="152580" name="Rectangle 4"/>
          <p:cNvSpPr>
            <a:spLocks noGrp="1" noChangeArrowheads="1"/>
          </p:cNvSpPr>
          <p:nvPr>
            <p:ph type="title"/>
          </p:nvPr>
        </p:nvSpPr>
        <p:spPr bwMode="auto">
          <a:xfrm>
            <a:off x="395288" y="333375"/>
            <a:ext cx="8280400" cy="5746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a:t>abc</a:t>
            </a:r>
            <a:endParaRPr lang="en-US" altLang="ko-KR"/>
          </a:p>
        </p:txBody>
      </p:sp>
      <p:sp>
        <p:nvSpPr>
          <p:cNvPr id="1029" name="Rectangle 5"/>
          <p:cNvSpPr>
            <a:spLocks noGrp="1" noChangeArrowheads="1"/>
          </p:cNvSpPr>
          <p:nvPr>
            <p:ph type="body" idx="1"/>
          </p:nvPr>
        </p:nvSpPr>
        <p:spPr bwMode="auto">
          <a:xfrm>
            <a:off x="395288" y="1052513"/>
            <a:ext cx="8280400" cy="527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Abc</a:t>
            </a:r>
          </a:p>
          <a:p>
            <a:pPr lvl="1"/>
            <a:r>
              <a:rPr lang="en-US" altLang="zh-CN"/>
              <a:t>Abc</a:t>
            </a:r>
          </a:p>
          <a:p>
            <a:pPr lvl="2"/>
            <a:r>
              <a:rPr lang="en-US" altLang="zh-CN"/>
              <a:t>Abc</a:t>
            </a:r>
            <a:endParaRPr lang="en-US" altLang="ko-KR"/>
          </a:p>
          <a:p>
            <a:pPr lvl="3"/>
            <a:r>
              <a:rPr lang="en-US" altLang="zh-CN"/>
              <a:t>Abc</a:t>
            </a:r>
            <a:endParaRPr lang="en-US" altLang="ko-KR"/>
          </a:p>
          <a:p>
            <a:pPr lvl="4"/>
            <a:r>
              <a:rPr lang="en-US" altLang="zh-CN"/>
              <a:t>Abc</a:t>
            </a:r>
            <a:endParaRPr lang="en-US" altLang="ko-KR"/>
          </a:p>
        </p:txBody>
      </p:sp>
      <p:sp>
        <p:nvSpPr>
          <p:cNvPr id="152582" name="Rectangle 6"/>
          <p:cNvSpPr>
            <a:spLocks noGrp="1" noChangeArrowheads="1"/>
          </p:cNvSpPr>
          <p:nvPr>
            <p:ph type="dt" sz="half" idx="2"/>
          </p:nvPr>
        </p:nvSpPr>
        <p:spPr bwMode="auto">
          <a:xfrm>
            <a:off x="685800" y="6597650"/>
            <a:ext cx="1905000"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latinLnBrk="1" hangingPunct="1">
              <a:defRPr kumimoji="1" sz="1400" b="0">
                <a:solidFill>
                  <a:schemeClr val="tx1"/>
                </a:solidFill>
                <a:latin typeface="-쉬리B" pitchFamily="18" charset="-127"/>
                <a:ea typeface="-쉬리B" pitchFamily="18" charset="-127"/>
              </a:defRPr>
            </a:lvl1pPr>
          </a:lstStyle>
          <a:p>
            <a:pPr>
              <a:defRPr/>
            </a:pPr>
            <a:endParaRPr lang="en-US" altLang="ko-KR"/>
          </a:p>
        </p:txBody>
      </p:sp>
      <p:sp>
        <p:nvSpPr>
          <p:cNvPr id="152583" name="Rectangle 7"/>
          <p:cNvSpPr>
            <a:spLocks noGrp="1" noChangeArrowheads="1"/>
          </p:cNvSpPr>
          <p:nvPr>
            <p:ph type="ftr" sz="quarter" idx="3"/>
          </p:nvPr>
        </p:nvSpPr>
        <p:spPr bwMode="auto">
          <a:xfrm>
            <a:off x="2743200" y="6597650"/>
            <a:ext cx="3657600"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latinLnBrk="1" hangingPunct="1">
              <a:defRPr kumimoji="1" sz="1400" b="0">
                <a:solidFill>
                  <a:schemeClr val="tx1"/>
                </a:solidFill>
                <a:latin typeface="-쉬리B" pitchFamily="18" charset="-127"/>
              </a:defRPr>
            </a:lvl1pPr>
          </a:lstStyle>
          <a:p>
            <a:pPr>
              <a:defRPr/>
            </a:pPr>
            <a:r>
              <a:rPr lang="en-US" altLang="zh-CN"/>
              <a:t>山东大学计算机学院</a:t>
            </a:r>
          </a:p>
        </p:txBody>
      </p:sp>
      <p:sp>
        <p:nvSpPr>
          <p:cNvPr id="152584" name="Rectangle 8"/>
          <p:cNvSpPr>
            <a:spLocks noGrp="1" noChangeArrowheads="1"/>
          </p:cNvSpPr>
          <p:nvPr>
            <p:ph type="sldNum" sz="quarter" idx="4"/>
          </p:nvPr>
        </p:nvSpPr>
        <p:spPr bwMode="auto">
          <a:xfrm>
            <a:off x="6553200" y="6597650"/>
            <a:ext cx="1905000"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1" hangingPunct="1">
              <a:defRPr kumimoji="1" sz="1400" b="0">
                <a:solidFill>
                  <a:schemeClr val="tx1"/>
                </a:solidFill>
                <a:latin typeface="-쉬리B" pitchFamily="18" charset="-127"/>
                <a:ea typeface="-쉬리B" pitchFamily="18" charset="-127"/>
              </a:defRPr>
            </a:lvl1pPr>
          </a:lstStyle>
          <a:p>
            <a:pPr>
              <a:defRPr/>
            </a:pPr>
            <a:fld id="{46BBD13A-89DB-4F55-8B6E-BF565313E995}" type="slidenum">
              <a:rPr lang="ko-KR" altLang="en-US"/>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873"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4" r:id="rId12"/>
    <p:sldLayoutId id="2147483875" r:id="rId13"/>
  </p:sldLayoutIdLst>
  <p:hf hdr="0" dt="0"/>
  <p:txStyles>
    <p:titleStyle>
      <a:lvl1pPr algn="l" rtl="0" eaLnBrk="0" fontAlgn="base" latinLnBrk="1" hangingPunct="0">
        <a:spcBef>
          <a:spcPct val="0"/>
        </a:spcBef>
        <a:spcAft>
          <a:spcPct val="0"/>
        </a:spcAft>
        <a:defRPr sz="3200">
          <a:solidFill>
            <a:srgbClr val="000000"/>
          </a:solidFill>
          <a:effectLst>
            <a:outerShdw blurRad="38100" dist="38100" dir="2700000" algn="tl">
              <a:srgbClr val="C0C0C0"/>
            </a:outerShdw>
          </a:effectLst>
          <a:latin typeface="+mj-lt"/>
          <a:ea typeface="+mj-ea"/>
          <a:cs typeface="+mj-cs"/>
        </a:defRPr>
      </a:lvl1pPr>
      <a:lvl2pPr algn="l" rtl="0" eaLnBrk="0" fontAlgn="base" latinLnBrk="1" hangingPunct="0">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2pPr>
      <a:lvl3pPr algn="l" rtl="0" eaLnBrk="0" fontAlgn="base" latinLnBrk="1" hangingPunct="0">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3pPr>
      <a:lvl4pPr algn="l" rtl="0" eaLnBrk="0" fontAlgn="base" latinLnBrk="1" hangingPunct="0">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4pPr>
      <a:lvl5pPr algn="l" rtl="0" eaLnBrk="0" fontAlgn="base" latinLnBrk="1" hangingPunct="0">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5pPr>
      <a:lvl6pPr marL="457200" algn="l" rtl="0" fontAlgn="base" latinLnBrk="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6pPr>
      <a:lvl7pPr marL="914400" algn="l" rtl="0" fontAlgn="base" latinLnBrk="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7pPr>
      <a:lvl8pPr marL="1371600" algn="l" rtl="0" fontAlgn="base" latinLnBrk="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8pPr>
      <a:lvl9pPr marL="1828800" algn="l" rtl="0" fontAlgn="base" latinLnBrk="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9pPr>
    </p:titleStyle>
    <p:bodyStyle>
      <a:lvl1pPr marL="342900" indent="-342900" algn="l" rtl="0" eaLnBrk="0" fontAlgn="base" hangingPunct="0">
        <a:spcBef>
          <a:spcPct val="20000"/>
        </a:spcBef>
        <a:spcAft>
          <a:spcPct val="0"/>
        </a:spcAft>
        <a:buChar char="•"/>
        <a:defRPr kumimoji="1" sz="2800">
          <a:solidFill>
            <a:srgbClr val="000000"/>
          </a:solidFill>
          <a:latin typeface="+mn-lt"/>
          <a:ea typeface="+mn-ea"/>
          <a:cs typeface="+mn-cs"/>
        </a:defRPr>
      </a:lvl1pPr>
      <a:lvl2pPr marL="742950" indent="-285750" algn="l" rtl="0" eaLnBrk="0" fontAlgn="base" hangingPunct="0">
        <a:spcBef>
          <a:spcPct val="20000"/>
        </a:spcBef>
        <a:spcAft>
          <a:spcPct val="0"/>
        </a:spcAft>
        <a:buChar char="•"/>
        <a:defRPr kumimoji="1" sz="2400">
          <a:solidFill>
            <a:srgbClr val="000000"/>
          </a:solidFill>
          <a:latin typeface="+mn-lt"/>
          <a:ea typeface="+mn-ea"/>
        </a:defRPr>
      </a:lvl2pPr>
      <a:lvl3pPr marL="1143000" indent="-228600" algn="l" rtl="0" eaLnBrk="0" fontAlgn="base" hangingPunct="0">
        <a:spcBef>
          <a:spcPct val="20000"/>
        </a:spcBef>
        <a:spcAft>
          <a:spcPct val="0"/>
        </a:spcAft>
        <a:buChar char="•"/>
        <a:defRPr sz="2000">
          <a:solidFill>
            <a:srgbClr val="000000"/>
          </a:solidFill>
          <a:latin typeface="+mn-lt"/>
          <a:ea typeface="+mn-ea"/>
        </a:defRPr>
      </a:lvl3pPr>
      <a:lvl4pPr marL="1600200" indent="-228600" algn="l" rtl="0" eaLnBrk="0" fontAlgn="base" hangingPunct="0">
        <a:spcBef>
          <a:spcPct val="20000"/>
        </a:spcBef>
        <a:spcAft>
          <a:spcPct val="0"/>
        </a:spcAft>
        <a:buChar char="•"/>
        <a:defRPr kumimoji="1" sz="2000">
          <a:solidFill>
            <a:srgbClr val="000000"/>
          </a:solidFill>
          <a:latin typeface="+mn-lt"/>
          <a:ea typeface="+mn-ea"/>
        </a:defRPr>
      </a:lvl4pPr>
      <a:lvl5pPr marL="2057400" indent="-228600" algn="l" rtl="0" eaLnBrk="0" fontAlgn="base" hangingPunct="0">
        <a:spcBef>
          <a:spcPct val="20000"/>
        </a:spcBef>
        <a:spcAft>
          <a:spcPct val="0"/>
        </a:spcAft>
        <a:buChar char="•"/>
        <a:defRPr kumimoji="1" sz="1600">
          <a:solidFill>
            <a:srgbClr val="000000"/>
          </a:solidFill>
          <a:latin typeface="+mn-lt"/>
          <a:ea typeface="+mn-ea"/>
        </a:defRPr>
      </a:lvl5pPr>
      <a:lvl6pPr marL="2514600" indent="-228600" algn="l" rtl="0" fontAlgn="base">
        <a:spcBef>
          <a:spcPct val="20000"/>
        </a:spcBef>
        <a:spcAft>
          <a:spcPct val="0"/>
        </a:spcAft>
        <a:buChar char="•"/>
        <a:defRPr kumimoji="1" sz="1600">
          <a:solidFill>
            <a:srgbClr val="000000"/>
          </a:solidFill>
          <a:latin typeface="+mn-lt"/>
          <a:ea typeface="+mn-ea"/>
        </a:defRPr>
      </a:lvl6pPr>
      <a:lvl7pPr marL="2971800" indent="-228600" algn="l" rtl="0" fontAlgn="base">
        <a:spcBef>
          <a:spcPct val="20000"/>
        </a:spcBef>
        <a:spcAft>
          <a:spcPct val="0"/>
        </a:spcAft>
        <a:buChar char="•"/>
        <a:defRPr kumimoji="1" sz="1600">
          <a:solidFill>
            <a:srgbClr val="000000"/>
          </a:solidFill>
          <a:latin typeface="+mn-lt"/>
          <a:ea typeface="+mn-ea"/>
        </a:defRPr>
      </a:lvl7pPr>
      <a:lvl8pPr marL="3429000" indent="-228600" algn="l" rtl="0" fontAlgn="base">
        <a:spcBef>
          <a:spcPct val="20000"/>
        </a:spcBef>
        <a:spcAft>
          <a:spcPct val="0"/>
        </a:spcAft>
        <a:buChar char="•"/>
        <a:defRPr kumimoji="1" sz="1600">
          <a:solidFill>
            <a:srgbClr val="000000"/>
          </a:solidFill>
          <a:latin typeface="+mn-lt"/>
          <a:ea typeface="+mn-ea"/>
        </a:defRPr>
      </a:lvl8pPr>
      <a:lvl9pPr marL="3886200" indent="-228600" algn="l" rtl="0" fontAlgn="base">
        <a:spcBef>
          <a:spcPct val="20000"/>
        </a:spcBef>
        <a:spcAft>
          <a:spcPct val="0"/>
        </a:spcAft>
        <a:buChar char="•"/>
        <a:defRPr kumimoji="1" sz="16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C0E3FE"/>
            </a:gs>
          </a:gsLst>
          <a:lin ang="5400000" scaled="1"/>
        </a:gra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7" name="Rectangle 3"/>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1" sz="1400" b="0">
                <a:latin typeface="Arial Narrow" panose="020B0606020202030204" pitchFamily="34" charset="0"/>
                <a:ea typeface="宋体" panose="02010600030101010101" pitchFamily="2" charset="-122"/>
              </a:defRPr>
            </a:lvl1pPr>
          </a:lstStyle>
          <a:p>
            <a:pPr>
              <a:defRPr/>
            </a:pPr>
            <a:r>
              <a:rPr lang="en-US" altLang="zh-CN"/>
              <a:t> chapter__5</a:t>
            </a:r>
          </a:p>
        </p:txBody>
      </p:sp>
      <p:sp>
        <p:nvSpPr>
          <p:cNvPr id="1028" name="Rectangle 4"/>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400" b="0">
                <a:latin typeface="Arial Narrow" panose="020B0606020202030204" pitchFamily="34" charset="0"/>
                <a:ea typeface="宋体" panose="02010600030101010101" pitchFamily="2" charset="-122"/>
              </a:defRPr>
            </a:lvl1pPr>
          </a:lstStyle>
          <a:p>
            <a:pPr>
              <a:defRPr/>
            </a:pPr>
            <a:fld id="{C98BA0A4-F0D2-469D-A974-9CF427E05BD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transition spd="med">
    <p:zoom dir="in"/>
  </p:transition>
  <p:hf hdr="0" dt="0"/>
  <p:txStyles>
    <p:titleStyle>
      <a:lvl1pPr algn="ctr" rtl="0" eaLnBrk="0" fontAlgn="base" hangingPunct="0">
        <a:spcBef>
          <a:spcPct val="0"/>
        </a:spcBef>
        <a:spcAft>
          <a:spcPct val="0"/>
        </a:spcAft>
        <a:defRPr kumimoji="1" sz="4000" b="1" kern="1200">
          <a:solidFill>
            <a:schemeClr val="tx1"/>
          </a:solidFill>
          <a:latin typeface="+mj-lt"/>
          <a:ea typeface="+mj-ea"/>
          <a:cs typeface="+mj-cs"/>
        </a:defRPr>
      </a:lvl1pPr>
      <a:lvl2pPr algn="ctr" rtl="0" eaLnBrk="0" fontAlgn="base" hangingPunct="0">
        <a:spcBef>
          <a:spcPct val="0"/>
        </a:spcBef>
        <a:spcAft>
          <a:spcPct val="0"/>
        </a:spcAft>
        <a:defRPr kumimoji="1" sz="4000" b="1">
          <a:solidFill>
            <a:schemeClr val="tx1"/>
          </a:solidFill>
          <a:latin typeface="Arial Narrow" panose="020B0606020202030204" pitchFamily="34" charset="0"/>
          <a:ea typeface="宋体" panose="02010600030101010101" pitchFamily="2" charset="-122"/>
        </a:defRPr>
      </a:lvl2pPr>
      <a:lvl3pPr algn="ctr" rtl="0" eaLnBrk="0" fontAlgn="base" hangingPunct="0">
        <a:spcBef>
          <a:spcPct val="0"/>
        </a:spcBef>
        <a:spcAft>
          <a:spcPct val="0"/>
        </a:spcAft>
        <a:defRPr kumimoji="1" sz="4000" b="1">
          <a:solidFill>
            <a:schemeClr val="tx1"/>
          </a:solidFill>
          <a:latin typeface="Arial Narrow" panose="020B0606020202030204" pitchFamily="34" charset="0"/>
          <a:ea typeface="宋体" panose="02010600030101010101" pitchFamily="2" charset="-122"/>
        </a:defRPr>
      </a:lvl3pPr>
      <a:lvl4pPr algn="ctr" rtl="0" eaLnBrk="0" fontAlgn="base" hangingPunct="0">
        <a:spcBef>
          <a:spcPct val="0"/>
        </a:spcBef>
        <a:spcAft>
          <a:spcPct val="0"/>
        </a:spcAft>
        <a:defRPr kumimoji="1" sz="4000" b="1">
          <a:solidFill>
            <a:schemeClr val="tx1"/>
          </a:solidFill>
          <a:latin typeface="Arial Narrow" panose="020B0606020202030204" pitchFamily="34" charset="0"/>
          <a:ea typeface="宋体" panose="02010600030101010101" pitchFamily="2" charset="-122"/>
        </a:defRPr>
      </a:lvl4pPr>
      <a:lvl5pPr algn="ctr" rtl="0" eaLnBrk="0" fontAlgn="base" hangingPunct="0">
        <a:spcBef>
          <a:spcPct val="0"/>
        </a:spcBef>
        <a:spcAft>
          <a:spcPct val="0"/>
        </a:spcAft>
        <a:defRPr kumimoji="1" sz="4000" b="1">
          <a:solidFill>
            <a:schemeClr val="tx1"/>
          </a:solidFill>
          <a:latin typeface="Arial Narrow" panose="020B0606020202030204" pitchFamily="34" charset="0"/>
          <a:ea typeface="宋体" panose="02010600030101010101" pitchFamily="2" charset="-122"/>
        </a:defRPr>
      </a:lvl5pPr>
      <a:lvl6pPr marL="457200" algn="ctr" rtl="0" fontAlgn="base">
        <a:spcBef>
          <a:spcPct val="0"/>
        </a:spcBef>
        <a:spcAft>
          <a:spcPct val="0"/>
        </a:spcAft>
        <a:defRPr kumimoji="1" sz="4000" b="1">
          <a:solidFill>
            <a:schemeClr val="tx1"/>
          </a:solidFill>
          <a:latin typeface="Arial Narrow" panose="020B0606020202030204" pitchFamily="34" charset="0"/>
          <a:ea typeface="宋体" panose="02010600030101010101" pitchFamily="2" charset="-122"/>
        </a:defRPr>
      </a:lvl6pPr>
      <a:lvl7pPr marL="914400" algn="ctr" rtl="0" fontAlgn="base">
        <a:spcBef>
          <a:spcPct val="0"/>
        </a:spcBef>
        <a:spcAft>
          <a:spcPct val="0"/>
        </a:spcAft>
        <a:defRPr kumimoji="1" sz="4000" b="1">
          <a:solidFill>
            <a:schemeClr val="tx1"/>
          </a:solidFill>
          <a:latin typeface="Arial Narrow" panose="020B0606020202030204" pitchFamily="34" charset="0"/>
          <a:ea typeface="宋体" panose="02010600030101010101" pitchFamily="2" charset="-122"/>
        </a:defRPr>
      </a:lvl7pPr>
      <a:lvl8pPr marL="1371600" algn="ctr" rtl="0" fontAlgn="base">
        <a:spcBef>
          <a:spcPct val="0"/>
        </a:spcBef>
        <a:spcAft>
          <a:spcPct val="0"/>
        </a:spcAft>
        <a:defRPr kumimoji="1" sz="4000" b="1">
          <a:solidFill>
            <a:schemeClr val="tx1"/>
          </a:solidFill>
          <a:latin typeface="Arial Narrow" panose="020B0606020202030204" pitchFamily="34" charset="0"/>
          <a:ea typeface="宋体" panose="02010600030101010101" pitchFamily="2" charset="-122"/>
        </a:defRPr>
      </a:lvl8pPr>
      <a:lvl9pPr marL="1828800" algn="ctr" rtl="0" fontAlgn="base">
        <a:spcBef>
          <a:spcPct val="0"/>
        </a:spcBef>
        <a:spcAft>
          <a:spcPct val="0"/>
        </a:spcAft>
        <a:defRPr kumimoji="1" sz="4000" b="1">
          <a:solidFill>
            <a:schemeClr val="tx1"/>
          </a:solidFill>
          <a:latin typeface="Arial Narrow" panose="020B0606020202030204" pitchFamily="34" charset="0"/>
          <a:ea typeface="宋体" panose="02010600030101010101" pitchFamily="2" charset="-122"/>
        </a:defRPr>
      </a:lvl9pPr>
    </p:titleStyle>
    <p:bodyStyle>
      <a:lvl1pPr marL="223838" indent="-223838" algn="l" rtl="0" eaLnBrk="0" fontAlgn="base" hangingPunct="0">
        <a:spcBef>
          <a:spcPct val="20000"/>
        </a:spcBef>
        <a:spcAft>
          <a:spcPct val="0"/>
        </a:spcAft>
        <a:buClr>
          <a:srgbClr val="FF0000"/>
        </a:buClr>
        <a:buSzPct val="55000"/>
        <a:buFont typeface="Monotype Sorts" charset="0"/>
        <a:buChar char="n"/>
        <a:defRPr kumimoji="1" sz="2800" kern="1200">
          <a:solidFill>
            <a:schemeClr val="bg2"/>
          </a:solidFill>
          <a:latin typeface="+mn-lt"/>
          <a:ea typeface="+mn-ea"/>
          <a:cs typeface="+mn-cs"/>
        </a:defRPr>
      </a:lvl1pPr>
      <a:lvl2pPr marL="682625" indent="-225425" algn="l" rtl="0" eaLnBrk="0" fontAlgn="base" hangingPunct="0">
        <a:spcBef>
          <a:spcPct val="20000"/>
        </a:spcBef>
        <a:spcAft>
          <a:spcPct val="0"/>
        </a:spcAft>
        <a:buClr>
          <a:srgbClr val="FFAF39"/>
        </a:buClr>
        <a:buSzPct val="55000"/>
        <a:buFont typeface="Monotype Sorts" charset="0"/>
        <a:buChar char="l"/>
        <a:defRPr kumimoji="1" sz="2600" kern="1200">
          <a:solidFill>
            <a:schemeClr val="bg2"/>
          </a:solidFill>
          <a:latin typeface="+mn-lt"/>
          <a:ea typeface="+mn-ea"/>
          <a:cs typeface="+mn-cs"/>
        </a:defRPr>
      </a:lvl2pPr>
      <a:lvl3pPr marL="1141413" indent="-227013" algn="l" rtl="0" eaLnBrk="0" fontAlgn="base" hangingPunct="0">
        <a:spcBef>
          <a:spcPct val="20000"/>
        </a:spcBef>
        <a:spcAft>
          <a:spcPct val="0"/>
        </a:spcAft>
        <a:buClr>
          <a:srgbClr val="9933FF"/>
        </a:buClr>
        <a:buSzPct val="59000"/>
        <a:buFont typeface="Monotype Sorts" charset="0"/>
        <a:buChar char="s"/>
        <a:defRPr kumimoji="1" sz="2400" kern="1200">
          <a:solidFill>
            <a:schemeClr val="tx1"/>
          </a:solidFill>
          <a:latin typeface="+mn-lt"/>
          <a:ea typeface="+mn-ea"/>
          <a:cs typeface="+mn-cs"/>
        </a:defRPr>
      </a:lvl3pPr>
      <a:lvl4pPr marL="1598613" indent="-227013" algn="l" rtl="0" eaLnBrk="0" fontAlgn="base" hangingPunct="0">
        <a:spcBef>
          <a:spcPct val="20000"/>
        </a:spcBef>
        <a:spcAft>
          <a:spcPct val="0"/>
        </a:spcAft>
        <a:buClr>
          <a:srgbClr val="009999"/>
        </a:buClr>
        <a:buSzPct val="64000"/>
        <a:buFont typeface="Monotype Sorts" charset="0"/>
        <a:buChar char="u"/>
        <a:defRPr kumimoji="1" sz="2200" kern="1200">
          <a:solidFill>
            <a:srgbClr val="000000"/>
          </a:solidFill>
          <a:latin typeface="+mn-lt"/>
          <a:ea typeface="+mn-ea"/>
          <a:cs typeface="+mn-cs"/>
        </a:defRPr>
      </a:lvl4pPr>
      <a:lvl5pPr marL="1998663" indent="-169863" algn="l" rtl="0" eaLnBrk="0" fontAlgn="base" hangingPunct="0">
        <a:spcBef>
          <a:spcPct val="20000"/>
        </a:spcBef>
        <a:spcAft>
          <a:spcPct val="0"/>
        </a:spcAft>
        <a:buClr>
          <a:srgbClr val="0066FF"/>
        </a:buClr>
        <a:buSzPct val="69000"/>
        <a:buFont typeface="Monotype Sorts" charset="0"/>
        <a:buChar char="w"/>
        <a:defRPr kumimoji="1"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7.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slide" Target="slide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223838" y="1941513"/>
            <a:ext cx="7772400" cy="1143000"/>
          </a:xfrm>
        </p:spPr>
        <p:txBody>
          <a:bodyPr/>
          <a:lstStyle/>
          <a:p>
            <a:pPr eaLnBrk="1" hangingPunct="1"/>
            <a:r>
              <a:rPr lang="zh-CN" altLang="en-US" b="0"/>
              <a:t>项目质量计划</a:t>
            </a:r>
          </a:p>
        </p:txBody>
      </p:sp>
      <p:sp>
        <p:nvSpPr>
          <p:cNvPr id="19459" name="Rectangle 3"/>
          <p:cNvSpPr>
            <a:spLocks noGrp="1" noChangeArrowheads="1"/>
          </p:cNvSpPr>
          <p:nvPr>
            <p:ph type="subTitle" idx="1"/>
          </p:nvPr>
        </p:nvSpPr>
        <p:spPr/>
        <p:txBody>
          <a:bodyPr/>
          <a:lstStyle/>
          <a:p>
            <a:pPr eaLnBrk="1" hangingPunct="1"/>
            <a:endParaRPr lang="zh-CN" altLang="zh-CN" b="1"/>
          </a:p>
        </p:txBody>
      </p:sp>
    </p:spTree>
  </p:cSld>
  <p:clrMapOvr>
    <a:masterClrMapping/>
  </p:clrMapOvr>
  <mc:AlternateContent xmlns:mc="http://schemas.openxmlformats.org/markup-compatibility/2006" xmlns:p14="http://schemas.microsoft.com/office/powerpoint/2010/main">
    <mc:Choice Requires="p14">
      <p:transition spd="slow" p14:dur="2000" advTm="6103"/>
    </mc:Choice>
    <mc:Fallback xmlns="">
      <p:transition spd="slow" advTm="610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1C0EECCD-2C44-403B-B6B3-10D3C89A541F}" type="datetime1">
              <a:rPr lang="zh-CN" altLang="en-US" sz="1400" smtClean="0">
                <a:solidFill>
                  <a:schemeClr val="tx1"/>
                </a:solidFill>
                <a:ea typeface="宋体" panose="02010600030101010101" pitchFamily="2" charset="-122"/>
              </a:rPr>
              <a:pPr>
                <a:spcBef>
                  <a:spcPct val="0"/>
                </a:spcBef>
                <a:buFontTx/>
                <a:buNone/>
              </a:pPr>
              <a:t>2022/5/28</a:t>
            </a:fld>
            <a:endParaRPr lang="en-US" altLang="zh-CN" sz="1400">
              <a:solidFill>
                <a:schemeClr val="tx1"/>
              </a:solidFill>
              <a:ea typeface="宋体" panose="02010600030101010101" pitchFamily="2" charset="-122"/>
            </a:endParaRPr>
          </a:p>
        </p:txBody>
      </p:sp>
      <p:sp>
        <p:nvSpPr>
          <p:cNvPr id="27652"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3FA0F1ED-DDB1-4C53-9567-FBE3D7F7C6B8}" type="slidenum">
              <a:rPr lang="en-US" altLang="zh-CN" sz="1400" smtClean="0">
                <a:solidFill>
                  <a:schemeClr val="tx1"/>
                </a:solidFill>
                <a:ea typeface="宋体" panose="02010600030101010101" pitchFamily="2" charset="-122"/>
              </a:rPr>
              <a:pPr>
                <a:spcBef>
                  <a:spcPct val="0"/>
                </a:spcBef>
                <a:buFontTx/>
                <a:buNone/>
              </a:pPr>
              <a:t>10</a:t>
            </a:fld>
            <a:endParaRPr lang="en-US" altLang="zh-CN" sz="1400">
              <a:solidFill>
                <a:schemeClr val="tx1"/>
              </a:solidFill>
              <a:ea typeface="宋体" panose="02010600030101010101" pitchFamily="2" charset="-122"/>
            </a:endParaRPr>
          </a:p>
        </p:txBody>
      </p:sp>
      <p:sp>
        <p:nvSpPr>
          <p:cNvPr id="77829" name="Rectangle 2"/>
          <p:cNvSpPr>
            <a:spLocks noGrp="1" noChangeArrowheads="1"/>
          </p:cNvSpPr>
          <p:nvPr>
            <p:ph type="title"/>
          </p:nvPr>
        </p:nvSpPr>
        <p:spPr/>
        <p:txBody>
          <a:bodyPr/>
          <a:lstStyle/>
          <a:p>
            <a:pPr>
              <a:defRPr/>
            </a:pPr>
            <a:r>
              <a:rPr lang="zh-CN" altLang="en-US" dirty="0"/>
              <a:t>质量管理理念</a:t>
            </a:r>
            <a:r>
              <a:rPr lang="en-US" altLang="zh-CN" dirty="0"/>
              <a:t>-</a:t>
            </a:r>
            <a:r>
              <a:rPr lang="zh-CN" altLang="en-US" sz="1800" dirty="0"/>
              <a:t>戴明</a:t>
            </a:r>
            <a:endParaRPr lang="en-US" altLang="zh-CN" sz="1800" dirty="0"/>
          </a:p>
        </p:txBody>
      </p:sp>
      <p:sp>
        <p:nvSpPr>
          <p:cNvPr id="27654" name="Rectangle 3"/>
          <p:cNvSpPr>
            <a:spLocks noGrp="1" noChangeArrowheads="1"/>
          </p:cNvSpPr>
          <p:nvPr>
            <p:ph type="body" sz="half" idx="1"/>
          </p:nvPr>
        </p:nvSpPr>
        <p:spPr>
          <a:xfrm>
            <a:off x="395287" y="1170038"/>
            <a:ext cx="8490615" cy="5304503"/>
          </a:xfrm>
        </p:spPr>
        <p:txBody>
          <a:bodyPr/>
          <a:lstStyle/>
          <a:p>
            <a:pPr>
              <a:lnSpc>
                <a:spcPct val="80000"/>
              </a:lnSpc>
            </a:pPr>
            <a:r>
              <a:rPr lang="zh-CN" altLang="en-US" sz="3200" dirty="0"/>
              <a:t>树立提高产品和服务质量的坚定目标</a:t>
            </a:r>
          </a:p>
          <a:p>
            <a:pPr>
              <a:lnSpc>
                <a:spcPct val="80000"/>
              </a:lnSpc>
            </a:pPr>
            <a:r>
              <a:rPr lang="zh-CN" altLang="en-US" sz="3200" dirty="0"/>
              <a:t>采用新哲学</a:t>
            </a:r>
          </a:p>
          <a:p>
            <a:pPr>
              <a:lnSpc>
                <a:spcPct val="80000"/>
              </a:lnSpc>
            </a:pPr>
            <a:r>
              <a:rPr lang="zh-CN" altLang="en-US" sz="3200" dirty="0"/>
              <a:t>停止依靠检查来获得质量</a:t>
            </a:r>
          </a:p>
          <a:p>
            <a:pPr>
              <a:lnSpc>
                <a:spcPct val="80000"/>
              </a:lnSpc>
            </a:pPr>
            <a:r>
              <a:rPr lang="zh-CN" altLang="en-US" sz="3200" dirty="0"/>
              <a:t>放弃仅仅依靠价格决定业务往来的习惯，取而代之，</a:t>
            </a:r>
            <a:r>
              <a:rPr lang="zh-CN" altLang="en-US" sz="3200" u="sng" dirty="0"/>
              <a:t>通过与单个供应商合作来减少总成本</a:t>
            </a:r>
          </a:p>
          <a:p>
            <a:pPr>
              <a:lnSpc>
                <a:spcPct val="80000"/>
              </a:lnSpc>
            </a:pPr>
            <a:r>
              <a:rPr lang="zh-CN" altLang="en-US" sz="3200" dirty="0"/>
              <a:t>不断并永远改进设计、生产和服务的每个过程</a:t>
            </a:r>
          </a:p>
          <a:p>
            <a:pPr>
              <a:lnSpc>
                <a:spcPct val="80000"/>
              </a:lnSpc>
            </a:pPr>
            <a:r>
              <a:rPr lang="zh-CN" altLang="en-US" sz="3200" dirty="0"/>
              <a:t>设立职业培训</a:t>
            </a:r>
          </a:p>
          <a:p>
            <a:pPr>
              <a:lnSpc>
                <a:spcPct val="80000"/>
              </a:lnSpc>
            </a:pPr>
            <a:r>
              <a:rPr lang="zh-CN" altLang="en-US" sz="3200" dirty="0"/>
              <a:t>采用和设立领导责任</a:t>
            </a:r>
          </a:p>
        </p:txBody>
      </p:sp>
    </p:spTree>
    <p:extLst>
      <p:ext uri="{BB962C8B-B14F-4D97-AF65-F5344CB8AC3E}">
        <p14:creationId xmlns:p14="http://schemas.microsoft.com/office/powerpoint/2010/main" val="1955723064"/>
      </p:ext>
    </p:extLst>
  </p:cSld>
  <p:clrMapOvr>
    <a:masterClrMapping/>
  </p:clrMapOvr>
  <mc:AlternateContent xmlns:mc="http://schemas.openxmlformats.org/markup-compatibility/2006" xmlns:p14="http://schemas.microsoft.com/office/powerpoint/2010/main">
    <mc:Choice Requires="p14">
      <p:transition spd="slow" p14:dur="2000" advTm="92284"/>
    </mc:Choice>
    <mc:Fallback xmlns="">
      <p:transition spd="slow" advTm="9228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3E8C962A-0C4B-4B95-9071-65ECBD82DB35}" type="datetime1">
              <a:rPr lang="zh-CN" altLang="en-US" sz="1400" smtClean="0">
                <a:solidFill>
                  <a:schemeClr val="tx1"/>
                </a:solidFill>
                <a:ea typeface="宋体" panose="02010600030101010101" pitchFamily="2" charset="-122"/>
              </a:rPr>
              <a:pPr>
                <a:spcBef>
                  <a:spcPct val="0"/>
                </a:spcBef>
                <a:buFontTx/>
                <a:buNone/>
              </a:pPr>
              <a:t>2022/5/28</a:t>
            </a:fld>
            <a:endParaRPr lang="en-US" altLang="zh-CN" sz="1400">
              <a:solidFill>
                <a:schemeClr val="tx1"/>
              </a:solidFill>
              <a:ea typeface="宋体" panose="02010600030101010101" pitchFamily="2" charset="-122"/>
            </a:endParaRPr>
          </a:p>
        </p:txBody>
      </p:sp>
      <p:sp>
        <p:nvSpPr>
          <p:cNvPr id="28676"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9517F1F5-5E30-4D3F-9EBD-7E6DC10CBF54}" type="slidenum">
              <a:rPr lang="en-US" altLang="zh-CN" sz="1400" smtClean="0">
                <a:solidFill>
                  <a:schemeClr val="tx1"/>
                </a:solidFill>
                <a:ea typeface="宋体" panose="02010600030101010101" pitchFamily="2" charset="-122"/>
              </a:rPr>
              <a:pPr>
                <a:spcBef>
                  <a:spcPct val="0"/>
                </a:spcBef>
                <a:buFontTx/>
                <a:buNone/>
              </a:pPr>
              <a:t>11</a:t>
            </a:fld>
            <a:endParaRPr lang="en-US" altLang="zh-CN" sz="1400">
              <a:solidFill>
                <a:schemeClr val="tx1"/>
              </a:solidFill>
              <a:ea typeface="宋体" panose="02010600030101010101" pitchFamily="2" charset="-122"/>
            </a:endParaRPr>
          </a:p>
        </p:txBody>
      </p:sp>
      <p:sp>
        <p:nvSpPr>
          <p:cNvPr id="78853" name="Rectangle 1026"/>
          <p:cNvSpPr>
            <a:spLocks noGrp="1" noChangeArrowheads="1"/>
          </p:cNvSpPr>
          <p:nvPr>
            <p:ph type="title"/>
          </p:nvPr>
        </p:nvSpPr>
        <p:spPr/>
        <p:txBody>
          <a:bodyPr/>
          <a:lstStyle/>
          <a:p>
            <a:pPr>
              <a:defRPr/>
            </a:pPr>
            <a:r>
              <a:rPr lang="zh-CN" altLang="en-US" dirty="0"/>
              <a:t>质量管理理念</a:t>
            </a:r>
            <a:r>
              <a:rPr lang="en-US" altLang="zh-CN" sz="2400" dirty="0"/>
              <a:t>-</a:t>
            </a:r>
            <a:r>
              <a:rPr lang="zh-CN" altLang="en-US" sz="2400" dirty="0"/>
              <a:t>戴明</a:t>
            </a:r>
            <a:endParaRPr lang="en-US" altLang="zh-CN" sz="2400" dirty="0"/>
          </a:p>
        </p:txBody>
      </p:sp>
      <p:sp>
        <p:nvSpPr>
          <p:cNvPr id="28678" name="Rectangle 1027"/>
          <p:cNvSpPr>
            <a:spLocks noGrp="1" noChangeArrowheads="1"/>
          </p:cNvSpPr>
          <p:nvPr>
            <p:ph type="body" sz="half" idx="1"/>
          </p:nvPr>
        </p:nvSpPr>
        <p:spPr>
          <a:xfrm>
            <a:off x="395288" y="1084006"/>
            <a:ext cx="8443912" cy="5075494"/>
          </a:xfrm>
        </p:spPr>
        <p:txBody>
          <a:bodyPr/>
          <a:lstStyle/>
          <a:p>
            <a:pPr>
              <a:lnSpc>
                <a:spcPct val="90000"/>
              </a:lnSpc>
            </a:pPr>
            <a:r>
              <a:rPr lang="zh-CN" altLang="en-US" sz="3200" dirty="0"/>
              <a:t>驱除恐惧</a:t>
            </a:r>
          </a:p>
          <a:p>
            <a:pPr>
              <a:lnSpc>
                <a:spcPct val="90000"/>
              </a:lnSpc>
            </a:pPr>
            <a:r>
              <a:rPr lang="zh-CN" altLang="en-US" sz="3200" dirty="0"/>
              <a:t>打破职员领域间的界限</a:t>
            </a:r>
          </a:p>
          <a:p>
            <a:pPr>
              <a:lnSpc>
                <a:spcPct val="90000"/>
              </a:lnSpc>
            </a:pPr>
            <a:r>
              <a:rPr lang="zh-CN" altLang="en-US" sz="3200" dirty="0"/>
              <a:t>消除对员工的口号、训词和定额目标</a:t>
            </a:r>
          </a:p>
          <a:p>
            <a:pPr>
              <a:lnSpc>
                <a:spcPct val="90000"/>
              </a:lnSpc>
            </a:pPr>
            <a:r>
              <a:rPr lang="zh-CN" altLang="en-US" sz="3200" dirty="0"/>
              <a:t>消除对员工的数字定额和对管理层的数字目标</a:t>
            </a:r>
          </a:p>
          <a:p>
            <a:pPr>
              <a:lnSpc>
                <a:spcPct val="90000"/>
              </a:lnSpc>
            </a:pPr>
            <a:r>
              <a:rPr lang="zh-CN" altLang="en-US" sz="3200" dirty="0"/>
              <a:t>消除那些剥夺职业精神的障碍；消除年度评级和奖赏制度</a:t>
            </a:r>
          </a:p>
          <a:p>
            <a:pPr>
              <a:lnSpc>
                <a:spcPct val="90000"/>
              </a:lnSpc>
            </a:pPr>
            <a:r>
              <a:rPr lang="zh-CN" altLang="en-US" sz="3200" dirty="0"/>
              <a:t>为每个人建立富于活力的教育机制和自我改进的计划</a:t>
            </a:r>
          </a:p>
          <a:p>
            <a:pPr>
              <a:lnSpc>
                <a:spcPct val="90000"/>
              </a:lnSpc>
            </a:pPr>
            <a:r>
              <a:rPr lang="zh-CN" altLang="en-US" sz="3200" dirty="0"/>
              <a:t>使公司里的每个人都投入工作以实现转变</a:t>
            </a:r>
          </a:p>
        </p:txBody>
      </p:sp>
    </p:spTree>
  </p:cSld>
  <p:clrMapOvr>
    <a:masterClrMapping/>
  </p:clrMapOvr>
  <mc:AlternateContent xmlns:mc="http://schemas.openxmlformats.org/markup-compatibility/2006" xmlns:p14="http://schemas.microsoft.com/office/powerpoint/2010/main">
    <mc:Choice Requires="p14">
      <p:transition spd="slow" p14:dur="2000" advTm="62550"/>
    </mc:Choice>
    <mc:Fallback xmlns="">
      <p:transition spd="slow" advTm="6255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B21814DB-0164-4012-8CD4-618F04D691E2}" type="datetime1">
              <a:rPr lang="zh-CN" altLang="en-US" sz="1400" smtClean="0">
                <a:solidFill>
                  <a:schemeClr val="tx1"/>
                </a:solidFill>
                <a:ea typeface="宋体" panose="02010600030101010101" pitchFamily="2" charset="-122"/>
              </a:rPr>
              <a:pPr>
                <a:spcBef>
                  <a:spcPct val="0"/>
                </a:spcBef>
                <a:buFontTx/>
                <a:buNone/>
              </a:pPr>
              <a:t>2022/5/28</a:t>
            </a:fld>
            <a:endParaRPr lang="en-US" altLang="zh-CN" sz="1400">
              <a:solidFill>
                <a:schemeClr val="tx1"/>
              </a:solidFill>
              <a:ea typeface="宋体" panose="02010600030101010101" pitchFamily="2" charset="-122"/>
            </a:endParaRPr>
          </a:p>
        </p:txBody>
      </p:sp>
      <p:sp>
        <p:nvSpPr>
          <p:cNvPr id="3686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37DCB468-8C1F-4564-81A8-16B7CD5B1CF7}" type="slidenum">
              <a:rPr lang="en-US" altLang="zh-CN" sz="1400" smtClean="0">
                <a:solidFill>
                  <a:schemeClr val="tx1"/>
                </a:solidFill>
                <a:ea typeface="宋体" panose="02010600030101010101" pitchFamily="2" charset="-122"/>
              </a:rPr>
              <a:pPr>
                <a:spcBef>
                  <a:spcPct val="0"/>
                </a:spcBef>
                <a:buFontTx/>
                <a:buNone/>
              </a:pPr>
              <a:t>12</a:t>
            </a:fld>
            <a:endParaRPr lang="en-US" altLang="zh-CN" sz="1400">
              <a:solidFill>
                <a:schemeClr val="tx1"/>
              </a:solidFill>
              <a:ea typeface="宋体" panose="02010600030101010101" pitchFamily="2" charset="-122"/>
            </a:endParaRPr>
          </a:p>
        </p:txBody>
      </p:sp>
      <p:sp>
        <p:nvSpPr>
          <p:cNvPr id="76805" name="Rectangle 2"/>
          <p:cNvSpPr>
            <a:spLocks noGrp="1" noChangeArrowheads="1"/>
          </p:cNvSpPr>
          <p:nvPr>
            <p:ph type="title"/>
          </p:nvPr>
        </p:nvSpPr>
        <p:spPr/>
        <p:txBody>
          <a:bodyPr/>
          <a:lstStyle/>
          <a:p>
            <a:pPr>
              <a:defRPr/>
            </a:pPr>
            <a:r>
              <a:rPr lang="zh-CN" altLang="en-US" dirty="0"/>
              <a:t>质量管理定义</a:t>
            </a:r>
            <a:endParaRPr lang="en-US" altLang="zh-CN" sz="1800" dirty="0"/>
          </a:p>
        </p:txBody>
      </p:sp>
      <p:sp>
        <p:nvSpPr>
          <p:cNvPr id="36870" name="Rectangle 3"/>
          <p:cNvSpPr>
            <a:spLocks noGrp="1" noChangeArrowheads="1"/>
          </p:cNvSpPr>
          <p:nvPr>
            <p:ph type="body" idx="1"/>
          </p:nvPr>
        </p:nvSpPr>
        <p:spPr/>
        <p:txBody>
          <a:bodyPr/>
          <a:lstStyle/>
          <a:p>
            <a:r>
              <a:rPr lang="zh-CN" altLang="en-US" dirty="0"/>
              <a:t>现代质量管理</a:t>
            </a:r>
          </a:p>
          <a:p>
            <a:pPr lvl="1"/>
            <a:r>
              <a:rPr lang="zh-CN" altLang="en-US" u="sng" dirty="0"/>
              <a:t>追求顾客满意，注重预防而不是检查，并承认管理层对质量的责任</a:t>
            </a:r>
          </a:p>
          <a:p>
            <a:r>
              <a:rPr lang="zh-CN" altLang="en-US" dirty="0"/>
              <a:t>戴明（</a:t>
            </a:r>
            <a:r>
              <a:rPr lang="en-US" altLang="zh-CN" dirty="0"/>
              <a:t>Deming</a:t>
            </a:r>
            <a:r>
              <a:rPr lang="zh-CN" altLang="en-US" dirty="0"/>
              <a:t>）</a:t>
            </a:r>
          </a:p>
          <a:p>
            <a:pPr lvl="1"/>
            <a:r>
              <a:rPr lang="zh-CN" altLang="en-US" dirty="0"/>
              <a:t>统计学家，纽约大学前教授，因其对日本有关质量控制方面的研究工作而闻名</a:t>
            </a:r>
          </a:p>
          <a:p>
            <a:pPr lvl="1"/>
            <a:r>
              <a:rPr lang="zh-CN" altLang="en-US" dirty="0"/>
              <a:t>戴明改进循环（</a:t>
            </a:r>
            <a:r>
              <a:rPr lang="en-US" altLang="zh-CN" dirty="0"/>
              <a:t>PDCA</a:t>
            </a:r>
            <a:r>
              <a:rPr lang="zh-CN" altLang="en-US" dirty="0"/>
              <a:t>）</a:t>
            </a:r>
            <a:r>
              <a:rPr lang="en-US" altLang="zh-CN" dirty="0"/>
              <a:t>—</a:t>
            </a:r>
            <a:r>
              <a:rPr lang="zh-CN" altLang="en-US" u="sng" dirty="0"/>
              <a:t>计划、执行、检查和处理</a:t>
            </a:r>
          </a:p>
        </p:txBody>
      </p:sp>
    </p:spTree>
  </p:cSld>
  <p:clrMapOvr>
    <a:masterClrMapping/>
  </p:clrMapOvr>
  <mc:AlternateContent xmlns:mc="http://schemas.openxmlformats.org/markup-compatibility/2006" xmlns:p14="http://schemas.microsoft.com/office/powerpoint/2010/main">
    <mc:Choice Requires="p14">
      <p:transition spd="slow" p14:dur="2000" advTm="92839"/>
    </mc:Choice>
    <mc:Fallback xmlns="">
      <p:transition spd="slow" advTm="9283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F62B97E6-67E9-4B92-A86F-9E8CBEDF513E}" type="datetime1">
              <a:rPr lang="zh-CN" altLang="en-US" sz="1400" smtClean="0">
                <a:solidFill>
                  <a:schemeClr val="tx1"/>
                </a:solidFill>
                <a:ea typeface="宋体" panose="02010600030101010101" pitchFamily="2" charset="-122"/>
              </a:rPr>
              <a:pPr>
                <a:spcBef>
                  <a:spcPct val="0"/>
                </a:spcBef>
                <a:buFontTx/>
                <a:buNone/>
              </a:pPr>
              <a:t>2022/5/28</a:t>
            </a:fld>
            <a:endParaRPr lang="en-US" altLang="zh-CN" sz="1400">
              <a:solidFill>
                <a:schemeClr val="tx1"/>
              </a:solidFill>
              <a:ea typeface="宋体" panose="02010600030101010101" pitchFamily="2" charset="-122"/>
            </a:endParaRPr>
          </a:p>
        </p:txBody>
      </p:sp>
      <p:sp>
        <p:nvSpPr>
          <p:cNvPr id="3789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r>
              <a:rPr lang="en-US" altLang="zh-CN" sz="1400">
                <a:solidFill>
                  <a:schemeClr val="tx1"/>
                </a:solidFill>
                <a:ea typeface="宋体" panose="02010600030101010101" pitchFamily="2" charset="-122"/>
              </a:rPr>
              <a:t>山东大学计算机学院人机交互与虚拟现实实验室</a:t>
            </a:r>
          </a:p>
        </p:txBody>
      </p:sp>
      <p:sp>
        <p:nvSpPr>
          <p:cNvPr id="3789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C6142921-EF4A-4F74-B2A9-67FAA6B0FFA7}" type="slidenum">
              <a:rPr lang="en-US" altLang="zh-CN" sz="1400" smtClean="0">
                <a:solidFill>
                  <a:schemeClr val="tx1"/>
                </a:solidFill>
                <a:ea typeface="宋体" panose="02010600030101010101" pitchFamily="2" charset="-122"/>
              </a:rPr>
              <a:pPr>
                <a:spcBef>
                  <a:spcPct val="0"/>
                </a:spcBef>
                <a:buFontTx/>
                <a:buNone/>
              </a:pPr>
              <a:t>13</a:t>
            </a:fld>
            <a:endParaRPr lang="en-US" altLang="zh-CN" sz="1400">
              <a:solidFill>
                <a:schemeClr val="tx1"/>
              </a:solidFill>
              <a:ea typeface="宋体" panose="02010600030101010101" pitchFamily="2" charset="-122"/>
            </a:endParaRPr>
          </a:p>
        </p:txBody>
      </p:sp>
      <p:sp>
        <p:nvSpPr>
          <p:cNvPr id="103429" name="Rectangle 2"/>
          <p:cNvSpPr>
            <a:spLocks noGrp="1" noChangeArrowheads="1"/>
          </p:cNvSpPr>
          <p:nvPr>
            <p:ph type="title"/>
          </p:nvPr>
        </p:nvSpPr>
        <p:spPr/>
        <p:txBody>
          <a:bodyPr/>
          <a:lstStyle/>
          <a:p>
            <a:pPr>
              <a:defRPr/>
            </a:pPr>
            <a:r>
              <a:rPr lang="zh-CN" altLang="en-US" dirty="0"/>
              <a:t>提高项目质量因素</a:t>
            </a:r>
            <a:endParaRPr lang="en-US" altLang="zh-CN" sz="1800" dirty="0"/>
          </a:p>
        </p:txBody>
      </p:sp>
      <p:sp>
        <p:nvSpPr>
          <p:cNvPr id="37894" name="Rectangle 3"/>
          <p:cNvSpPr>
            <a:spLocks noGrp="1" noChangeArrowheads="1"/>
          </p:cNvSpPr>
          <p:nvPr>
            <p:ph type="body" idx="1"/>
          </p:nvPr>
        </p:nvSpPr>
        <p:spPr>
          <a:xfrm>
            <a:off x="248214" y="908050"/>
            <a:ext cx="8527486" cy="5272087"/>
          </a:xfrm>
        </p:spPr>
        <p:txBody>
          <a:bodyPr/>
          <a:lstStyle/>
          <a:p>
            <a:r>
              <a:rPr lang="zh-CN" altLang="en-US" dirty="0"/>
              <a:t>领导</a:t>
            </a:r>
          </a:p>
          <a:p>
            <a:pPr lvl="1"/>
            <a:r>
              <a:rPr lang="zh-CN" altLang="en-US" dirty="0"/>
              <a:t>质量问题的主要原因是缺乏领导</a:t>
            </a:r>
          </a:p>
          <a:p>
            <a:pPr lvl="1"/>
            <a:r>
              <a:rPr lang="zh-CN" altLang="en-US" dirty="0"/>
              <a:t>领导有责任创造一个有助于质量提高的环境</a:t>
            </a:r>
          </a:p>
          <a:p>
            <a:r>
              <a:rPr lang="zh-CN" altLang="en-US" dirty="0"/>
              <a:t>质量成本</a:t>
            </a:r>
          </a:p>
          <a:p>
            <a:pPr lvl="1"/>
            <a:r>
              <a:rPr lang="zh-CN" altLang="en-US" dirty="0"/>
              <a:t>一致成本和不一致成本</a:t>
            </a:r>
          </a:p>
          <a:p>
            <a:pPr lvl="1"/>
            <a:r>
              <a:rPr lang="zh-CN" altLang="en-US" dirty="0"/>
              <a:t>与质量相关的五类成本</a:t>
            </a:r>
          </a:p>
          <a:p>
            <a:pPr lvl="2"/>
            <a:r>
              <a:rPr lang="zh-CN" altLang="en-US" dirty="0"/>
              <a:t>预防成本：计划和执行一个项目无差错或使差错保持在一个可接受范围内的成本</a:t>
            </a:r>
            <a:endParaRPr lang="en-US" altLang="zh-CN" dirty="0"/>
          </a:p>
          <a:p>
            <a:pPr lvl="2"/>
            <a:r>
              <a:rPr lang="zh-CN" altLang="en-US" sz="1800" dirty="0"/>
              <a:t>评估成本：评估各过程及其输出所发生的成本，其目的在于确保一个项目无差错或使差错在一个可接受的范围</a:t>
            </a:r>
          </a:p>
          <a:p>
            <a:pPr lvl="2"/>
            <a:r>
              <a:rPr lang="zh-CN" altLang="en-US" sz="1800" dirty="0"/>
              <a:t>内部故障成本：在客户收到产品之前，纠正已识别出的一个缺陷所引起的成本</a:t>
            </a:r>
          </a:p>
          <a:p>
            <a:pPr lvl="2"/>
            <a:r>
              <a:rPr lang="zh-CN" altLang="en-US" sz="1800" dirty="0"/>
              <a:t>外部故障成本：为在产品交付顾客之前未被发现和更正的产品缺陷而支付的成本</a:t>
            </a:r>
          </a:p>
          <a:p>
            <a:pPr lvl="2"/>
            <a:r>
              <a:rPr lang="zh-CN" altLang="en-US" sz="1800" dirty="0"/>
              <a:t>测量和测试设备成本：为执行预防和评估等活动而购置的社备所占用的资金成本</a:t>
            </a:r>
          </a:p>
          <a:p>
            <a:pPr lvl="2"/>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44992"/>
    </mc:Choice>
    <mc:Fallback xmlns="">
      <p:transition spd="slow" advTm="14499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63B34ED4-6542-4023-9263-033E07986BA6}" type="datetime1">
              <a:rPr lang="zh-CN" altLang="en-US" sz="1400" smtClean="0">
                <a:solidFill>
                  <a:schemeClr val="tx1"/>
                </a:solidFill>
                <a:ea typeface="宋体" panose="02010600030101010101" pitchFamily="2" charset="-122"/>
              </a:rPr>
              <a:pPr>
                <a:spcBef>
                  <a:spcPct val="0"/>
                </a:spcBef>
                <a:buFontTx/>
                <a:buNone/>
              </a:pPr>
              <a:t>2022/5/28</a:t>
            </a:fld>
            <a:endParaRPr lang="en-US" altLang="zh-CN" sz="1400">
              <a:solidFill>
                <a:schemeClr val="tx1"/>
              </a:solidFill>
              <a:ea typeface="宋体" panose="02010600030101010101" pitchFamily="2" charset="-122"/>
            </a:endParaRPr>
          </a:p>
        </p:txBody>
      </p:sp>
      <p:sp>
        <p:nvSpPr>
          <p:cNvPr id="3891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D31E0643-A31B-4CA8-90FE-0DAAECD40898}" type="slidenum">
              <a:rPr lang="en-US" altLang="zh-CN" sz="1400" smtClean="0">
                <a:solidFill>
                  <a:schemeClr val="tx1"/>
                </a:solidFill>
                <a:ea typeface="宋体" panose="02010600030101010101" pitchFamily="2" charset="-122"/>
              </a:rPr>
              <a:pPr>
                <a:spcBef>
                  <a:spcPct val="0"/>
                </a:spcBef>
                <a:buFontTx/>
                <a:buNone/>
              </a:pPr>
              <a:t>14</a:t>
            </a:fld>
            <a:endParaRPr lang="en-US" altLang="zh-CN" sz="1400">
              <a:solidFill>
                <a:schemeClr val="tx1"/>
              </a:solidFill>
              <a:ea typeface="宋体" panose="02010600030101010101" pitchFamily="2" charset="-122"/>
            </a:endParaRPr>
          </a:p>
        </p:txBody>
      </p:sp>
      <p:sp>
        <p:nvSpPr>
          <p:cNvPr id="104453" name="Rectangle 2"/>
          <p:cNvSpPr>
            <a:spLocks noGrp="1" noChangeArrowheads="1"/>
          </p:cNvSpPr>
          <p:nvPr>
            <p:ph type="title"/>
          </p:nvPr>
        </p:nvSpPr>
        <p:spPr/>
        <p:txBody>
          <a:bodyPr/>
          <a:lstStyle/>
          <a:p>
            <a:pPr>
              <a:defRPr/>
            </a:pPr>
            <a:r>
              <a:rPr lang="zh-CN" altLang="en-US" sz="3600" dirty="0"/>
              <a:t>提高项目质量因素</a:t>
            </a:r>
            <a:endParaRPr lang="en-US" altLang="zh-CN" sz="3600" dirty="0"/>
          </a:p>
        </p:txBody>
      </p:sp>
      <p:sp>
        <p:nvSpPr>
          <p:cNvPr id="38918" name="Rectangle 3"/>
          <p:cNvSpPr>
            <a:spLocks noGrp="1" noChangeArrowheads="1"/>
          </p:cNvSpPr>
          <p:nvPr>
            <p:ph type="body" idx="1"/>
          </p:nvPr>
        </p:nvSpPr>
        <p:spPr/>
        <p:txBody>
          <a:bodyPr/>
          <a:lstStyle/>
          <a:p>
            <a:r>
              <a:rPr lang="zh-CN" altLang="en-US" dirty="0"/>
              <a:t>组织影响、工作环境因素和质量</a:t>
            </a:r>
          </a:p>
          <a:p>
            <a:pPr lvl="1"/>
            <a:r>
              <a:rPr lang="zh-CN" altLang="en-US" dirty="0"/>
              <a:t>组织方面的影响比技术环境或编程语言对生产率的影响作用更大</a:t>
            </a:r>
          </a:p>
          <a:p>
            <a:pPr lvl="1"/>
            <a:r>
              <a:rPr lang="zh-CN" altLang="en-US" dirty="0"/>
              <a:t>生产率与编程语言、工作经历、薪水之间没有联	</a:t>
            </a:r>
          </a:p>
          <a:p>
            <a:pPr lvl="1"/>
            <a:r>
              <a:rPr lang="zh-CN" altLang="en-US" dirty="0"/>
              <a:t>提供专注的工作空间和安静的工作环境是提高生产率的关键因素</a:t>
            </a:r>
          </a:p>
        </p:txBody>
      </p:sp>
    </p:spTree>
  </p:cSld>
  <p:clrMapOvr>
    <a:masterClrMapping/>
  </p:clrMapOvr>
  <mc:AlternateContent xmlns:mc="http://schemas.openxmlformats.org/markup-compatibility/2006" xmlns:p14="http://schemas.microsoft.com/office/powerpoint/2010/main">
    <mc:Choice Requires="p14">
      <p:transition spd="slow" p14:dur="2000" advTm="65973"/>
    </mc:Choice>
    <mc:Fallback xmlns="">
      <p:transition spd="slow" advTm="6597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6DBFD1C3-F34C-47E1-BB97-E2D3A771F3B5}" type="datetime1">
              <a:rPr lang="zh-CN" altLang="en-US" sz="1400" smtClean="0">
                <a:solidFill>
                  <a:schemeClr val="tx1"/>
                </a:solidFill>
                <a:ea typeface="宋体" panose="02010600030101010101" pitchFamily="2" charset="-122"/>
              </a:rPr>
              <a:pPr>
                <a:spcBef>
                  <a:spcPct val="0"/>
                </a:spcBef>
                <a:buFontTx/>
                <a:buNone/>
              </a:pPr>
              <a:t>2022/5/28</a:t>
            </a:fld>
            <a:endParaRPr lang="en-US" altLang="zh-CN" sz="1400">
              <a:solidFill>
                <a:schemeClr val="tx1"/>
              </a:solidFill>
              <a:ea typeface="宋体" panose="02010600030101010101" pitchFamily="2" charset="-122"/>
            </a:endParaRPr>
          </a:p>
        </p:txBody>
      </p:sp>
      <p:sp>
        <p:nvSpPr>
          <p:cNvPr id="3994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9B75C6A0-0F23-40E8-961F-B08FA9A89021}" type="slidenum">
              <a:rPr lang="en-US" altLang="zh-CN" sz="1400" smtClean="0">
                <a:solidFill>
                  <a:schemeClr val="tx1"/>
                </a:solidFill>
                <a:ea typeface="宋体" panose="02010600030101010101" pitchFamily="2" charset="-122"/>
              </a:rPr>
              <a:pPr>
                <a:spcBef>
                  <a:spcPct val="0"/>
                </a:spcBef>
                <a:buFontTx/>
                <a:buNone/>
              </a:pPr>
              <a:t>15</a:t>
            </a:fld>
            <a:endParaRPr lang="en-US" altLang="zh-CN" sz="1400">
              <a:solidFill>
                <a:schemeClr val="tx1"/>
              </a:solidFill>
              <a:ea typeface="宋体" panose="02010600030101010101" pitchFamily="2" charset="-122"/>
            </a:endParaRPr>
          </a:p>
        </p:txBody>
      </p:sp>
      <p:sp>
        <p:nvSpPr>
          <p:cNvPr id="105477" name="Rectangle 2"/>
          <p:cNvSpPr>
            <a:spLocks noGrp="1" noChangeArrowheads="1"/>
          </p:cNvSpPr>
          <p:nvPr>
            <p:ph type="title"/>
          </p:nvPr>
        </p:nvSpPr>
        <p:spPr/>
        <p:txBody>
          <a:bodyPr/>
          <a:lstStyle/>
          <a:p>
            <a:pPr>
              <a:defRPr/>
            </a:pPr>
            <a:r>
              <a:rPr lang="zh-CN" altLang="en-US" dirty="0"/>
              <a:t>质量管理成熟度模型</a:t>
            </a:r>
            <a:endParaRPr lang="en-US" altLang="zh-CN" sz="1800" dirty="0"/>
          </a:p>
        </p:txBody>
      </p:sp>
      <p:sp>
        <p:nvSpPr>
          <p:cNvPr id="39942" name="Rectangle 3"/>
          <p:cNvSpPr>
            <a:spLocks noGrp="1" noChangeArrowheads="1"/>
          </p:cNvSpPr>
          <p:nvPr>
            <p:ph type="body" idx="1"/>
          </p:nvPr>
        </p:nvSpPr>
        <p:spPr/>
        <p:txBody>
          <a:bodyPr/>
          <a:lstStyle/>
          <a:p>
            <a:r>
              <a:rPr lang="zh-CN" altLang="en-US" sz="1800" dirty="0"/>
              <a:t>软件质量功能实施模型（</a:t>
            </a:r>
            <a:r>
              <a:rPr lang="en-US" altLang="zh-CN" sz="1800" dirty="0"/>
              <a:t>SQFD</a:t>
            </a:r>
            <a:r>
              <a:rPr lang="zh-CN" altLang="en-US" sz="1800" dirty="0"/>
              <a:t>）</a:t>
            </a:r>
          </a:p>
          <a:p>
            <a:pPr lvl="1"/>
            <a:r>
              <a:rPr lang="zh-CN" altLang="en-US" sz="1800" dirty="0"/>
              <a:t>集中于定义用户需求和计划软件项目</a:t>
            </a:r>
          </a:p>
          <a:p>
            <a:pPr lvl="1"/>
            <a:r>
              <a:rPr lang="zh-CN" altLang="en-US" sz="1800" dirty="0"/>
              <a:t>一套可衡量的技术产品规范以及他们的优先权。</a:t>
            </a:r>
          </a:p>
          <a:p>
            <a:r>
              <a:rPr lang="zh-CN" altLang="en-US" sz="1800" dirty="0"/>
              <a:t>能力成熟度模型（</a:t>
            </a:r>
            <a:r>
              <a:rPr lang="en-US" altLang="zh-CN" sz="1800" dirty="0"/>
              <a:t>CMM</a:t>
            </a:r>
            <a:r>
              <a:rPr lang="zh-CN" altLang="en-US" sz="1800" dirty="0"/>
              <a:t>）</a:t>
            </a:r>
          </a:p>
          <a:p>
            <a:pPr lvl="1"/>
            <a:r>
              <a:rPr lang="zh-CN" altLang="en-US" sz="1800" dirty="0"/>
              <a:t>原始的（混乱的）</a:t>
            </a:r>
          </a:p>
          <a:p>
            <a:pPr lvl="1"/>
            <a:r>
              <a:rPr lang="zh-CN" altLang="en-US" sz="1800" dirty="0"/>
              <a:t>可重复的（基本管理，有成功的经验）</a:t>
            </a:r>
          </a:p>
          <a:p>
            <a:pPr lvl="1"/>
            <a:r>
              <a:rPr lang="zh-CN" altLang="en-US" sz="1800" dirty="0"/>
              <a:t>被定义的（文档化的）</a:t>
            </a:r>
          </a:p>
          <a:p>
            <a:pPr lvl="1"/>
            <a:r>
              <a:rPr lang="zh-CN" altLang="en-US" sz="1800" dirty="0"/>
              <a:t>被管理的（产品过程被定量控制）</a:t>
            </a:r>
          </a:p>
          <a:p>
            <a:pPr lvl="1"/>
            <a:r>
              <a:rPr lang="zh-CN" altLang="en-US" sz="1800" dirty="0"/>
              <a:t>优化的（对软件开发过程持续改进）</a:t>
            </a:r>
            <a:endParaRPr lang="en-US" altLang="zh-CN" sz="1800" dirty="0"/>
          </a:p>
          <a:p>
            <a:r>
              <a:rPr lang="zh-CN" altLang="en-US" sz="1800" dirty="0"/>
              <a:t>项目管理成熟度模型</a:t>
            </a:r>
          </a:p>
          <a:p>
            <a:pPr lvl="1"/>
            <a:r>
              <a:rPr lang="zh-CN" altLang="en-US" sz="1800" dirty="0"/>
              <a:t>自发的（无组织的）</a:t>
            </a:r>
          </a:p>
          <a:p>
            <a:pPr lvl="1"/>
            <a:r>
              <a:rPr lang="zh-CN" altLang="en-US" sz="1800" dirty="0"/>
              <a:t>简单的（有一些管理过程）</a:t>
            </a:r>
          </a:p>
          <a:p>
            <a:pPr lvl="1"/>
            <a:r>
              <a:rPr lang="zh-CN" altLang="en-US" sz="1800" dirty="0"/>
              <a:t>有组织的（存在标准化的过程）</a:t>
            </a:r>
          </a:p>
          <a:p>
            <a:pPr lvl="1"/>
            <a:r>
              <a:rPr lang="zh-CN" altLang="en-US" sz="1800" dirty="0"/>
              <a:t>被管理的（详细的措施进行有效管理）</a:t>
            </a:r>
          </a:p>
          <a:p>
            <a:pPr lvl="1"/>
            <a:r>
              <a:rPr lang="zh-CN" altLang="en-US" sz="1800" dirty="0"/>
              <a:t>适应的（持续改进）</a:t>
            </a:r>
          </a:p>
          <a:p>
            <a:pPr>
              <a:lnSpc>
                <a:spcPct val="90000"/>
              </a:lnSpc>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68642"/>
    </mc:Choice>
    <mc:Fallback xmlns="">
      <p:transition spd="slow" advTm="6864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6BE9A8E7-B70F-495C-A894-7CCD1698D0EC}" type="slidenum">
              <a:rPr lang="ko-KR" altLang="en-US" sz="1400" smtClean="0">
                <a:solidFill>
                  <a:schemeClr val="tx1"/>
                </a:solidFill>
                <a:latin typeface="-쉬리B" pitchFamily="18" charset="-127"/>
                <a:ea typeface="-쉬리B" pitchFamily="18" charset="-127"/>
              </a:rPr>
              <a:pPr>
                <a:spcBef>
                  <a:spcPct val="0"/>
                </a:spcBef>
                <a:buFontTx/>
                <a:buNone/>
              </a:pPr>
              <a:t>16</a:t>
            </a:fld>
            <a:endParaRPr lang="en-US" altLang="ko-KR" sz="1400">
              <a:solidFill>
                <a:schemeClr val="tx1"/>
              </a:solidFill>
              <a:latin typeface="-쉬리B" pitchFamily="18" charset="-127"/>
              <a:ea typeface="-쉬리B" pitchFamily="18" charset="-127"/>
            </a:endParaRPr>
          </a:p>
        </p:txBody>
      </p:sp>
      <p:sp>
        <p:nvSpPr>
          <p:cNvPr id="1163266" name="Rectangle 2"/>
          <p:cNvSpPr>
            <a:spLocks noGrp="1" noChangeArrowheads="1"/>
          </p:cNvSpPr>
          <p:nvPr>
            <p:ph type="title"/>
          </p:nvPr>
        </p:nvSpPr>
        <p:spPr/>
        <p:txBody>
          <a:bodyPr/>
          <a:lstStyle/>
          <a:p>
            <a:pPr eaLnBrk="1" hangingPunct="1">
              <a:defRPr/>
            </a:pPr>
            <a:r>
              <a:rPr lang="zh-CN" altLang="en-US" b="1" dirty="0"/>
              <a:t>软件质量概述</a:t>
            </a:r>
          </a:p>
        </p:txBody>
      </p:sp>
      <p:sp>
        <p:nvSpPr>
          <p:cNvPr id="20485" name="Rectangle 3"/>
          <p:cNvSpPr>
            <a:spLocks noGrp="1" noChangeArrowheads="1"/>
          </p:cNvSpPr>
          <p:nvPr>
            <p:ph type="body" idx="1"/>
          </p:nvPr>
        </p:nvSpPr>
        <p:spPr>
          <a:xfrm>
            <a:off x="395288" y="1277938"/>
            <a:ext cx="8280400" cy="5046662"/>
          </a:xfrm>
        </p:spPr>
        <p:txBody>
          <a:bodyPr/>
          <a:lstStyle/>
          <a:p>
            <a:pPr eaLnBrk="1" hangingPunct="1">
              <a:lnSpc>
                <a:spcPts val="3360"/>
              </a:lnSpc>
              <a:defRPr/>
            </a:pPr>
            <a:r>
              <a:rPr lang="en-US" altLang="zh-CN" sz="2400" dirty="0"/>
              <a:t>ISO defines quality as “the degree to which a set of inherent characteristics fulfils requirements”</a:t>
            </a:r>
          </a:p>
          <a:p>
            <a:pPr eaLnBrk="1" hangingPunct="1">
              <a:lnSpc>
                <a:spcPts val="3360"/>
              </a:lnSpc>
              <a:defRPr/>
            </a:pPr>
            <a:r>
              <a:rPr lang="zh-CN" altLang="en-US" sz="2400" dirty="0"/>
              <a:t>是满足要求的程度，包括符合规定要求和满足顾客需求</a:t>
            </a:r>
          </a:p>
          <a:p>
            <a:pPr eaLnBrk="1" hangingPunct="1">
              <a:lnSpc>
                <a:spcPts val="3360"/>
              </a:lnSpc>
              <a:defRPr/>
            </a:pPr>
            <a:r>
              <a:rPr lang="zh-CN" altLang="en-US" sz="2400" dirty="0"/>
              <a:t>软件质量是软件满足软件需求规格中明确说明的以及隐含的需求的程度</a:t>
            </a:r>
          </a:p>
          <a:p>
            <a:pPr lvl="1" eaLnBrk="1" hangingPunct="1">
              <a:lnSpc>
                <a:spcPts val="3360"/>
              </a:lnSpc>
              <a:defRPr/>
            </a:pPr>
            <a:r>
              <a:rPr lang="zh-CN" altLang="en-US" sz="2000" dirty="0"/>
              <a:t>明确需求：合同环境中用户明确提出的需求或需要</a:t>
            </a:r>
          </a:p>
          <a:p>
            <a:pPr lvl="1" eaLnBrk="1" hangingPunct="1">
              <a:lnSpc>
                <a:spcPts val="3360"/>
              </a:lnSpc>
              <a:defRPr/>
            </a:pPr>
            <a:r>
              <a:rPr lang="zh-CN" altLang="en-US" sz="2000" dirty="0"/>
              <a:t>隐含需求：客户对实体的期望，或公认的不需规定的需求</a:t>
            </a:r>
          </a:p>
          <a:p>
            <a:pPr lvl="1" eaLnBrk="1" hangingPunct="1">
              <a:lnSpc>
                <a:spcPts val="3360"/>
              </a:lnSpc>
              <a:defRPr/>
            </a:pPr>
            <a:endParaRPr lang="en-US" altLang="zh-CN" sz="2000" dirty="0"/>
          </a:p>
          <a:p>
            <a:pPr marL="342900" lvl="1" indent="-342900" eaLnBrk="1" hangingPunct="1">
              <a:lnSpc>
                <a:spcPts val="3360"/>
              </a:lnSpc>
              <a:defRPr/>
            </a:pPr>
            <a:r>
              <a:rPr lang="zh-CN" altLang="en-US" dirty="0">
                <a:cs typeface="+mn-cs"/>
              </a:rPr>
              <a:t>产品质量影响到开发速度</a:t>
            </a:r>
            <a:r>
              <a:rPr lang="en-US" altLang="zh-CN" dirty="0">
                <a:cs typeface="+mn-cs"/>
              </a:rPr>
              <a:t>,</a:t>
            </a:r>
            <a:r>
              <a:rPr lang="zh-CN" altLang="en-US" dirty="0">
                <a:cs typeface="+mn-cs"/>
              </a:rPr>
              <a:t>成本和其他项目特质</a:t>
            </a:r>
          </a:p>
          <a:p>
            <a:pPr lvl="1" eaLnBrk="1" hangingPunct="1">
              <a:lnSpc>
                <a:spcPts val="3360"/>
              </a:lnSpc>
              <a:defRPr/>
            </a:pPr>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slow" p14:dur="2000" advTm="124704"/>
    </mc:Choice>
    <mc:Fallback xmlns="">
      <p:transition spd="slow" advTm="12470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5682" name="Rectangle 2"/>
          <p:cNvSpPr>
            <a:spLocks noGrp="1" noChangeArrowheads="1"/>
          </p:cNvSpPr>
          <p:nvPr>
            <p:ph type="title"/>
          </p:nvPr>
        </p:nvSpPr>
        <p:spPr>
          <a:xfrm>
            <a:off x="236077" y="298501"/>
            <a:ext cx="6010275" cy="661987"/>
          </a:xfrm>
        </p:spPr>
        <p:txBody>
          <a:bodyPr rtlCol="0">
            <a:normAutofit/>
          </a:bodyPr>
          <a:lstStyle/>
          <a:p>
            <a:pPr fontAlgn="auto">
              <a:spcAft>
                <a:spcPts val="0"/>
              </a:spcAft>
              <a:defRPr/>
            </a:pPr>
            <a:r>
              <a:rPr lang="en-US" altLang="zh-CN" dirty="0"/>
              <a:t>ISO</a:t>
            </a:r>
            <a:r>
              <a:rPr lang="zh-CN" altLang="en-US" dirty="0"/>
              <a:t>发布的软件质量特性</a:t>
            </a:r>
            <a:endParaRPr lang="en-US" altLang="zh-CN" dirty="0"/>
          </a:p>
        </p:txBody>
      </p:sp>
      <p:sp>
        <p:nvSpPr>
          <p:cNvPr id="1735685" name="Rectangle 5"/>
          <p:cNvSpPr>
            <a:spLocks noChangeArrowheads="1"/>
          </p:cNvSpPr>
          <p:nvPr/>
        </p:nvSpPr>
        <p:spPr bwMode="auto">
          <a:xfrm>
            <a:off x="353961" y="1554154"/>
            <a:ext cx="8429677" cy="3262432"/>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lvl1pPr marL="457200" indent="-457200">
              <a:spcBef>
                <a:spcPct val="20000"/>
              </a:spcBef>
              <a:buChar char="•"/>
              <a:tabLst>
                <a:tab pos="533400" algn="l"/>
              </a:tabLst>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tabLst>
                <a:tab pos="533400" algn="l"/>
              </a:tabLst>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tabLst>
                <a:tab pos="533400" algn="l"/>
              </a:tabLst>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tabLst>
                <a:tab pos="533400" algn="l"/>
              </a:tabLst>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tabLst>
                <a:tab pos="533400" algn="l"/>
              </a:tabLst>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tabLst>
                <a:tab pos="533400" algn="l"/>
              </a:tabLst>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tabLst>
                <a:tab pos="533400" algn="l"/>
              </a:tabLst>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tabLst>
                <a:tab pos="533400" algn="l"/>
              </a:tabLst>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tabLst>
                <a:tab pos="533400" algn="l"/>
              </a:tabLst>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40000"/>
              </a:spcBef>
              <a:buClr>
                <a:srgbClr val="91AC4E"/>
              </a:buClr>
              <a:buSzPct val="77000"/>
              <a:buFont typeface="Wingdings" panose="05000000000000000000" pitchFamily="2" charset="2"/>
              <a:buAutoNum type="arabicPeriod"/>
            </a:pPr>
            <a:r>
              <a:rPr kumimoji="0" lang="zh-CN" altLang="en-US" sz="2400" dirty="0">
                <a:solidFill>
                  <a:schemeClr val="tx1"/>
                </a:solidFill>
                <a:ea typeface="宋体" panose="02010600030101010101" pitchFamily="2" charset="-122"/>
              </a:rPr>
              <a:t> 正确性：</a:t>
            </a:r>
            <a:r>
              <a:rPr kumimoji="0" lang="zh-CN" altLang="en-US" sz="2000" dirty="0">
                <a:solidFill>
                  <a:schemeClr val="tx1"/>
                </a:solidFill>
                <a:ea typeface="宋体" panose="02010600030101010101" pitchFamily="2" charset="-122"/>
              </a:rPr>
              <a:t>实现的功能达到设计规范，并满足用户需求的程度</a:t>
            </a:r>
            <a:endParaRPr kumimoji="0" lang="en-US" altLang="zh-CN" sz="2000" dirty="0">
              <a:solidFill>
                <a:schemeClr val="tx1"/>
              </a:solidFill>
              <a:ea typeface="宋体" panose="02010600030101010101" pitchFamily="2" charset="-122"/>
            </a:endParaRPr>
          </a:p>
          <a:p>
            <a:pPr eaLnBrk="1" hangingPunct="1">
              <a:spcBef>
                <a:spcPct val="40000"/>
              </a:spcBef>
              <a:buClr>
                <a:srgbClr val="91AC4E"/>
              </a:buClr>
              <a:buSzPct val="77000"/>
              <a:buFont typeface="Wingdings" panose="05000000000000000000" pitchFamily="2" charset="2"/>
              <a:buAutoNum type="arabicPeriod"/>
            </a:pPr>
            <a:r>
              <a:rPr kumimoji="0" lang="zh-CN" altLang="en-US" sz="2400" dirty="0">
                <a:solidFill>
                  <a:schemeClr val="tx1"/>
                </a:solidFill>
                <a:ea typeface="宋体" panose="02010600030101010101" pitchFamily="2" charset="-122"/>
              </a:rPr>
              <a:t> 可靠性：</a:t>
            </a:r>
            <a:r>
              <a:rPr kumimoji="0" lang="zh-CN" altLang="en-US" sz="2000" dirty="0">
                <a:solidFill>
                  <a:schemeClr val="tx1"/>
                </a:solidFill>
                <a:ea typeface="宋体" panose="02010600030101010101" pitchFamily="2" charset="-122"/>
              </a:rPr>
              <a:t>规定的时间和条件下，仍能维持其性能水准的程度</a:t>
            </a:r>
          </a:p>
          <a:p>
            <a:pPr eaLnBrk="1" hangingPunct="1">
              <a:spcBef>
                <a:spcPct val="40000"/>
              </a:spcBef>
              <a:buClr>
                <a:srgbClr val="91AC4E"/>
              </a:buClr>
              <a:buSzPct val="77000"/>
              <a:buFont typeface="Wingdings" panose="05000000000000000000" pitchFamily="2" charset="2"/>
              <a:buAutoNum type="arabicPeriod"/>
            </a:pPr>
            <a:r>
              <a:rPr kumimoji="0" lang="zh-CN" altLang="en-US" sz="2400" dirty="0">
                <a:solidFill>
                  <a:schemeClr val="tx1"/>
                </a:solidFill>
                <a:ea typeface="宋体" panose="02010600030101010101" pitchFamily="2" charset="-122"/>
              </a:rPr>
              <a:t> 易用性：</a:t>
            </a:r>
            <a:r>
              <a:rPr kumimoji="0" lang="zh-CN" altLang="en-US" sz="2000" dirty="0">
                <a:solidFill>
                  <a:schemeClr val="tx1"/>
                </a:solidFill>
                <a:ea typeface="宋体" panose="02010600030101010101" pitchFamily="2" charset="-122"/>
              </a:rPr>
              <a:t>用户掌握软件操作所要付出的时间及努力程度</a:t>
            </a:r>
          </a:p>
          <a:p>
            <a:pPr eaLnBrk="1" hangingPunct="1">
              <a:spcBef>
                <a:spcPct val="40000"/>
              </a:spcBef>
              <a:buClr>
                <a:srgbClr val="91AC4E"/>
              </a:buClr>
              <a:buSzPct val="77000"/>
              <a:buFont typeface="Wingdings" panose="05000000000000000000" pitchFamily="2" charset="2"/>
              <a:buAutoNum type="arabicPeriod"/>
            </a:pPr>
            <a:r>
              <a:rPr kumimoji="0" lang="zh-CN" altLang="en-US" sz="2400" dirty="0">
                <a:solidFill>
                  <a:schemeClr val="tx1"/>
                </a:solidFill>
                <a:ea typeface="宋体" panose="02010600030101010101" pitchFamily="2" charset="-122"/>
              </a:rPr>
              <a:t> 效率：</a:t>
            </a:r>
            <a:r>
              <a:rPr kumimoji="0" lang="zh-CN" altLang="en-US" sz="2000" dirty="0">
                <a:solidFill>
                  <a:schemeClr val="tx1"/>
                </a:solidFill>
                <a:ea typeface="宋体" panose="02010600030101010101" pitchFamily="2" charset="-122"/>
              </a:rPr>
              <a:t>软件执行某项功能所需电脑资源（含时间）的有效程度</a:t>
            </a:r>
          </a:p>
          <a:p>
            <a:pPr eaLnBrk="1" hangingPunct="1">
              <a:spcBef>
                <a:spcPct val="40000"/>
              </a:spcBef>
              <a:buClr>
                <a:srgbClr val="91AC4E"/>
              </a:buClr>
              <a:buSzPct val="77000"/>
              <a:buFont typeface="Wingdings" panose="05000000000000000000" pitchFamily="2" charset="2"/>
              <a:buAutoNum type="arabicPeriod"/>
            </a:pPr>
            <a:r>
              <a:rPr kumimoji="0" lang="zh-CN" altLang="en-US" sz="2400" dirty="0">
                <a:solidFill>
                  <a:schemeClr val="tx1"/>
                </a:solidFill>
                <a:ea typeface="宋体" panose="02010600030101010101" pitchFamily="2" charset="-122"/>
              </a:rPr>
              <a:t> 可维护性：</a:t>
            </a:r>
            <a:r>
              <a:rPr kumimoji="0" lang="zh-CN" altLang="en-US" sz="2000" dirty="0">
                <a:solidFill>
                  <a:schemeClr val="tx1"/>
                </a:solidFill>
                <a:ea typeface="宋体" panose="02010600030101010101" pitchFamily="2" charset="-122"/>
              </a:rPr>
              <a:t>当环境改变或软件发生错误时，执行修改或恢复所做努力的程度</a:t>
            </a:r>
          </a:p>
          <a:p>
            <a:pPr eaLnBrk="1" hangingPunct="1">
              <a:spcBef>
                <a:spcPct val="40000"/>
              </a:spcBef>
              <a:buClr>
                <a:srgbClr val="91AC4E"/>
              </a:buClr>
              <a:buSzPct val="77000"/>
              <a:buFont typeface="Wingdings" panose="05000000000000000000" pitchFamily="2" charset="2"/>
              <a:buAutoNum type="arabicPeriod"/>
            </a:pPr>
            <a:r>
              <a:rPr kumimoji="0" lang="zh-CN" altLang="en-US" sz="2400" dirty="0">
                <a:solidFill>
                  <a:schemeClr val="tx1"/>
                </a:solidFill>
                <a:ea typeface="宋体" panose="02010600030101010101" pitchFamily="2" charset="-122"/>
              </a:rPr>
              <a:t> 可移植性：</a:t>
            </a:r>
            <a:r>
              <a:rPr kumimoji="0" lang="zh-CN" altLang="en-US" sz="2000" dirty="0">
                <a:solidFill>
                  <a:schemeClr val="tx1"/>
                </a:solidFill>
                <a:ea typeface="宋体" panose="02010600030101010101" pitchFamily="2" charset="-122"/>
              </a:rPr>
              <a:t>从一个系统</a:t>
            </a:r>
            <a:r>
              <a:rPr kumimoji="0" lang="en-US" altLang="zh-CN" sz="2000" dirty="0">
                <a:solidFill>
                  <a:schemeClr val="tx1"/>
                </a:solidFill>
                <a:ea typeface="宋体" panose="02010600030101010101" pitchFamily="2" charset="-122"/>
              </a:rPr>
              <a:t>/</a:t>
            </a:r>
            <a:r>
              <a:rPr kumimoji="0" lang="zh-CN" altLang="en-US" sz="2000" dirty="0">
                <a:solidFill>
                  <a:schemeClr val="tx1"/>
                </a:solidFill>
                <a:ea typeface="宋体" panose="02010600030101010101" pitchFamily="2" charset="-122"/>
              </a:rPr>
              <a:t>环境移到另一系统</a:t>
            </a:r>
            <a:r>
              <a:rPr kumimoji="0" lang="en-US" altLang="zh-CN" sz="2000" dirty="0">
                <a:solidFill>
                  <a:schemeClr val="tx1"/>
                </a:solidFill>
                <a:ea typeface="宋体" panose="02010600030101010101" pitchFamily="2" charset="-122"/>
              </a:rPr>
              <a:t>/</a:t>
            </a:r>
            <a:r>
              <a:rPr kumimoji="0" lang="zh-CN" altLang="en-US" sz="2000" dirty="0">
                <a:solidFill>
                  <a:schemeClr val="tx1"/>
                </a:solidFill>
                <a:ea typeface="宋体" panose="02010600030101010101" pitchFamily="2" charset="-122"/>
              </a:rPr>
              <a:t>环境的容易程度</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15186"/>
    </mc:Choice>
    <mc:Fallback xmlns="">
      <p:transition spd="slow" advTm="115186"/>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3568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3568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3568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3568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3568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73568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页脚占位符 3"/>
          <p:cNvSpPr>
            <a:spLocks noGrp="1"/>
          </p:cNvSpPr>
          <p:nvPr>
            <p:ph type="ftr" sz="quarter" idx="11"/>
          </p:nvPr>
        </p:nvSpPr>
        <p:spPr>
          <a:xfrm>
            <a:off x="685800" y="6597650"/>
            <a:ext cx="1905000" cy="260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l">
              <a:spcBef>
                <a:spcPct val="0"/>
              </a:spcBef>
              <a:buFontTx/>
              <a:buNone/>
            </a:pPr>
            <a:r>
              <a:rPr lang="en-US" altLang="zh-CN" sz="1400">
                <a:solidFill>
                  <a:schemeClr val="tx1"/>
                </a:solidFill>
                <a:latin typeface="-쉬리B" pitchFamily="18" charset="-127"/>
                <a:ea typeface="-쉬리B" pitchFamily="18" charset="-127"/>
              </a:rPr>
              <a:t> chapter__5</a:t>
            </a:r>
          </a:p>
        </p:txBody>
      </p:sp>
      <p:sp>
        <p:nvSpPr>
          <p:cNvPr id="46083" name="灯片编号占位符 4"/>
          <p:cNvSpPr>
            <a:spLocks noGrp="1"/>
          </p:cNvSpPr>
          <p:nvPr>
            <p:ph type="sldNum" sz="quarter" idx="12"/>
          </p:nvPr>
        </p:nvSpPr>
        <p:spPr>
          <a:xfrm>
            <a:off x="2743200" y="6597650"/>
            <a:ext cx="3657600" cy="260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a:spcBef>
                <a:spcPct val="0"/>
              </a:spcBef>
              <a:buFontTx/>
              <a:buNone/>
            </a:pPr>
            <a:fld id="{21D4DEBE-0776-436C-88F8-2AED344628A1}" type="slidenum">
              <a:rPr lang="en-US" altLang="zh-CN" sz="1400" smtClean="0">
                <a:solidFill>
                  <a:schemeClr val="tx1"/>
                </a:solidFill>
                <a:latin typeface="-쉬리B" pitchFamily="18" charset="-127"/>
              </a:rPr>
              <a:pPr algn="ctr">
                <a:spcBef>
                  <a:spcPct val="0"/>
                </a:spcBef>
                <a:buFontTx/>
                <a:buNone/>
              </a:pPr>
              <a:t>18</a:t>
            </a:fld>
            <a:endParaRPr lang="en-US" altLang="zh-CN" sz="1400">
              <a:solidFill>
                <a:schemeClr val="tx1"/>
              </a:solidFill>
              <a:latin typeface="-쉬리B" pitchFamily="18" charset="-127"/>
            </a:endParaRPr>
          </a:p>
        </p:txBody>
      </p:sp>
      <p:sp>
        <p:nvSpPr>
          <p:cNvPr id="367618" name="Rectangle 2"/>
          <p:cNvSpPr>
            <a:spLocks noGrp="1" noChangeArrowheads="1"/>
          </p:cNvSpPr>
          <p:nvPr>
            <p:ph type="title"/>
          </p:nvPr>
        </p:nvSpPr>
        <p:spPr>
          <a:xfrm>
            <a:off x="243347" y="309716"/>
            <a:ext cx="8289465" cy="61205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a:defRPr/>
            </a:pPr>
            <a:r>
              <a:rPr lang="en-US" altLang="zh-CN" dirty="0">
                <a:latin typeface="黑体" panose="02010609060101010101" pitchFamily="49" charset="-122"/>
              </a:rPr>
              <a:t>McCall</a:t>
            </a:r>
            <a:r>
              <a:rPr lang="zh-CN" altLang="en-US" dirty="0">
                <a:latin typeface="黑体" panose="02010609060101010101" pitchFamily="49" charset="-122"/>
              </a:rPr>
              <a:t>质量模型</a:t>
            </a:r>
          </a:p>
        </p:txBody>
      </p:sp>
      <p:sp>
        <p:nvSpPr>
          <p:cNvPr id="46085" name="Rectangle 3"/>
          <p:cNvSpPr>
            <a:spLocks noChangeArrowheads="1"/>
          </p:cNvSpPr>
          <p:nvPr/>
        </p:nvSpPr>
        <p:spPr bwMode="auto">
          <a:xfrm>
            <a:off x="2171700" y="1719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endParaRPr kumimoji="0" lang="en-US" altLang="en-US">
              <a:latin typeface="微软雅黑" panose="020B0503020204020204" pitchFamily="34" charset="-122"/>
            </a:endParaRPr>
          </a:p>
        </p:txBody>
      </p:sp>
      <p:pic>
        <p:nvPicPr>
          <p:cNvPr id="46086" name="Picture 5" descr="rj14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49" y="993622"/>
            <a:ext cx="8208963"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84248"/>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58764" y="450056"/>
            <a:ext cx="7697992" cy="494507"/>
          </a:xfrm>
        </p:spPr>
        <p:txBody>
          <a:bodyPr/>
          <a:lstStyle/>
          <a:p>
            <a:pPr>
              <a:lnSpc>
                <a:spcPct val="120000"/>
              </a:lnSpc>
              <a:defRPr/>
            </a:pPr>
            <a:r>
              <a:rPr lang="zh-CN" altLang="en-US" dirty="0"/>
              <a:t>软件产品的质量因素</a:t>
            </a:r>
            <a:endParaRPr lang="en-US" altLang="zh-CN" dirty="0"/>
          </a:p>
        </p:txBody>
      </p:sp>
      <p:pic>
        <p:nvPicPr>
          <p:cNvPr id="47107" name="Picture 5" descr="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084" y="1129992"/>
            <a:ext cx="6732588" cy="475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AutoShape 6"/>
          <p:cNvSpPr>
            <a:spLocks noChangeArrowheads="1"/>
          </p:cNvSpPr>
          <p:nvPr/>
        </p:nvSpPr>
        <p:spPr bwMode="auto">
          <a:xfrm>
            <a:off x="5634805" y="944563"/>
            <a:ext cx="2411413" cy="1296987"/>
          </a:xfrm>
          <a:prstGeom prst="wedgeRoundRectCallout">
            <a:avLst>
              <a:gd name="adj1" fmla="val -72713"/>
              <a:gd name="adj2" fmla="val -26991"/>
              <a:gd name="adj3" fmla="val 16667"/>
            </a:avLst>
          </a:prstGeom>
          <a:solidFill>
            <a:schemeClr val="tx1"/>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r>
              <a:rPr kumimoji="0" lang="zh-CN" altLang="en-US" sz="1800">
                <a:solidFill>
                  <a:schemeClr val="bg1"/>
                </a:solidFill>
                <a:latin typeface="华文黑体" charset="-122"/>
                <a:ea typeface="宋体" panose="02010600030101010101" pitchFamily="2" charset="-122"/>
              </a:rPr>
              <a:t>软件质量因素是影响软件质量特性的参数或影响软件质量指标的参数。</a:t>
            </a:r>
          </a:p>
        </p:txBody>
      </p:sp>
    </p:spTree>
  </p:cSld>
  <p:clrMapOvr>
    <a:masterClrMapping/>
  </p:clrMapOvr>
  <mc:AlternateContent xmlns:mc="http://schemas.openxmlformats.org/markup-compatibility/2006" xmlns:p14="http://schemas.microsoft.com/office/powerpoint/2010/main">
    <mc:Choice Requires="p14">
      <p:transition spd="slow" p14:dur="2000" advTm="4921"/>
    </mc:Choice>
    <mc:Fallback xmlns="">
      <p:transition spd="slow" advTm="492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94DD8C28-66C8-4839-B47F-6C18DD0484C7}" type="datetime1">
              <a:rPr lang="zh-CN" altLang="en-US" sz="1400" smtClean="0">
                <a:solidFill>
                  <a:schemeClr val="tx1"/>
                </a:solidFill>
                <a:ea typeface="宋体" panose="02010600030101010101" pitchFamily="2" charset="-122"/>
              </a:rPr>
              <a:pPr>
                <a:spcBef>
                  <a:spcPct val="0"/>
                </a:spcBef>
                <a:buFontTx/>
                <a:buNone/>
              </a:pPr>
              <a:t>2022/5/28</a:t>
            </a:fld>
            <a:endParaRPr lang="en-US" altLang="zh-CN" sz="1400">
              <a:solidFill>
                <a:schemeClr val="tx1"/>
              </a:solidFill>
              <a:ea typeface="宋体" panose="02010600030101010101" pitchFamily="2" charset="-122"/>
            </a:endParaRPr>
          </a:p>
        </p:txBody>
      </p:sp>
      <p:sp>
        <p:nvSpPr>
          <p:cNvPr id="2150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BB5ADAFC-3CA3-4A1F-8CCF-5CCFB57CC6C2}" type="slidenum">
              <a:rPr lang="en-US" altLang="zh-CN" sz="1400" smtClean="0">
                <a:solidFill>
                  <a:schemeClr val="tx1"/>
                </a:solidFill>
                <a:ea typeface="宋体" panose="02010600030101010101" pitchFamily="2" charset="-122"/>
              </a:rPr>
              <a:pPr>
                <a:spcBef>
                  <a:spcPct val="0"/>
                </a:spcBef>
                <a:buFontTx/>
                <a:buNone/>
              </a:pPr>
              <a:t>2</a:t>
            </a:fld>
            <a:endParaRPr lang="en-US" altLang="zh-CN" sz="1400">
              <a:solidFill>
                <a:schemeClr val="tx1"/>
              </a:solidFill>
              <a:ea typeface="宋体" panose="02010600030101010101" pitchFamily="2" charset="-122"/>
            </a:endParaRPr>
          </a:p>
        </p:txBody>
      </p:sp>
      <p:sp>
        <p:nvSpPr>
          <p:cNvPr id="69637" name="Rectangle 2"/>
          <p:cNvSpPr>
            <a:spLocks noGrp="1" noChangeArrowheads="1"/>
          </p:cNvSpPr>
          <p:nvPr>
            <p:ph type="title"/>
          </p:nvPr>
        </p:nvSpPr>
        <p:spPr/>
        <p:txBody>
          <a:bodyPr/>
          <a:lstStyle/>
          <a:p>
            <a:pPr>
              <a:defRPr/>
            </a:pPr>
            <a:r>
              <a:rPr lang="zh-CN" altLang="en-US" dirty="0"/>
              <a:t>主要内容</a:t>
            </a:r>
            <a:endParaRPr lang="en-US" altLang="zh-CN" sz="1800" dirty="0"/>
          </a:p>
        </p:txBody>
      </p:sp>
      <p:sp>
        <p:nvSpPr>
          <p:cNvPr id="21510" name="Rectangle 3"/>
          <p:cNvSpPr>
            <a:spLocks noGrp="1" noChangeArrowheads="1"/>
          </p:cNvSpPr>
          <p:nvPr>
            <p:ph type="body" idx="1"/>
          </p:nvPr>
        </p:nvSpPr>
        <p:spPr/>
        <p:txBody>
          <a:bodyPr/>
          <a:lstStyle/>
          <a:p>
            <a:pPr>
              <a:lnSpc>
                <a:spcPct val="90000"/>
              </a:lnSpc>
            </a:pPr>
            <a:r>
              <a:rPr lang="zh-CN" altLang="en-US" dirty="0"/>
              <a:t>了解质量管理问题</a:t>
            </a:r>
            <a:endParaRPr lang="en-US" altLang="zh-CN" dirty="0"/>
          </a:p>
          <a:p>
            <a:pPr>
              <a:lnSpc>
                <a:spcPct val="90000"/>
              </a:lnSpc>
            </a:pPr>
            <a:r>
              <a:rPr lang="zh-CN" altLang="en-US" dirty="0"/>
              <a:t>了解质量的含义</a:t>
            </a:r>
            <a:endParaRPr lang="en-US" altLang="zh-CN" dirty="0"/>
          </a:p>
          <a:p>
            <a:pPr>
              <a:lnSpc>
                <a:spcPct val="90000"/>
              </a:lnSpc>
            </a:pPr>
            <a:r>
              <a:rPr lang="zh-CN" altLang="en-US" dirty="0"/>
              <a:t>了解质量管理理念</a:t>
            </a:r>
            <a:endParaRPr lang="en-US" altLang="zh-CN" dirty="0"/>
          </a:p>
          <a:p>
            <a:pPr>
              <a:lnSpc>
                <a:spcPct val="90000"/>
              </a:lnSpc>
            </a:pPr>
            <a:r>
              <a:rPr lang="zh-CN" altLang="en-US" dirty="0"/>
              <a:t>了解质量管理的过程</a:t>
            </a:r>
            <a:endParaRPr lang="en-US" altLang="zh-CN" dirty="0"/>
          </a:p>
          <a:p>
            <a:pPr>
              <a:lnSpc>
                <a:spcPct val="90000"/>
              </a:lnSpc>
            </a:pPr>
            <a:r>
              <a:rPr lang="zh-CN" altLang="en-US" dirty="0"/>
              <a:t>了解软件质量的因素</a:t>
            </a:r>
            <a:endParaRPr lang="en-US" altLang="zh-CN" dirty="0"/>
          </a:p>
          <a:p>
            <a:pPr>
              <a:lnSpc>
                <a:spcPct val="90000"/>
              </a:lnSpc>
            </a:pPr>
            <a:r>
              <a:rPr lang="zh-CN" altLang="en-US" dirty="0"/>
              <a:t>软件质量管理的过程</a:t>
            </a:r>
            <a:endParaRPr lang="en-US" altLang="zh-CN" dirty="0"/>
          </a:p>
          <a:p>
            <a:pPr>
              <a:lnSpc>
                <a:spcPct val="90000"/>
              </a:lnSpc>
            </a:pPr>
            <a:r>
              <a:rPr lang="zh-CN" altLang="en-US" dirty="0"/>
              <a:t>软件质量管理活动</a:t>
            </a:r>
            <a:endParaRPr lang="en-US" altLang="zh-CN" dirty="0"/>
          </a:p>
          <a:p>
            <a:pPr>
              <a:lnSpc>
                <a:spcPct val="90000"/>
              </a:lnSpc>
            </a:pPr>
            <a:r>
              <a:rPr lang="zh-CN" altLang="en-US" dirty="0"/>
              <a:t>质量保证与质量控制</a:t>
            </a:r>
            <a:endParaRPr lang="en-US" altLang="zh-CN" dirty="0"/>
          </a:p>
          <a:p>
            <a:pPr marL="0" indent="0">
              <a:lnSpc>
                <a:spcPct val="90000"/>
              </a:lnSpc>
              <a:buNone/>
            </a:pP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advTm="130858"/>
    </mc:Choice>
    <mc:Fallback xmlns="">
      <p:transition spd="slow" advTm="130858"/>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defRPr/>
            </a:pPr>
            <a:r>
              <a:rPr lang="zh-CN" altLang="en-US" dirty="0"/>
              <a:t>功能性和可用性的质量指标 </a:t>
            </a:r>
            <a:endParaRPr lang="en-US" altLang="zh-CN" dirty="0"/>
          </a:p>
        </p:txBody>
      </p:sp>
      <p:sp>
        <p:nvSpPr>
          <p:cNvPr id="1737731" name="Rectangle 3"/>
          <p:cNvSpPr>
            <a:spLocks noGrp="1" noChangeArrowheads="1"/>
          </p:cNvSpPr>
          <p:nvPr>
            <p:ph idx="1"/>
          </p:nvPr>
        </p:nvSpPr>
        <p:spPr>
          <a:xfrm>
            <a:off x="769406" y="1261436"/>
            <a:ext cx="5321007" cy="4859146"/>
          </a:xfrm>
        </p:spPr>
        <p:txBody>
          <a:bodyPr rtlCol="0">
            <a:normAutofit/>
          </a:bodyPr>
          <a:lstStyle/>
          <a:p>
            <a:pPr fontAlgn="auto">
              <a:lnSpc>
                <a:spcPct val="110000"/>
              </a:lnSpc>
              <a:spcAft>
                <a:spcPts val="0"/>
              </a:spcAft>
              <a:buClr>
                <a:srgbClr val="336600"/>
              </a:buClr>
              <a:buFont typeface="Wingdings" pitchFamily="2" charset="2"/>
              <a:buChar char="p"/>
              <a:defRPr/>
            </a:pPr>
            <a:r>
              <a:rPr lang="zh-CN" altLang="en-US" sz="2500" dirty="0"/>
              <a:t>功能性：</a:t>
            </a:r>
          </a:p>
          <a:p>
            <a:pPr fontAlgn="auto">
              <a:spcAft>
                <a:spcPts val="0"/>
              </a:spcAft>
              <a:buClr>
                <a:srgbClr val="91AC4E"/>
              </a:buClr>
              <a:buSzPct val="70000"/>
              <a:buFont typeface="Wingdings" pitchFamily="2" charset="2"/>
              <a:buChar char="p"/>
              <a:defRPr/>
            </a:pPr>
            <a:r>
              <a:rPr lang="zh-CN" altLang="en-US" b="1" dirty="0"/>
              <a:t>功能的正确性（</a:t>
            </a:r>
            <a:r>
              <a:rPr lang="en-US" altLang="zh-CN" b="1" dirty="0"/>
              <a:t>correction</a:t>
            </a:r>
            <a:r>
              <a:rPr lang="zh-CN" altLang="en-US" b="1" dirty="0"/>
              <a:t>）</a:t>
            </a:r>
          </a:p>
          <a:p>
            <a:pPr fontAlgn="auto">
              <a:spcAft>
                <a:spcPts val="0"/>
              </a:spcAft>
              <a:buClr>
                <a:srgbClr val="91AC4E"/>
              </a:buClr>
              <a:buSzPct val="70000"/>
              <a:buFont typeface="Wingdings" pitchFamily="2" charset="2"/>
              <a:buChar char="p"/>
              <a:defRPr/>
            </a:pPr>
            <a:r>
              <a:rPr lang="zh-CN" altLang="en-US" b="1" dirty="0"/>
              <a:t>功能的准确性</a:t>
            </a:r>
            <a:r>
              <a:rPr lang="en-US" altLang="zh-CN" b="1" dirty="0"/>
              <a:t>(accuracy)</a:t>
            </a:r>
          </a:p>
          <a:p>
            <a:pPr fontAlgn="auto">
              <a:spcAft>
                <a:spcPts val="0"/>
              </a:spcAft>
              <a:buClr>
                <a:srgbClr val="91AC4E"/>
              </a:buClr>
              <a:buSzPct val="70000"/>
              <a:buFont typeface="Wingdings" pitchFamily="2" charset="2"/>
              <a:buChar char="p"/>
              <a:defRPr/>
            </a:pPr>
            <a:r>
              <a:rPr lang="zh-CN" altLang="en-US" b="1" dirty="0"/>
              <a:t>软件功能的完整性</a:t>
            </a:r>
            <a:r>
              <a:rPr lang="en-US" altLang="zh-CN" b="1" dirty="0"/>
              <a:t>(completeness)</a:t>
            </a:r>
          </a:p>
          <a:p>
            <a:pPr fontAlgn="auto">
              <a:spcAft>
                <a:spcPts val="0"/>
              </a:spcAft>
              <a:defRPr/>
            </a:pPr>
            <a:endParaRPr lang="zh-CN" altLang="en-US" sz="900" b="1" dirty="0"/>
          </a:p>
          <a:p>
            <a:pPr fontAlgn="auto">
              <a:lnSpc>
                <a:spcPct val="110000"/>
              </a:lnSpc>
              <a:spcAft>
                <a:spcPts val="0"/>
              </a:spcAft>
              <a:buClr>
                <a:srgbClr val="336600"/>
              </a:buClr>
              <a:buFont typeface="Wingdings" pitchFamily="2" charset="2"/>
              <a:buChar char="p"/>
              <a:defRPr/>
            </a:pPr>
            <a:r>
              <a:rPr lang="zh-CN" altLang="en-US" sz="2500" dirty="0"/>
              <a:t>可用性：</a:t>
            </a:r>
          </a:p>
          <a:p>
            <a:pPr fontAlgn="auto">
              <a:spcAft>
                <a:spcPts val="0"/>
              </a:spcAft>
              <a:buClr>
                <a:srgbClr val="91AC4E"/>
              </a:buClr>
              <a:buSzPct val="70000"/>
              <a:buFont typeface="Wingdings" pitchFamily="2" charset="2"/>
              <a:buChar char="p"/>
              <a:defRPr/>
            </a:pPr>
            <a:r>
              <a:rPr lang="zh-CN" altLang="en-US" b="1" dirty="0"/>
              <a:t>可操作性</a:t>
            </a:r>
            <a:r>
              <a:rPr lang="zh-CN" altLang="en-US" dirty="0"/>
              <a:t> </a:t>
            </a:r>
            <a:r>
              <a:rPr lang="en-US" altLang="zh-CN" dirty="0"/>
              <a:t>(operability)</a:t>
            </a:r>
            <a:endParaRPr lang="en-US" altLang="zh-CN" b="1" dirty="0"/>
          </a:p>
          <a:p>
            <a:pPr fontAlgn="auto">
              <a:spcAft>
                <a:spcPts val="0"/>
              </a:spcAft>
              <a:buClr>
                <a:srgbClr val="91AC4E"/>
              </a:buClr>
              <a:buSzPct val="70000"/>
              <a:buFont typeface="Wingdings" pitchFamily="2" charset="2"/>
              <a:buChar char="p"/>
              <a:defRPr/>
            </a:pPr>
            <a:r>
              <a:rPr lang="zh-CN" altLang="en-US" b="1" dirty="0"/>
              <a:t>通用性</a:t>
            </a:r>
            <a:r>
              <a:rPr lang="zh-CN" altLang="en-US" dirty="0"/>
              <a:t> </a:t>
            </a:r>
            <a:r>
              <a:rPr lang="en-US" altLang="zh-CN" dirty="0"/>
              <a:t>(commonality)</a:t>
            </a:r>
            <a:endParaRPr lang="en-US" altLang="zh-CN" b="1" dirty="0"/>
          </a:p>
          <a:p>
            <a:pPr fontAlgn="auto">
              <a:spcAft>
                <a:spcPts val="0"/>
              </a:spcAft>
              <a:buClr>
                <a:srgbClr val="91AC4E"/>
              </a:buClr>
              <a:buSzPct val="70000"/>
              <a:buFont typeface="Wingdings" pitchFamily="2" charset="2"/>
              <a:buChar char="p"/>
              <a:defRPr/>
            </a:pPr>
            <a:r>
              <a:rPr lang="zh-CN" altLang="en-US" b="1" dirty="0"/>
              <a:t>一致性</a:t>
            </a:r>
            <a:r>
              <a:rPr lang="en-US" altLang="zh-CN" b="1" dirty="0"/>
              <a:t>(consistency)</a:t>
            </a:r>
          </a:p>
        </p:txBody>
      </p:sp>
      <p:grpSp>
        <p:nvGrpSpPr>
          <p:cNvPr id="49156" name="Group 5"/>
          <p:cNvGrpSpPr>
            <a:grpSpLocks/>
          </p:cNvGrpSpPr>
          <p:nvPr/>
        </p:nvGrpSpPr>
        <p:grpSpPr bwMode="auto">
          <a:xfrm>
            <a:off x="6119813" y="2924175"/>
            <a:ext cx="1528762" cy="2292350"/>
            <a:chOff x="1549" y="3207"/>
            <a:chExt cx="1092" cy="1066"/>
          </a:xfrm>
        </p:grpSpPr>
        <p:grpSp>
          <p:nvGrpSpPr>
            <p:cNvPr id="49157" name="Group 6"/>
            <p:cNvGrpSpPr>
              <a:grpSpLocks/>
            </p:cNvGrpSpPr>
            <p:nvPr/>
          </p:nvGrpSpPr>
          <p:grpSpPr bwMode="auto">
            <a:xfrm>
              <a:off x="1634" y="3385"/>
              <a:ext cx="701" cy="888"/>
              <a:chOff x="1634" y="3385"/>
              <a:chExt cx="701" cy="888"/>
            </a:xfrm>
          </p:grpSpPr>
          <p:sp>
            <p:nvSpPr>
              <p:cNvPr id="49187" name="Freeform 7"/>
              <p:cNvSpPr>
                <a:spLocks/>
              </p:cNvSpPr>
              <p:nvPr/>
            </p:nvSpPr>
            <p:spPr bwMode="auto">
              <a:xfrm>
                <a:off x="1947" y="3391"/>
                <a:ext cx="279" cy="314"/>
              </a:xfrm>
              <a:custGeom>
                <a:avLst/>
                <a:gdLst>
                  <a:gd name="T0" fmla="*/ 203 w 279"/>
                  <a:gd name="T1" fmla="*/ 293 h 314"/>
                  <a:gd name="T2" fmla="*/ 148 w 279"/>
                  <a:gd name="T3" fmla="*/ 313 h 314"/>
                  <a:gd name="T4" fmla="*/ 84 w 279"/>
                  <a:gd name="T5" fmla="*/ 309 h 314"/>
                  <a:gd name="T6" fmla="*/ 41 w 279"/>
                  <a:gd name="T7" fmla="*/ 299 h 314"/>
                  <a:gd name="T8" fmla="*/ 0 w 279"/>
                  <a:gd name="T9" fmla="*/ 274 h 314"/>
                  <a:gd name="T10" fmla="*/ 9 w 279"/>
                  <a:gd name="T11" fmla="*/ 248 h 314"/>
                  <a:gd name="T12" fmla="*/ 51 w 279"/>
                  <a:gd name="T13" fmla="*/ 221 h 314"/>
                  <a:gd name="T14" fmla="*/ 72 w 279"/>
                  <a:gd name="T15" fmla="*/ 182 h 314"/>
                  <a:gd name="T16" fmla="*/ 89 w 279"/>
                  <a:gd name="T17" fmla="*/ 139 h 314"/>
                  <a:gd name="T18" fmla="*/ 128 w 279"/>
                  <a:gd name="T19" fmla="*/ 88 h 314"/>
                  <a:gd name="T20" fmla="*/ 148 w 279"/>
                  <a:gd name="T21" fmla="*/ 47 h 314"/>
                  <a:gd name="T22" fmla="*/ 181 w 279"/>
                  <a:gd name="T23" fmla="*/ 27 h 314"/>
                  <a:gd name="T24" fmla="*/ 222 w 279"/>
                  <a:gd name="T25" fmla="*/ 10 h 314"/>
                  <a:gd name="T26" fmla="*/ 235 w 279"/>
                  <a:gd name="T27" fmla="*/ 0 h 314"/>
                  <a:gd name="T28" fmla="*/ 247 w 279"/>
                  <a:gd name="T29" fmla="*/ 0 h 314"/>
                  <a:gd name="T30" fmla="*/ 263 w 279"/>
                  <a:gd name="T31" fmla="*/ 55 h 314"/>
                  <a:gd name="T32" fmla="*/ 263 w 279"/>
                  <a:gd name="T33" fmla="*/ 76 h 314"/>
                  <a:gd name="T34" fmla="*/ 264 w 279"/>
                  <a:gd name="T35" fmla="*/ 96 h 314"/>
                  <a:gd name="T36" fmla="*/ 278 w 279"/>
                  <a:gd name="T37" fmla="*/ 115 h 314"/>
                  <a:gd name="T38" fmla="*/ 276 w 279"/>
                  <a:gd name="T39" fmla="*/ 139 h 314"/>
                  <a:gd name="T40" fmla="*/ 276 w 279"/>
                  <a:gd name="T41" fmla="*/ 157 h 314"/>
                  <a:gd name="T42" fmla="*/ 263 w 279"/>
                  <a:gd name="T43" fmla="*/ 174 h 314"/>
                  <a:gd name="T44" fmla="*/ 268 w 279"/>
                  <a:gd name="T45" fmla="*/ 217 h 314"/>
                  <a:gd name="T46" fmla="*/ 244 w 279"/>
                  <a:gd name="T47" fmla="*/ 233 h 314"/>
                  <a:gd name="T48" fmla="*/ 220 w 279"/>
                  <a:gd name="T49" fmla="*/ 258 h 314"/>
                  <a:gd name="T50" fmla="*/ 203 w 279"/>
                  <a:gd name="T51" fmla="*/ 293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79" h="314">
                    <a:moveTo>
                      <a:pt x="203" y="293"/>
                    </a:moveTo>
                    <a:lnTo>
                      <a:pt x="148" y="313"/>
                    </a:lnTo>
                    <a:lnTo>
                      <a:pt x="84" y="309"/>
                    </a:lnTo>
                    <a:lnTo>
                      <a:pt x="41" y="299"/>
                    </a:lnTo>
                    <a:lnTo>
                      <a:pt x="0" y="274"/>
                    </a:lnTo>
                    <a:lnTo>
                      <a:pt x="9" y="248"/>
                    </a:lnTo>
                    <a:lnTo>
                      <a:pt x="51" y="221"/>
                    </a:lnTo>
                    <a:lnTo>
                      <a:pt x="72" y="182"/>
                    </a:lnTo>
                    <a:lnTo>
                      <a:pt x="89" y="139"/>
                    </a:lnTo>
                    <a:lnTo>
                      <a:pt x="128" y="88"/>
                    </a:lnTo>
                    <a:lnTo>
                      <a:pt x="148" y="47"/>
                    </a:lnTo>
                    <a:lnTo>
                      <a:pt x="181" y="27"/>
                    </a:lnTo>
                    <a:lnTo>
                      <a:pt x="222" y="10"/>
                    </a:lnTo>
                    <a:lnTo>
                      <a:pt x="235" y="0"/>
                    </a:lnTo>
                    <a:lnTo>
                      <a:pt x="247" y="0"/>
                    </a:lnTo>
                    <a:lnTo>
                      <a:pt x="263" y="55"/>
                    </a:lnTo>
                    <a:lnTo>
                      <a:pt x="263" y="76"/>
                    </a:lnTo>
                    <a:lnTo>
                      <a:pt x="264" y="96"/>
                    </a:lnTo>
                    <a:lnTo>
                      <a:pt x="278" y="115"/>
                    </a:lnTo>
                    <a:lnTo>
                      <a:pt x="276" y="139"/>
                    </a:lnTo>
                    <a:lnTo>
                      <a:pt x="276" y="157"/>
                    </a:lnTo>
                    <a:lnTo>
                      <a:pt x="263" y="174"/>
                    </a:lnTo>
                    <a:lnTo>
                      <a:pt x="268" y="217"/>
                    </a:lnTo>
                    <a:lnTo>
                      <a:pt x="244" y="233"/>
                    </a:lnTo>
                    <a:lnTo>
                      <a:pt x="220" y="258"/>
                    </a:lnTo>
                    <a:lnTo>
                      <a:pt x="203" y="293"/>
                    </a:lnTo>
                  </a:path>
                </a:pathLst>
              </a:custGeom>
              <a:solidFill>
                <a:srgbClr val="C0E0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9188" name="Group 8"/>
              <p:cNvGrpSpPr>
                <a:grpSpLocks/>
              </p:cNvGrpSpPr>
              <p:nvPr/>
            </p:nvGrpSpPr>
            <p:grpSpPr bwMode="auto">
              <a:xfrm>
                <a:off x="1634" y="3657"/>
                <a:ext cx="701" cy="616"/>
                <a:chOff x="1634" y="3657"/>
                <a:chExt cx="701" cy="616"/>
              </a:xfrm>
            </p:grpSpPr>
            <p:grpSp>
              <p:nvGrpSpPr>
                <p:cNvPr id="49190" name="Group 9"/>
                <p:cNvGrpSpPr>
                  <a:grpSpLocks/>
                </p:cNvGrpSpPr>
                <p:nvPr/>
              </p:nvGrpSpPr>
              <p:grpSpPr bwMode="auto">
                <a:xfrm>
                  <a:off x="1634" y="4047"/>
                  <a:ext cx="689" cy="226"/>
                  <a:chOff x="1634" y="4047"/>
                  <a:chExt cx="689" cy="226"/>
                </a:xfrm>
              </p:grpSpPr>
              <p:sp>
                <p:nvSpPr>
                  <p:cNvPr id="49196" name="Freeform 10"/>
                  <p:cNvSpPr>
                    <a:spLocks/>
                  </p:cNvSpPr>
                  <p:nvPr/>
                </p:nvSpPr>
                <p:spPr bwMode="auto">
                  <a:xfrm>
                    <a:off x="2201" y="4060"/>
                    <a:ext cx="75" cy="77"/>
                  </a:xfrm>
                  <a:custGeom>
                    <a:avLst/>
                    <a:gdLst>
                      <a:gd name="T0" fmla="*/ 19 w 75"/>
                      <a:gd name="T1" fmla="*/ 0 h 77"/>
                      <a:gd name="T2" fmla="*/ 7 w 75"/>
                      <a:gd name="T3" fmla="*/ 40 h 77"/>
                      <a:gd name="T4" fmla="*/ 0 w 75"/>
                      <a:gd name="T5" fmla="*/ 64 h 77"/>
                      <a:gd name="T6" fmla="*/ 15 w 75"/>
                      <a:gd name="T7" fmla="*/ 72 h 77"/>
                      <a:gd name="T8" fmla="*/ 55 w 75"/>
                      <a:gd name="T9" fmla="*/ 72 h 77"/>
                      <a:gd name="T10" fmla="*/ 69 w 75"/>
                      <a:gd name="T11" fmla="*/ 76 h 77"/>
                      <a:gd name="T12" fmla="*/ 74 w 75"/>
                      <a:gd name="T13" fmla="*/ 56 h 77"/>
                      <a:gd name="T14" fmla="*/ 74 w 75"/>
                      <a:gd name="T15" fmla="*/ 24 h 77"/>
                      <a:gd name="T16" fmla="*/ 57 w 75"/>
                      <a:gd name="T17" fmla="*/ 0 h 77"/>
                      <a:gd name="T18" fmla="*/ 19 w 75"/>
                      <a:gd name="T19" fmla="*/ 0 h 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77">
                        <a:moveTo>
                          <a:pt x="19" y="0"/>
                        </a:moveTo>
                        <a:lnTo>
                          <a:pt x="7" y="40"/>
                        </a:lnTo>
                        <a:lnTo>
                          <a:pt x="0" y="64"/>
                        </a:lnTo>
                        <a:lnTo>
                          <a:pt x="15" y="72"/>
                        </a:lnTo>
                        <a:lnTo>
                          <a:pt x="55" y="72"/>
                        </a:lnTo>
                        <a:lnTo>
                          <a:pt x="69" y="76"/>
                        </a:lnTo>
                        <a:lnTo>
                          <a:pt x="74" y="56"/>
                        </a:lnTo>
                        <a:lnTo>
                          <a:pt x="74" y="24"/>
                        </a:lnTo>
                        <a:lnTo>
                          <a:pt x="57" y="0"/>
                        </a:lnTo>
                        <a:lnTo>
                          <a:pt x="19" y="0"/>
                        </a:lnTo>
                      </a:path>
                    </a:pathLst>
                  </a:custGeom>
                  <a:solidFill>
                    <a:srgbClr val="A0C0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9197" name="Group 11"/>
                  <p:cNvGrpSpPr>
                    <a:grpSpLocks/>
                  </p:cNvGrpSpPr>
                  <p:nvPr/>
                </p:nvGrpSpPr>
                <p:grpSpPr bwMode="auto">
                  <a:xfrm>
                    <a:off x="1634" y="4047"/>
                    <a:ext cx="689" cy="226"/>
                    <a:chOff x="1634" y="4047"/>
                    <a:chExt cx="689" cy="226"/>
                  </a:xfrm>
                </p:grpSpPr>
                <p:sp>
                  <p:nvSpPr>
                    <p:cNvPr id="49198" name="Freeform 12"/>
                    <p:cNvSpPr>
                      <a:spLocks/>
                    </p:cNvSpPr>
                    <p:nvPr/>
                  </p:nvSpPr>
                  <p:spPr bwMode="auto">
                    <a:xfrm>
                      <a:off x="1634" y="4047"/>
                      <a:ext cx="162" cy="226"/>
                    </a:xfrm>
                    <a:custGeom>
                      <a:avLst/>
                      <a:gdLst>
                        <a:gd name="T0" fmla="*/ 60 w 162"/>
                        <a:gd name="T1" fmla="*/ 0 h 226"/>
                        <a:gd name="T2" fmla="*/ 91 w 162"/>
                        <a:gd name="T3" fmla="*/ 26 h 226"/>
                        <a:gd name="T4" fmla="*/ 128 w 162"/>
                        <a:gd name="T5" fmla="*/ 36 h 226"/>
                        <a:gd name="T6" fmla="*/ 111 w 162"/>
                        <a:gd name="T7" fmla="*/ 61 h 226"/>
                        <a:gd name="T8" fmla="*/ 120 w 162"/>
                        <a:gd name="T9" fmla="*/ 101 h 226"/>
                        <a:gd name="T10" fmla="*/ 144 w 162"/>
                        <a:gd name="T11" fmla="*/ 132 h 226"/>
                        <a:gd name="T12" fmla="*/ 161 w 162"/>
                        <a:gd name="T13" fmla="*/ 205 h 226"/>
                        <a:gd name="T14" fmla="*/ 139 w 162"/>
                        <a:gd name="T15" fmla="*/ 225 h 226"/>
                        <a:gd name="T16" fmla="*/ 108 w 162"/>
                        <a:gd name="T17" fmla="*/ 225 h 226"/>
                        <a:gd name="T18" fmla="*/ 67 w 162"/>
                        <a:gd name="T19" fmla="*/ 191 h 226"/>
                        <a:gd name="T20" fmla="*/ 48 w 162"/>
                        <a:gd name="T21" fmla="*/ 154 h 226"/>
                        <a:gd name="T22" fmla="*/ 43 w 162"/>
                        <a:gd name="T23" fmla="*/ 79 h 226"/>
                        <a:gd name="T24" fmla="*/ 36 w 162"/>
                        <a:gd name="T25" fmla="*/ 85 h 226"/>
                        <a:gd name="T26" fmla="*/ 0 w 162"/>
                        <a:gd name="T27" fmla="*/ 45 h 226"/>
                        <a:gd name="T28" fmla="*/ 50 w 162"/>
                        <a:gd name="T29" fmla="*/ 4 h 226"/>
                        <a:gd name="T30" fmla="*/ 60 w 162"/>
                        <a:gd name="T31" fmla="*/ 0 h 22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2" h="226">
                          <a:moveTo>
                            <a:pt x="60" y="0"/>
                          </a:moveTo>
                          <a:lnTo>
                            <a:pt x="91" y="26"/>
                          </a:lnTo>
                          <a:lnTo>
                            <a:pt x="128" y="36"/>
                          </a:lnTo>
                          <a:lnTo>
                            <a:pt x="111" y="61"/>
                          </a:lnTo>
                          <a:lnTo>
                            <a:pt x="120" y="101"/>
                          </a:lnTo>
                          <a:lnTo>
                            <a:pt x="144" y="132"/>
                          </a:lnTo>
                          <a:lnTo>
                            <a:pt x="161" y="205"/>
                          </a:lnTo>
                          <a:lnTo>
                            <a:pt x="139" y="225"/>
                          </a:lnTo>
                          <a:lnTo>
                            <a:pt x="108" y="225"/>
                          </a:lnTo>
                          <a:lnTo>
                            <a:pt x="67" y="191"/>
                          </a:lnTo>
                          <a:lnTo>
                            <a:pt x="48" y="154"/>
                          </a:lnTo>
                          <a:lnTo>
                            <a:pt x="43" y="79"/>
                          </a:lnTo>
                          <a:lnTo>
                            <a:pt x="36" y="85"/>
                          </a:lnTo>
                          <a:lnTo>
                            <a:pt x="0" y="45"/>
                          </a:lnTo>
                          <a:lnTo>
                            <a:pt x="50" y="4"/>
                          </a:lnTo>
                          <a:lnTo>
                            <a:pt x="60" y="0"/>
                          </a:lnTo>
                        </a:path>
                      </a:pathLst>
                    </a:custGeom>
                    <a:solidFill>
                      <a:srgbClr val="A0A0A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99" name="Freeform 13"/>
                    <p:cNvSpPr>
                      <a:spLocks/>
                    </p:cNvSpPr>
                    <p:nvPr/>
                  </p:nvSpPr>
                  <p:spPr bwMode="auto">
                    <a:xfrm>
                      <a:off x="2170" y="4113"/>
                      <a:ext cx="153" cy="138"/>
                    </a:xfrm>
                    <a:custGeom>
                      <a:avLst/>
                      <a:gdLst>
                        <a:gd name="T0" fmla="*/ 27 w 153"/>
                        <a:gd name="T1" fmla="*/ 0 h 138"/>
                        <a:gd name="T2" fmla="*/ 46 w 153"/>
                        <a:gd name="T3" fmla="*/ 12 h 138"/>
                        <a:gd name="T4" fmla="*/ 84 w 153"/>
                        <a:gd name="T5" fmla="*/ 12 h 138"/>
                        <a:gd name="T6" fmla="*/ 106 w 153"/>
                        <a:gd name="T7" fmla="*/ 20 h 138"/>
                        <a:gd name="T8" fmla="*/ 106 w 153"/>
                        <a:gd name="T9" fmla="*/ 50 h 138"/>
                        <a:gd name="T10" fmla="*/ 145 w 153"/>
                        <a:gd name="T11" fmla="*/ 93 h 138"/>
                        <a:gd name="T12" fmla="*/ 152 w 153"/>
                        <a:gd name="T13" fmla="*/ 125 h 138"/>
                        <a:gd name="T14" fmla="*/ 145 w 153"/>
                        <a:gd name="T15" fmla="*/ 137 h 138"/>
                        <a:gd name="T16" fmla="*/ 113 w 153"/>
                        <a:gd name="T17" fmla="*/ 137 h 138"/>
                        <a:gd name="T18" fmla="*/ 82 w 153"/>
                        <a:gd name="T19" fmla="*/ 131 h 138"/>
                        <a:gd name="T20" fmla="*/ 46 w 153"/>
                        <a:gd name="T21" fmla="*/ 75 h 138"/>
                        <a:gd name="T22" fmla="*/ 36 w 153"/>
                        <a:gd name="T23" fmla="*/ 79 h 138"/>
                        <a:gd name="T24" fmla="*/ 0 w 153"/>
                        <a:gd name="T25" fmla="*/ 58 h 138"/>
                        <a:gd name="T26" fmla="*/ 7 w 153"/>
                        <a:gd name="T27" fmla="*/ 36 h 138"/>
                        <a:gd name="T28" fmla="*/ 17 w 153"/>
                        <a:gd name="T29" fmla="*/ 26 h 138"/>
                        <a:gd name="T30" fmla="*/ 27 w 153"/>
                        <a:gd name="T31" fmla="*/ 0 h 1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53" h="138">
                          <a:moveTo>
                            <a:pt x="27" y="0"/>
                          </a:moveTo>
                          <a:lnTo>
                            <a:pt x="46" y="12"/>
                          </a:lnTo>
                          <a:lnTo>
                            <a:pt x="84" y="12"/>
                          </a:lnTo>
                          <a:lnTo>
                            <a:pt x="106" y="20"/>
                          </a:lnTo>
                          <a:lnTo>
                            <a:pt x="106" y="50"/>
                          </a:lnTo>
                          <a:lnTo>
                            <a:pt x="145" y="93"/>
                          </a:lnTo>
                          <a:lnTo>
                            <a:pt x="152" y="125"/>
                          </a:lnTo>
                          <a:lnTo>
                            <a:pt x="145" y="137"/>
                          </a:lnTo>
                          <a:lnTo>
                            <a:pt x="113" y="137"/>
                          </a:lnTo>
                          <a:lnTo>
                            <a:pt x="82" y="131"/>
                          </a:lnTo>
                          <a:lnTo>
                            <a:pt x="46" y="75"/>
                          </a:lnTo>
                          <a:lnTo>
                            <a:pt x="36" y="79"/>
                          </a:lnTo>
                          <a:lnTo>
                            <a:pt x="0" y="58"/>
                          </a:lnTo>
                          <a:lnTo>
                            <a:pt x="7" y="36"/>
                          </a:lnTo>
                          <a:lnTo>
                            <a:pt x="17" y="26"/>
                          </a:lnTo>
                          <a:lnTo>
                            <a:pt x="27" y="0"/>
                          </a:lnTo>
                        </a:path>
                      </a:pathLst>
                    </a:custGeom>
                    <a:solidFill>
                      <a:srgbClr val="A0A0A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49191" name="Freeform 14"/>
                <p:cNvSpPr>
                  <a:spLocks/>
                </p:cNvSpPr>
                <p:nvPr/>
              </p:nvSpPr>
              <p:spPr bwMode="auto">
                <a:xfrm>
                  <a:off x="1689" y="3674"/>
                  <a:ext cx="646" cy="419"/>
                </a:xfrm>
                <a:custGeom>
                  <a:avLst/>
                  <a:gdLst>
                    <a:gd name="T0" fmla="*/ 508 w 646"/>
                    <a:gd name="T1" fmla="*/ 67 h 419"/>
                    <a:gd name="T2" fmla="*/ 626 w 646"/>
                    <a:gd name="T3" fmla="*/ 193 h 419"/>
                    <a:gd name="T4" fmla="*/ 642 w 646"/>
                    <a:gd name="T5" fmla="*/ 248 h 419"/>
                    <a:gd name="T6" fmla="*/ 642 w 646"/>
                    <a:gd name="T7" fmla="*/ 280 h 419"/>
                    <a:gd name="T8" fmla="*/ 631 w 646"/>
                    <a:gd name="T9" fmla="*/ 329 h 419"/>
                    <a:gd name="T10" fmla="*/ 614 w 646"/>
                    <a:gd name="T11" fmla="*/ 375 h 419"/>
                    <a:gd name="T12" fmla="*/ 599 w 646"/>
                    <a:gd name="T13" fmla="*/ 404 h 419"/>
                    <a:gd name="T14" fmla="*/ 585 w 646"/>
                    <a:gd name="T15" fmla="*/ 418 h 419"/>
                    <a:gd name="T16" fmla="*/ 546 w 646"/>
                    <a:gd name="T17" fmla="*/ 398 h 419"/>
                    <a:gd name="T18" fmla="*/ 502 w 646"/>
                    <a:gd name="T19" fmla="*/ 377 h 419"/>
                    <a:gd name="T20" fmla="*/ 526 w 646"/>
                    <a:gd name="T21" fmla="*/ 315 h 419"/>
                    <a:gd name="T22" fmla="*/ 526 w 646"/>
                    <a:gd name="T23" fmla="*/ 248 h 419"/>
                    <a:gd name="T24" fmla="*/ 462 w 646"/>
                    <a:gd name="T25" fmla="*/ 203 h 419"/>
                    <a:gd name="T26" fmla="*/ 374 w 646"/>
                    <a:gd name="T27" fmla="*/ 154 h 419"/>
                    <a:gd name="T28" fmla="*/ 350 w 646"/>
                    <a:gd name="T29" fmla="*/ 160 h 419"/>
                    <a:gd name="T30" fmla="*/ 307 w 646"/>
                    <a:gd name="T31" fmla="*/ 172 h 419"/>
                    <a:gd name="T32" fmla="*/ 309 w 646"/>
                    <a:gd name="T33" fmla="*/ 294 h 419"/>
                    <a:gd name="T34" fmla="*/ 251 w 646"/>
                    <a:gd name="T35" fmla="*/ 339 h 419"/>
                    <a:gd name="T36" fmla="*/ 198 w 646"/>
                    <a:gd name="T37" fmla="*/ 353 h 419"/>
                    <a:gd name="T38" fmla="*/ 150 w 646"/>
                    <a:gd name="T39" fmla="*/ 375 h 419"/>
                    <a:gd name="T40" fmla="*/ 90 w 646"/>
                    <a:gd name="T41" fmla="*/ 406 h 419"/>
                    <a:gd name="T42" fmla="*/ 53 w 646"/>
                    <a:gd name="T43" fmla="*/ 412 h 419"/>
                    <a:gd name="T44" fmla="*/ 7 w 646"/>
                    <a:gd name="T45" fmla="*/ 386 h 419"/>
                    <a:gd name="T46" fmla="*/ 15 w 646"/>
                    <a:gd name="T47" fmla="*/ 359 h 419"/>
                    <a:gd name="T48" fmla="*/ 56 w 646"/>
                    <a:gd name="T49" fmla="*/ 337 h 419"/>
                    <a:gd name="T50" fmla="*/ 92 w 646"/>
                    <a:gd name="T51" fmla="*/ 308 h 419"/>
                    <a:gd name="T52" fmla="*/ 133 w 646"/>
                    <a:gd name="T53" fmla="*/ 282 h 419"/>
                    <a:gd name="T54" fmla="*/ 193 w 646"/>
                    <a:gd name="T55" fmla="*/ 246 h 419"/>
                    <a:gd name="T56" fmla="*/ 205 w 646"/>
                    <a:gd name="T57" fmla="*/ 227 h 419"/>
                    <a:gd name="T58" fmla="*/ 169 w 646"/>
                    <a:gd name="T59" fmla="*/ 160 h 419"/>
                    <a:gd name="T60" fmla="*/ 148 w 646"/>
                    <a:gd name="T61" fmla="*/ 110 h 419"/>
                    <a:gd name="T62" fmla="*/ 196 w 646"/>
                    <a:gd name="T63" fmla="*/ 47 h 419"/>
                    <a:gd name="T64" fmla="*/ 253 w 646"/>
                    <a:gd name="T65" fmla="*/ 0 h 419"/>
                    <a:gd name="T66" fmla="*/ 288 w 646"/>
                    <a:gd name="T67" fmla="*/ 22 h 419"/>
                    <a:gd name="T68" fmla="*/ 333 w 646"/>
                    <a:gd name="T69" fmla="*/ 32 h 419"/>
                    <a:gd name="T70" fmla="*/ 377 w 646"/>
                    <a:gd name="T71" fmla="*/ 32 h 419"/>
                    <a:gd name="T72" fmla="*/ 394 w 646"/>
                    <a:gd name="T73" fmla="*/ 39 h 419"/>
                    <a:gd name="T74" fmla="*/ 421 w 646"/>
                    <a:gd name="T75" fmla="*/ 32 h 419"/>
                    <a:gd name="T76" fmla="*/ 461 w 646"/>
                    <a:gd name="T77" fmla="*/ 12 h 41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46" h="419">
                      <a:moveTo>
                        <a:pt x="468" y="35"/>
                      </a:moveTo>
                      <a:lnTo>
                        <a:pt x="508" y="67"/>
                      </a:lnTo>
                      <a:lnTo>
                        <a:pt x="555" y="118"/>
                      </a:lnTo>
                      <a:lnTo>
                        <a:pt x="626" y="193"/>
                      </a:lnTo>
                      <a:lnTo>
                        <a:pt x="633" y="213"/>
                      </a:lnTo>
                      <a:lnTo>
                        <a:pt x="642" y="248"/>
                      </a:lnTo>
                      <a:lnTo>
                        <a:pt x="645" y="260"/>
                      </a:lnTo>
                      <a:lnTo>
                        <a:pt x="642" y="280"/>
                      </a:lnTo>
                      <a:lnTo>
                        <a:pt x="638" y="302"/>
                      </a:lnTo>
                      <a:lnTo>
                        <a:pt x="631" y="329"/>
                      </a:lnTo>
                      <a:lnTo>
                        <a:pt x="630" y="347"/>
                      </a:lnTo>
                      <a:lnTo>
                        <a:pt x="614" y="375"/>
                      </a:lnTo>
                      <a:lnTo>
                        <a:pt x="609" y="390"/>
                      </a:lnTo>
                      <a:lnTo>
                        <a:pt x="599" y="404"/>
                      </a:lnTo>
                      <a:lnTo>
                        <a:pt x="597" y="418"/>
                      </a:lnTo>
                      <a:lnTo>
                        <a:pt x="585" y="418"/>
                      </a:lnTo>
                      <a:lnTo>
                        <a:pt x="561" y="398"/>
                      </a:lnTo>
                      <a:lnTo>
                        <a:pt x="546" y="398"/>
                      </a:lnTo>
                      <a:lnTo>
                        <a:pt x="502" y="390"/>
                      </a:lnTo>
                      <a:lnTo>
                        <a:pt x="502" y="377"/>
                      </a:lnTo>
                      <a:lnTo>
                        <a:pt x="519" y="361"/>
                      </a:lnTo>
                      <a:lnTo>
                        <a:pt x="526" y="315"/>
                      </a:lnTo>
                      <a:lnTo>
                        <a:pt x="531" y="282"/>
                      </a:lnTo>
                      <a:lnTo>
                        <a:pt x="526" y="248"/>
                      </a:lnTo>
                      <a:lnTo>
                        <a:pt x="486" y="215"/>
                      </a:lnTo>
                      <a:lnTo>
                        <a:pt x="462" y="203"/>
                      </a:lnTo>
                      <a:lnTo>
                        <a:pt x="439" y="189"/>
                      </a:lnTo>
                      <a:lnTo>
                        <a:pt x="374" y="154"/>
                      </a:lnTo>
                      <a:lnTo>
                        <a:pt x="362" y="156"/>
                      </a:lnTo>
                      <a:lnTo>
                        <a:pt x="350" y="160"/>
                      </a:lnTo>
                      <a:lnTo>
                        <a:pt x="333" y="160"/>
                      </a:lnTo>
                      <a:lnTo>
                        <a:pt x="307" y="172"/>
                      </a:lnTo>
                      <a:lnTo>
                        <a:pt x="309" y="237"/>
                      </a:lnTo>
                      <a:lnTo>
                        <a:pt x="309" y="294"/>
                      </a:lnTo>
                      <a:lnTo>
                        <a:pt x="292" y="315"/>
                      </a:lnTo>
                      <a:lnTo>
                        <a:pt x="251" y="339"/>
                      </a:lnTo>
                      <a:lnTo>
                        <a:pt x="230" y="343"/>
                      </a:lnTo>
                      <a:lnTo>
                        <a:pt x="198" y="353"/>
                      </a:lnTo>
                      <a:lnTo>
                        <a:pt x="162" y="367"/>
                      </a:lnTo>
                      <a:lnTo>
                        <a:pt x="150" y="375"/>
                      </a:lnTo>
                      <a:lnTo>
                        <a:pt x="130" y="394"/>
                      </a:lnTo>
                      <a:lnTo>
                        <a:pt x="90" y="406"/>
                      </a:lnTo>
                      <a:lnTo>
                        <a:pt x="84" y="418"/>
                      </a:lnTo>
                      <a:lnTo>
                        <a:pt x="53" y="412"/>
                      </a:lnTo>
                      <a:lnTo>
                        <a:pt x="31" y="414"/>
                      </a:lnTo>
                      <a:lnTo>
                        <a:pt x="7" y="386"/>
                      </a:lnTo>
                      <a:lnTo>
                        <a:pt x="0" y="365"/>
                      </a:lnTo>
                      <a:lnTo>
                        <a:pt x="15" y="359"/>
                      </a:lnTo>
                      <a:lnTo>
                        <a:pt x="39" y="343"/>
                      </a:lnTo>
                      <a:lnTo>
                        <a:pt x="56" y="337"/>
                      </a:lnTo>
                      <a:lnTo>
                        <a:pt x="72" y="315"/>
                      </a:lnTo>
                      <a:lnTo>
                        <a:pt x="92" y="308"/>
                      </a:lnTo>
                      <a:lnTo>
                        <a:pt x="113" y="302"/>
                      </a:lnTo>
                      <a:lnTo>
                        <a:pt x="133" y="282"/>
                      </a:lnTo>
                      <a:lnTo>
                        <a:pt x="160" y="264"/>
                      </a:lnTo>
                      <a:lnTo>
                        <a:pt x="193" y="246"/>
                      </a:lnTo>
                      <a:lnTo>
                        <a:pt x="203" y="246"/>
                      </a:lnTo>
                      <a:lnTo>
                        <a:pt x="205" y="227"/>
                      </a:lnTo>
                      <a:lnTo>
                        <a:pt x="166" y="179"/>
                      </a:lnTo>
                      <a:lnTo>
                        <a:pt x="169" y="160"/>
                      </a:lnTo>
                      <a:lnTo>
                        <a:pt x="150" y="132"/>
                      </a:lnTo>
                      <a:lnTo>
                        <a:pt x="148" y="110"/>
                      </a:lnTo>
                      <a:lnTo>
                        <a:pt x="171" y="69"/>
                      </a:lnTo>
                      <a:lnTo>
                        <a:pt x="196" y="47"/>
                      </a:lnTo>
                      <a:lnTo>
                        <a:pt x="244" y="28"/>
                      </a:lnTo>
                      <a:lnTo>
                        <a:pt x="253" y="0"/>
                      </a:lnTo>
                      <a:lnTo>
                        <a:pt x="275" y="14"/>
                      </a:lnTo>
                      <a:lnTo>
                        <a:pt x="288" y="22"/>
                      </a:lnTo>
                      <a:lnTo>
                        <a:pt x="309" y="32"/>
                      </a:lnTo>
                      <a:lnTo>
                        <a:pt x="333" y="32"/>
                      </a:lnTo>
                      <a:lnTo>
                        <a:pt x="355" y="32"/>
                      </a:lnTo>
                      <a:lnTo>
                        <a:pt x="377" y="32"/>
                      </a:lnTo>
                      <a:lnTo>
                        <a:pt x="386" y="39"/>
                      </a:lnTo>
                      <a:lnTo>
                        <a:pt x="394" y="39"/>
                      </a:lnTo>
                      <a:lnTo>
                        <a:pt x="406" y="35"/>
                      </a:lnTo>
                      <a:lnTo>
                        <a:pt x="421" y="32"/>
                      </a:lnTo>
                      <a:lnTo>
                        <a:pt x="442" y="22"/>
                      </a:lnTo>
                      <a:lnTo>
                        <a:pt x="461" y="12"/>
                      </a:lnTo>
                      <a:lnTo>
                        <a:pt x="468" y="35"/>
                      </a:lnTo>
                    </a:path>
                  </a:pathLst>
                </a:custGeom>
                <a:solidFill>
                  <a:srgbClr val="00206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9192" name="Group 15"/>
                <p:cNvGrpSpPr>
                  <a:grpSpLocks/>
                </p:cNvGrpSpPr>
                <p:nvPr/>
              </p:nvGrpSpPr>
              <p:grpSpPr bwMode="auto">
                <a:xfrm>
                  <a:off x="1930" y="3657"/>
                  <a:ext cx="230" cy="74"/>
                  <a:chOff x="1930" y="3657"/>
                  <a:chExt cx="230" cy="74"/>
                </a:xfrm>
              </p:grpSpPr>
              <p:sp>
                <p:nvSpPr>
                  <p:cNvPr id="49193" name="Freeform 16"/>
                  <p:cNvSpPr>
                    <a:spLocks/>
                  </p:cNvSpPr>
                  <p:nvPr/>
                </p:nvSpPr>
                <p:spPr bwMode="auto">
                  <a:xfrm>
                    <a:off x="1930" y="3657"/>
                    <a:ext cx="230" cy="63"/>
                  </a:xfrm>
                  <a:custGeom>
                    <a:avLst/>
                    <a:gdLst>
                      <a:gd name="T0" fmla="*/ 0 w 230"/>
                      <a:gd name="T1" fmla="*/ 12 h 63"/>
                      <a:gd name="T2" fmla="*/ 36 w 230"/>
                      <a:gd name="T3" fmla="*/ 40 h 63"/>
                      <a:gd name="T4" fmla="*/ 62 w 230"/>
                      <a:gd name="T5" fmla="*/ 56 h 63"/>
                      <a:gd name="T6" fmla="*/ 106 w 230"/>
                      <a:gd name="T7" fmla="*/ 56 h 63"/>
                      <a:gd name="T8" fmla="*/ 132 w 230"/>
                      <a:gd name="T9" fmla="*/ 52 h 63"/>
                      <a:gd name="T10" fmla="*/ 142 w 230"/>
                      <a:gd name="T11" fmla="*/ 62 h 63"/>
                      <a:gd name="T12" fmla="*/ 167 w 230"/>
                      <a:gd name="T13" fmla="*/ 56 h 63"/>
                      <a:gd name="T14" fmla="*/ 198 w 230"/>
                      <a:gd name="T15" fmla="*/ 48 h 63"/>
                      <a:gd name="T16" fmla="*/ 227 w 230"/>
                      <a:gd name="T17" fmla="*/ 30 h 63"/>
                      <a:gd name="T18" fmla="*/ 229 w 230"/>
                      <a:gd name="T19" fmla="*/ 16 h 63"/>
                      <a:gd name="T20" fmla="*/ 208 w 230"/>
                      <a:gd name="T21" fmla="*/ 24 h 63"/>
                      <a:gd name="T22" fmla="*/ 193 w 230"/>
                      <a:gd name="T23" fmla="*/ 32 h 63"/>
                      <a:gd name="T24" fmla="*/ 166 w 230"/>
                      <a:gd name="T25" fmla="*/ 32 h 63"/>
                      <a:gd name="T26" fmla="*/ 149 w 230"/>
                      <a:gd name="T27" fmla="*/ 30 h 63"/>
                      <a:gd name="T28" fmla="*/ 121 w 230"/>
                      <a:gd name="T29" fmla="*/ 28 h 63"/>
                      <a:gd name="T30" fmla="*/ 85 w 230"/>
                      <a:gd name="T31" fmla="*/ 26 h 63"/>
                      <a:gd name="T32" fmla="*/ 44 w 230"/>
                      <a:gd name="T33" fmla="*/ 12 h 63"/>
                      <a:gd name="T34" fmla="*/ 32 w 230"/>
                      <a:gd name="T35" fmla="*/ 0 h 63"/>
                      <a:gd name="T36" fmla="*/ 0 w 230"/>
                      <a:gd name="T37" fmla="*/ 12 h 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30" h="63">
                        <a:moveTo>
                          <a:pt x="0" y="12"/>
                        </a:moveTo>
                        <a:lnTo>
                          <a:pt x="36" y="40"/>
                        </a:lnTo>
                        <a:lnTo>
                          <a:pt x="62" y="56"/>
                        </a:lnTo>
                        <a:lnTo>
                          <a:pt x="106" y="56"/>
                        </a:lnTo>
                        <a:lnTo>
                          <a:pt x="132" y="52"/>
                        </a:lnTo>
                        <a:lnTo>
                          <a:pt x="142" y="62"/>
                        </a:lnTo>
                        <a:lnTo>
                          <a:pt x="167" y="56"/>
                        </a:lnTo>
                        <a:lnTo>
                          <a:pt x="198" y="48"/>
                        </a:lnTo>
                        <a:lnTo>
                          <a:pt x="227" y="30"/>
                        </a:lnTo>
                        <a:lnTo>
                          <a:pt x="229" y="16"/>
                        </a:lnTo>
                        <a:lnTo>
                          <a:pt x="208" y="24"/>
                        </a:lnTo>
                        <a:lnTo>
                          <a:pt x="193" y="32"/>
                        </a:lnTo>
                        <a:lnTo>
                          <a:pt x="166" y="32"/>
                        </a:lnTo>
                        <a:lnTo>
                          <a:pt x="149" y="30"/>
                        </a:lnTo>
                        <a:lnTo>
                          <a:pt x="121" y="28"/>
                        </a:lnTo>
                        <a:lnTo>
                          <a:pt x="85" y="26"/>
                        </a:lnTo>
                        <a:lnTo>
                          <a:pt x="44" y="12"/>
                        </a:lnTo>
                        <a:lnTo>
                          <a:pt x="32" y="0"/>
                        </a:lnTo>
                        <a:lnTo>
                          <a:pt x="0" y="12"/>
                        </a:lnTo>
                      </a:path>
                    </a:pathLst>
                  </a:custGeom>
                  <a:solidFill>
                    <a:srgbClr val="A0806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94" name="Freeform 17"/>
                  <p:cNvSpPr>
                    <a:spLocks/>
                  </p:cNvSpPr>
                  <p:nvPr/>
                </p:nvSpPr>
                <p:spPr bwMode="auto">
                  <a:xfrm>
                    <a:off x="2027" y="3670"/>
                    <a:ext cx="69" cy="61"/>
                  </a:xfrm>
                  <a:custGeom>
                    <a:avLst/>
                    <a:gdLst>
                      <a:gd name="T0" fmla="*/ 9 w 69"/>
                      <a:gd name="T1" fmla="*/ 0 h 61"/>
                      <a:gd name="T2" fmla="*/ 0 w 69"/>
                      <a:gd name="T3" fmla="*/ 52 h 61"/>
                      <a:gd name="T4" fmla="*/ 56 w 69"/>
                      <a:gd name="T5" fmla="*/ 60 h 61"/>
                      <a:gd name="T6" fmla="*/ 68 w 69"/>
                      <a:gd name="T7" fmla="*/ 8 h 61"/>
                      <a:gd name="T8" fmla="*/ 9 w 69"/>
                      <a:gd name="T9" fmla="*/ 0 h 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61">
                        <a:moveTo>
                          <a:pt x="9" y="0"/>
                        </a:moveTo>
                        <a:lnTo>
                          <a:pt x="0" y="52"/>
                        </a:lnTo>
                        <a:lnTo>
                          <a:pt x="56" y="60"/>
                        </a:lnTo>
                        <a:lnTo>
                          <a:pt x="68" y="8"/>
                        </a:lnTo>
                        <a:lnTo>
                          <a:pt x="9" y="0"/>
                        </a:lnTo>
                      </a:path>
                    </a:pathLst>
                  </a:custGeom>
                  <a:solidFill>
                    <a:srgbClr val="C04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95" name="Freeform 18"/>
                  <p:cNvSpPr>
                    <a:spLocks/>
                  </p:cNvSpPr>
                  <p:nvPr/>
                </p:nvSpPr>
                <p:spPr bwMode="auto">
                  <a:xfrm>
                    <a:off x="2046" y="3685"/>
                    <a:ext cx="26" cy="29"/>
                  </a:xfrm>
                  <a:custGeom>
                    <a:avLst/>
                    <a:gdLst>
                      <a:gd name="T0" fmla="*/ 0 w 26"/>
                      <a:gd name="T1" fmla="*/ 0 h 29"/>
                      <a:gd name="T2" fmla="*/ 0 w 26"/>
                      <a:gd name="T3" fmla="*/ 24 h 29"/>
                      <a:gd name="T4" fmla="*/ 23 w 26"/>
                      <a:gd name="T5" fmla="*/ 28 h 29"/>
                      <a:gd name="T6" fmla="*/ 25 w 26"/>
                      <a:gd name="T7" fmla="*/ 2 h 29"/>
                      <a:gd name="T8" fmla="*/ 0 w 26"/>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29">
                        <a:moveTo>
                          <a:pt x="0" y="0"/>
                        </a:moveTo>
                        <a:lnTo>
                          <a:pt x="0" y="24"/>
                        </a:lnTo>
                        <a:lnTo>
                          <a:pt x="23" y="28"/>
                        </a:lnTo>
                        <a:lnTo>
                          <a:pt x="25" y="2"/>
                        </a:lnTo>
                        <a:lnTo>
                          <a:pt x="0" y="0"/>
                        </a:lnTo>
                      </a:path>
                    </a:pathLst>
                  </a:custGeom>
                  <a:solidFill>
                    <a:srgbClr val="80604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49189" name="Freeform 19"/>
              <p:cNvSpPr>
                <a:spLocks/>
              </p:cNvSpPr>
              <p:nvPr/>
            </p:nvSpPr>
            <p:spPr bwMode="auto">
              <a:xfrm>
                <a:off x="2135" y="3385"/>
                <a:ext cx="83" cy="93"/>
              </a:xfrm>
              <a:custGeom>
                <a:avLst/>
                <a:gdLst>
                  <a:gd name="T0" fmla="*/ 63 w 83"/>
                  <a:gd name="T1" fmla="*/ 0 h 93"/>
                  <a:gd name="T2" fmla="*/ 68 w 83"/>
                  <a:gd name="T3" fmla="*/ 22 h 93"/>
                  <a:gd name="T4" fmla="*/ 77 w 83"/>
                  <a:gd name="T5" fmla="*/ 40 h 93"/>
                  <a:gd name="T6" fmla="*/ 82 w 83"/>
                  <a:gd name="T7" fmla="*/ 72 h 93"/>
                  <a:gd name="T8" fmla="*/ 41 w 83"/>
                  <a:gd name="T9" fmla="*/ 72 h 93"/>
                  <a:gd name="T10" fmla="*/ 38 w 83"/>
                  <a:gd name="T11" fmla="*/ 68 h 93"/>
                  <a:gd name="T12" fmla="*/ 0 w 83"/>
                  <a:gd name="T13" fmla="*/ 92 h 93"/>
                  <a:gd name="T14" fmla="*/ 19 w 83"/>
                  <a:gd name="T15" fmla="*/ 54 h 93"/>
                  <a:gd name="T16" fmla="*/ 41 w 83"/>
                  <a:gd name="T17" fmla="*/ 22 h 93"/>
                  <a:gd name="T18" fmla="*/ 63 w 83"/>
                  <a:gd name="T19" fmla="*/ 0 h 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3" h="93">
                    <a:moveTo>
                      <a:pt x="63" y="0"/>
                    </a:moveTo>
                    <a:lnTo>
                      <a:pt x="68" y="22"/>
                    </a:lnTo>
                    <a:lnTo>
                      <a:pt x="77" y="40"/>
                    </a:lnTo>
                    <a:lnTo>
                      <a:pt x="82" y="72"/>
                    </a:lnTo>
                    <a:lnTo>
                      <a:pt x="41" y="72"/>
                    </a:lnTo>
                    <a:lnTo>
                      <a:pt x="38" y="68"/>
                    </a:lnTo>
                    <a:lnTo>
                      <a:pt x="0" y="92"/>
                    </a:lnTo>
                    <a:lnTo>
                      <a:pt x="19" y="54"/>
                    </a:lnTo>
                    <a:lnTo>
                      <a:pt x="41" y="22"/>
                    </a:lnTo>
                    <a:lnTo>
                      <a:pt x="63" y="0"/>
                    </a:lnTo>
                  </a:path>
                </a:pathLst>
              </a:custGeom>
              <a:solidFill>
                <a:srgbClr val="A0C0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9158" name="Group 20"/>
            <p:cNvGrpSpPr>
              <a:grpSpLocks/>
            </p:cNvGrpSpPr>
            <p:nvPr/>
          </p:nvGrpSpPr>
          <p:grpSpPr bwMode="auto">
            <a:xfrm>
              <a:off x="1549" y="3207"/>
              <a:ext cx="1092" cy="604"/>
              <a:chOff x="1549" y="3207"/>
              <a:chExt cx="1092" cy="604"/>
            </a:xfrm>
          </p:grpSpPr>
          <p:grpSp>
            <p:nvGrpSpPr>
              <p:cNvPr id="49159" name="Group 21"/>
              <p:cNvGrpSpPr>
                <a:grpSpLocks/>
              </p:cNvGrpSpPr>
              <p:nvPr/>
            </p:nvGrpSpPr>
            <p:grpSpPr bwMode="auto">
              <a:xfrm>
                <a:off x="2193" y="3207"/>
                <a:ext cx="253" cy="280"/>
                <a:chOff x="2193" y="3207"/>
                <a:chExt cx="253" cy="280"/>
              </a:xfrm>
            </p:grpSpPr>
            <p:sp>
              <p:nvSpPr>
                <p:cNvPr id="49182" name="Freeform 22"/>
                <p:cNvSpPr>
                  <a:spLocks/>
                </p:cNvSpPr>
                <p:nvPr/>
              </p:nvSpPr>
              <p:spPr bwMode="auto">
                <a:xfrm>
                  <a:off x="2193" y="3241"/>
                  <a:ext cx="252" cy="246"/>
                </a:xfrm>
                <a:custGeom>
                  <a:avLst/>
                  <a:gdLst>
                    <a:gd name="T0" fmla="*/ 229 w 252"/>
                    <a:gd name="T1" fmla="*/ 16 h 246"/>
                    <a:gd name="T2" fmla="*/ 171 w 252"/>
                    <a:gd name="T3" fmla="*/ 0 h 246"/>
                    <a:gd name="T4" fmla="*/ 123 w 252"/>
                    <a:gd name="T5" fmla="*/ 20 h 246"/>
                    <a:gd name="T6" fmla="*/ 89 w 252"/>
                    <a:gd name="T7" fmla="*/ 49 h 246"/>
                    <a:gd name="T8" fmla="*/ 75 w 252"/>
                    <a:gd name="T9" fmla="*/ 76 h 246"/>
                    <a:gd name="T10" fmla="*/ 56 w 252"/>
                    <a:gd name="T11" fmla="*/ 108 h 246"/>
                    <a:gd name="T12" fmla="*/ 38 w 252"/>
                    <a:gd name="T13" fmla="*/ 100 h 246"/>
                    <a:gd name="T14" fmla="*/ 9 w 252"/>
                    <a:gd name="T15" fmla="*/ 116 h 246"/>
                    <a:gd name="T16" fmla="*/ 0 w 252"/>
                    <a:gd name="T17" fmla="*/ 137 h 246"/>
                    <a:gd name="T18" fmla="*/ 5 w 252"/>
                    <a:gd name="T19" fmla="*/ 174 h 246"/>
                    <a:gd name="T20" fmla="*/ 14 w 252"/>
                    <a:gd name="T21" fmla="*/ 206 h 246"/>
                    <a:gd name="T22" fmla="*/ 32 w 252"/>
                    <a:gd name="T23" fmla="*/ 227 h 246"/>
                    <a:gd name="T24" fmla="*/ 70 w 252"/>
                    <a:gd name="T25" fmla="*/ 235 h 246"/>
                    <a:gd name="T26" fmla="*/ 106 w 252"/>
                    <a:gd name="T27" fmla="*/ 245 h 246"/>
                    <a:gd name="T28" fmla="*/ 138 w 252"/>
                    <a:gd name="T29" fmla="*/ 208 h 246"/>
                    <a:gd name="T30" fmla="*/ 133 w 252"/>
                    <a:gd name="T31" fmla="*/ 180 h 246"/>
                    <a:gd name="T32" fmla="*/ 116 w 252"/>
                    <a:gd name="T33" fmla="*/ 188 h 246"/>
                    <a:gd name="T34" fmla="*/ 99 w 252"/>
                    <a:gd name="T35" fmla="*/ 188 h 246"/>
                    <a:gd name="T36" fmla="*/ 90 w 252"/>
                    <a:gd name="T37" fmla="*/ 180 h 246"/>
                    <a:gd name="T38" fmla="*/ 85 w 252"/>
                    <a:gd name="T39" fmla="*/ 171 h 246"/>
                    <a:gd name="T40" fmla="*/ 106 w 252"/>
                    <a:gd name="T41" fmla="*/ 149 h 246"/>
                    <a:gd name="T42" fmla="*/ 121 w 252"/>
                    <a:gd name="T43" fmla="*/ 131 h 246"/>
                    <a:gd name="T44" fmla="*/ 159 w 252"/>
                    <a:gd name="T45" fmla="*/ 135 h 246"/>
                    <a:gd name="T46" fmla="*/ 162 w 252"/>
                    <a:gd name="T47" fmla="*/ 112 h 246"/>
                    <a:gd name="T48" fmla="*/ 176 w 252"/>
                    <a:gd name="T49" fmla="*/ 125 h 246"/>
                    <a:gd name="T50" fmla="*/ 176 w 252"/>
                    <a:gd name="T51" fmla="*/ 141 h 246"/>
                    <a:gd name="T52" fmla="*/ 195 w 252"/>
                    <a:gd name="T53" fmla="*/ 165 h 246"/>
                    <a:gd name="T54" fmla="*/ 222 w 252"/>
                    <a:gd name="T55" fmla="*/ 174 h 246"/>
                    <a:gd name="T56" fmla="*/ 248 w 252"/>
                    <a:gd name="T57" fmla="*/ 165 h 246"/>
                    <a:gd name="T58" fmla="*/ 249 w 252"/>
                    <a:gd name="T59" fmla="*/ 125 h 246"/>
                    <a:gd name="T60" fmla="*/ 242 w 252"/>
                    <a:gd name="T61" fmla="*/ 100 h 246"/>
                    <a:gd name="T62" fmla="*/ 249 w 252"/>
                    <a:gd name="T63" fmla="*/ 67 h 246"/>
                    <a:gd name="T64" fmla="*/ 244 w 252"/>
                    <a:gd name="T65" fmla="*/ 31 h 24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2" h="246">
                      <a:moveTo>
                        <a:pt x="244" y="31"/>
                      </a:moveTo>
                      <a:lnTo>
                        <a:pt x="229" y="16"/>
                      </a:lnTo>
                      <a:lnTo>
                        <a:pt x="203" y="0"/>
                      </a:lnTo>
                      <a:lnTo>
                        <a:pt x="171" y="0"/>
                      </a:lnTo>
                      <a:lnTo>
                        <a:pt x="137" y="4"/>
                      </a:lnTo>
                      <a:lnTo>
                        <a:pt x="123" y="20"/>
                      </a:lnTo>
                      <a:lnTo>
                        <a:pt x="113" y="35"/>
                      </a:lnTo>
                      <a:lnTo>
                        <a:pt x="89" y="49"/>
                      </a:lnTo>
                      <a:lnTo>
                        <a:pt x="85" y="59"/>
                      </a:lnTo>
                      <a:lnTo>
                        <a:pt x="75" y="76"/>
                      </a:lnTo>
                      <a:lnTo>
                        <a:pt x="70" y="90"/>
                      </a:lnTo>
                      <a:lnTo>
                        <a:pt x="56" y="108"/>
                      </a:lnTo>
                      <a:lnTo>
                        <a:pt x="50" y="108"/>
                      </a:lnTo>
                      <a:lnTo>
                        <a:pt x="38" y="100"/>
                      </a:lnTo>
                      <a:lnTo>
                        <a:pt x="24" y="108"/>
                      </a:lnTo>
                      <a:lnTo>
                        <a:pt x="9" y="116"/>
                      </a:lnTo>
                      <a:lnTo>
                        <a:pt x="2" y="127"/>
                      </a:lnTo>
                      <a:lnTo>
                        <a:pt x="0" y="137"/>
                      </a:lnTo>
                      <a:lnTo>
                        <a:pt x="0" y="157"/>
                      </a:lnTo>
                      <a:lnTo>
                        <a:pt x="5" y="174"/>
                      </a:lnTo>
                      <a:lnTo>
                        <a:pt x="10" y="184"/>
                      </a:lnTo>
                      <a:lnTo>
                        <a:pt x="14" y="206"/>
                      </a:lnTo>
                      <a:lnTo>
                        <a:pt x="20" y="216"/>
                      </a:lnTo>
                      <a:lnTo>
                        <a:pt x="32" y="227"/>
                      </a:lnTo>
                      <a:lnTo>
                        <a:pt x="50" y="235"/>
                      </a:lnTo>
                      <a:lnTo>
                        <a:pt x="70" y="235"/>
                      </a:lnTo>
                      <a:lnTo>
                        <a:pt x="82" y="245"/>
                      </a:lnTo>
                      <a:lnTo>
                        <a:pt x="106" y="245"/>
                      </a:lnTo>
                      <a:lnTo>
                        <a:pt x="123" y="235"/>
                      </a:lnTo>
                      <a:lnTo>
                        <a:pt x="138" y="208"/>
                      </a:lnTo>
                      <a:lnTo>
                        <a:pt x="138" y="184"/>
                      </a:lnTo>
                      <a:lnTo>
                        <a:pt x="133" y="180"/>
                      </a:lnTo>
                      <a:lnTo>
                        <a:pt x="126" y="180"/>
                      </a:lnTo>
                      <a:lnTo>
                        <a:pt x="116" y="188"/>
                      </a:lnTo>
                      <a:lnTo>
                        <a:pt x="108" y="196"/>
                      </a:lnTo>
                      <a:lnTo>
                        <a:pt x="99" y="188"/>
                      </a:lnTo>
                      <a:lnTo>
                        <a:pt x="97" y="188"/>
                      </a:lnTo>
                      <a:lnTo>
                        <a:pt x="90" y="180"/>
                      </a:lnTo>
                      <a:lnTo>
                        <a:pt x="89" y="176"/>
                      </a:lnTo>
                      <a:lnTo>
                        <a:pt x="85" y="171"/>
                      </a:lnTo>
                      <a:lnTo>
                        <a:pt x="97" y="161"/>
                      </a:lnTo>
                      <a:lnTo>
                        <a:pt x="106" y="149"/>
                      </a:lnTo>
                      <a:lnTo>
                        <a:pt x="109" y="137"/>
                      </a:lnTo>
                      <a:lnTo>
                        <a:pt x="121" y="131"/>
                      </a:lnTo>
                      <a:lnTo>
                        <a:pt x="155" y="143"/>
                      </a:lnTo>
                      <a:lnTo>
                        <a:pt x="159" y="135"/>
                      </a:lnTo>
                      <a:lnTo>
                        <a:pt x="162" y="122"/>
                      </a:lnTo>
                      <a:lnTo>
                        <a:pt x="162" y="112"/>
                      </a:lnTo>
                      <a:lnTo>
                        <a:pt x="174" y="122"/>
                      </a:lnTo>
                      <a:lnTo>
                        <a:pt x="176" y="125"/>
                      </a:lnTo>
                      <a:lnTo>
                        <a:pt x="178" y="135"/>
                      </a:lnTo>
                      <a:lnTo>
                        <a:pt x="176" y="141"/>
                      </a:lnTo>
                      <a:lnTo>
                        <a:pt x="181" y="153"/>
                      </a:lnTo>
                      <a:lnTo>
                        <a:pt x="195" y="165"/>
                      </a:lnTo>
                      <a:lnTo>
                        <a:pt x="208" y="172"/>
                      </a:lnTo>
                      <a:lnTo>
                        <a:pt x="222" y="174"/>
                      </a:lnTo>
                      <a:lnTo>
                        <a:pt x="229" y="172"/>
                      </a:lnTo>
                      <a:lnTo>
                        <a:pt x="248" y="165"/>
                      </a:lnTo>
                      <a:lnTo>
                        <a:pt x="251" y="143"/>
                      </a:lnTo>
                      <a:lnTo>
                        <a:pt x="249" y="125"/>
                      </a:lnTo>
                      <a:lnTo>
                        <a:pt x="244" y="110"/>
                      </a:lnTo>
                      <a:lnTo>
                        <a:pt x="242" y="100"/>
                      </a:lnTo>
                      <a:lnTo>
                        <a:pt x="246" y="90"/>
                      </a:lnTo>
                      <a:lnTo>
                        <a:pt x="249" y="67"/>
                      </a:lnTo>
                      <a:lnTo>
                        <a:pt x="248" y="51"/>
                      </a:lnTo>
                      <a:lnTo>
                        <a:pt x="244" y="31"/>
                      </a:lnTo>
                    </a:path>
                  </a:pathLst>
                </a:custGeom>
                <a:solidFill>
                  <a:srgbClr val="E0A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83" name="Freeform 23"/>
                <p:cNvSpPr>
                  <a:spLocks/>
                </p:cNvSpPr>
                <p:nvPr/>
              </p:nvSpPr>
              <p:spPr bwMode="auto">
                <a:xfrm>
                  <a:off x="2254" y="3207"/>
                  <a:ext cx="192" cy="138"/>
                </a:xfrm>
                <a:custGeom>
                  <a:avLst/>
                  <a:gdLst>
                    <a:gd name="T0" fmla="*/ 0 w 192"/>
                    <a:gd name="T1" fmla="*/ 125 h 138"/>
                    <a:gd name="T2" fmla="*/ 15 w 192"/>
                    <a:gd name="T3" fmla="*/ 125 h 138"/>
                    <a:gd name="T4" fmla="*/ 29 w 192"/>
                    <a:gd name="T5" fmla="*/ 117 h 138"/>
                    <a:gd name="T6" fmla="*/ 44 w 192"/>
                    <a:gd name="T7" fmla="*/ 106 h 138"/>
                    <a:gd name="T8" fmla="*/ 44 w 192"/>
                    <a:gd name="T9" fmla="*/ 133 h 138"/>
                    <a:gd name="T10" fmla="*/ 60 w 192"/>
                    <a:gd name="T11" fmla="*/ 137 h 138"/>
                    <a:gd name="T12" fmla="*/ 68 w 192"/>
                    <a:gd name="T13" fmla="*/ 125 h 138"/>
                    <a:gd name="T14" fmla="*/ 80 w 192"/>
                    <a:gd name="T15" fmla="*/ 108 h 138"/>
                    <a:gd name="T16" fmla="*/ 80 w 192"/>
                    <a:gd name="T17" fmla="*/ 102 h 138"/>
                    <a:gd name="T18" fmla="*/ 90 w 192"/>
                    <a:gd name="T19" fmla="*/ 104 h 138"/>
                    <a:gd name="T20" fmla="*/ 109 w 192"/>
                    <a:gd name="T21" fmla="*/ 100 h 138"/>
                    <a:gd name="T22" fmla="*/ 113 w 192"/>
                    <a:gd name="T23" fmla="*/ 96 h 138"/>
                    <a:gd name="T24" fmla="*/ 113 w 192"/>
                    <a:gd name="T25" fmla="*/ 82 h 138"/>
                    <a:gd name="T26" fmla="*/ 126 w 192"/>
                    <a:gd name="T27" fmla="*/ 80 h 138"/>
                    <a:gd name="T28" fmla="*/ 133 w 192"/>
                    <a:gd name="T29" fmla="*/ 72 h 138"/>
                    <a:gd name="T30" fmla="*/ 148 w 192"/>
                    <a:gd name="T31" fmla="*/ 72 h 138"/>
                    <a:gd name="T32" fmla="*/ 160 w 192"/>
                    <a:gd name="T33" fmla="*/ 82 h 138"/>
                    <a:gd name="T34" fmla="*/ 172 w 192"/>
                    <a:gd name="T35" fmla="*/ 82 h 138"/>
                    <a:gd name="T36" fmla="*/ 182 w 192"/>
                    <a:gd name="T37" fmla="*/ 90 h 138"/>
                    <a:gd name="T38" fmla="*/ 191 w 192"/>
                    <a:gd name="T39" fmla="*/ 92 h 138"/>
                    <a:gd name="T40" fmla="*/ 191 w 192"/>
                    <a:gd name="T41" fmla="*/ 76 h 138"/>
                    <a:gd name="T42" fmla="*/ 186 w 192"/>
                    <a:gd name="T43" fmla="*/ 53 h 138"/>
                    <a:gd name="T44" fmla="*/ 174 w 192"/>
                    <a:gd name="T45" fmla="*/ 49 h 138"/>
                    <a:gd name="T46" fmla="*/ 164 w 192"/>
                    <a:gd name="T47" fmla="*/ 37 h 138"/>
                    <a:gd name="T48" fmla="*/ 147 w 192"/>
                    <a:gd name="T49" fmla="*/ 29 h 138"/>
                    <a:gd name="T50" fmla="*/ 135 w 192"/>
                    <a:gd name="T51" fmla="*/ 25 h 138"/>
                    <a:gd name="T52" fmla="*/ 111 w 192"/>
                    <a:gd name="T53" fmla="*/ 12 h 138"/>
                    <a:gd name="T54" fmla="*/ 111 w 192"/>
                    <a:gd name="T55" fmla="*/ 10 h 138"/>
                    <a:gd name="T56" fmla="*/ 96 w 192"/>
                    <a:gd name="T57" fmla="*/ 2 h 138"/>
                    <a:gd name="T58" fmla="*/ 85 w 192"/>
                    <a:gd name="T59" fmla="*/ 0 h 138"/>
                    <a:gd name="T60" fmla="*/ 61 w 192"/>
                    <a:gd name="T61" fmla="*/ 0 h 138"/>
                    <a:gd name="T62" fmla="*/ 48 w 192"/>
                    <a:gd name="T63" fmla="*/ 10 h 138"/>
                    <a:gd name="T64" fmla="*/ 43 w 192"/>
                    <a:gd name="T65" fmla="*/ 16 h 138"/>
                    <a:gd name="T66" fmla="*/ 32 w 192"/>
                    <a:gd name="T67" fmla="*/ 25 h 138"/>
                    <a:gd name="T68" fmla="*/ 31 w 192"/>
                    <a:gd name="T69" fmla="*/ 39 h 138"/>
                    <a:gd name="T70" fmla="*/ 36 w 192"/>
                    <a:gd name="T71" fmla="*/ 45 h 138"/>
                    <a:gd name="T72" fmla="*/ 38 w 192"/>
                    <a:gd name="T73" fmla="*/ 49 h 138"/>
                    <a:gd name="T74" fmla="*/ 29 w 192"/>
                    <a:gd name="T75" fmla="*/ 49 h 138"/>
                    <a:gd name="T76" fmla="*/ 20 w 192"/>
                    <a:gd name="T77" fmla="*/ 51 h 138"/>
                    <a:gd name="T78" fmla="*/ 15 w 192"/>
                    <a:gd name="T79" fmla="*/ 59 h 138"/>
                    <a:gd name="T80" fmla="*/ 14 w 192"/>
                    <a:gd name="T81" fmla="*/ 72 h 138"/>
                    <a:gd name="T82" fmla="*/ 22 w 192"/>
                    <a:gd name="T83" fmla="*/ 80 h 138"/>
                    <a:gd name="T84" fmla="*/ 12 w 192"/>
                    <a:gd name="T85" fmla="*/ 88 h 138"/>
                    <a:gd name="T86" fmla="*/ 9 w 192"/>
                    <a:gd name="T87" fmla="*/ 98 h 138"/>
                    <a:gd name="T88" fmla="*/ 3 w 192"/>
                    <a:gd name="T89" fmla="*/ 112 h 138"/>
                    <a:gd name="T90" fmla="*/ 0 w 192"/>
                    <a:gd name="T91" fmla="*/ 125 h 13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92" h="138">
                      <a:moveTo>
                        <a:pt x="0" y="125"/>
                      </a:moveTo>
                      <a:lnTo>
                        <a:pt x="15" y="125"/>
                      </a:lnTo>
                      <a:lnTo>
                        <a:pt x="29" y="117"/>
                      </a:lnTo>
                      <a:lnTo>
                        <a:pt x="44" y="106"/>
                      </a:lnTo>
                      <a:lnTo>
                        <a:pt x="44" y="133"/>
                      </a:lnTo>
                      <a:lnTo>
                        <a:pt x="60" y="137"/>
                      </a:lnTo>
                      <a:lnTo>
                        <a:pt x="68" y="125"/>
                      </a:lnTo>
                      <a:lnTo>
                        <a:pt x="80" y="108"/>
                      </a:lnTo>
                      <a:lnTo>
                        <a:pt x="80" y="102"/>
                      </a:lnTo>
                      <a:lnTo>
                        <a:pt x="90" y="104"/>
                      </a:lnTo>
                      <a:lnTo>
                        <a:pt x="109" y="100"/>
                      </a:lnTo>
                      <a:lnTo>
                        <a:pt x="113" y="96"/>
                      </a:lnTo>
                      <a:lnTo>
                        <a:pt x="113" y="82"/>
                      </a:lnTo>
                      <a:lnTo>
                        <a:pt x="126" y="80"/>
                      </a:lnTo>
                      <a:lnTo>
                        <a:pt x="133" y="72"/>
                      </a:lnTo>
                      <a:lnTo>
                        <a:pt x="148" y="72"/>
                      </a:lnTo>
                      <a:lnTo>
                        <a:pt x="160" y="82"/>
                      </a:lnTo>
                      <a:lnTo>
                        <a:pt x="172" y="82"/>
                      </a:lnTo>
                      <a:lnTo>
                        <a:pt x="182" y="90"/>
                      </a:lnTo>
                      <a:lnTo>
                        <a:pt x="191" y="92"/>
                      </a:lnTo>
                      <a:lnTo>
                        <a:pt x="191" y="76"/>
                      </a:lnTo>
                      <a:lnTo>
                        <a:pt x="186" y="53"/>
                      </a:lnTo>
                      <a:lnTo>
                        <a:pt x="174" y="49"/>
                      </a:lnTo>
                      <a:lnTo>
                        <a:pt x="164" y="37"/>
                      </a:lnTo>
                      <a:lnTo>
                        <a:pt x="147" y="29"/>
                      </a:lnTo>
                      <a:lnTo>
                        <a:pt x="135" y="25"/>
                      </a:lnTo>
                      <a:lnTo>
                        <a:pt x="111" y="12"/>
                      </a:lnTo>
                      <a:lnTo>
                        <a:pt x="111" y="10"/>
                      </a:lnTo>
                      <a:lnTo>
                        <a:pt x="96" y="2"/>
                      </a:lnTo>
                      <a:lnTo>
                        <a:pt x="85" y="0"/>
                      </a:lnTo>
                      <a:lnTo>
                        <a:pt x="61" y="0"/>
                      </a:lnTo>
                      <a:lnTo>
                        <a:pt x="48" y="10"/>
                      </a:lnTo>
                      <a:lnTo>
                        <a:pt x="43" y="16"/>
                      </a:lnTo>
                      <a:lnTo>
                        <a:pt x="32" y="25"/>
                      </a:lnTo>
                      <a:lnTo>
                        <a:pt x="31" y="39"/>
                      </a:lnTo>
                      <a:lnTo>
                        <a:pt x="36" y="45"/>
                      </a:lnTo>
                      <a:lnTo>
                        <a:pt x="38" y="49"/>
                      </a:lnTo>
                      <a:lnTo>
                        <a:pt x="29" y="49"/>
                      </a:lnTo>
                      <a:lnTo>
                        <a:pt x="20" y="51"/>
                      </a:lnTo>
                      <a:lnTo>
                        <a:pt x="15" y="59"/>
                      </a:lnTo>
                      <a:lnTo>
                        <a:pt x="14" y="72"/>
                      </a:lnTo>
                      <a:lnTo>
                        <a:pt x="22" y="80"/>
                      </a:lnTo>
                      <a:lnTo>
                        <a:pt x="12" y="88"/>
                      </a:lnTo>
                      <a:lnTo>
                        <a:pt x="9" y="98"/>
                      </a:lnTo>
                      <a:lnTo>
                        <a:pt x="3" y="112"/>
                      </a:lnTo>
                      <a:lnTo>
                        <a:pt x="0" y="125"/>
                      </a:lnTo>
                    </a:path>
                  </a:pathLst>
                </a:custGeom>
                <a:solidFill>
                  <a:srgbClr val="804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9184" name="Group 24"/>
                <p:cNvGrpSpPr>
                  <a:grpSpLocks/>
                </p:cNvGrpSpPr>
                <p:nvPr/>
              </p:nvGrpSpPr>
              <p:grpSpPr bwMode="auto">
                <a:xfrm>
                  <a:off x="2387" y="3312"/>
                  <a:ext cx="42" cy="26"/>
                  <a:chOff x="2387" y="3312"/>
                  <a:chExt cx="42" cy="26"/>
                </a:xfrm>
              </p:grpSpPr>
              <p:sp>
                <p:nvSpPr>
                  <p:cNvPr id="49185" name="Freeform 25"/>
                  <p:cNvSpPr>
                    <a:spLocks/>
                  </p:cNvSpPr>
                  <p:nvPr/>
                </p:nvSpPr>
                <p:spPr bwMode="auto">
                  <a:xfrm>
                    <a:off x="2387" y="3312"/>
                    <a:ext cx="42" cy="20"/>
                  </a:xfrm>
                  <a:custGeom>
                    <a:avLst/>
                    <a:gdLst>
                      <a:gd name="T0" fmla="*/ 0 w 42"/>
                      <a:gd name="T1" fmla="*/ 19 h 20"/>
                      <a:gd name="T2" fmla="*/ 12 w 42"/>
                      <a:gd name="T3" fmla="*/ 2 h 20"/>
                      <a:gd name="T4" fmla="*/ 27 w 42"/>
                      <a:gd name="T5" fmla="*/ 0 h 20"/>
                      <a:gd name="T6" fmla="*/ 38 w 42"/>
                      <a:gd name="T7" fmla="*/ 8 h 20"/>
                      <a:gd name="T8" fmla="*/ 41 w 42"/>
                      <a:gd name="T9" fmla="*/ 19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20">
                        <a:moveTo>
                          <a:pt x="0" y="19"/>
                        </a:moveTo>
                        <a:lnTo>
                          <a:pt x="12" y="2"/>
                        </a:lnTo>
                        <a:lnTo>
                          <a:pt x="27" y="0"/>
                        </a:lnTo>
                        <a:lnTo>
                          <a:pt x="38" y="8"/>
                        </a:lnTo>
                        <a:lnTo>
                          <a:pt x="41" y="1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86" name="Freeform 26"/>
                  <p:cNvSpPr>
                    <a:spLocks/>
                  </p:cNvSpPr>
                  <p:nvPr/>
                </p:nvSpPr>
                <p:spPr bwMode="auto">
                  <a:xfrm>
                    <a:off x="2411" y="3331"/>
                    <a:ext cx="11" cy="7"/>
                  </a:xfrm>
                  <a:custGeom>
                    <a:avLst/>
                    <a:gdLst>
                      <a:gd name="T0" fmla="*/ 0 w 11"/>
                      <a:gd name="T1" fmla="*/ 3 h 7"/>
                      <a:gd name="T2" fmla="*/ 2 w 11"/>
                      <a:gd name="T3" fmla="*/ 0 h 7"/>
                      <a:gd name="T4" fmla="*/ 5 w 11"/>
                      <a:gd name="T5" fmla="*/ 0 h 7"/>
                      <a:gd name="T6" fmla="*/ 8 w 11"/>
                      <a:gd name="T7" fmla="*/ 2 h 7"/>
                      <a:gd name="T8" fmla="*/ 10 w 11"/>
                      <a:gd name="T9" fmla="*/ 6 h 7"/>
                      <a:gd name="T10" fmla="*/ 8 w 11"/>
                      <a:gd name="T11" fmla="*/ 6 h 7"/>
                      <a:gd name="T12" fmla="*/ 5 w 11"/>
                      <a:gd name="T13" fmla="*/ 6 h 7"/>
                      <a:gd name="T14" fmla="*/ 2 w 11"/>
                      <a:gd name="T15" fmla="*/ 6 h 7"/>
                      <a:gd name="T16" fmla="*/ 0 w 11"/>
                      <a:gd name="T17" fmla="*/ 3 h 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 h="7">
                        <a:moveTo>
                          <a:pt x="0" y="3"/>
                        </a:moveTo>
                        <a:lnTo>
                          <a:pt x="2" y="0"/>
                        </a:lnTo>
                        <a:lnTo>
                          <a:pt x="5" y="0"/>
                        </a:lnTo>
                        <a:lnTo>
                          <a:pt x="8" y="2"/>
                        </a:lnTo>
                        <a:lnTo>
                          <a:pt x="10" y="6"/>
                        </a:lnTo>
                        <a:lnTo>
                          <a:pt x="8" y="6"/>
                        </a:lnTo>
                        <a:lnTo>
                          <a:pt x="5" y="6"/>
                        </a:lnTo>
                        <a:lnTo>
                          <a:pt x="2" y="6"/>
                        </a:lnTo>
                        <a:lnTo>
                          <a:pt x="0" y="3"/>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49160" name="Group 27"/>
              <p:cNvGrpSpPr>
                <a:grpSpLocks/>
              </p:cNvGrpSpPr>
              <p:nvPr/>
            </p:nvGrpSpPr>
            <p:grpSpPr bwMode="auto">
              <a:xfrm>
                <a:off x="2203" y="3509"/>
                <a:ext cx="438" cy="255"/>
                <a:chOff x="2203" y="3509"/>
                <a:chExt cx="438" cy="255"/>
              </a:xfrm>
            </p:grpSpPr>
            <p:grpSp>
              <p:nvGrpSpPr>
                <p:cNvPr id="49173" name="Group 28"/>
                <p:cNvGrpSpPr>
                  <a:grpSpLocks/>
                </p:cNvGrpSpPr>
                <p:nvPr/>
              </p:nvGrpSpPr>
              <p:grpSpPr bwMode="auto">
                <a:xfrm>
                  <a:off x="2457" y="3615"/>
                  <a:ext cx="184" cy="149"/>
                  <a:chOff x="2457" y="3615"/>
                  <a:chExt cx="184" cy="149"/>
                </a:xfrm>
              </p:grpSpPr>
              <p:sp>
                <p:nvSpPr>
                  <p:cNvPr id="49176" name="Freeform 29"/>
                  <p:cNvSpPr>
                    <a:spLocks/>
                  </p:cNvSpPr>
                  <p:nvPr/>
                </p:nvSpPr>
                <p:spPr bwMode="auto">
                  <a:xfrm>
                    <a:off x="2457" y="3615"/>
                    <a:ext cx="184" cy="149"/>
                  </a:xfrm>
                  <a:custGeom>
                    <a:avLst/>
                    <a:gdLst>
                      <a:gd name="T0" fmla="*/ 12 w 184"/>
                      <a:gd name="T1" fmla="*/ 30 h 149"/>
                      <a:gd name="T2" fmla="*/ 41 w 184"/>
                      <a:gd name="T3" fmla="*/ 20 h 149"/>
                      <a:gd name="T4" fmla="*/ 79 w 184"/>
                      <a:gd name="T5" fmla="*/ 2 h 149"/>
                      <a:gd name="T6" fmla="*/ 96 w 184"/>
                      <a:gd name="T7" fmla="*/ 0 h 149"/>
                      <a:gd name="T8" fmla="*/ 108 w 184"/>
                      <a:gd name="T9" fmla="*/ 2 h 149"/>
                      <a:gd name="T10" fmla="*/ 116 w 184"/>
                      <a:gd name="T11" fmla="*/ 8 h 149"/>
                      <a:gd name="T12" fmla="*/ 127 w 184"/>
                      <a:gd name="T13" fmla="*/ 12 h 149"/>
                      <a:gd name="T14" fmla="*/ 132 w 184"/>
                      <a:gd name="T15" fmla="*/ 22 h 149"/>
                      <a:gd name="T16" fmla="*/ 151 w 184"/>
                      <a:gd name="T17" fmla="*/ 30 h 149"/>
                      <a:gd name="T18" fmla="*/ 169 w 184"/>
                      <a:gd name="T19" fmla="*/ 39 h 149"/>
                      <a:gd name="T20" fmla="*/ 176 w 184"/>
                      <a:gd name="T21" fmla="*/ 55 h 149"/>
                      <a:gd name="T22" fmla="*/ 176 w 184"/>
                      <a:gd name="T23" fmla="*/ 65 h 149"/>
                      <a:gd name="T24" fmla="*/ 168 w 184"/>
                      <a:gd name="T25" fmla="*/ 69 h 149"/>
                      <a:gd name="T26" fmla="*/ 176 w 184"/>
                      <a:gd name="T27" fmla="*/ 73 h 149"/>
                      <a:gd name="T28" fmla="*/ 181 w 184"/>
                      <a:gd name="T29" fmla="*/ 81 h 149"/>
                      <a:gd name="T30" fmla="*/ 183 w 184"/>
                      <a:gd name="T31" fmla="*/ 87 h 149"/>
                      <a:gd name="T32" fmla="*/ 178 w 184"/>
                      <a:gd name="T33" fmla="*/ 93 h 149"/>
                      <a:gd name="T34" fmla="*/ 162 w 184"/>
                      <a:gd name="T35" fmla="*/ 99 h 149"/>
                      <a:gd name="T36" fmla="*/ 171 w 184"/>
                      <a:gd name="T37" fmla="*/ 103 h 149"/>
                      <a:gd name="T38" fmla="*/ 176 w 184"/>
                      <a:gd name="T39" fmla="*/ 111 h 149"/>
                      <a:gd name="T40" fmla="*/ 173 w 184"/>
                      <a:gd name="T41" fmla="*/ 116 h 149"/>
                      <a:gd name="T42" fmla="*/ 164 w 184"/>
                      <a:gd name="T43" fmla="*/ 120 h 149"/>
                      <a:gd name="T44" fmla="*/ 159 w 184"/>
                      <a:gd name="T45" fmla="*/ 124 h 149"/>
                      <a:gd name="T46" fmla="*/ 164 w 184"/>
                      <a:gd name="T47" fmla="*/ 128 h 149"/>
                      <a:gd name="T48" fmla="*/ 168 w 184"/>
                      <a:gd name="T49" fmla="*/ 136 h 149"/>
                      <a:gd name="T50" fmla="*/ 157 w 184"/>
                      <a:gd name="T51" fmla="*/ 144 h 149"/>
                      <a:gd name="T52" fmla="*/ 137 w 184"/>
                      <a:gd name="T53" fmla="*/ 148 h 149"/>
                      <a:gd name="T54" fmla="*/ 120 w 184"/>
                      <a:gd name="T55" fmla="*/ 134 h 149"/>
                      <a:gd name="T56" fmla="*/ 99 w 184"/>
                      <a:gd name="T57" fmla="*/ 118 h 149"/>
                      <a:gd name="T58" fmla="*/ 79 w 184"/>
                      <a:gd name="T59" fmla="*/ 120 h 149"/>
                      <a:gd name="T60" fmla="*/ 65 w 184"/>
                      <a:gd name="T61" fmla="*/ 120 h 149"/>
                      <a:gd name="T62" fmla="*/ 43 w 184"/>
                      <a:gd name="T63" fmla="*/ 116 h 149"/>
                      <a:gd name="T64" fmla="*/ 29 w 184"/>
                      <a:gd name="T65" fmla="*/ 109 h 149"/>
                      <a:gd name="T66" fmla="*/ 17 w 184"/>
                      <a:gd name="T67" fmla="*/ 99 h 149"/>
                      <a:gd name="T68" fmla="*/ 0 w 184"/>
                      <a:gd name="T69" fmla="*/ 79 h 149"/>
                      <a:gd name="T70" fmla="*/ 12 w 184"/>
                      <a:gd name="T71" fmla="*/ 30 h 14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84" h="149">
                        <a:moveTo>
                          <a:pt x="12" y="30"/>
                        </a:moveTo>
                        <a:lnTo>
                          <a:pt x="41" y="20"/>
                        </a:lnTo>
                        <a:lnTo>
                          <a:pt x="79" y="2"/>
                        </a:lnTo>
                        <a:lnTo>
                          <a:pt x="96" y="0"/>
                        </a:lnTo>
                        <a:lnTo>
                          <a:pt x="108" y="2"/>
                        </a:lnTo>
                        <a:lnTo>
                          <a:pt x="116" y="8"/>
                        </a:lnTo>
                        <a:lnTo>
                          <a:pt x="127" y="12"/>
                        </a:lnTo>
                        <a:lnTo>
                          <a:pt x="132" y="22"/>
                        </a:lnTo>
                        <a:lnTo>
                          <a:pt x="151" y="30"/>
                        </a:lnTo>
                        <a:lnTo>
                          <a:pt x="169" y="39"/>
                        </a:lnTo>
                        <a:lnTo>
                          <a:pt x="176" y="55"/>
                        </a:lnTo>
                        <a:lnTo>
                          <a:pt x="176" y="65"/>
                        </a:lnTo>
                        <a:lnTo>
                          <a:pt x="168" y="69"/>
                        </a:lnTo>
                        <a:lnTo>
                          <a:pt x="176" y="73"/>
                        </a:lnTo>
                        <a:lnTo>
                          <a:pt x="181" y="81"/>
                        </a:lnTo>
                        <a:lnTo>
                          <a:pt x="183" y="87"/>
                        </a:lnTo>
                        <a:lnTo>
                          <a:pt x="178" y="93"/>
                        </a:lnTo>
                        <a:lnTo>
                          <a:pt x="162" y="99"/>
                        </a:lnTo>
                        <a:lnTo>
                          <a:pt x="171" y="103"/>
                        </a:lnTo>
                        <a:lnTo>
                          <a:pt x="176" y="111"/>
                        </a:lnTo>
                        <a:lnTo>
                          <a:pt x="173" y="116"/>
                        </a:lnTo>
                        <a:lnTo>
                          <a:pt x="164" y="120"/>
                        </a:lnTo>
                        <a:lnTo>
                          <a:pt x="159" y="124"/>
                        </a:lnTo>
                        <a:lnTo>
                          <a:pt x="164" y="128"/>
                        </a:lnTo>
                        <a:lnTo>
                          <a:pt x="168" y="136"/>
                        </a:lnTo>
                        <a:lnTo>
                          <a:pt x="157" y="144"/>
                        </a:lnTo>
                        <a:lnTo>
                          <a:pt x="137" y="148"/>
                        </a:lnTo>
                        <a:lnTo>
                          <a:pt x="120" y="134"/>
                        </a:lnTo>
                        <a:lnTo>
                          <a:pt x="99" y="118"/>
                        </a:lnTo>
                        <a:lnTo>
                          <a:pt x="79" y="120"/>
                        </a:lnTo>
                        <a:lnTo>
                          <a:pt x="65" y="120"/>
                        </a:lnTo>
                        <a:lnTo>
                          <a:pt x="43" y="116"/>
                        </a:lnTo>
                        <a:lnTo>
                          <a:pt x="29" y="109"/>
                        </a:lnTo>
                        <a:lnTo>
                          <a:pt x="17" y="99"/>
                        </a:lnTo>
                        <a:lnTo>
                          <a:pt x="0" y="79"/>
                        </a:lnTo>
                        <a:lnTo>
                          <a:pt x="12" y="30"/>
                        </a:lnTo>
                      </a:path>
                    </a:pathLst>
                  </a:custGeom>
                  <a:solidFill>
                    <a:srgbClr val="E0A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9177" name="Group 30"/>
                  <p:cNvGrpSpPr>
                    <a:grpSpLocks/>
                  </p:cNvGrpSpPr>
                  <p:nvPr/>
                </p:nvGrpSpPr>
                <p:grpSpPr bwMode="auto">
                  <a:xfrm>
                    <a:off x="2486" y="3623"/>
                    <a:ext cx="143" cy="114"/>
                    <a:chOff x="2486" y="3623"/>
                    <a:chExt cx="143" cy="114"/>
                  </a:xfrm>
                </p:grpSpPr>
                <p:sp>
                  <p:nvSpPr>
                    <p:cNvPr id="49178" name="Freeform 31"/>
                    <p:cNvSpPr>
                      <a:spLocks/>
                    </p:cNvSpPr>
                    <p:nvPr/>
                  </p:nvSpPr>
                  <p:spPr bwMode="auto">
                    <a:xfrm>
                      <a:off x="2486" y="3623"/>
                      <a:ext cx="107" cy="70"/>
                    </a:xfrm>
                    <a:custGeom>
                      <a:avLst/>
                      <a:gdLst>
                        <a:gd name="T0" fmla="*/ 58 w 107"/>
                        <a:gd name="T1" fmla="*/ 0 h 70"/>
                        <a:gd name="T2" fmla="*/ 97 w 107"/>
                        <a:gd name="T3" fmla="*/ 37 h 70"/>
                        <a:gd name="T4" fmla="*/ 106 w 107"/>
                        <a:gd name="T5" fmla="*/ 51 h 70"/>
                        <a:gd name="T6" fmla="*/ 106 w 107"/>
                        <a:gd name="T7" fmla="*/ 59 h 70"/>
                        <a:gd name="T8" fmla="*/ 104 w 107"/>
                        <a:gd name="T9" fmla="*/ 65 h 70"/>
                        <a:gd name="T10" fmla="*/ 92 w 107"/>
                        <a:gd name="T11" fmla="*/ 67 h 70"/>
                        <a:gd name="T12" fmla="*/ 80 w 107"/>
                        <a:gd name="T13" fmla="*/ 65 h 70"/>
                        <a:gd name="T14" fmla="*/ 70 w 107"/>
                        <a:gd name="T15" fmla="*/ 59 h 70"/>
                        <a:gd name="T16" fmla="*/ 56 w 107"/>
                        <a:gd name="T17" fmla="*/ 45 h 70"/>
                        <a:gd name="T18" fmla="*/ 46 w 107"/>
                        <a:gd name="T19" fmla="*/ 53 h 70"/>
                        <a:gd name="T20" fmla="*/ 38 w 107"/>
                        <a:gd name="T21" fmla="*/ 63 h 70"/>
                        <a:gd name="T22" fmla="*/ 21 w 107"/>
                        <a:gd name="T23" fmla="*/ 69 h 70"/>
                        <a:gd name="T24" fmla="*/ 7 w 107"/>
                        <a:gd name="T25" fmla="*/ 69 h 70"/>
                        <a:gd name="T26" fmla="*/ 0 w 107"/>
                        <a:gd name="T27" fmla="*/ 65 h 7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7" h="70">
                          <a:moveTo>
                            <a:pt x="58" y="0"/>
                          </a:moveTo>
                          <a:lnTo>
                            <a:pt x="97" y="37"/>
                          </a:lnTo>
                          <a:lnTo>
                            <a:pt x="106" y="51"/>
                          </a:lnTo>
                          <a:lnTo>
                            <a:pt x="106" y="59"/>
                          </a:lnTo>
                          <a:lnTo>
                            <a:pt x="104" y="65"/>
                          </a:lnTo>
                          <a:lnTo>
                            <a:pt x="92" y="67"/>
                          </a:lnTo>
                          <a:lnTo>
                            <a:pt x="80" y="65"/>
                          </a:lnTo>
                          <a:lnTo>
                            <a:pt x="70" y="59"/>
                          </a:lnTo>
                          <a:lnTo>
                            <a:pt x="56" y="45"/>
                          </a:lnTo>
                          <a:lnTo>
                            <a:pt x="46" y="53"/>
                          </a:lnTo>
                          <a:lnTo>
                            <a:pt x="38" y="63"/>
                          </a:lnTo>
                          <a:lnTo>
                            <a:pt x="21" y="69"/>
                          </a:lnTo>
                          <a:lnTo>
                            <a:pt x="7" y="69"/>
                          </a:lnTo>
                          <a:lnTo>
                            <a:pt x="0" y="65"/>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79" name="Freeform 32"/>
                    <p:cNvSpPr>
                      <a:spLocks/>
                    </p:cNvSpPr>
                    <p:nvPr/>
                  </p:nvSpPr>
                  <p:spPr bwMode="auto">
                    <a:xfrm>
                      <a:off x="2577" y="3689"/>
                      <a:ext cx="52" cy="29"/>
                    </a:xfrm>
                    <a:custGeom>
                      <a:avLst/>
                      <a:gdLst>
                        <a:gd name="T0" fmla="*/ 0 w 52"/>
                        <a:gd name="T1" fmla="*/ 0 h 29"/>
                        <a:gd name="T2" fmla="*/ 7 w 52"/>
                        <a:gd name="T3" fmla="*/ 14 h 29"/>
                        <a:gd name="T4" fmla="*/ 22 w 52"/>
                        <a:gd name="T5" fmla="*/ 20 h 29"/>
                        <a:gd name="T6" fmla="*/ 51 w 52"/>
                        <a:gd name="T7" fmla="*/ 28 h 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 h="29">
                          <a:moveTo>
                            <a:pt x="0" y="0"/>
                          </a:moveTo>
                          <a:lnTo>
                            <a:pt x="7" y="14"/>
                          </a:lnTo>
                          <a:lnTo>
                            <a:pt x="22" y="20"/>
                          </a:lnTo>
                          <a:lnTo>
                            <a:pt x="51" y="28"/>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80" name="Freeform 33"/>
                    <p:cNvSpPr>
                      <a:spLocks/>
                    </p:cNvSpPr>
                    <p:nvPr/>
                  </p:nvSpPr>
                  <p:spPr bwMode="auto">
                    <a:xfrm>
                      <a:off x="2541" y="3667"/>
                      <a:ext cx="76" cy="70"/>
                    </a:xfrm>
                    <a:custGeom>
                      <a:avLst/>
                      <a:gdLst>
                        <a:gd name="T0" fmla="*/ 2 w 76"/>
                        <a:gd name="T1" fmla="*/ 0 h 70"/>
                        <a:gd name="T2" fmla="*/ 0 w 76"/>
                        <a:gd name="T3" fmla="*/ 24 h 70"/>
                        <a:gd name="T4" fmla="*/ 7 w 76"/>
                        <a:gd name="T5" fmla="*/ 37 h 70"/>
                        <a:gd name="T6" fmla="*/ 29 w 76"/>
                        <a:gd name="T7" fmla="*/ 55 h 70"/>
                        <a:gd name="T8" fmla="*/ 46 w 76"/>
                        <a:gd name="T9" fmla="*/ 61 h 70"/>
                        <a:gd name="T10" fmla="*/ 60 w 76"/>
                        <a:gd name="T11" fmla="*/ 65 h 70"/>
                        <a:gd name="T12" fmla="*/ 75 w 76"/>
                        <a:gd name="T13" fmla="*/ 69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6" h="70">
                          <a:moveTo>
                            <a:pt x="2" y="0"/>
                          </a:moveTo>
                          <a:lnTo>
                            <a:pt x="0" y="24"/>
                          </a:lnTo>
                          <a:lnTo>
                            <a:pt x="7" y="37"/>
                          </a:lnTo>
                          <a:lnTo>
                            <a:pt x="29" y="55"/>
                          </a:lnTo>
                          <a:lnTo>
                            <a:pt x="46" y="61"/>
                          </a:lnTo>
                          <a:lnTo>
                            <a:pt x="60" y="65"/>
                          </a:lnTo>
                          <a:lnTo>
                            <a:pt x="75" y="6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81" name="Freeform 34"/>
                    <p:cNvSpPr>
                      <a:spLocks/>
                    </p:cNvSpPr>
                    <p:nvPr/>
                  </p:nvSpPr>
                  <p:spPr bwMode="auto">
                    <a:xfrm>
                      <a:off x="2590" y="3670"/>
                      <a:ext cx="39" cy="10"/>
                    </a:xfrm>
                    <a:custGeom>
                      <a:avLst/>
                      <a:gdLst>
                        <a:gd name="T0" fmla="*/ 0 w 39"/>
                        <a:gd name="T1" fmla="*/ 0 h 10"/>
                        <a:gd name="T2" fmla="*/ 31 w 39"/>
                        <a:gd name="T3" fmla="*/ 4 h 10"/>
                        <a:gd name="T4" fmla="*/ 38 w 39"/>
                        <a:gd name="T5" fmla="*/ 9 h 10"/>
                        <a:gd name="T6" fmla="*/ 0 60000 65536"/>
                        <a:gd name="T7" fmla="*/ 0 60000 65536"/>
                        <a:gd name="T8" fmla="*/ 0 60000 65536"/>
                      </a:gdLst>
                      <a:ahLst/>
                      <a:cxnLst>
                        <a:cxn ang="T6">
                          <a:pos x="T0" y="T1"/>
                        </a:cxn>
                        <a:cxn ang="T7">
                          <a:pos x="T2" y="T3"/>
                        </a:cxn>
                        <a:cxn ang="T8">
                          <a:pos x="T4" y="T5"/>
                        </a:cxn>
                      </a:cxnLst>
                      <a:rect l="0" t="0" r="r" b="b"/>
                      <a:pathLst>
                        <a:path w="39" h="10">
                          <a:moveTo>
                            <a:pt x="0" y="0"/>
                          </a:moveTo>
                          <a:lnTo>
                            <a:pt x="31" y="4"/>
                          </a:lnTo>
                          <a:lnTo>
                            <a:pt x="38" y="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49174" name="Freeform 35"/>
                <p:cNvSpPr>
                  <a:spLocks/>
                </p:cNvSpPr>
                <p:nvPr/>
              </p:nvSpPr>
              <p:spPr bwMode="auto">
                <a:xfrm>
                  <a:off x="2408" y="3619"/>
                  <a:ext cx="96" cy="92"/>
                </a:xfrm>
                <a:custGeom>
                  <a:avLst/>
                  <a:gdLst>
                    <a:gd name="T0" fmla="*/ 20 w 96"/>
                    <a:gd name="T1" fmla="*/ 4 h 92"/>
                    <a:gd name="T2" fmla="*/ 48 w 96"/>
                    <a:gd name="T3" fmla="*/ 0 h 92"/>
                    <a:gd name="T4" fmla="*/ 61 w 96"/>
                    <a:gd name="T5" fmla="*/ 2 h 92"/>
                    <a:gd name="T6" fmla="*/ 83 w 96"/>
                    <a:gd name="T7" fmla="*/ 6 h 92"/>
                    <a:gd name="T8" fmla="*/ 95 w 96"/>
                    <a:gd name="T9" fmla="*/ 14 h 92"/>
                    <a:gd name="T10" fmla="*/ 80 w 96"/>
                    <a:gd name="T11" fmla="*/ 29 h 92"/>
                    <a:gd name="T12" fmla="*/ 70 w 96"/>
                    <a:gd name="T13" fmla="*/ 50 h 92"/>
                    <a:gd name="T14" fmla="*/ 56 w 96"/>
                    <a:gd name="T15" fmla="*/ 68 h 92"/>
                    <a:gd name="T16" fmla="*/ 46 w 96"/>
                    <a:gd name="T17" fmla="*/ 91 h 92"/>
                    <a:gd name="T18" fmla="*/ 20 w 96"/>
                    <a:gd name="T19" fmla="*/ 72 h 92"/>
                    <a:gd name="T20" fmla="*/ 0 w 96"/>
                    <a:gd name="T21" fmla="*/ 70 h 92"/>
                    <a:gd name="T22" fmla="*/ 20 w 96"/>
                    <a:gd name="T23" fmla="*/ 4 h 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6" h="92">
                      <a:moveTo>
                        <a:pt x="20" y="4"/>
                      </a:moveTo>
                      <a:lnTo>
                        <a:pt x="48" y="0"/>
                      </a:lnTo>
                      <a:lnTo>
                        <a:pt x="61" y="2"/>
                      </a:lnTo>
                      <a:lnTo>
                        <a:pt x="83" y="6"/>
                      </a:lnTo>
                      <a:lnTo>
                        <a:pt x="95" y="14"/>
                      </a:lnTo>
                      <a:lnTo>
                        <a:pt x="80" y="29"/>
                      </a:lnTo>
                      <a:lnTo>
                        <a:pt x="70" y="50"/>
                      </a:lnTo>
                      <a:lnTo>
                        <a:pt x="56" y="68"/>
                      </a:lnTo>
                      <a:lnTo>
                        <a:pt x="46" y="91"/>
                      </a:lnTo>
                      <a:lnTo>
                        <a:pt x="20" y="72"/>
                      </a:lnTo>
                      <a:lnTo>
                        <a:pt x="0" y="70"/>
                      </a:lnTo>
                      <a:lnTo>
                        <a:pt x="20" y="4"/>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75" name="Freeform 36"/>
                <p:cNvSpPr>
                  <a:spLocks/>
                </p:cNvSpPr>
                <p:nvPr/>
              </p:nvSpPr>
              <p:spPr bwMode="auto">
                <a:xfrm>
                  <a:off x="2203" y="3509"/>
                  <a:ext cx="242" cy="193"/>
                </a:xfrm>
                <a:custGeom>
                  <a:avLst/>
                  <a:gdLst>
                    <a:gd name="T0" fmla="*/ 38 w 242"/>
                    <a:gd name="T1" fmla="*/ 0 h 193"/>
                    <a:gd name="T2" fmla="*/ 60 w 242"/>
                    <a:gd name="T3" fmla="*/ 32 h 193"/>
                    <a:gd name="T4" fmla="*/ 85 w 242"/>
                    <a:gd name="T5" fmla="*/ 49 h 193"/>
                    <a:gd name="T6" fmla="*/ 133 w 242"/>
                    <a:gd name="T7" fmla="*/ 73 h 193"/>
                    <a:gd name="T8" fmla="*/ 241 w 242"/>
                    <a:gd name="T9" fmla="*/ 103 h 193"/>
                    <a:gd name="T10" fmla="*/ 232 w 242"/>
                    <a:gd name="T11" fmla="*/ 150 h 193"/>
                    <a:gd name="T12" fmla="*/ 226 w 242"/>
                    <a:gd name="T13" fmla="*/ 186 h 193"/>
                    <a:gd name="T14" fmla="*/ 200 w 242"/>
                    <a:gd name="T15" fmla="*/ 192 h 193"/>
                    <a:gd name="T16" fmla="*/ 185 w 242"/>
                    <a:gd name="T17" fmla="*/ 186 h 193"/>
                    <a:gd name="T18" fmla="*/ 133 w 242"/>
                    <a:gd name="T19" fmla="*/ 186 h 193"/>
                    <a:gd name="T20" fmla="*/ 108 w 242"/>
                    <a:gd name="T21" fmla="*/ 176 h 193"/>
                    <a:gd name="T22" fmla="*/ 77 w 242"/>
                    <a:gd name="T23" fmla="*/ 168 h 193"/>
                    <a:gd name="T24" fmla="*/ 53 w 242"/>
                    <a:gd name="T25" fmla="*/ 137 h 193"/>
                    <a:gd name="T26" fmla="*/ 21 w 242"/>
                    <a:gd name="T27" fmla="*/ 127 h 193"/>
                    <a:gd name="T28" fmla="*/ 5 w 242"/>
                    <a:gd name="T29" fmla="*/ 107 h 193"/>
                    <a:gd name="T30" fmla="*/ 0 w 242"/>
                    <a:gd name="T31" fmla="*/ 59 h 193"/>
                    <a:gd name="T32" fmla="*/ 17 w 242"/>
                    <a:gd name="T33" fmla="*/ 24 h 193"/>
                    <a:gd name="T34" fmla="*/ 38 w 242"/>
                    <a:gd name="T35" fmla="*/ 0 h 19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2" h="193">
                      <a:moveTo>
                        <a:pt x="38" y="0"/>
                      </a:moveTo>
                      <a:lnTo>
                        <a:pt x="60" y="32"/>
                      </a:lnTo>
                      <a:lnTo>
                        <a:pt x="85" y="49"/>
                      </a:lnTo>
                      <a:lnTo>
                        <a:pt x="133" y="73"/>
                      </a:lnTo>
                      <a:lnTo>
                        <a:pt x="241" y="103"/>
                      </a:lnTo>
                      <a:lnTo>
                        <a:pt x="232" y="150"/>
                      </a:lnTo>
                      <a:lnTo>
                        <a:pt x="226" y="186"/>
                      </a:lnTo>
                      <a:lnTo>
                        <a:pt x="200" y="192"/>
                      </a:lnTo>
                      <a:lnTo>
                        <a:pt x="185" y="186"/>
                      </a:lnTo>
                      <a:lnTo>
                        <a:pt x="133" y="186"/>
                      </a:lnTo>
                      <a:lnTo>
                        <a:pt x="108" y="176"/>
                      </a:lnTo>
                      <a:lnTo>
                        <a:pt x="77" y="168"/>
                      </a:lnTo>
                      <a:lnTo>
                        <a:pt x="53" y="137"/>
                      </a:lnTo>
                      <a:lnTo>
                        <a:pt x="21" y="127"/>
                      </a:lnTo>
                      <a:lnTo>
                        <a:pt x="5" y="107"/>
                      </a:lnTo>
                      <a:lnTo>
                        <a:pt x="0" y="59"/>
                      </a:lnTo>
                      <a:lnTo>
                        <a:pt x="17" y="24"/>
                      </a:lnTo>
                      <a:lnTo>
                        <a:pt x="38" y="0"/>
                      </a:lnTo>
                    </a:path>
                  </a:pathLst>
                </a:custGeom>
                <a:solidFill>
                  <a:srgbClr val="00206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9161" name="Freeform 37"/>
              <p:cNvSpPr>
                <a:spLocks/>
              </p:cNvSpPr>
              <p:nvPr/>
            </p:nvSpPr>
            <p:spPr bwMode="auto">
              <a:xfrm>
                <a:off x="2174" y="3455"/>
                <a:ext cx="301" cy="235"/>
              </a:xfrm>
              <a:custGeom>
                <a:avLst/>
                <a:gdLst>
                  <a:gd name="T0" fmla="*/ 41 w 301"/>
                  <a:gd name="T1" fmla="*/ 22 h 235"/>
                  <a:gd name="T2" fmla="*/ 82 w 301"/>
                  <a:gd name="T3" fmla="*/ 49 h 235"/>
                  <a:gd name="T4" fmla="*/ 128 w 301"/>
                  <a:gd name="T5" fmla="*/ 49 h 235"/>
                  <a:gd name="T6" fmla="*/ 138 w 301"/>
                  <a:gd name="T7" fmla="*/ 59 h 235"/>
                  <a:gd name="T8" fmla="*/ 141 w 301"/>
                  <a:gd name="T9" fmla="*/ 65 h 235"/>
                  <a:gd name="T10" fmla="*/ 145 w 301"/>
                  <a:gd name="T11" fmla="*/ 77 h 235"/>
                  <a:gd name="T12" fmla="*/ 177 w 301"/>
                  <a:gd name="T13" fmla="*/ 77 h 235"/>
                  <a:gd name="T14" fmla="*/ 230 w 301"/>
                  <a:gd name="T15" fmla="*/ 18 h 235"/>
                  <a:gd name="T16" fmla="*/ 271 w 301"/>
                  <a:gd name="T17" fmla="*/ 22 h 235"/>
                  <a:gd name="T18" fmla="*/ 288 w 301"/>
                  <a:gd name="T19" fmla="*/ 49 h 235"/>
                  <a:gd name="T20" fmla="*/ 300 w 301"/>
                  <a:gd name="T21" fmla="*/ 51 h 235"/>
                  <a:gd name="T22" fmla="*/ 271 w 301"/>
                  <a:gd name="T23" fmla="*/ 57 h 235"/>
                  <a:gd name="T24" fmla="*/ 242 w 301"/>
                  <a:gd name="T25" fmla="*/ 51 h 235"/>
                  <a:gd name="T26" fmla="*/ 225 w 301"/>
                  <a:gd name="T27" fmla="*/ 51 h 235"/>
                  <a:gd name="T28" fmla="*/ 218 w 301"/>
                  <a:gd name="T29" fmla="*/ 69 h 235"/>
                  <a:gd name="T30" fmla="*/ 210 w 301"/>
                  <a:gd name="T31" fmla="*/ 77 h 235"/>
                  <a:gd name="T32" fmla="*/ 213 w 301"/>
                  <a:gd name="T33" fmla="*/ 96 h 235"/>
                  <a:gd name="T34" fmla="*/ 198 w 301"/>
                  <a:gd name="T35" fmla="*/ 108 h 235"/>
                  <a:gd name="T36" fmla="*/ 152 w 301"/>
                  <a:gd name="T37" fmla="*/ 104 h 235"/>
                  <a:gd name="T38" fmla="*/ 124 w 301"/>
                  <a:gd name="T39" fmla="*/ 88 h 235"/>
                  <a:gd name="T40" fmla="*/ 118 w 301"/>
                  <a:gd name="T41" fmla="*/ 73 h 235"/>
                  <a:gd name="T42" fmla="*/ 75 w 301"/>
                  <a:gd name="T43" fmla="*/ 63 h 235"/>
                  <a:gd name="T44" fmla="*/ 101 w 301"/>
                  <a:gd name="T45" fmla="*/ 87 h 235"/>
                  <a:gd name="T46" fmla="*/ 116 w 301"/>
                  <a:gd name="T47" fmla="*/ 92 h 235"/>
                  <a:gd name="T48" fmla="*/ 121 w 301"/>
                  <a:gd name="T49" fmla="*/ 136 h 235"/>
                  <a:gd name="T50" fmla="*/ 141 w 301"/>
                  <a:gd name="T51" fmla="*/ 153 h 235"/>
                  <a:gd name="T52" fmla="*/ 141 w 301"/>
                  <a:gd name="T53" fmla="*/ 169 h 235"/>
                  <a:gd name="T54" fmla="*/ 162 w 301"/>
                  <a:gd name="T55" fmla="*/ 171 h 235"/>
                  <a:gd name="T56" fmla="*/ 165 w 301"/>
                  <a:gd name="T57" fmla="*/ 177 h 235"/>
                  <a:gd name="T58" fmla="*/ 213 w 301"/>
                  <a:gd name="T59" fmla="*/ 181 h 235"/>
                  <a:gd name="T60" fmla="*/ 206 w 301"/>
                  <a:gd name="T61" fmla="*/ 203 h 235"/>
                  <a:gd name="T62" fmla="*/ 213 w 301"/>
                  <a:gd name="T63" fmla="*/ 234 h 235"/>
                  <a:gd name="T64" fmla="*/ 189 w 301"/>
                  <a:gd name="T65" fmla="*/ 218 h 235"/>
                  <a:gd name="T66" fmla="*/ 157 w 301"/>
                  <a:gd name="T67" fmla="*/ 206 h 235"/>
                  <a:gd name="T68" fmla="*/ 118 w 301"/>
                  <a:gd name="T69" fmla="*/ 193 h 235"/>
                  <a:gd name="T70" fmla="*/ 101 w 301"/>
                  <a:gd name="T71" fmla="*/ 181 h 235"/>
                  <a:gd name="T72" fmla="*/ 109 w 301"/>
                  <a:gd name="T73" fmla="*/ 163 h 235"/>
                  <a:gd name="T74" fmla="*/ 89 w 301"/>
                  <a:gd name="T75" fmla="*/ 153 h 235"/>
                  <a:gd name="T76" fmla="*/ 82 w 301"/>
                  <a:gd name="T77" fmla="*/ 110 h 235"/>
                  <a:gd name="T78" fmla="*/ 73 w 301"/>
                  <a:gd name="T79" fmla="*/ 104 h 235"/>
                  <a:gd name="T80" fmla="*/ 70 w 301"/>
                  <a:gd name="T81" fmla="*/ 85 h 235"/>
                  <a:gd name="T82" fmla="*/ 60 w 301"/>
                  <a:gd name="T83" fmla="*/ 81 h 235"/>
                  <a:gd name="T84" fmla="*/ 44 w 301"/>
                  <a:gd name="T85" fmla="*/ 79 h 235"/>
                  <a:gd name="T86" fmla="*/ 32 w 301"/>
                  <a:gd name="T87" fmla="*/ 69 h 235"/>
                  <a:gd name="T88" fmla="*/ 32 w 301"/>
                  <a:gd name="T89" fmla="*/ 45 h 235"/>
                  <a:gd name="T90" fmla="*/ 14 w 301"/>
                  <a:gd name="T91" fmla="*/ 45 h 235"/>
                  <a:gd name="T92" fmla="*/ 0 w 301"/>
                  <a:gd name="T93" fmla="*/ 20 h 235"/>
                  <a:gd name="T94" fmla="*/ 12 w 301"/>
                  <a:gd name="T95" fmla="*/ 4 h 235"/>
                  <a:gd name="T96" fmla="*/ 29 w 301"/>
                  <a:gd name="T97" fmla="*/ 0 h 235"/>
                  <a:gd name="T98" fmla="*/ 41 w 301"/>
                  <a:gd name="T99" fmla="*/ 22 h 23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01" h="235">
                    <a:moveTo>
                      <a:pt x="41" y="22"/>
                    </a:moveTo>
                    <a:lnTo>
                      <a:pt x="82" y="49"/>
                    </a:lnTo>
                    <a:lnTo>
                      <a:pt x="128" y="49"/>
                    </a:lnTo>
                    <a:lnTo>
                      <a:pt x="138" y="59"/>
                    </a:lnTo>
                    <a:lnTo>
                      <a:pt x="141" y="65"/>
                    </a:lnTo>
                    <a:lnTo>
                      <a:pt x="145" y="77"/>
                    </a:lnTo>
                    <a:lnTo>
                      <a:pt x="177" y="77"/>
                    </a:lnTo>
                    <a:lnTo>
                      <a:pt x="230" y="18"/>
                    </a:lnTo>
                    <a:lnTo>
                      <a:pt x="271" y="22"/>
                    </a:lnTo>
                    <a:lnTo>
                      <a:pt x="288" y="49"/>
                    </a:lnTo>
                    <a:lnTo>
                      <a:pt x="300" y="51"/>
                    </a:lnTo>
                    <a:lnTo>
                      <a:pt x="271" y="57"/>
                    </a:lnTo>
                    <a:lnTo>
                      <a:pt x="242" y="51"/>
                    </a:lnTo>
                    <a:lnTo>
                      <a:pt x="225" y="51"/>
                    </a:lnTo>
                    <a:lnTo>
                      <a:pt x="218" y="69"/>
                    </a:lnTo>
                    <a:lnTo>
                      <a:pt x="210" y="77"/>
                    </a:lnTo>
                    <a:lnTo>
                      <a:pt x="213" y="96"/>
                    </a:lnTo>
                    <a:lnTo>
                      <a:pt x="198" y="108"/>
                    </a:lnTo>
                    <a:lnTo>
                      <a:pt x="152" y="104"/>
                    </a:lnTo>
                    <a:lnTo>
                      <a:pt x="124" y="88"/>
                    </a:lnTo>
                    <a:lnTo>
                      <a:pt x="118" y="73"/>
                    </a:lnTo>
                    <a:lnTo>
                      <a:pt x="75" y="63"/>
                    </a:lnTo>
                    <a:lnTo>
                      <a:pt x="101" y="87"/>
                    </a:lnTo>
                    <a:lnTo>
                      <a:pt x="116" y="92"/>
                    </a:lnTo>
                    <a:lnTo>
                      <a:pt x="121" y="136"/>
                    </a:lnTo>
                    <a:lnTo>
                      <a:pt x="141" y="153"/>
                    </a:lnTo>
                    <a:lnTo>
                      <a:pt x="141" y="169"/>
                    </a:lnTo>
                    <a:lnTo>
                      <a:pt x="162" y="171"/>
                    </a:lnTo>
                    <a:lnTo>
                      <a:pt x="165" y="177"/>
                    </a:lnTo>
                    <a:lnTo>
                      <a:pt x="213" y="181"/>
                    </a:lnTo>
                    <a:lnTo>
                      <a:pt x="206" y="203"/>
                    </a:lnTo>
                    <a:lnTo>
                      <a:pt x="213" y="234"/>
                    </a:lnTo>
                    <a:lnTo>
                      <a:pt x="189" y="218"/>
                    </a:lnTo>
                    <a:lnTo>
                      <a:pt x="157" y="206"/>
                    </a:lnTo>
                    <a:lnTo>
                      <a:pt x="118" y="193"/>
                    </a:lnTo>
                    <a:lnTo>
                      <a:pt x="101" y="181"/>
                    </a:lnTo>
                    <a:lnTo>
                      <a:pt x="109" y="163"/>
                    </a:lnTo>
                    <a:lnTo>
                      <a:pt x="89" y="153"/>
                    </a:lnTo>
                    <a:lnTo>
                      <a:pt x="82" y="110"/>
                    </a:lnTo>
                    <a:lnTo>
                      <a:pt x="73" y="104"/>
                    </a:lnTo>
                    <a:lnTo>
                      <a:pt x="70" y="85"/>
                    </a:lnTo>
                    <a:lnTo>
                      <a:pt x="60" y="81"/>
                    </a:lnTo>
                    <a:lnTo>
                      <a:pt x="44" y="79"/>
                    </a:lnTo>
                    <a:lnTo>
                      <a:pt x="32" y="69"/>
                    </a:lnTo>
                    <a:lnTo>
                      <a:pt x="32" y="45"/>
                    </a:lnTo>
                    <a:lnTo>
                      <a:pt x="14" y="45"/>
                    </a:lnTo>
                    <a:lnTo>
                      <a:pt x="0" y="20"/>
                    </a:lnTo>
                    <a:lnTo>
                      <a:pt x="12" y="4"/>
                    </a:lnTo>
                    <a:lnTo>
                      <a:pt x="29" y="0"/>
                    </a:lnTo>
                    <a:lnTo>
                      <a:pt x="41" y="22"/>
                    </a:lnTo>
                  </a:path>
                </a:pathLst>
              </a:custGeom>
              <a:solidFill>
                <a:srgbClr val="FF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9162" name="Group 38"/>
              <p:cNvGrpSpPr>
                <a:grpSpLocks/>
              </p:cNvGrpSpPr>
              <p:nvPr/>
            </p:nvGrpSpPr>
            <p:grpSpPr bwMode="auto">
              <a:xfrm>
                <a:off x="1549" y="3493"/>
                <a:ext cx="319" cy="318"/>
                <a:chOff x="1549" y="3493"/>
                <a:chExt cx="319" cy="318"/>
              </a:xfrm>
            </p:grpSpPr>
            <p:sp>
              <p:nvSpPr>
                <p:cNvPr id="49167" name="Freeform 39"/>
                <p:cNvSpPr>
                  <a:spLocks/>
                </p:cNvSpPr>
                <p:nvPr/>
              </p:nvSpPr>
              <p:spPr bwMode="auto">
                <a:xfrm>
                  <a:off x="1667" y="3493"/>
                  <a:ext cx="201" cy="197"/>
                </a:xfrm>
                <a:custGeom>
                  <a:avLst/>
                  <a:gdLst>
                    <a:gd name="T0" fmla="*/ 0 w 201"/>
                    <a:gd name="T1" fmla="*/ 0 h 197"/>
                    <a:gd name="T2" fmla="*/ 128 w 201"/>
                    <a:gd name="T3" fmla="*/ 172 h 197"/>
                    <a:gd name="T4" fmla="*/ 200 w 201"/>
                    <a:gd name="T5" fmla="*/ 196 h 197"/>
                    <a:gd name="T6" fmla="*/ 74 w 201"/>
                    <a:gd name="T7" fmla="*/ 20 h 197"/>
                    <a:gd name="T8" fmla="*/ 0 w 201"/>
                    <a:gd name="T9" fmla="*/ 0 h 1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1" h="197">
                      <a:moveTo>
                        <a:pt x="0" y="0"/>
                      </a:moveTo>
                      <a:lnTo>
                        <a:pt x="128" y="172"/>
                      </a:lnTo>
                      <a:lnTo>
                        <a:pt x="200" y="196"/>
                      </a:lnTo>
                      <a:lnTo>
                        <a:pt x="74" y="20"/>
                      </a:lnTo>
                      <a:lnTo>
                        <a:pt x="0" y="0"/>
                      </a:lnTo>
                    </a:path>
                  </a:pathLst>
                </a:custGeom>
                <a:solidFill>
                  <a:srgbClr val="FFC02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68" name="Freeform 40"/>
                <p:cNvSpPr>
                  <a:spLocks/>
                </p:cNvSpPr>
                <p:nvPr/>
              </p:nvSpPr>
              <p:spPr bwMode="auto">
                <a:xfrm>
                  <a:off x="1549" y="3493"/>
                  <a:ext cx="247" cy="297"/>
                </a:xfrm>
                <a:custGeom>
                  <a:avLst/>
                  <a:gdLst>
                    <a:gd name="T0" fmla="*/ 118 w 247"/>
                    <a:gd name="T1" fmla="*/ 0 h 297"/>
                    <a:gd name="T2" fmla="*/ 246 w 247"/>
                    <a:gd name="T3" fmla="*/ 173 h 297"/>
                    <a:gd name="T4" fmla="*/ 116 w 247"/>
                    <a:gd name="T5" fmla="*/ 296 h 297"/>
                    <a:gd name="T6" fmla="*/ 0 w 247"/>
                    <a:gd name="T7" fmla="*/ 109 h 297"/>
                    <a:gd name="T8" fmla="*/ 118 w 247"/>
                    <a:gd name="T9" fmla="*/ 0 h 2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7" h="297">
                      <a:moveTo>
                        <a:pt x="118" y="0"/>
                      </a:moveTo>
                      <a:lnTo>
                        <a:pt x="246" y="173"/>
                      </a:lnTo>
                      <a:lnTo>
                        <a:pt x="116" y="296"/>
                      </a:lnTo>
                      <a:lnTo>
                        <a:pt x="0" y="109"/>
                      </a:lnTo>
                      <a:lnTo>
                        <a:pt x="118" y="0"/>
                      </a:lnTo>
                    </a:path>
                  </a:pathLst>
                </a:custGeom>
                <a:solidFill>
                  <a:srgbClr val="FFA02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69" name="Freeform 41"/>
                <p:cNvSpPr>
                  <a:spLocks/>
                </p:cNvSpPr>
                <p:nvPr/>
              </p:nvSpPr>
              <p:spPr bwMode="auto">
                <a:xfrm>
                  <a:off x="1665" y="3667"/>
                  <a:ext cx="203" cy="144"/>
                </a:xfrm>
                <a:custGeom>
                  <a:avLst/>
                  <a:gdLst>
                    <a:gd name="T0" fmla="*/ 0 w 203"/>
                    <a:gd name="T1" fmla="*/ 125 h 144"/>
                    <a:gd name="T2" fmla="*/ 130 w 203"/>
                    <a:gd name="T3" fmla="*/ 0 h 144"/>
                    <a:gd name="T4" fmla="*/ 202 w 203"/>
                    <a:gd name="T5" fmla="*/ 24 h 144"/>
                    <a:gd name="T6" fmla="*/ 72 w 203"/>
                    <a:gd name="T7" fmla="*/ 143 h 144"/>
                    <a:gd name="T8" fmla="*/ 0 w 203"/>
                    <a:gd name="T9" fmla="*/ 125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144">
                      <a:moveTo>
                        <a:pt x="0" y="125"/>
                      </a:moveTo>
                      <a:lnTo>
                        <a:pt x="130" y="0"/>
                      </a:lnTo>
                      <a:lnTo>
                        <a:pt x="202" y="24"/>
                      </a:lnTo>
                      <a:lnTo>
                        <a:pt x="72" y="143"/>
                      </a:lnTo>
                      <a:lnTo>
                        <a:pt x="0" y="125"/>
                      </a:lnTo>
                    </a:path>
                  </a:pathLst>
                </a:custGeom>
                <a:solidFill>
                  <a:srgbClr val="C08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70" name="Freeform 42"/>
                <p:cNvSpPr>
                  <a:spLocks/>
                </p:cNvSpPr>
                <p:nvPr/>
              </p:nvSpPr>
              <p:spPr bwMode="auto">
                <a:xfrm>
                  <a:off x="1742" y="3520"/>
                  <a:ext cx="97" cy="94"/>
                </a:xfrm>
                <a:custGeom>
                  <a:avLst/>
                  <a:gdLst>
                    <a:gd name="T0" fmla="*/ 0 w 97"/>
                    <a:gd name="T1" fmla="*/ 23 h 94"/>
                    <a:gd name="T2" fmla="*/ 41 w 97"/>
                    <a:gd name="T3" fmla="*/ 0 h 94"/>
                    <a:gd name="T4" fmla="*/ 96 w 97"/>
                    <a:gd name="T5" fmla="*/ 60 h 94"/>
                    <a:gd name="T6" fmla="*/ 53 w 97"/>
                    <a:gd name="T7" fmla="*/ 93 h 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7" h="94">
                      <a:moveTo>
                        <a:pt x="0" y="23"/>
                      </a:moveTo>
                      <a:lnTo>
                        <a:pt x="41" y="0"/>
                      </a:lnTo>
                      <a:lnTo>
                        <a:pt x="96" y="60"/>
                      </a:lnTo>
                      <a:lnTo>
                        <a:pt x="53" y="93"/>
                      </a:lnTo>
                    </a:path>
                  </a:pathLst>
                </a:custGeom>
                <a:noFill/>
                <a:ln w="25400" cap="rnd" cmpd="sng">
                  <a:solidFill>
                    <a:srgbClr val="804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71" name="Line 43"/>
                <p:cNvSpPr>
                  <a:spLocks noChangeShapeType="1"/>
                </p:cNvSpPr>
                <p:nvPr/>
              </p:nvSpPr>
              <p:spPr bwMode="auto">
                <a:xfrm>
                  <a:off x="1722" y="3535"/>
                  <a:ext cx="77" cy="116"/>
                </a:xfrm>
                <a:prstGeom prst="line">
                  <a:avLst/>
                </a:prstGeom>
                <a:noFill/>
                <a:ln w="12700">
                  <a:solidFill>
                    <a:srgbClr val="C0804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72" name="Line 44"/>
                <p:cNvSpPr>
                  <a:spLocks noChangeShapeType="1"/>
                </p:cNvSpPr>
                <p:nvPr/>
              </p:nvSpPr>
              <p:spPr bwMode="auto">
                <a:xfrm flipH="1">
                  <a:off x="1678" y="3701"/>
                  <a:ext cx="133" cy="70"/>
                </a:xfrm>
                <a:prstGeom prst="line">
                  <a:avLst/>
                </a:prstGeom>
                <a:noFill/>
                <a:ln w="12700">
                  <a:solidFill>
                    <a:srgbClr val="C0804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9163" name="Group 45"/>
              <p:cNvGrpSpPr>
                <a:grpSpLocks/>
              </p:cNvGrpSpPr>
              <p:nvPr/>
            </p:nvGrpSpPr>
            <p:grpSpPr bwMode="auto">
              <a:xfrm>
                <a:off x="1768" y="3278"/>
                <a:ext cx="426" cy="494"/>
                <a:chOff x="1768" y="3278"/>
                <a:chExt cx="426" cy="494"/>
              </a:xfrm>
            </p:grpSpPr>
            <p:sp>
              <p:nvSpPr>
                <p:cNvPr id="49164" name="Freeform 46"/>
                <p:cNvSpPr>
                  <a:spLocks/>
                </p:cNvSpPr>
                <p:nvPr/>
              </p:nvSpPr>
              <p:spPr bwMode="auto">
                <a:xfrm>
                  <a:off x="1829" y="3278"/>
                  <a:ext cx="365" cy="494"/>
                </a:xfrm>
                <a:custGeom>
                  <a:avLst/>
                  <a:gdLst>
                    <a:gd name="T0" fmla="*/ 5 w 365"/>
                    <a:gd name="T1" fmla="*/ 310 h 494"/>
                    <a:gd name="T2" fmla="*/ 10 w 365"/>
                    <a:gd name="T3" fmla="*/ 355 h 494"/>
                    <a:gd name="T4" fmla="*/ 5 w 365"/>
                    <a:gd name="T5" fmla="*/ 390 h 494"/>
                    <a:gd name="T6" fmla="*/ 0 w 365"/>
                    <a:gd name="T7" fmla="*/ 414 h 494"/>
                    <a:gd name="T8" fmla="*/ 9 w 365"/>
                    <a:gd name="T9" fmla="*/ 434 h 494"/>
                    <a:gd name="T10" fmla="*/ 22 w 365"/>
                    <a:gd name="T11" fmla="*/ 456 h 494"/>
                    <a:gd name="T12" fmla="*/ 38 w 365"/>
                    <a:gd name="T13" fmla="*/ 493 h 494"/>
                    <a:gd name="T14" fmla="*/ 56 w 365"/>
                    <a:gd name="T15" fmla="*/ 463 h 494"/>
                    <a:gd name="T16" fmla="*/ 92 w 365"/>
                    <a:gd name="T17" fmla="*/ 448 h 494"/>
                    <a:gd name="T18" fmla="*/ 118 w 365"/>
                    <a:gd name="T19" fmla="*/ 434 h 494"/>
                    <a:gd name="T20" fmla="*/ 137 w 365"/>
                    <a:gd name="T21" fmla="*/ 412 h 494"/>
                    <a:gd name="T22" fmla="*/ 154 w 365"/>
                    <a:gd name="T23" fmla="*/ 408 h 494"/>
                    <a:gd name="T24" fmla="*/ 178 w 365"/>
                    <a:gd name="T25" fmla="*/ 390 h 494"/>
                    <a:gd name="T26" fmla="*/ 217 w 365"/>
                    <a:gd name="T27" fmla="*/ 353 h 494"/>
                    <a:gd name="T28" fmla="*/ 250 w 365"/>
                    <a:gd name="T29" fmla="*/ 321 h 494"/>
                    <a:gd name="T30" fmla="*/ 282 w 365"/>
                    <a:gd name="T31" fmla="*/ 290 h 494"/>
                    <a:gd name="T32" fmla="*/ 285 w 365"/>
                    <a:gd name="T33" fmla="*/ 268 h 494"/>
                    <a:gd name="T34" fmla="*/ 299 w 365"/>
                    <a:gd name="T35" fmla="*/ 254 h 494"/>
                    <a:gd name="T36" fmla="*/ 302 w 365"/>
                    <a:gd name="T37" fmla="*/ 219 h 494"/>
                    <a:gd name="T38" fmla="*/ 321 w 365"/>
                    <a:gd name="T39" fmla="*/ 189 h 494"/>
                    <a:gd name="T40" fmla="*/ 342 w 365"/>
                    <a:gd name="T41" fmla="*/ 154 h 494"/>
                    <a:gd name="T42" fmla="*/ 347 w 365"/>
                    <a:gd name="T43" fmla="*/ 132 h 494"/>
                    <a:gd name="T44" fmla="*/ 364 w 365"/>
                    <a:gd name="T45" fmla="*/ 114 h 494"/>
                    <a:gd name="T46" fmla="*/ 354 w 365"/>
                    <a:gd name="T47" fmla="*/ 110 h 494"/>
                    <a:gd name="T48" fmla="*/ 342 w 365"/>
                    <a:gd name="T49" fmla="*/ 79 h 494"/>
                    <a:gd name="T50" fmla="*/ 294 w 365"/>
                    <a:gd name="T51" fmla="*/ 61 h 494"/>
                    <a:gd name="T52" fmla="*/ 277 w 365"/>
                    <a:gd name="T53" fmla="*/ 61 h 494"/>
                    <a:gd name="T54" fmla="*/ 250 w 365"/>
                    <a:gd name="T55" fmla="*/ 34 h 494"/>
                    <a:gd name="T56" fmla="*/ 202 w 365"/>
                    <a:gd name="T57" fmla="*/ 18 h 494"/>
                    <a:gd name="T58" fmla="*/ 169 w 365"/>
                    <a:gd name="T59" fmla="*/ 0 h 494"/>
                    <a:gd name="T60" fmla="*/ 144 w 365"/>
                    <a:gd name="T61" fmla="*/ 14 h 494"/>
                    <a:gd name="T62" fmla="*/ 130 w 365"/>
                    <a:gd name="T63" fmla="*/ 22 h 494"/>
                    <a:gd name="T64" fmla="*/ 130 w 365"/>
                    <a:gd name="T65" fmla="*/ 32 h 494"/>
                    <a:gd name="T66" fmla="*/ 116 w 365"/>
                    <a:gd name="T67" fmla="*/ 37 h 494"/>
                    <a:gd name="T68" fmla="*/ 65 w 365"/>
                    <a:gd name="T69" fmla="*/ 99 h 494"/>
                    <a:gd name="T70" fmla="*/ 62 w 365"/>
                    <a:gd name="T71" fmla="*/ 126 h 494"/>
                    <a:gd name="T72" fmla="*/ 41 w 365"/>
                    <a:gd name="T73" fmla="*/ 136 h 494"/>
                    <a:gd name="T74" fmla="*/ 41 w 365"/>
                    <a:gd name="T75" fmla="*/ 148 h 494"/>
                    <a:gd name="T76" fmla="*/ 94 w 365"/>
                    <a:gd name="T77" fmla="*/ 193 h 494"/>
                    <a:gd name="T78" fmla="*/ 114 w 365"/>
                    <a:gd name="T79" fmla="*/ 179 h 494"/>
                    <a:gd name="T80" fmla="*/ 118 w 365"/>
                    <a:gd name="T81" fmla="*/ 166 h 494"/>
                    <a:gd name="T82" fmla="*/ 169 w 365"/>
                    <a:gd name="T83" fmla="*/ 138 h 494"/>
                    <a:gd name="T84" fmla="*/ 169 w 365"/>
                    <a:gd name="T85" fmla="*/ 114 h 494"/>
                    <a:gd name="T86" fmla="*/ 185 w 365"/>
                    <a:gd name="T87" fmla="*/ 106 h 494"/>
                    <a:gd name="T88" fmla="*/ 210 w 365"/>
                    <a:gd name="T89" fmla="*/ 130 h 494"/>
                    <a:gd name="T90" fmla="*/ 243 w 365"/>
                    <a:gd name="T91" fmla="*/ 146 h 494"/>
                    <a:gd name="T92" fmla="*/ 243 w 365"/>
                    <a:gd name="T93" fmla="*/ 160 h 494"/>
                    <a:gd name="T94" fmla="*/ 220 w 365"/>
                    <a:gd name="T95" fmla="*/ 158 h 494"/>
                    <a:gd name="T96" fmla="*/ 181 w 365"/>
                    <a:gd name="T97" fmla="*/ 187 h 494"/>
                    <a:gd name="T98" fmla="*/ 169 w 365"/>
                    <a:gd name="T99" fmla="*/ 193 h 494"/>
                    <a:gd name="T100" fmla="*/ 159 w 365"/>
                    <a:gd name="T101" fmla="*/ 211 h 494"/>
                    <a:gd name="T102" fmla="*/ 149 w 365"/>
                    <a:gd name="T103" fmla="*/ 229 h 494"/>
                    <a:gd name="T104" fmla="*/ 133 w 365"/>
                    <a:gd name="T105" fmla="*/ 252 h 494"/>
                    <a:gd name="T106" fmla="*/ 113 w 365"/>
                    <a:gd name="T107" fmla="*/ 292 h 494"/>
                    <a:gd name="T108" fmla="*/ 97 w 365"/>
                    <a:gd name="T109" fmla="*/ 294 h 494"/>
                    <a:gd name="T110" fmla="*/ 79 w 365"/>
                    <a:gd name="T111" fmla="*/ 292 h 494"/>
                    <a:gd name="T112" fmla="*/ 46 w 365"/>
                    <a:gd name="T113" fmla="*/ 314 h 494"/>
                    <a:gd name="T114" fmla="*/ 5 w 365"/>
                    <a:gd name="T115" fmla="*/ 310 h 49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65" h="494">
                      <a:moveTo>
                        <a:pt x="5" y="310"/>
                      </a:moveTo>
                      <a:lnTo>
                        <a:pt x="10" y="355"/>
                      </a:lnTo>
                      <a:lnTo>
                        <a:pt x="5" y="390"/>
                      </a:lnTo>
                      <a:lnTo>
                        <a:pt x="0" y="414"/>
                      </a:lnTo>
                      <a:lnTo>
                        <a:pt x="9" y="434"/>
                      </a:lnTo>
                      <a:lnTo>
                        <a:pt x="22" y="456"/>
                      </a:lnTo>
                      <a:lnTo>
                        <a:pt x="38" y="493"/>
                      </a:lnTo>
                      <a:lnTo>
                        <a:pt x="56" y="463"/>
                      </a:lnTo>
                      <a:lnTo>
                        <a:pt x="92" y="448"/>
                      </a:lnTo>
                      <a:lnTo>
                        <a:pt x="118" y="434"/>
                      </a:lnTo>
                      <a:lnTo>
                        <a:pt x="137" y="412"/>
                      </a:lnTo>
                      <a:lnTo>
                        <a:pt x="154" y="408"/>
                      </a:lnTo>
                      <a:lnTo>
                        <a:pt x="178" y="390"/>
                      </a:lnTo>
                      <a:lnTo>
                        <a:pt x="217" y="353"/>
                      </a:lnTo>
                      <a:lnTo>
                        <a:pt x="250" y="321"/>
                      </a:lnTo>
                      <a:lnTo>
                        <a:pt x="282" y="290"/>
                      </a:lnTo>
                      <a:lnTo>
                        <a:pt x="285" y="268"/>
                      </a:lnTo>
                      <a:lnTo>
                        <a:pt x="299" y="254"/>
                      </a:lnTo>
                      <a:lnTo>
                        <a:pt x="302" y="219"/>
                      </a:lnTo>
                      <a:lnTo>
                        <a:pt x="321" y="189"/>
                      </a:lnTo>
                      <a:lnTo>
                        <a:pt x="342" y="154"/>
                      </a:lnTo>
                      <a:lnTo>
                        <a:pt x="347" y="132"/>
                      </a:lnTo>
                      <a:lnTo>
                        <a:pt x="364" y="114"/>
                      </a:lnTo>
                      <a:lnTo>
                        <a:pt x="354" y="110"/>
                      </a:lnTo>
                      <a:lnTo>
                        <a:pt x="342" y="79"/>
                      </a:lnTo>
                      <a:lnTo>
                        <a:pt x="294" y="61"/>
                      </a:lnTo>
                      <a:lnTo>
                        <a:pt x="277" y="61"/>
                      </a:lnTo>
                      <a:lnTo>
                        <a:pt x="250" y="34"/>
                      </a:lnTo>
                      <a:lnTo>
                        <a:pt x="202" y="18"/>
                      </a:lnTo>
                      <a:lnTo>
                        <a:pt x="169" y="0"/>
                      </a:lnTo>
                      <a:lnTo>
                        <a:pt x="144" y="14"/>
                      </a:lnTo>
                      <a:lnTo>
                        <a:pt x="130" y="22"/>
                      </a:lnTo>
                      <a:lnTo>
                        <a:pt x="130" y="32"/>
                      </a:lnTo>
                      <a:lnTo>
                        <a:pt x="116" y="37"/>
                      </a:lnTo>
                      <a:lnTo>
                        <a:pt x="65" y="99"/>
                      </a:lnTo>
                      <a:lnTo>
                        <a:pt x="62" y="126"/>
                      </a:lnTo>
                      <a:lnTo>
                        <a:pt x="41" y="136"/>
                      </a:lnTo>
                      <a:lnTo>
                        <a:pt x="41" y="148"/>
                      </a:lnTo>
                      <a:lnTo>
                        <a:pt x="94" y="193"/>
                      </a:lnTo>
                      <a:lnTo>
                        <a:pt x="114" y="179"/>
                      </a:lnTo>
                      <a:lnTo>
                        <a:pt x="118" y="166"/>
                      </a:lnTo>
                      <a:lnTo>
                        <a:pt x="169" y="138"/>
                      </a:lnTo>
                      <a:lnTo>
                        <a:pt x="169" y="114"/>
                      </a:lnTo>
                      <a:lnTo>
                        <a:pt x="185" y="106"/>
                      </a:lnTo>
                      <a:lnTo>
                        <a:pt x="210" y="130"/>
                      </a:lnTo>
                      <a:lnTo>
                        <a:pt x="243" y="146"/>
                      </a:lnTo>
                      <a:lnTo>
                        <a:pt x="243" y="160"/>
                      </a:lnTo>
                      <a:lnTo>
                        <a:pt x="220" y="158"/>
                      </a:lnTo>
                      <a:lnTo>
                        <a:pt x="181" y="187"/>
                      </a:lnTo>
                      <a:lnTo>
                        <a:pt x="169" y="193"/>
                      </a:lnTo>
                      <a:lnTo>
                        <a:pt x="159" y="211"/>
                      </a:lnTo>
                      <a:lnTo>
                        <a:pt x="149" y="229"/>
                      </a:lnTo>
                      <a:lnTo>
                        <a:pt x="133" y="252"/>
                      </a:lnTo>
                      <a:lnTo>
                        <a:pt x="113" y="292"/>
                      </a:lnTo>
                      <a:lnTo>
                        <a:pt x="97" y="294"/>
                      </a:lnTo>
                      <a:lnTo>
                        <a:pt x="79" y="292"/>
                      </a:lnTo>
                      <a:lnTo>
                        <a:pt x="46" y="314"/>
                      </a:lnTo>
                      <a:lnTo>
                        <a:pt x="5" y="310"/>
                      </a:lnTo>
                    </a:path>
                  </a:pathLst>
                </a:custGeom>
                <a:solidFill>
                  <a:srgbClr val="0020A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65" name="Freeform 47"/>
                <p:cNvSpPr>
                  <a:spLocks/>
                </p:cNvSpPr>
                <p:nvPr/>
              </p:nvSpPr>
              <p:spPr bwMode="auto">
                <a:xfrm>
                  <a:off x="1831" y="3429"/>
                  <a:ext cx="93" cy="61"/>
                </a:xfrm>
                <a:custGeom>
                  <a:avLst/>
                  <a:gdLst>
                    <a:gd name="T0" fmla="*/ 61 w 93"/>
                    <a:gd name="T1" fmla="*/ 0 h 61"/>
                    <a:gd name="T2" fmla="*/ 29 w 93"/>
                    <a:gd name="T3" fmla="*/ 10 h 61"/>
                    <a:gd name="T4" fmla="*/ 24 w 93"/>
                    <a:gd name="T5" fmla="*/ 25 h 61"/>
                    <a:gd name="T6" fmla="*/ 0 w 93"/>
                    <a:gd name="T7" fmla="*/ 48 h 61"/>
                    <a:gd name="T8" fmla="*/ 39 w 93"/>
                    <a:gd name="T9" fmla="*/ 48 h 61"/>
                    <a:gd name="T10" fmla="*/ 65 w 93"/>
                    <a:gd name="T11" fmla="*/ 50 h 61"/>
                    <a:gd name="T12" fmla="*/ 77 w 93"/>
                    <a:gd name="T13" fmla="*/ 60 h 61"/>
                    <a:gd name="T14" fmla="*/ 83 w 93"/>
                    <a:gd name="T15" fmla="*/ 56 h 61"/>
                    <a:gd name="T16" fmla="*/ 92 w 93"/>
                    <a:gd name="T17" fmla="*/ 25 h 61"/>
                    <a:gd name="T18" fmla="*/ 61 w 93"/>
                    <a:gd name="T19" fmla="*/ 0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3" h="61">
                      <a:moveTo>
                        <a:pt x="61" y="0"/>
                      </a:moveTo>
                      <a:lnTo>
                        <a:pt x="29" y="10"/>
                      </a:lnTo>
                      <a:lnTo>
                        <a:pt x="24" y="25"/>
                      </a:lnTo>
                      <a:lnTo>
                        <a:pt x="0" y="48"/>
                      </a:lnTo>
                      <a:lnTo>
                        <a:pt x="39" y="48"/>
                      </a:lnTo>
                      <a:lnTo>
                        <a:pt x="65" y="50"/>
                      </a:lnTo>
                      <a:lnTo>
                        <a:pt x="77" y="60"/>
                      </a:lnTo>
                      <a:lnTo>
                        <a:pt x="83" y="56"/>
                      </a:lnTo>
                      <a:lnTo>
                        <a:pt x="92" y="25"/>
                      </a:lnTo>
                      <a:lnTo>
                        <a:pt x="61" y="0"/>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66" name="Freeform 48"/>
                <p:cNvSpPr>
                  <a:spLocks/>
                </p:cNvSpPr>
                <p:nvPr/>
              </p:nvSpPr>
              <p:spPr bwMode="auto">
                <a:xfrm>
                  <a:off x="1768" y="3451"/>
                  <a:ext cx="149" cy="149"/>
                </a:xfrm>
                <a:custGeom>
                  <a:avLst/>
                  <a:gdLst>
                    <a:gd name="T0" fmla="*/ 100 w 149"/>
                    <a:gd name="T1" fmla="*/ 0 h 149"/>
                    <a:gd name="T2" fmla="*/ 83 w 149"/>
                    <a:gd name="T3" fmla="*/ 20 h 149"/>
                    <a:gd name="T4" fmla="*/ 75 w 149"/>
                    <a:gd name="T5" fmla="*/ 26 h 149"/>
                    <a:gd name="T6" fmla="*/ 58 w 149"/>
                    <a:gd name="T7" fmla="*/ 41 h 149"/>
                    <a:gd name="T8" fmla="*/ 34 w 149"/>
                    <a:gd name="T9" fmla="*/ 47 h 149"/>
                    <a:gd name="T10" fmla="*/ 14 w 149"/>
                    <a:gd name="T11" fmla="*/ 57 h 149"/>
                    <a:gd name="T12" fmla="*/ 0 w 149"/>
                    <a:gd name="T13" fmla="*/ 79 h 149"/>
                    <a:gd name="T14" fmla="*/ 2 w 149"/>
                    <a:gd name="T15" fmla="*/ 87 h 149"/>
                    <a:gd name="T16" fmla="*/ 15 w 149"/>
                    <a:gd name="T17" fmla="*/ 83 h 149"/>
                    <a:gd name="T18" fmla="*/ 22 w 149"/>
                    <a:gd name="T19" fmla="*/ 75 h 149"/>
                    <a:gd name="T20" fmla="*/ 49 w 149"/>
                    <a:gd name="T21" fmla="*/ 71 h 149"/>
                    <a:gd name="T22" fmla="*/ 32 w 149"/>
                    <a:gd name="T23" fmla="*/ 77 h 149"/>
                    <a:gd name="T24" fmla="*/ 19 w 149"/>
                    <a:gd name="T25" fmla="*/ 83 h 149"/>
                    <a:gd name="T26" fmla="*/ 12 w 149"/>
                    <a:gd name="T27" fmla="*/ 93 h 149"/>
                    <a:gd name="T28" fmla="*/ 15 w 149"/>
                    <a:gd name="T29" fmla="*/ 99 h 149"/>
                    <a:gd name="T30" fmla="*/ 27 w 149"/>
                    <a:gd name="T31" fmla="*/ 97 h 149"/>
                    <a:gd name="T32" fmla="*/ 39 w 149"/>
                    <a:gd name="T33" fmla="*/ 93 h 149"/>
                    <a:gd name="T34" fmla="*/ 51 w 149"/>
                    <a:gd name="T35" fmla="*/ 89 h 149"/>
                    <a:gd name="T36" fmla="*/ 44 w 149"/>
                    <a:gd name="T37" fmla="*/ 97 h 149"/>
                    <a:gd name="T38" fmla="*/ 36 w 149"/>
                    <a:gd name="T39" fmla="*/ 109 h 149"/>
                    <a:gd name="T40" fmla="*/ 39 w 149"/>
                    <a:gd name="T41" fmla="*/ 116 h 149"/>
                    <a:gd name="T42" fmla="*/ 46 w 149"/>
                    <a:gd name="T43" fmla="*/ 116 h 149"/>
                    <a:gd name="T44" fmla="*/ 48 w 149"/>
                    <a:gd name="T45" fmla="*/ 120 h 149"/>
                    <a:gd name="T46" fmla="*/ 56 w 149"/>
                    <a:gd name="T47" fmla="*/ 122 h 149"/>
                    <a:gd name="T48" fmla="*/ 71 w 149"/>
                    <a:gd name="T49" fmla="*/ 118 h 149"/>
                    <a:gd name="T50" fmla="*/ 78 w 149"/>
                    <a:gd name="T51" fmla="*/ 109 h 149"/>
                    <a:gd name="T52" fmla="*/ 94 w 149"/>
                    <a:gd name="T53" fmla="*/ 101 h 149"/>
                    <a:gd name="T54" fmla="*/ 102 w 149"/>
                    <a:gd name="T55" fmla="*/ 97 h 149"/>
                    <a:gd name="T56" fmla="*/ 94 w 149"/>
                    <a:gd name="T57" fmla="*/ 114 h 149"/>
                    <a:gd name="T58" fmla="*/ 88 w 149"/>
                    <a:gd name="T59" fmla="*/ 124 h 149"/>
                    <a:gd name="T60" fmla="*/ 85 w 149"/>
                    <a:gd name="T61" fmla="*/ 140 h 149"/>
                    <a:gd name="T62" fmla="*/ 97 w 149"/>
                    <a:gd name="T63" fmla="*/ 148 h 149"/>
                    <a:gd name="T64" fmla="*/ 105 w 149"/>
                    <a:gd name="T65" fmla="*/ 142 h 149"/>
                    <a:gd name="T66" fmla="*/ 111 w 149"/>
                    <a:gd name="T67" fmla="*/ 132 h 149"/>
                    <a:gd name="T68" fmla="*/ 119 w 149"/>
                    <a:gd name="T69" fmla="*/ 120 h 149"/>
                    <a:gd name="T70" fmla="*/ 124 w 149"/>
                    <a:gd name="T71" fmla="*/ 111 h 149"/>
                    <a:gd name="T72" fmla="*/ 126 w 149"/>
                    <a:gd name="T73" fmla="*/ 83 h 149"/>
                    <a:gd name="T74" fmla="*/ 129 w 149"/>
                    <a:gd name="T75" fmla="*/ 69 h 149"/>
                    <a:gd name="T76" fmla="*/ 139 w 149"/>
                    <a:gd name="T77" fmla="*/ 43 h 149"/>
                    <a:gd name="T78" fmla="*/ 148 w 149"/>
                    <a:gd name="T79" fmla="*/ 16 h 149"/>
                    <a:gd name="T80" fmla="*/ 112 w 149"/>
                    <a:gd name="T81" fmla="*/ 2 h 149"/>
                    <a:gd name="T82" fmla="*/ 100 w 149"/>
                    <a:gd name="T83" fmla="*/ 0 h 14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49" h="149">
                      <a:moveTo>
                        <a:pt x="100" y="0"/>
                      </a:moveTo>
                      <a:lnTo>
                        <a:pt x="83" y="20"/>
                      </a:lnTo>
                      <a:lnTo>
                        <a:pt x="75" y="26"/>
                      </a:lnTo>
                      <a:lnTo>
                        <a:pt x="58" y="41"/>
                      </a:lnTo>
                      <a:lnTo>
                        <a:pt x="34" y="47"/>
                      </a:lnTo>
                      <a:lnTo>
                        <a:pt x="14" y="57"/>
                      </a:lnTo>
                      <a:lnTo>
                        <a:pt x="0" y="79"/>
                      </a:lnTo>
                      <a:lnTo>
                        <a:pt x="2" y="87"/>
                      </a:lnTo>
                      <a:lnTo>
                        <a:pt x="15" y="83"/>
                      </a:lnTo>
                      <a:lnTo>
                        <a:pt x="22" y="75"/>
                      </a:lnTo>
                      <a:lnTo>
                        <a:pt x="49" y="71"/>
                      </a:lnTo>
                      <a:lnTo>
                        <a:pt x="32" y="77"/>
                      </a:lnTo>
                      <a:lnTo>
                        <a:pt x="19" y="83"/>
                      </a:lnTo>
                      <a:lnTo>
                        <a:pt x="12" y="93"/>
                      </a:lnTo>
                      <a:lnTo>
                        <a:pt x="15" y="99"/>
                      </a:lnTo>
                      <a:lnTo>
                        <a:pt x="27" y="97"/>
                      </a:lnTo>
                      <a:lnTo>
                        <a:pt x="39" y="93"/>
                      </a:lnTo>
                      <a:lnTo>
                        <a:pt x="51" y="89"/>
                      </a:lnTo>
                      <a:lnTo>
                        <a:pt x="44" y="97"/>
                      </a:lnTo>
                      <a:lnTo>
                        <a:pt x="36" y="109"/>
                      </a:lnTo>
                      <a:lnTo>
                        <a:pt x="39" y="116"/>
                      </a:lnTo>
                      <a:lnTo>
                        <a:pt x="46" y="116"/>
                      </a:lnTo>
                      <a:lnTo>
                        <a:pt x="48" y="120"/>
                      </a:lnTo>
                      <a:lnTo>
                        <a:pt x="56" y="122"/>
                      </a:lnTo>
                      <a:lnTo>
                        <a:pt x="71" y="118"/>
                      </a:lnTo>
                      <a:lnTo>
                        <a:pt x="78" y="109"/>
                      </a:lnTo>
                      <a:lnTo>
                        <a:pt x="94" y="101"/>
                      </a:lnTo>
                      <a:lnTo>
                        <a:pt x="102" y="97"/>
                      </a:lnTo>
                      <a:lnTo>
                        <a:pt x="94" y="114"/>
                      </a:lnTo>
                      <a:lnTo>
                        <a:pt x="88" y="124"/>
                      </a:lnTo>
                      <a:lnTo>
                        <a:pt x="85" y="140"/>
                      </a:lnTo>
                      <a:lnTo>
                        <a:pt x="97" y="148"/>
                      </a:lnTo>
                      <a:lnTo>
                        <a:pt x="105" y="142"/>
                      </a:lnTo>
                      <a:lnTo>
                        <a:pt x="111" y="132"/>
                      </a:lnTo>
                      <a:lnTo>
                        <a:pt x="119" y="120"/>
                      </a:lnTo>
                      <a:lnTo>
                        <a:pt x="124" y="111"/>
                      </a:lnTo>
                      <a:lnTo>
                        <a:pt x="126" y="83"/>
                      </a:lnTo>
                      <a:lnTo>
                        <a:pt x="129" y="69"/>
                      </a:lnTo>
                      <a:lnTo>
                        <a:pt x="139" y="43"/>
                      </a:lnTo>
                      <a:lnTo>
                        <a:pt x="148" y="16"/>
                      </a:lnTo>
                      <a:lnTo>
                        <a:pt x="112" y="2"/>
                      </a:lnTo>
                      <a:lnTo>
                        <a:pt x="100" y="0"/>
                      </a:lnTo>
                    </a:path>
                  </a:pathLst>
                </a:custGeom>
                <a:solidFill>
                  <a:srgbClr val="E0A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1322"/>
    </mc:Choice>
    <mc:Fallback xmlns="">
      <p:transition spd="slow" advTm="21322"/>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77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377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377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3773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3773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3773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3773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377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773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zh-CN" altLang="en-US"/>
              <a:t>可靠性和性能的质量指标 </a:t>
            </a:r>
            <a:endParaRPr lang="en-US" altLang="zh-CN"/>
          </a:p>
        </p:txBody>
      </p:sp>
      <p:sp>
        <p:nvSpPr>
          <p:cNvPr id="1739779" name="Rectangle 3"/>
          <p:cNvSpPr>
            <a:spLocks noGrp="1" noChangeArrowheads="1"/>
          </p:cNvSpPr>
          <p:nvPr>
            <p:ph idx="1"/>
          </p:nvPr>
        </p:nvSpPr>
        <p:spPr>
          <a:xfrm>
            <a:off x="710433" y="1312862"/>
            <a:ext cx="6588125" cy="4897437"/>
          </a:xfrm>
        </p:spPr>
        <p:txBody>
          <a:bodyPr/>
          <a:lstStyle/>
          <a:p>
            <a:pPr marL="400050" indent="-400050">
              <a:lnSpc>
                <a:spcPct val="110000"/>
              </a:lnSpc>
              <a:buClr>
                <a:srgbClr val="336600"/>
              </a:buClr>
              <a:buFont typeface="Wingdings" panose="05000000000000000000" pitchFamily="2" charset="2"/>
              <a:buChar char="p"/>
            </a:pPr>
            <a:r>
              <a:rPr lang="zh-CN" altLang="en-US" sz="2500" dirty="0"/>
              <a:t>可靠性：</a:t>
            </a:r>
          </a:p>
          <a:p>
            <a:pPr marL="400050" indent="-400050">
              <a:buClr>
                <a:srgbClr val="91AC4E"/>
              </a:buClr>
              <a:buSzPct val="70000"/>
              <a:buFont typeface="Wingdings" panose="05000000000000000000" pitchFamily="2" charset="2"/>
              <a:buAutoNum type="arabicPeriod"/>
            </a:pPr>
            <a:r>
              <a:rPr lang="zh-CN" altLang="en-US" b="1" dirty="0"/>
              <a:t>系统自我恢复能力（</a:t>
            </a:r>
            <a:r>
              <a:rPr lang="en-US" altLang="zh-CN" b="1" dirty="0"/>
              <a:t>Autonomy</a:t>
            </a:r>
            <a:r>
              <a:rPr lang="zh-CN" altLang="en-US" b="1" dirty="0"/>
              <a:t>）</a:t>
            </a:r>
            <a:r>
              <a:rPr lang="zh-CN" altLang="en-US" dirty="0"/>
              <a:t> </a:t>
            </a:r>
            <a:endParaRPr lang="zh-CN" altLang="en-US" b="1" dirty="0"/>
          </a:p>
          <a:p>
            <a:pPr marL="400050" indent="-400050">
              <a:buClr>
                <a:srgbClr val="91AC4E"/>
              </a:buClr>
              <a:buSzPct val="70000"/>
              <a:buFont typeface="Wingdings" panose="05000000000000000000" pitchFamily="2" charset="2"/>
              <a:buAutoNum type="arabicPeriod"/>
            </a:pPr>
            <a:r>
              <a:rPr lang="zh-CN" altLang="en-US" b="1" dirty="0"/>
              <a:t>健壮性</a:t>
            </a:r>
            <a:r>
              <a:rPr lang="zh-CN" altLang="en-US" dirty="0"/>
              <a:t> </a:t>
            </a:r>
          </a:p>
          <a:p>
            <a:pPr marL="400050" indent="-400050">
              <a:buClr>
                <a:srgbClr val="91AC4E"/>
              </a:buClr>
              <a:buSzPct val="70000"/>
              <a:buFont typeface="Wingdings" panose="05000000000000000000" pitchFamily="2" charset="2"/>
              <a:buAutoNum type="arabicPeriod"/>
            </a:pPr>
            <a:r>
              <a:rPr lang="zh-CN" altLang="en-US" b="1" dirty="0"/>
              <a:t>系统的分布性</a:t>
            </a:r>
            <a:r>
              <a:rPr lang="zh-CN" altLang="en-US" dirty="0"/>
              <a:t> </a:t>
            </a:r>
            <a:r>
              <a:rPr lang="en-US" altLang="zh-CN" dirty="0"/>
              <a:t>(</a:t>
            </a:r>
            <a:r>
              <a:rPr lang="en-US" altLang="zh-CN" dirty="0" err="1"/>
              <a:t>distributivity</a:t>
            </a:r>
            <a:r>
              <a:rPr lang="en-US" altLang="zh-CN" dirty="0"/>
              <a:t>)</a:t>
            </a:r>
            <a:endParaRPr lang="en-US" altLang="zh-CN" b="1" dirty="0"/>
          </a:p>
          <a:p>
            <a:pPr marL="400050" indent="-400050"/>
            <a:endParaRPr lang="zh-CN" altLang="en-US" sz="900" b="1" dirty="0"/>
          </a:p>
          <a:p>
            <a:pPr marL="400050" indent="-400050">
              <a:lnSpc>
                <a:spcPct val="110000"/>
              </a:lnSpc>
              <a:buClr>
                <a:srgbClr val="336600"/>
              </a:buClr>
              <a:buFont typeface="Wingdings" panose="05000000000000000000" pitchFamily="2" charset="2"/>
              <a:buChar char="p"/>
            </a:pPr>
            <a:r>
              <a:rPr lang="zh-CN" altLang="en-US" sz="2500" dirty="0"/>
              <a:t>性能：</a:t>
            </a:r>
          </a:p>
          <a:p>
            <a:pPr marL="400050" indent="-400050">
              <a:buClr>
                <a:srgbClr val="91AC4E"/>
              </a:buClr>
              <a:buSzPct val="70000"/>
              <a:buFont typeface="Wingdings" panose="05000000000000000000" pitchFamily="2" charset="2"/>
              <a:buAutoNum type="arabicPeriod"/>
            </a:pPr>
            <a:r>
              <a:rPr lang="zh-CN" altLang="en-US" b="1" dirty="0"/>
              <a:t>有效性（</a:t>
            </a:r>
            <a:r>
              <a:rPr lang="en-US" altLang="zh-CN" b="1" dirty="0"/>
              <a:t>Efficiency</a:t>
            </a:r>
            <a:r>
              <a:rPr lang="zh-CN" altLang="en-US" b="1" dirty="0"/>
              <a:t>）</a:t>
            </a:r>
            <a:r>
              <a:rPr lang="zh-CN" altLang="en-US" dirty="0"/>
              <a:t> </a:t>
            </a:r>
            <a:endParaRPr lang="zh-CN" altLang="en-US" b="1" dirty="0"/>
          </a:p>
          <a:p>
            <a:pPr marL="400050" indent="-400050">
              <a:buClr>
                <a:srgbClr val="91AC4E"/>
              </a:buClr>
              <a:buSzPct val="70000"/>
              <a:buFont typeface="Wingdings" panose="05000000000000000000" pitchFamily="2" charset="2"/>
              <a:buAutoNum type="arabicPeriod"/>
            </a:pPr>
            <a:r>
              <a:rPr lang="zh-CN" altLang="en-US" b="1" dirty="0"/>
              <a:t>安全管理</a:t>
            </a:r>
            <a:r>
              <a:rPr lang="en-US" altLang="zh-CN" b="1" dirty="0"/>
              <a:t>/</a:t>
            </a:r>
            <a:r>
              <a:rPr lang="zh-CN" altLang="en-US" b="1" dirty="0"/>
              <a:t>完整性</a:t>
            </a:r>
            <a:r>
              <a:rPr lang="zh-CN" altLang="en-US" dirty="0"/>
              <a:t> </a:t>
            </a:r>
            <a:endParaRPr lang="en-US" altLang="zh-CN" b="1" dirty="0"/>
          </a:p>
          <a:p>
            <a:pPr marL="400050" indent="-400050">
              <a:buClr>
                <a:srgbClr val="91AC4E"/>
              </a:buClr>
              <a:buSzPct val="70000"/>
              <a:buFont typeface="Wingdings" panose="05000000000000000000" pitchFamily="2" charset="2"/>
              <a:buAutoNum type="arabicPeriod"/>
            </a:pPr>
            <a:r>
              <a:rPr lang="zh-CN" altLang="en-US" b="1" dirty="0"/>
              <a:t>易存取性（</a:t>
            </a:r>
            <a:r>
              <a:rPr lang="en-US" altLang="zh-CN" b="1" dirty="0"/>
              <a:t>System Accessibility</a:t>
            </a:r>
            <a:r>
              <a:rPr lang="zh-CN" altLang="en-US" b="1" dirty="0"/>
              <a:t>）</a:t>
            </a:r>
            <a:r>
              <a:rPr lang="zh-CN" altLang="en-US" dirty="0"/>
              <a:t> </a:t>
            </a:r>
          </a:p>
        </p:txBody>
      </p:sp>
      <p:pic>
        <p:nvPicPr>
          <p:cNvPr id="51204" name="Picture 4" descr="DD01352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2997200"/>
            <a:ext cx="2320925" cy="15287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34347"/>
    </mc:Choice>
    <mc:Fallback xmlns="">
      <p:transition spd="slow" advTm="134347"/>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97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397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397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3977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3977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3977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3977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397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977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zh-CN" altLang="en-US"/>
              <a:t>可维护性的质量指标 </a:t>
            </a:r>
            <a:endParaRPr lang="en-US" altLang="zh-CN"/>
          </a:p>
        </p:txBody>
      </p:sp>
      <p:sp>
        <p:nvSpPr>
          <p:cNvPr id="53251" name="Rectangle 3"/>
          <p:cNvSpPr>
            <a:spLocks noGrp="1" noChangeArrowheads="1"/>
          </p:cNvSpPr>
          <p:nvPr>
            <p:ph idx="1"/>
          </p:nvPr>
        </p:nvSpPr>
        <p:spPr>
          <a:xfrm>
            <a:off x="749614" y="1210490"/>
            <a:ext cx="6588125" cy="4897437"/>
          </a:xfrm>
        </p:spPr>
        <p:txBody>
          <a:bodyPr/>
          <a:lstStyle/>
          <a:p>
            <a:pPr marL="400050" indent="-400050">
              <a:lnSpc>
                <a:spcPct val="110000"/>
              </a:lnSpc>
              <a:buClr>
                <a:srgbClr val="336600"/>
              </a:buClr>
              <a:buFont typeface="Wingdings" panose="05000000000000000000" pitchFamily="2" charset="2"/>
              <a:buChar char="p"/>
            </a:pPr>
            <a:endParaRPr lang="zh-CN" altLang="en-US" sz="900" dirty="0"/>
          </a:p>
          <a:p>
            <a:pPr marL="400050" indent="-400050">
              <a:lnSpc>
                <a:spcPct val="90000"/>
              </a:lnSpc>
              <a:buClr>
                <a:srgbClr val="91AC4E"/>
              </a:buClr>
              <a:buSzPct val="70000"/>
              <a:buFont typeface="Wingdings" panose="05000000000000000000" pitchFamily="2" charset="2"/>
              <a:buAutoNum type="arabicPeriod"/>
            </a:pPr>
            <a:r>
              <a:rPr lang="zh-CN" altLang="en-US" b="1" dirty="0"/>
              <a:t>模块化</a:t>
            </a:r>
            <a:r>
              <a:rPr lang="zh-CN" altLang="en-US" sz="1700" b="1" dirty="0"/>
              <a:t>（</a:t>
            </a:r>
            <a:r>
              <a:rPr lang="en-US" altLang="zh-CN" sz="1700" b="1" dirty="0"/>
              <a:t>Modularity</a:t>
            </a:r>
            <a:r>
              <a:rPr lang="zh-CN" altLang="en-US" sz="1700" b="1" dirty="0"/>
              <a:t>）</a:t>
            </a:r>
            <a:r>
              <a:rPr lang="zh-CN" altLang="en-US" dirty="0"/>
              <a:t>  </a:t>
            </a:r>
            <a:endParaRPr lang="zh-CN" altLang="en-US" b="1" dirty="0"/>
          </a:p>
          <a:p>
            <a:pPr marL="400050" indent="-400050">
              <a:lnSpc>
                <a:spcPct val="90000"/>
              </a:lnSpc>
              <a:buClr>
                <a:srgbClr val="91AC4E"/>
              </a:buClr>
              <a:buSzPct val="70000"/>
              <a:buFont typeface="Wingdings" panose="05000000000000000000" pitchFamily="2" charset="2"/>
              <a:buAutoNum type="arabicPeriod"/>
            </a:pPr>
            <a:r>
              <a:rPr lang="zh-CN" altLang="en-US" b="1" dirty="0"/>
              <a:t>增强能力</a:t>
            </a:r>
            <a:r>
              <a:rPr lang="en-US" altLang="zh-CN" b="1" dirty="0"/>
              <a:t>/</a:t>
            </a:r>
            <a:r>
              <a:rPr lang="zh-CN" altLang="en-US" b="1" dirty="0"/>
              <a:t>灵活性</a:t>
            </a:r>
            <a:r>
              <a:rPr lang="zh-CN" altLang="en-US" sz="1700" b="1" dirty="0"/>
              <a:t>（</a:t>
            </a:r>
            <a:r>
              <a:rPr lang="en-US" altLang="zh-CN" sz="1700" b="1" dirty="0"/>
              <a:t>Augment ability</a:t>
            </a:r>
            <a:r>
              <a:rPr lang="zh-CN" altLang="en-US" sz="1700" b="1" dirty="0"/>
              <a:t>）</a:t>
            </a:r>
            <a:r>
              <a:rPr lang="zh-CN" altLang="en-US" dirty="0"/>
              <a:t> </a:t>
            </a:r>
            <a:endParaRPr lang="zh-CN" altLang="en-US" b="1" dirty="0"/>
          </a:p>
          <a:p>
            <a:pPr marL="400050" indent="-400050">
              <a:lnSpc>
                <a:spcPct val="90000"/>
              </a:lnSpc>
              <a:buClr>
                <a:srgbClr val="91AC4E"/>
              </a:buClr>
              <a:buSzPct val="70000"/>
              <a:buFont typeface="Wingdings" panose="05000000000000000000" pitchFamily="2" charset="2"/>
              <a:buAutoNum type="arabicPeriod"/>
            </a:pPr>
            <a:r>
              <a:rPr lang="zh-CN" altLang="en-US" b="1" dirty="0"/>
              <a:t>可测试性</a:t>
            </a:r>
            <a:r>
              <a:rPr lang="en-US" altLang="zh-CN" sz="1700" b="1" dirty="0"/>
              <a:t>(Testability) </a:t>
            </a:r>
          </a:p>
          <a:p>
            <a:pPr marL="400050" indent="-400050">
              <a:lnSpc>
                <a:spcPct val="90000"/>
              </a:lnSpc>
              <a:buClr>
                <a:srgbClr val="91AC4E"/>
              </a:buClr>
              <a:buSzPct val="70000"/>
              <a:buFont typeface="Wingdings" panose="05000000000000000000" pitchFamily="2" charset="2"/>
              <a:buAutoNum type="arabicPeriod"/>
            </a:pPr>
            <a:r>
              <a:rPr lang="zh-CN" altLang="en-US" b="1" dirty="0"/>
              <a:t>可追溯性（</a:t>
            </a:r>
            <a:r>
              <a:rPr lang="en-US" altLang="zh-CN" sz="1700" b="1" dirty="0"/>
              <a:t>Traceability</a:t>
            </a:r>
            <a:r>
              <a:rPr lang="zh-CN" altLang="en-US" sz="1700" b="1" dirty="0"/>
              <a:t>）</a:t>
            </a:r>
            <a:r>
              <a:rPr lang="zh-CN" altLang="en-US" b="1" dirty="0"/>
              <a:t> </a:t>
            </a:r>
          </a:p>
          <a:p>
            <a:pPr marL="400050" indent="-400050">
              <a:lnSpc>
                <a:spcPct val="90000"/>
              </a:lnSpc>
              <a:buClr>
                <a:srgbClr val="91AC4E"/>
              </a:buClr>
              <a:buSzPct val="70000"/>
              <a:buFont typeface="Wingdings" panose="05000000000000000000" pitchFamily="2" charset="2"/>
              <a:buAutoNum type="arabicPeriod"/>
            </a:pPr>
            <a:r>
              <a:rPr lang="zh-CN" altLang="en-US" b="1" dirty="0"/>
              <a:t>简单性 </a:t>
            </a:r>
            <a:r>
              <a:rPr lang="zh-CN" altLang="en-US" sz="1700" b="1" dirty="0"/>
              <a:t>（</a:t>
            </a:r>
            <a:r>
              <a:rPr lang="en-US" altLang="zh-CN" sz="1700" b="1" dirty="0"/>
              <a:t>Simplicity</a:t>
            </a:r>
            <a:r>
              <a:rPr lang="zh-CN" altLang="en-US" sz="1700" b="1" dirty="0"/>
              <a:t>） </a:t>
            </a:r>
          </a:p>
          <a:p>
            <a:pPr marL="400050" indent="-400050">
              <a:lnSpc>
                <a:spcPct val="90000"/>
              </a:lnSpc>
              <a:buClr>
                <a:srgbClr val="91AC4E"/>
              </a:buClr>
              <a:buSzPct val="70000"/>
              <a:buFont typeface="Wingdings" panose="05000000000000000000" pitchFamily="2" charset="2"/>
              <a:buAutoNum type="arabicPeriod"/>
            </a:pPr>
            <a:r>
              <a:rPr lang="zh-CN" altLang="en-US" b="1" dirty="0"/>
              <a:t>自我描述性</a:t>
            </a:r>
            <a:r>
              <a:rPr lang="zh-CN" altLang="en-US" sz="1700" b="1" dirty="0"/>
              <a:t>（</a:t>
            </a:r>
            <a:r>
              <a:rPr lang="en-US" altLang="zh-CN" sz="1700" b="1" dirty="0"/>
              <a:t>Self Descriptiveness</a:t>
            </a:r>
            <a:r>
              <a:rPr lang="zh-CN" altLang="en-US" sz="1700" b="1" dirty="0"/>
              <a:t>）</a:t>
            </a:r>
            <a:r>
              <a:rPr lang="zh-CN" altLang="en-US" b="1" dirty="0"/>
              <a:t> </a:t>
            </a:r>
          </a:p>
          <a:p>
            <a:pPr marL="400050" indent="-400050">
              <a:lnSpc>
                <a:spcPct val="90000"/>
              </a:lnSpc>
              <a:buClr>
                <a:srgbClr val="91AC4E"/>
              </a:buClr>
              <a:buSzPct val="70000"/>
              <a:buFont typeface="Wingdings" panose="05000000000000000000" pitchFamily="2" charset="2"/>
              <a:buAutoNum type="arabicPeriod"/>
            </a:pPr>
            <a:r>
              <a:rPr lang="zh-CN" altLang="en-US" b="1" dirty="0"/>
              <a:t>系统兼容性</a:t>
            </a:r>
            <a:r>
              <a:rPr lang="zh-CN" altLang="en-US" sz="1700" b="1" dirty="0"/>
              <a:t>（</a:t>
            </a:r>
            <a:r>
              <a:rPr lang="en-US" altLang="zh-CN" sz="1700" b="1" dirty="0"/>
              <a:t>System Compatibility</a:t>
            </a:r>
            <a:r>
              <a:rPr lang="zh-CN" altLang="en-US" sz="1700" b="1" dirty="0"/>
              <a:t>）</a:t>
            </a:r>
            <a:r>
              <a:rPr lang="zh-CN" altLang="en-US" dirty="0"/>
              <a:t> </a:t>
            </a:r>
          </a:p>
          <a:p>
            <a:pPr marL="400050" indent="-400050">
              <a:lnSpc>
                <a:spcPct val="90000"/>
              </a:lnSpc>
              <a:buClr>
                <a:srgbClr val="91AC4E"/>
              </a:buClr>
              <a:buSzPct val="70000"/>
              <a:buFont typeface="Wingdings" panose="05000000000000000000" pitchFamily="2" charset="2"/>
              <a:buAutoNum type="arabicPeriod"/>
            </a:pPr>
            <a:r>
              <a:rPr lang="zh-CN" altLang="en-US" b="1" dirty="0"/>
              <a:t>文档质量（</a:t>
            </a:r>
            <a:r>
              <a:rPr lang="en-US" altLang="zh-CN" sz="1700" b="1" dirty="0"/>
              <a:t>Document Quality</a:t>
            </a:r>
            <a:r>
              <a:rPr lang="zh-CN" altLang="en-US" sz="1700" b="1" dirty="0"/>
              <a:t>）</a:t>
            </a:r>
            <a:r>
              <a:rPr lang="zh-CN" altLang="en-US" dirty="0"/>
              <a:t> </a:t>
            </a:r>
            <a:endParaRPr lang="zh-CN" altLang="en-US" b="1" dirty="0"/>
          </a:p>
          <a:p>
            <a:pPr marL="400050" indent="-400050">
              <a:lnSpc>
                <a:spcPct val="90000"/>
              </a:lnSpc>
            </a:pPr>
            <a:endParaRPr lang="zh-CN" altLang="en-US" sz="900" b="1" dirty="0"/>
          </a:p>
          <a:p>
            <a:pPr marL="400050" indent="-400050">
              <a:lnSpc>
                <a:spcPct val="110000"/>
              </a:lnSpc>
              <a:buClr>
                <a:srgbClr val="336600"/>
              </a:buClr>
              <a:buFont typeface="Wingdings" panose="05000000000000000000" pitchFamily="2" charset="2"/>
              <a:buNone/>
            </a:pPr>
            <a:endParaRPr lang="zh-CN" altLang="en-US" dirty="0"/>
          </a:p>
        </p:txBody>
      </p:sp>
      <p:grpSp>
        <p:nvGrpSpPr>
          <p:cNvPr id="53252" name="Group 4"/>
          <p:cNvGrpSpPr>
            <a:grpSpLocks/>
          </p:cNvGrpSpPr>
          <p:nvPr/>
        </p:nvGrpSpPr>
        <p:grpSpPr bwMode="auto">
          <a:xfrm>
            <a:off x="6767513" y="2781300"/>
            <a:ext cx="1657350" cy="2087563"/>
            <a:chOff x="878" y="1112"/>
            <a:chExt cx="808" cy="1032"/>
          </a:xfrm>
        </p:grpSpPr>
        <p:sp>
          <p:nvSpPr>
            <p:cNvPr id="53253" name="AutoShape 5"/>
            <p:cNvSpPr>
              <a:spLocks noChangeArrowheads="1"/>
            </p:cNvSpPr>
            <p:nvPr/>
          </p:nvSpPr>
          <p:spPr bwMode="auto">
            <a:xfrm>
              <a:off x="1224" y="1112"/>
              <a:ext cx="48" cy="48"/>
            </a:xfrm>
            <a:prstGeom prst="flowChartConnector">
              <a:avLst/>
            </a:prstGeom>
            <a:solidFill>
              <a:srgbClr val="969696">
                <a:alpha val="50195"/>
              </a:srgbClr>
            </a:solidFill>
            <a:ln w="127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endParaRPr kumimoji="0" lang="zh-CN" altLang="en-US" sz="2400">
                <a:solidFill>
                  <a:schemeClr val="tx1"/>
                </a:solidFill>
                <a:latin typeface="华文黑体" charset="-122"/>
                <a:ea typeface="宋体" panose="02010600030101010101" pitchFamily="2" charset="-122"/>
              </a:endParaRPr>
            </a:p>
          </p:txBody>
        </p:sp>
        <p:sp>
          <p:nvSpPr>
            <p:cNvPr id="53254" name="AutoShape 6"/>
            <p:cNvSpPr>
              <a:spLocks noChangeArrowheads="1"/>
            </p:cNvSpPr>
            <p:nvPr/>
          </p:nvSpPr>
          <p:spPr bwMode="auto">
            <a:xfrm>
              <a:off x="1006" y="1200"/>
              <a:ext cx="48" cy="48"/>
            </a:xfrm>
            <a:prstGeom prst="flowChartConnector">
              <a:avLst/>
            </a:prstGeom>
            <a:solidFill>
              <a:srgbClr val="969696">
                <a:alpha val="50195"/>
              </a:srgbClr>
            </a:solidFill>
            <a:ln w="127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endParaRPr kumimoji="0" lang="zh-CN" altLang="en-US" sz="2400">
                <a:solidFill>
                  <a:schemeClr val="tx1"/>
                </a:solidFill>
                <a:latin typeface="华文黑体" charset="-122"/>
                <a:ea typeface="宋体" panose="02010600030101010101" pitchFamily="2" charset="-122"/>
              </a:endParaRPr>
            </a:p>
          </p:txBody>
        </p:sp>
        <p:sp>
          <p:nvSpPr>
            <p:cNvPr id="53255" name="AutoShape 7"/>
            <p:cNvSpPr>
              <a:spLocks noChangeArrowheads="1"/>
            </p:cNvSpPr>
            <p:nvPr/>
          </p:nvSpPr>
          <p:spPr bwMode="auto">
            <a:xfrm>
              <a:off x="1274" y="1300"/>
              <a:ext cx="48" cy="48"/>
            </a:xfrm>
            <a:prstGeom prst="flowChartConnector">
              <a:avLst/>
            </a:prstGeom>
            <a:solidFill>
              <a:srgbClr val="969696">
                <a:alpha val="50195"/>
              </a:srgbClr>
            </a:solidFill>
            <a:ln w="127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endParaRPr kumimoji="0" lang="zh-CN" altLang="en-US" sz="2400">
                <a:solidFill>
                  <a:schemeClr val="tx1"/>
                </a:solidFill>
                <a:latin typeface="华文黑体" charset="-122"/>
                <a:ea typeface="宋体" panose="02010600030101010101" pitchFamily="2" charset="-122"/>
              </a:endParaRPr>
            </a:p>
          </p:txBody>
        </p:sp>
        <p:sp>
          <p:nvSpPr>
            <p:cNvPr id="53256" name="AutoShape 8"/>
            <p:cNvSpPr>
              <a:spLocks noChangeArrowheads="1"/>
            </p:cNvSpPr>
            <p:nvPr/>
          </p:nvSpPr>
          <p:spPr bwMode="auto">
            <a:xfrm>
              <a:off x="962" y="1448"/>
              <a:ext cx="48" cy="48"/>
            </a:xfrm>
            <a:prstGeom prst="flowChartConnector">
              <a:avLst/>
            </a:prstGeom>
            <a:solidFill>
              <a:srgbClr val="969696">
                <a:alpha val="50195"/>
              </a:srgbClr>
            </a:solidFill>
            <a:ln w="127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endParaRPr kumimoji="0" lang="zh-CN" altLang="en-US" sz="2400">
                <a:solidFill>
                  <a:schemeClr val="tx1"/>
                </a:solidFill>
                <a:latin typeface="华文黑体" charset="-122"/>
                <a:ea typeface="宋体" panose="02010600030101010101" pitchFamily="2" charset="-122"/>
              </a:endParaRPr>
            </a:p>
          </p:txBody>
        </p:sp>
        <p:sp>
          <p:nvSpPr>
            <p:cNvPr id="53257" name="AutoShape 9"/>
            <p:cNvSpPr>
              <a:spLocks noChangeArrowheads="1"/>
            </p:cNvSpPr>
            <p:nvPr/>
          </p:nvSpPr>
          <p:spPr bwMode="auto">
            <a:xfrm>
              <a:off x="1134" y="1448"/>
              <a:ext cx="48" cy="48"/>
            </a:xfrm>
            <a:prstGeom prst="flowChartConnector">
              <a:avLst/>
            </a:prstGeom>
            <a:solidFill>
              <a:srgbClr val="969696">
                <a:alpha val="50195"/>
              </a:srgbClr>
            </a:solidFill>
            <a:ln w="127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endParaRPr kumimoji="0" lang="zh-CN" altLang="en-US" sz="2400">
                <a:solidFill>
                  <a:schemeClr val="tx1"/>
                </a:solidFill>
                <a:latin typeface="华文黑体" charset="-122"/>
                <a:ea typeface="宋体" panose="02010600030101010101" pitchFamily="2" charset="-122"/>
              </a:endParaRPr>
            </a:p>
          </p:txBody>
        </p:sp>
        <p:sp>
          <p:nvSpPr>
            <p:cNvPr id="53258" name="AutoShape 10"/>
            <p:cNvSpPr>
              <a:spLocks noChangeArrowheads="1"/>
            </p:cNvSpPr>
            <p:nvPr/>
          </p:nvSpPr>
          <p:spPr bwMode="auto">
            <a:xfrm>
              <a:off x="1298" y="1448"/>
              <a:ext cx="48" cy="48"/>
            </a:xfrm>
            <a:prstGeom prst="flowChartConnector">
              <a:avLst/>
            </a:prstGeom>
            <a:solidFill>
              <a:srgbClr val="969696">
                <a:alpha val="50195"/>
              </a:srgbClr>
            </a:solidFill>
            <a:ln w="127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endParaRPr kumimoji="0" lang="zh-CN" altLang="en-US" sz="2400">
                <a:solidFill>
                  <a:schemeClr val="tx1"/>
                </a:solidFill>
                <a:latin typeface="华文黑体" charset="-122"/>
                <a:ea typeface="宋体" panose="02010600030101010101" pitchFamily="2" charset="-122"/>
              </a:endParaRPr>
            </a:p>
          </p:txBody>
        </p:sp>
        <p:sp>
          <p:nvSpPr>
            <p:cNvPr id="53259" name="AutoShape 11"/>
            <p:cNvSpPr>
              <a:spLocks noChangeArrowheads="1"/>
            </p:cNvSpPr>
            <p:nvPr/>
          </p:nvSpPr>
          <p:spPr bwMode="auto">
            <a:xfrm>
              <a:off x="1420" y="1448"/>
              <a:ext cx="48" cy="48"/>
            </a:xfrm>
            <a:prstGeom prst="flowChartConnector">
              <a:avLst/>
            </a:prstGeom>
            <a:solidFill>
              <a:srgbClr val="969696">
                <a:alpha val="50195"/>
              </a:srgbClr>
            </a:solidFill>
            <a:ln w="127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endParaRPr kumimoji="0" lang="zh-CN" altLang="en-US" sz="2400">
                <a:solidFill>
                  <a:schemeClr val="tx1"/>
                </a:solidFill>
                <a:latin typeface="华文黑体" charset="-122"/>
                <a:ea typeface="宋体" panose="02010600030101010101" pitchFamily="2" charset="-122"/>
              </a:endParaRPr>
            </a:p>
          </p:txBody>
        </p:sp>
        <p:sp>
          <p:nvSpPr>
            <p:cNvPr id="53260" name="AutoShape 12"/>
            <p:cNvSpPr>
              <a:spLocks noChangeArrowheads="1"/>
            </p:cNvSpPr>
            <p:nvPr/>
          </p:nvSpPr>
          <p:spPr bwMode="auto">
            <a:xfrm>
              <a:off x="1058" y="1588"/>
              <a:ext cx="48" cy="48"/>
            </a:xfrm>
            <a:prstGeom prst="flowChartConnector">
              <a:avLst/>
            </a:prstGeom>
            <a:solidFill>
              <a:srgbClr val="969696">
                <a:alpha val="50195"/>
              </a:srgbClr>
            </a:solidFill>
            <a:ln w="127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endParaRPr kumimoji="0" lang="zh-CN" altLang="en-US" sz="2400">
                <a:solidFill>
                  <a:schemeClr val="tx1"/>
                </a:solidFill>
                <a:latin typeface="华文黑体" charset="-122"/>
                <a:ea typeface="宋体" panose="02010600030101010101" pitchFamily="2" charset="-122"/>
              </a:endParaRPr>
            </a:p>
          </p:txBody>
        </p:sp>
        <p:sp>
          <p:nvSpPr>
            <p:cNvPr id="53261" name="AutoShape 13"/>
            <p:cNvSpPr>
              <a:spLocks noChangeArrowheads="1"/>
            </p:cNvSpPr>
            <p:nvPr/>
          </p:nvSpPr>
          <p:spPr bwMode="auto">
            <a:xfrm>
              <a:off x="1346" y="1588"/>
              <a:ext cx="48" cy="48"/>
            </a:xfrm>
            <a:prstGeom prst="flowChartConnector">
              <a:avLst/>
            </a:prstGeom>
            <a:solidFill>
              <a:srgbClr val="969696">
                <a:alpha val="50195"/>
              </a:srgbClr>
            </a:solidFill>
            <a:ln w="127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endParaRPr kumimoji="0" lang="zh-CN" altLang="en-US" sz="2400">
                <a:solidFill>
                  <a:schemeClr val="tx1"/>
                </a:solidFill>
                <a:latin typeface="华文黑体" charset="-122"/>
                <a:ea typeface="宋体" panose="02010600030101010101" pitchFamily="2" charset="-122"/>
              </a:endParaRPr>
            </a:p>
          </p:txBody>
        </p:sp>
        <p:sp>
          <p:nvSpPr>
            <p:cNvPr id="53262" name="AutoShape 14"/>
            <p:cNvSpPr>
              <a:spLocks noChangeArrowheads="1"/>
            </p:cNvSpPr>
            <p:nvPr/>
          </p:nvSpPr>
          <p:spPr bwMode="auto">
            <a:xfrm>
              <a:off x="1182" y="1588"/>
              <a:ext cx="48" cy="48"/>
            </a:xfrm>
            <a:prstGeom prst="flowChartConnector">
              <a:avLst/>
            </a:prstGeom>
            <a:solidFill>
              <a:srgbClr val="969696">
                <a:alpha val="50195"/>
              </a:srgbClr>
            </a:solidFill>
            <a:ln w="127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endParaRPr kumimoji="0" lang="zh-CN" altLang="en-US" sz="2400">
                <a:solidFill>
                  <a:schemeClr val="tx1"/>
                </a:solidFill>
                <a:latin typeface="华文黑体" charset="-122"/>
                <a:ea typeface="宋体" panose="02010600030101010101" pitchFamily="2" charset="-122"/>
              </a:endParaRPr>
            </a:p>
          </p:txBody>
        </p:sp>
        <p:sp>
          <p:nvSpPr>
            <p:cNvPr id="53263" name="AutoShape 15"/>
            <p:cNvSpPr>
              <a:spLocks noChangeArrowheads="1"/>
            </p:cNvSpPr>
            <p:nvPr/>
          </p:nvSpPr>
          <p:spPr bwMode="auto">
            <a:xfrm>
              <a:off x="1298" y="1724"/>
              <a:ext cx="48" cy="48"/>
            </a:xfrm>
            <a:prstGeom prst="flowChartConnector">
              <a:avLst/>
            </a:prstGeom>
            <a:solidFill>
              <a:srgbClr val="969696">
                <a:alpha val="50195"/>
              </a:srgbClr>
            </a:solidFill>
            <a:ln w="127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endParaRPr kumimoji="0" lang="zh-CN" altLang="en-US" sz="2400">
                <a:solidFill>
                  <a:schemeClr val="tx1"/>
                </a:solidFill>
                <a:latin typeface="华文黑体" charset="-122"/>
                <a:ea typeface="宋体" panose="02010600030101010101" pitchFamily="2" charset="-122"/>
              </a:endParaRPr>
            </a:p>
          </p:txBody>
        </p:sp>
        <p:sp>
          <p:nvSpPr>
            <p:cNvPr id="53264" name="AutoShape 16"/>
            <p:cNvSpPr>
              <a:spLocks noChangeArrowheads="1"/>
            </p:cNvSpPr>
            <p:nvPr/>
          </p:nvSpPr>
          <p:spPr bwMode="auto">
            <a:xfrm>
              <a:off x="1106" y="1724"/>
              <a:ext cx="48" cy="48"/>
            </a:xfrm>
            <a:prstGeom prst="flowChartConnector">
              <a:avLst/>
            </a:prstGeom>
            <a:solidFill>
              <a:srgbClr val="969696">
                <a:alpha val="50195"/>
              </a:srgbClr>
            </a:solidFill>
            <a:ln w="127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endParaRPr kumimoji="0" lang="zh-CN" altLang="en-US" sz="2400">
                <a:solidFill>
                  <a:schemeClr val="tx1"/>
                </a:solidFill>
                <a:latin typeface="华文黑体" charset="-122"/>
                <a:ea typeface="宋体" panose="02010600030101010101" pitchFamily="2" charset="-122"/>
              </a:endParaRPr>
            </a:p>
          </p:txBody>
        </p:sp>
        <p:sp>
          <p:nvSpPr>
            <p:cNvPr id="53265" name="AutoShape 17"/>
            <p:cNvSpPr>
              <a:spLocks noChangeArrowheads="1"/>
            </p:cNvSpPr>
            <p:nvPr/>
          </p:nvSpPr>
          <p:spPr bwMode="auto">
            <a:xfrm>
              <a:off x="1182" y="1848"/>
              <a:ext cx="48" cy="48"/>
            </a:xfrm>
            <a:prstGeom prst="flowChartConnector">
              <a:avLst/>
            </a:prstGeom>
            <a:solidFill>
              <a:srgbClr val="969696">
                <a:alpha val="50195"/>
              </a:srgbClr>
            </a:solidFill>
            <a:ln w="127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endParaRPr kumimoji="0" lang="zh-CN" altLang="en-US" sz="2400">
                <a:solidFill>
                  <a:schemeClr val="tx1"/>
                </a:solidFill>
                <a:latin typeface="华文黑体" charset="-122"/>
                <a:ea typeface="宋体" panose="02010600030101010101" pitchFamily="2" charset="-122"/>
              </a:endParaRPr>
            </a:p>
          </p:txBody>
        </p:sp>
        <p:sp>
          <p:nvSpPr>
            <p:cNvPr id="53266" name="AutoShape 18"/>
            <p:cNvSpPr>
              <a:spLocks noChangeArrowheads="1"/>
            </p:cNvSpPr>
            <p:nvPr/>
          </p:nvSpPr>
          <p:spPr bwMode="auto">
            <a:xfrm>
              <a:off x="936" y="1724"/>
              <a:ext cx="48" cy="48"/>
            </a:xfrm>
            <a:prstGeom prst="flowChartConnector">
              <a:avLst/>
            </a:prstGeom>
            <a:solidFill>
              <a:srgbClr val="969696">
                <a:alpha val="50195"/>
              </a:srgbClr>
            </a:solidFill>
            <a:ln w="127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endParaRPr kumimoji="0" lang="zh-CN" altLang="en-US" sz="2400">
                <a:solidFill>
                  <a:schemeClr val="tx1"/>
                </a:solidFill>
                <a:latin typeface="华文黑体" charset="-122"/>
                <a:ea typeface="宋体" panose="02010600030101010101" pitchFamily="2" charset="-122"/>
              </a:endParaRPr>
            </a:p>
          </p:txBody>
        </p:sp>
        <p:sp>
          <p:nvSpPr>
            <p:cNvPr id="53267" name="AutoShape 19"/>
            <p:cNvSpPr>
              <a:spLocks noChangeArrowheads="1"/>
            </p:cNvSpPr>
            <p:nvPr/>
          </p:nvSpPr>
          <p:spPr bwMode="auto">
            <a:xfrm>
              <a:off x="1420" y="1724"/>
              <a:ext cx="48" cy="48"/>
            </a:xfrm>
            <a:prstGeom prst="flowChartConnector">
              <a:avLst/>
            </a:prstGeom>
            <a:solidFill>
              <a:srgbClr val="969696">
                <a:alpha val="50195"/>
              </a:srgbClr>
            </a:solidFill>
            <a:ln w="127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endParaRPr kumimoji="0" lang="zh-CN" altLang="en-US" sz="2400">
                <a:solidFill>
                  <a:schemeClr val="tx1"/>
                </a:solidFill>
                <a:latin typeface="华文黑体" charset="-122"/>
                <a:ea typeface="宋体" panose="02010600030101010101" pitchFamily="2" charset="-122"/>
              </a:endParaRPr>
            </a:p>
          </p:txBody>
        </p:sp>
        <p:sp>
          <p:nvSpPr>
            <p:cNvPr id="53268" name="Line 20"/>
            <p:cNvSpPr>
              <a:spLocks noChangeShapeType="1"/>
            </p:cNvSpPr>
            <p:nvPr/>
          </p:nvSpPr>
          <p:spPr bwMode="auto">
            <a:xfrm flipH="1">
              <a:off x="978" y="1252"/>
              <a:ext cx="32" cy="204"/>
            </a:xfrm>
            <a:prstGeom prst="line">
              <a:avLst/>
            </a:prstGeom>
            <a:noFill/>
            <a:ln w="12700" cap="sq">
              <a:solidFill>
                <a:schemeClr val="accent2"/>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269" name="Line 21"/>
            <p:cNvSpPr>
              <a:spLocks noChangeShapeType="1"/>
            </p:cNvSpPr>
            <p:nvPr/>
          </p:nvSpPr>
          <p:spPr bwMode="auto">
            <a:xfrm>
              <a:off x="1010" y="1496"/>
              <a:ext cx="48" cy="92"/>
            </a:xfrm>
            <a:prstGeom prst="line">
              <a:avLst/>
            </a:prstGeom>
            <a:noFill/>
            <a:ln w="12700" cap="sq">
              <a:solidFill>
                <a:schemeClr val="accent2"/>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270" name="Line 22"/>
            <p:cNvSpPr>
              <a:spLocks noChangeShapeType="1"/>
            </p:cNvSpPr>
            <p:nvPr/>
          </p:nvSpPr>
          <p:spPr bwMode="auto">
            <a:xfrm flipH="1">
              <a:off x="962" y="1496"/>
              <a:ext cx="22" cy="228"/>
            </a:xfrm>
            <a:prstGeom prst="line">
              <a:avLst/>
            </a:prstGeom>
            <a:noFill/>
            <a:ln w="12700" cap="sq">
              <a:solidFill>
                <a:schemeClr val="accent2"/>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271" name="Line 23"/>
            <p:cNvSpPr>
              <a:spLocks noChangeShapeType="1"/>
            </p:cNvSpPr>
            <p:nvPr/>
          </p:nvSpPr>
          <p:spPr bwMode="auto">
            <a:xfrm>
              <a:off x="1134" y="1772"/>
              <a:ext cx="48" cy="76"/>
            </a:xfrm>
            <a:prstGeom prst="line">
              <a:avLst/>
            </a:prstGeom>
            <a:noFill/>
            <a:ln w="12700" cap="sq">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272" name="Line 24"/>
            <p:cNvSpPr>
              <a:spLocks noChangeShapeType="1"/>
            </p:cNvSpPr>
            <p:nvPr/>
          </p:nvSpPr>
          <p:spPr bwMode="auto">
            <a:xfrm>
              <a:off x="1042" y="1252"/>
              <a:ext cx="112" cy="196"/>
            </a:xfrm>
            <a:prstGeom prst="line">
              <a:avLst/>
            </a:prstGeom>
            <a:noFill/>
            <a:ln w="12700" cap="sq">
              <a:solidFill>
                <a:schemeClr val="accent2"/>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273" name="Line 25"/>
            <p:cNvSpPr>
              <a:spLocks noChangeShapeType="1"/>
            </p:cNvSpPr>
            <p:nvPr/>
          </p:nvSpPr>
          <p:spPr bwMode="auto">
            <a:xfrm>
              <a:off x="1166" y="1500"/>
              <a:ext cx="32" cy="88"/>
            </a:xfrm>
            <a:prstGeom prst="line">
              <a:avLst/>
            </a:prstGeom>
            <a:noFill/>
            <a:ln w="12700" cap="sq">
              <a:solidFill>
                <a:schemeClr val="accent2"/>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274" name="Line 26"/>
            <p:cNvSpPr>
              <a:spLocks noChangeShapeType="1"/>
            </p:cNvSpPr>
            <p:nvPr/>
          </p:nvSpPr>
          <p:spPr bwMode="auto">
            <a:xfrm>
              <a:off x="1088" y="1642"/>
              <a:ext cx="30" cy="78"/>
            </a:xfrm>
            <a:prstGeom prst="line">
              <a:avLst/>
            </a:prstGeom>
            <a:noFill/>
            <a:ln w="12700" cap="sq">
              <a:solidFill>
                <a:schemeClr val="accent2"/>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275" name="Line 27"/>
            <p:cNvSpPr>
              <a:spLocks noChangeShapeType="1"/>
            </p:cNvSpPr>
            <p:nvPr/>
          </p:nvSpPr>
          <p:spPr bwMode="auto">
            <a:xfrm>
              <a:off x="1208" y="1642"/>
              <a:ext cx="0" cy="196"/>
            </a:xfrm>
            <a:prstGeom prst="line">
              <a:avLst/>
            </a:prstGeom>
            <a:noFill/>
            <a:ln w="12700" cap="sq">
              <a:solidFill>
                <a:schemeClr val="accent2"/>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276" name="Line 28"/>
            <p:cNvSpPr>
              <a:spLocks noChangeShapeType="1"/>
            </p:cNvSpPr>
            <p:nvPr/>
          </p:nvSpPr>
          <p:spPr bwMode="auto">
            <a:xfrm>
              <a:off x="1590" y="1470"/>
              <a:ext cx="8" cy="152"/>
            </a:xfrm>
            <a:prstGeom prst="line">
              <a:avLst/>
            </a:prstGeom>
            <a:noFill/>
            <a:ln w="12700" cap="sq">
              <a:solidFill>
                <a:schemeClr val="accent2"/>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277" name="Line 29"/>
            <p:cNvSpPr>
              <a:spLocks noChangeShapeType="1"/>
            </p:cNvSpPr>
            <p:nvPr/>
          </p:nvSpPr>
          <p:spPr bwMode="auto">
            <a:xfrm>
              <a:off x="1296" y="1352"/>
              <a:ext cx="30" cy="98"/>
            </a:xfrm>
            <a:prstGeom prst="line">
              <a:avLst/>
            </a:prstGeom>
            <a:noFill/>
            <a:ln w="12700" cap="sq">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278" name="Line 30"/>
            <p:cNvSpPr>
              <a:spLocks noChangeShapeType="1"/>
            </p:cNvSpPr>
            <p:nvPr/>
          </p:nvSpPr>
          <p:spPr bwMode="auto">
            <a:xfrm>
              <a:off x="1324" y="1338"/>
              <a:ext cx="110" cy="116"/>
            </a:xfrm>
            <a:prstGeom prst="line">
              <a:avLst/>
            </a:prstGeom>
            <a:noFill/>
            <a:ln w="12700" cap="sq">
              <a:solidFill>
                <a:schemeClr val="accent2"/>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279" name="Line 31"/>
            <p:cNvSpPr>
              <a:spLocks noChangeShapeType="1"/>
            </p:cNvSpPr>
            <p:nvPr/>
          </p:nvSpPr>
          <p:spPr bwMode="auto">
            <a:xfrm flipH="1">
              <a:off x="1380" y="1500"/>
              <a:ext cx="50" cy="88"/>
            </a:xfrm>
            <a:prstGeom prst="line">
              <a:avLst/>
            </a:prstGeom>
            <a:noFill/>
            <a:ln w="12700" cap="sq">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280" name="Line 32"/>
            <p:cNvSpPr>
              <a:spLocks noChangeShapeType="1"/>
            </p:cNvSpPr>
            <p:nvPr/>
          </p:nvSpPr>
          <p:spPr bwMode="auto">
            <a:xfrm>
              <a:off x="1376" y="1644"/>
              <a:ext cx="58" cy="84"/>
            </a:xfrm>
            <a:prstGeom prst="line">
              <a:avLst/>
            </a:prstGeom>
            <a:noFill/>
            <a:ln w="12700" cap="sq">
              <a:solidFill>
                <a:schemeClr val="accent2"/>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281" name="Line 33"/>
            <p:cNvSpPr>
              <a:spLocks noChangeShapeType="1"/>
            </p:cNvSpPr>
            <p:nvPr/>
          </p:nvSpPr>
          <p:spPr bwMode="auto">
            <a:xfrm flipH="1">
              <a:off x="1328" y="1642"/>
              <a:ext cx="30" cy="76"/>
            </a:xfrm>
            <a:prstGeom prst="line">
              <a:avLst/>
            </a:prstGeom>
            <a:noFill/>
            <a:ln w="12700" cap="sq">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282" name="Line 34"/>
            <p:cNvSpPr>
              <a:spLocks noChangeShapeType="1"/>
            </p:cNvSpPr>
            <p:nvPr/>
          </p:nvSpPr>
          <p:spPr bwMode="auto">
            <a:xfrm flipH="1">
              <a:off x="1226" y="1774"/>
              <a:ext cx="82" cy="78"/>
            </a:xfrm>
            <a:prstGeom prst="line">
              <a:avLst/>
            </a:prstGeom>
            <a:noFill/>
            <a:ln w="12700" cap="sq">
              <a:solidFill>
                <a:schemeClr val="accent2"/>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283" name="Line 35"/>
            <p:cNvSpPr>
              <a:spLocks noChangeShapeType="1"/>
            </p:cNvSpPr>
            <p:nvPr/>
          </p:nvSpPr>
          <p:spPr bwMode="auto">
            <a:xfrm flipH="1">
              <a:off x="1048" y="1162"/>
              <a:ext cx="180" cy="50"/>
            </a:xfrm>
            <a:prstGeom prst="line">
              <a:avLst/>
            </a:prstGeom>
            <a:noFill/>
            <a:ln w="12700" cap="sq">
              <a:solidFill>
                <a:schemeClr val="accent2"/>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284" name="Line 36"/>
            <p:cNvSpPr>
              <a:spLocks noChangeShapeType="1"/>
            </p:cNvSpPr>
            <p:nvPr/>
          </p:nvSpPr>
          <p:spPr bwMode="auto">
            <a:xfrm>
              <a:off x="1268" y="1160"/>
              <a:ext cx="28" cy="134"/>
            </a:xfrm>
            <a:prstGeom prst="line">
              <a:avLst/>
            </a:prstGeom>
            <a:noFill/>
            <a:ln w="12700" cap="sq">
              <a:solidFill>
                <a:schemeClr val="accent2"/>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285" name="AutoShape 37"/>
            <p:cNvSpPr>
              <a:spLocks noChangeArrowheads="1"/>
            </p:cNvSpPr>
            <p:nvPr/>
          </p:nvSpPr>
          <p:spPr bwMode="auto">
            <a:xfrm>
              <a:off x="1006" y="1948"/>
              <a:ext cx="48" cy="48"/>
            </a:xfrm>
            <a:prstGeom prst="flowChartConnector">
              <a:avLst/>
            </a:prstGeom>
            <a:solidFill>
              <a:srgbClr val="969696">
                <a:alpha val="50195"/>
              </a:srgbClr>
            </a:solidFill>
            <a:ln w="127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endParaRPr kumimoji="0" lang="zh-CN" altLang="en-US" sz="2400">
                <a:solidFill>
                  <a:schemeClr val="tx1"/>
                </a:solidFill>
                <a:latin typeface="华文黑体" charset="-122"/>
                <a:ea typeface="宋体" panose="02010600030101010101" pitchFamily="2" charset="-122"/>
              </a:endParaRPr>
            </a:p>
          </p:txBody>
        </p:sp>
        <p:sp>
          <p:nvSpPr>
            <p:cNvPr id="53286" name="AutoShape 38"/>
            <p:cNvSpPr>
              <a:spLocks noChangeArrowheads="1"/>
            </p:cNvSpPr>
            <p:nvPr/>
          </p:nvSpPr>
          <p:spPr bwMode="auto">
            <a:xfrm>
              <a:off x="1338" y="1978"/>
              <a:ext cx="48" cy="48"/>
            </a:xfrm>
            <a:prstGeom prst="flowChartConnector">
              <a:avLst/>
            </a:prstGeom>
            <a:solidFill>
              <a:srgbClr val="969696">
                <a:alpha val="50195"/>
              </a:srgbClr>
            </a:solidFill>
            <a:ln w="127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endParaRPr kumimoji="0" lang="zh-CN" altLang="en-US" sz="2400">
                <a:solidFill>
                  <a:schemeClr val="tx1"/>
                </a:solidFill>
                <a:latin typeface="华文黑体" charset="-122"/>
                <a:ea typeface="宋体" panose="02010600030101010101" pitchFamily="2" charset="-122"/>
              </a:endParaRPr>
            </a:p>
          </p:txBody>
        </p:sp>
        <p:sp>
          <p:nvSpPr>
            <p:cNvPr id="53287" name="AutoShape 39"/>
            <p:cNvSpPr>
              <a:spLocks noChangeArrowheads="1"/>
            </p:cNvSpPr>
            <p:nvPr/>
          </p:nvSpPr>
          <p:spPr bwMode="auto">
            <a:xfrm>
              <a:off x="1276" y="2096"/>
              <a:ext cx="48" cy="48"/>
            </a:xfrm>
            <a:prstGeom prst="flowChartConnector">
              <a:avLst/>
            </a:prstGeom>
            <a:solidFill>
              <a:srgbClr val="969696">
                <a:alpha val="50195"/>
              </a:srgbClr>
            </a:solidFill>
            <a:ln w="127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endParaRPr kumimoji="0" lang="zh-CN" altLang="en-US" sz="2400">
                <a:solidFill>
                  <a:schemeClr val="tx1"/>
                </a:solidFill>
                <a:latin typeface="华文黑体" charset="-122"/>
                <a:ea typeface="宋体" panose="02010600030101010101" pitchFamily="2" charset="-122"/>
              </a:endParaRPr>
            </a:p>
          </p:txBody>
        </p:sp>
        <p:sp>
          <p:nvSpPr>
            <p:cNvPr id="53288" name="AutoShape 40"/>
            <p:cNvSpPr>
              <a:spLocks noChangeArrowheads="1"/>
            </p:cNvSpPr>
            <p:nvPr/>
          </p:nvSpPr>
          <p:spPr bwMode="auto">
            <a:xfrm>
              <a:off x="1166" y="1972"/>
              <a:ext cx="48" cy="48"/>
            </a:xfrm>
            <a:prstGeom prst="flowChartConnector">
              <a:avLst/>
            </a:prstGeom>
            <a:solidFill>
              <a:srgbClr val="969696">
                <a:alpha val="50195"/>
              </a:srgbClr>
            </a:solidFill>
            <a:ln w="127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endParaRPr kumimoji="0" lang="zh-CN" altLang="en-US" sz="2400">
                <a:solidFill>
                  <a:schemeClr val="tx1"/>
                </a:solidFill>
                <a:latin typeface="华文黑体" charset="-122"/>
                <a:ea typeface="宋体" panose="02010600030101010101" pitchFamily="2" charset="-122"/>
              </a:endParaRPr>
            </a:p>
          </p:txBody>
        </p:sp>
        <p:sp>
          <p:nvSpPr>
            <p:cNvPr id="53289" name="AutoShape 41"/>
            <p:cNvSpPr>
              <a:spLocks noChangeArrowheads="1"/>
            </p:cNvSpPr>
            <p:nvPr/>
          </p:nvSpPr>
          <p:spPr bwMode="auto">
            <a:xfrm>
              <a:off x="1572" y="1616"/>
              <a:ext cx="48" cy="48"/>
            </a:xfrm>
            <a:prstGeom prst="flowChartConnector">
              <a:avLst/>
            </a:prstGeom>
            <a:solidFill>
              <a:srgbClr val="969696">
                <a:alpha val="50195"/>
              </a:srgbClr>
            </a:solidFill>
            <a:ln w="127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endParaRPr kumimoji="0" lang="zh-CN" altLang="en-US" sz="2400">
                <a:solidFill>
                  <a:schemeClr val="tx1"/>
                </a:solidFill>
                <a:latin typeface="华文黑体" charset="-122"/>
                <a:ea typeface="宋体" panose="02010600030101010101" pitchFamily="2" charset="-122"/>
              </a:endParaRPr>
            </a:p>
          </p:txBody>
        </p:sp>
        <p:sp>
          <p:nvSpPr>
            <p:cNvPr id="53290" name="Line 42"/>
            <p:cNvSpPr>
              <a:spLocks noChangeShapeType="1"/>
            </p:cNvSpPr>
            <p:nvPr/>
          </p:nvSpPr>
          <p:spPr bwMode="auto">
            <a:xfrm>
              <a:off x="964" y="1774"/>
              <a:ext cx="50" cy="174"/>
            </a:xfrm>
            <a:prstGeom prst="line">
              <a:avLst/>
            </a:prstGeom>
            <a:noFill/>
            <a:ln w="12700" cap="sq">
              <a:solidFill>
                <a:schemeClr val="accent2"/>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291" name="Line 43"/>
            <p:cNvSpPr>
              <a:spLocks noChangeShapeType="1"/>
            </p:cNvSpPr>
            <p:nvPr/>
          </p:nvSpPr>
          <p:spPr bwMode="auto">
            <a:xfrm flipH="1">
              <a:off x="1484" y="1892"/>
              <a:ext cx="54" cy="64"/>
            </a:xfrm>
            <a:prstGeom prst="line">
              <a:avLst/>
            </a:prstGeom>
            <a:noFill/>
            <a:ln w="12700" cap="sq">
              <a:solidFill>
                <a:schemeClr val="accent2"/>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292" name="Line 44"/>
            <p:cNvSpPr>
              <a:spLocks noChangeShapeType="1"/>
            </p:cNvSpPr>
            <p:nvPr/>
          </p:nvSpPr>
          <p:spPr bwMode="auto">
            <a:xfrm>
              <a:off x="1046" y="2000"/>
              <a:ext cx="220" cy="118"/>
            </a:xfrm>
            <a:prstGeom prst="line">
              <a:avLst/>
            </a:prstGeom>
            <a:noFill/>
            <a:ln w="12700" cap="sq">
              <a:solidFill>
                <a:schemeClr val="accent2"/>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293" name="Line 45"/>
            <p:cNvSpPr>
              <a:spLocks noChangeShapeType="1"/>
            </p:cNvSpPr>
            <p:nvPr/>
          </p:nvSpPr>
          <p:spPr bwMode="auto">
            <a:xfrm flipH="1">
              <a:off x="1196" y="1898"/>
              <a:ext cx="6" cy="78"/>
            </a:xfrm>
            <a:prstGeom prst="line">
              <a:avLst/>
            </a:prstGeom>
            <a:noFill/>
            <a:ln w="12700" cap="sq">
              <a:solidFill>
                <a:schemeClr val="accent2"/>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294" name="Line 46"/>
            <p:cNvSpPr>
              <a:spLocks noChangeShapeType="1"/>
            </p:cNvSpPr>
            <p:nvPr/>
          </p:nvSpPr>
          <p:spPr bwMode="auto">
            <a:xfrm flipH="1">
              <a:off x="1366" y="1782"/>
              <a:ext cx="78" cy="190"/>
            </a:xfrm>
            <a:prstGeom prst="line">
              <a:avLst/>
            </a:prstGeom>
            <a:noFill/>
            <a:ln w="12700" cap="sq">
              <a:solidFill>
                <a:schemeClr val="accent2"/>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295" name="Line 47"/>
            <p:cNvSpPr>
              <a:spLocks noChangeShapeType="1"/>
            </p:cNvSpPr>
            <p:nvPr/>
          </p:nvSpPr>
          <p:spPr bwMode="auto">
            <a:xfrm flipH="1">
              <a:off x="1314" y="2028"/>
              <a:ext cx="28" cy="70"/>
            </a:xfrm>
            <a:prstGeom prst="line">
              <a:avLst/>
            </a:prstGeom>
            <a:noFill/>
            <a:ln w="12700" cap="sq">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296" name="Line 48"/>
            <p:cNvSpPr>
              <a:spLocks noChangeShapeType="1"/>
            </p:cNvSpPr>
            <p:nvPr/>
          </p:nvSpPr>
          <p:spPr bwMode="auto">
            <a:xfrm>
              <a:off x="1190" y="2024"/>
              <a:ext cx="100" cy="86"/>
            </a:xfrm>
            <a:prstGeom prst="line">
              <a:avLst/>
            </a:prstGeom>
            <a:noFill/>
            <a:ln w="12700" cap="sq">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297" name="Line 49"/>
            <p:cNvSpPr>
              <a:spLocks noChangeShapeType="1"/>
            </p:cNvSpPr>
            <p:nvPr/>
          </p:nvSpPr>
          <p:spPr bwMode="auto">
            <a:xfrm>
              <a:off x="1494" y="1250"/>
              <a:ext cx="94" cy="172"/>
            </a:xfrm>
            <a:prstGeom prst="line">
              <a:avLst/>
            </a:prstGeom>
            <a:noFill/>
            <a:ln w="12700" cap="sq">
              <a:solidFill>
                <a:schemeClr val="accent2"/>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298" name="AutoShape 50"/>
            <p:cNvSpPr>
              <a:spLocks noChangeArrowheads="1"/>
            </p:cNvSpPr>
            <p:nvPr/>
          </p:nvSpPr>
          <p:spPr bwMode="auto">
            <a:xfrm flipV="1">
              <a:off x="1568" y="1416"/>
              <a:ext cx="48" cy="48"/>
            </a:xfrm>
            <a:prstGeom prst="flowChartConnector">
              <a:avLst/>
            </a:prstGeom>
            <a:solidFill>
              <a:srgbClr val="969696">
                <a:alpha val="50195"/>
              </a:srgbClr>
            </a:solidFill>
            <a:ln w="127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endParaRPr kumimoji="0" lang="zh-CN" altLang="en-US" sz="2400">
                <a:solidFill>
                  <a:schemeClr val="tx1"/>
                </a:solidFill>
                <a:latin typeface="华文黑体" charset="-122"/>
                <a:ea typeface="宋体" panose="02010600030101010101" pitchFamily="2" charset="-122"/>
              </a:endParaRPr>
            </a:p>
          </p:txBody>
        </p:sp>
        <p:sp>
          <p:nvSpPr>
            <p:cNvPr id="53299" name="AutoShape 51"/>
            <p:cNvSpPr>
              <a:spLocks noChangeArrowheads="1"/>
            </p:cNvSpPr>
            <p:nvPr/>
          </p:nvSpPr>
          <p:spPr bwMode="auto">
            <a:xfrm>
              <a:off x="1464" y="1208"/>
              <a:ext cx="48" cy="48"/>
            </a:xfrm>
            <a:prstGeom prst="flowChartConnector">
              <a:avLst/>
            </a:prstGeom>
            <a:solidFill>
              <a:srgbClr val="969696">
                <a:alpha val="50195"/>
              </a:srgbClr>
            </a:solidFill>
            <a:ln w="127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endParaRPr kumimoji="0" lang="zh-CN" altLang="en-US" sz="2400">
                <a:solidFill>
                  <a:schemeClr val="tx1"/>
                </a:solidFill>
                <a:latin typeface="华文黑体" charset="-122"/>
                <a:ea typeface="宋体" panose="02010600030101010101" pitchFamily="2" charset="-122"/>
              </a:endParaRPr>
            </a:p>
          </p:txBody>
        </p:sp>
        <p:sp>
          <p:nvSpPr>
            <p:cNvPr id="53300" name="Line 52"/>
            <p:cNvSpPr>
              <a:spLocks noChangeShapeType="1"/>
            </p:cNvSpPr>
            <p:nvPr/>
          </p:nvSpPr>
          <p:spPr bwMode="auto">
            <a:xfrm>
              <a:off x="1278" y="1140"/>
              <a:ext cx="182" cy="76"/>
            </a:xfrm>
            <a:prstGeom prst="line">
              <a:avLst/>
            </a:prstGeom>
            <a:noFill/>
            <a:ln w="12700" cap="sq">
              <a:solidFill>
                <a:schemeClr val="accent2"/>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301" name="Line 53"/>
            <p:cNvSpPr>
              <a:spLocks noChangeShapeType="1"/>
            </p:cNvSpPr>
            <p:nvPr/>
          </p:nvSpPr>
          <p:spPr bwMode="auto">
            <a:xfrm>
              <a:off x="1318" y="1498"/>
              <a:ext cx="40" cy="96"/>
            </a:xfrm>
            <a:prstGeom prst="line">
              <a:avLst/>
            </a:prstGeom>
            <a:noFill/>
            <a:ln w="12700" cap="sq">
              <a:solidFill>
                <a:schemeClr val="accent2"/>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302" name="AutoShape 54"/>
            <p:cNvSpPr>
              <a:spLocks noChangeArrowheads="1"/>
            </p:cNvSpPr>
            <p:nvPr/>
          </p:nvSpPr>
          <p:spPr bwMode="auto">
            <a:xfrm>
              <a:off x="1530" y="1844"/>
              <a:ext cx="48" cy="48"/>
            </a:xfrm>
            <a:prstGeom prst="flowChartConnector">
              <a:avLst/>
            </a:prstGeom>
            <a:solidFill>
              <a:srgbClr val="969696">
                <a:alpha val="50195"/>
              </a:srgbClr>
            </a:solidFill>
            <a:ln w="127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endParaRPr kumimoji="0" lang="zh-CN" altLang="en-US" sz="2400">
                <a:solidFill>
                  <a:schemeClr val="tx1"/>
                </a:solidFill>
                <a:latin typeface="华文黑体" charset="-122"/>
                <a:ea typeface="宋体" panose="02010600030101010101" pitchFamily="2" charset="-122"/>
              </a:endParaRPr>
            </a:p>
          </p:txBody>
        </p:sp>
        <p:sp>
          <p:nvSpPr>
            <p:cNvPr id="53303" name="Line 55"/>
            <p:cNvSpPr>
              <a:spLocks noChangeShapeType="1"/>
            </p:cNvSpPr>
            <p:nvPr/>
          </p:nvSpPr>
          <p:spPr bwMode="auto">
            <a:xfrm flipH="1">
              <a:off x="1558" y="1666"/>
              <a:ext cx="32" cy="172"/>
            </a:xfrm>
            <a:prstGeom prst="line">
              <a:avLst/>
            </a:prstGeom>
            <a:noFill/>
            <a:ln w="12700" cap="sq">
              <a:solidFill>
                <a:schemeClr val="accent2"/>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304" name="AutoShape 56"/>
            <p:cNvSpPr>
              <a:spLocks noChangeArrowheads="1"/>
            </p:cNvSpPr>
            <p:nvPr/>
          </p:nvSpPr>
          <p:spPr bwMode="auto">
            <a:xfrm>
              <a:off x="1442" y="1956"/>
              <a:ext cx="48" cy="48"/>
            </a:xfrm>
            <a:prstGeom prst="flowChartConnector">
              <a:avLst/>
            </a:prstGeom>
            <a:solidFill>
              <a:srgbClr val="969696">
                <a:alpha val="50195"/>
              </a:srgbClr>
            </a:solidFill>
            <a:ln w="127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endParaRPr kumimoji="0" lang="zh-CN" altLang="en-US" sz="2400">
                <a:solidFill>
                  <a:schemeClr val="tx1"/>
                </a:solidFill>
                <a:latin typeface="华文黑体" charset="-122"/>
                <a:ea typeface="宋体" panose="02010600030101010101" pitchFamily="2" charset="-122"/>
              </a:endParaRPr>
            </a:p>
          </p:txBody>
        </p:sp>
        <p:sp>
          <p:nvSpPr>
            <p:cNvPr id="53305" name="Line 57"/>
            <p:cNvSpPr>
              <a:spLocks noChangeShapeType="1"/>
            </p:cNvSpPr>
            <p:nvPr/>
          </p:nvSpPr>
          <p:spPr bwMode="auto">
            <a:xfrm flipV="1">
              <a:off x="1326" y="1998"/>
              <a:ext cx="128" cy="118"/>
            </a:xfrm>
            <a:prstGeom prst="line">
              <a:avLst/>
            </a:prstGeom>
            <a:noFill/>
            <a:ln w="1270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306" name="Freeform 58"/>
            <p:cNvSpPr>
              <a:spLocks/>
            </p:cNvSpPr>
            <p:nvPr/>
          </p:nvSpPr>
          <p:spPr bwMode="auto">
            <a:xfrm>
              <a:off x="878" y="1476"/>
              <a:ext cx="126" cy="515"/>
            </a:xfrm>
            <a:custGeom>
              <a:avLst/>
              <a:gdLst>
                <a:gd name="T0" fmla="*/ 126 w 126"/>
                <a:gd name="T1" fmla="*/ 504 h 515"/>
                <a:gd name="T2" fmla="*/ 34 w 126"/>
                <a:gd name="T3" fmla="*/ 460 h 515"/>
                <a:gd name="T4" fmla="*/ 18 w 126"/>
                <a:gd name="T5" fmla="*/ 424 h 515"/>
                <a:gd name="T6" fmla="*/ 10 w 126"/>
                <a:gd name="T7" fmla="*/ 400 h 515"/>
                <a:gd name="T8" fmla="*/ 6 w 126"/>
                <a:gd name="T9" fmla="*/ 88 h 515"/>
                <a:gd name="T10" fmla="*/ 42 w 126"/>
                <a:gd name="T11" fmla="*/ 24 h 515"/>
                <a:gd name="T12" fmla="*/ 78 w 126"/>
                <a:gd name="T13" fmla="*/ 0 h 5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6" h="515">
                  <a:moveTo>
                    <a:pt x="126" y="504"/>
                  </a:moveTo>
                  <a:cubicBezTo>
                    <a:pt x="93" y="515"/>
                    <a:pt x="48" y="493"/>
                    <a:pt x="34" y="460"/>
                  </a:cubicBezTo>
                  <a:cubicBezTo>
                    <a:pt x="30" y="451"/>
                    <a:pt x="22" y="434"/>
                    <a:pt x="18" y="424"/>
                  </a:cubicBezTo>
                  <a:cubicBezTo>
                    <a:pt x="15" y="416"/>
                    <a:pt x="10" y="400"/>
                    <a:pt x="10" y="400"/>
                  </a:cubicBezTo>
                  <a:cubicBezTo>
                    <a:pt x="0" y="295"/>
                    <a:pt x="0" y="195"/>
                    <a:pt x="6" y="88"/>
                  </a:cubicBezTo>
                  <a:cubicBezTo>
                    <a:pt x="7" y="69"/>
                    <a:pt x="24" y="30"/>
                    <a:pt x="42" y="24"/>
                  </a:cubicBezTo>
                  <a:cubicBezTo>
                    <a:pt x="54" y="6"/>
                    <a:pt x="65" y="13"/>
                    <a:pt x="78" y="0"/>
                  </a:cubicBezTo>
                </a:path>
              </a:pathLst>
            </a:custGeom>
            <a:noFill/>
            <a:ln w="12700" cap="sq" cmpd="sng">
              <a:solidFill>
                <a:schemeClr val="accent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07" name="Freeform 59"/>
            <p:cNvSpPr>
              <a:spLocks/>
            </p:cNvSpPr>
            <p:nvPr/>
          </p:nvSpPr>
          <p:spPr bwMode="auto">
            <a:xfrm>
              <a:off x="1572" y="1444"/>
              <a:ext cx="114" cy="420"/>
            </a:xfrm>
            <a:custGeom>
              <a:avLst/>
              <a:gdLst>
                <a:gd name="T0" fmla="*/ 0 w 114"/>
                <a:gd name="T1" fmla="*/ 420 h 420"/>
                <a:gd name="T2" fmla="*/ 76 w 114"/>
                <a:gd name="T3" fmla="*/ 360 h 420"/>
                <a:gd name="T4" fmla="*/ 108 w 114"/>
                <a:gd name="T5" fmla="*/ 68 h 420"/>
                <a:gd name="T6" fmla="*/ 40 w 114"/>
                <a:gd name="T7" fmla="*/ 0 h 4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4" h="420">
                  <a:moveTo>
                    <a:pt x="0" y="420"/>
                  </a:moveTo>
                  <a:cubicBezTo>
                    <a:pt x="29" y="419"/>
                    <a:pt x="58" y="419"/>
                    <a:pt x="76" y="360"/>
                  </a:cubicBezTo>
                  <a:cubicBezTo>
                    <a:pt x="94" y="301"/>
                    <a:pt x="114" y="128"/>
                    <a:pt x="108" y="68"/>
                  </a:cubicBezTo>
                  <a:cubicBezTo>
                    <a:pt x="102" y="8"/>
                    <a:pt x="71" y="4"/>
                    <a:pt x="40" y="0"/>
                  </a:cubicBezTo>
                </a:path>
              </a:pathLst>
            </a:custGeom>
            <a:noFill/>
            <a:ln w="12700" cap="sq" cmpd="sng">
              <a:solidFill>
                <a:schemeClr val="accent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2000" advTm="44700"/>
    </mc:Choice>
    <mc:Fallback xmlns="">
      <p:transition spd="slow" advTm="447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4826" y="0"/>
            <a:ext cx="7769225" cy="1143000"/>
          </a:xfrm>
        </p:spPr>
        <p:txBody>
          <a:bodyPr/>
          <a:lstStyle/>
          <a:p>
            <a:pPr>
              <a:defRPr/>
            </a:pPr>
            <a:r>
              <a:rPr lang="zh-CN" altLang="en-US" dirty="0"/>
              <a:t>可移植性的质量指标 </a:t>
            </a:r>
            <a:endParaRPr lang="en-US" altLang="zh-CN" dirty="0"/>
          </a:p>
        </p:txBody>
      </p:sp>
      <p:sp>
        <p:nvSpPr>
          <p:cNvPr id="55299" name="Rectangle 3"/>
          <p:cNvSpPr>
            <a:spLocks noGrp="1" noChangeArrowheads="1"/>
          </p:cNvSpPr>
          <p:nvPr>
            <p:ph type="body" sz="half" idx="1"/>
          </p:nvPr>
        </p:nvSpPr>
        <p:spPr>
          <a:xfrm>
            <a:off x="2582863" y="1143000"/>
            <a:ext cx="6133434" cy="4689987"/>
          </a:xfrm>
        </p:spPr>
        <p:txBody>
          <a:bodyPr/>
          <a:lstStyle/>
          <a:p>
            <a:pPr>
              <a:buClr>
                <a:srgbClr val="91AC4E"/>
              </a:buClr>
              <a:buSzPct val="70000"/>
              <a:buFont typeface="Wingdings" panose="05000000000000000000" pitchFamily="2" charset="2"/>
              <a:buAutoNum type="arabicPeriod"/>
            </a:pPr>
            <a:r>
              <a:rPr lang="zh-CN" altLang="en-US" b="1" dirty="0"/>
              <a:t>独立性（</a:t>
            </a:r>
            <a:r>
              <a:rPr lang="en-US" altLang="zh-CN" b="1" dirty="0"/>
              <a:t>Independence</a:t>
            </a:r>
            <a:r>
              <a:rPr lang="zh-CN" altLang="en-US" b="1" dirty="0"/>
              <a:t>）</a:t>
            </a:r>
            <a:r>
              <a:rPr lang="zh-CN" altLang="en-US" dirty="0"/>
              <a:t>  </a:t>
            </a:r>
            <a:endParaRPr lang="zh-CN" altLang="en-US" b="1" dirty="0"/>
          </a:p>
          <a:p>
            <a:pPr>
              <a:buClr>
                <a:srgbClr val="91AC4E"/>
              </a:buClr>
              <a:buSzPct val="70000"/>
              <a:buFont typeface="Wingdings" panose="05000000000000000000" pitchFamily="2" charset="2"/>
              <a:buAutoNum type="arabicPeriod"/>
            </a:pPr>
            <a:r>
              <a:rPr lang="zh-CN" altLang="en-US" b="1" dirty="0"/>
              <a:t>可重用性（</a:t>
            </a:r>
            <a:r>
              <a:rPr lang="en-US" altLang="zh-CN" b="1" dirty="0"/>
              <a:t>reusability</a:t>
            </a:r>
            <a:r>
              <a:rPr lang="zh-CN" altLang="en-US" b="1" dirty="0"/>
              <a:t>）</a:t>
            </a:r>
            <a:r>
              <a:rPr lang="zh-CN" altLang="en-US" dirty="0"/>
              <a:t> </a:t>
            </a:r>
            <a:endParaRPr lang="zh-CN" altLang="en-US" b="1" dirty="0"/>
          </a:p>
          <a:p>
            <a:pPr>
              <a:buClr>
                <a:srgbClr val="91AC4E"/>
              </a:buClr>
              <a:buSzPct val="70000"/>
              <a:buFont typeface="Wingdings" panose="05000000000000000000" pitchFamily="2" charset="2"/>
              <a:buAutoNum type="arabicPeriod"/>
            </a:pPr>
            <a:r>
              <a:rPr lang="zh-CN" altLang="en-US" b="1" dirty="0"/>
              <a:t>互操作性（</a:t>
            </a:r>
            <a:r>
              <a:rPr lang="en-US" altLang="zh-CN" b="1" dirty="0"/>
              <a:t>Interoperability</a:t>
            </a:r>
            <a:r>
              <a:rPr lang="zh-CN" altLang="en-US" b="1" dirty="0"/>
              <a:t>）</a:t>
            </a:r>
            <a:r>
              <a:rPr lang="zh-CN" altLang="en-US" dirty="0"/>
              <a:t> </a:t>
            </a:r>
          </a:p>
          <a:p>
            <a:pPr>
              <a:buClr>
                <a:srgbClr val="91AC4E"/>
              </a:buClr>
              <a:buSzPct val="70000"/>
              <a:buFont typeface="Wingdings" panose="05000000000000000000" pitchFamily="2" charset="2"/>
              <a:buAutoNum type="arabicPeriod"/>
            </a:pPr>
            <a:r>
              <a:rPr lang="zh-CN" altLang="en-US" b="1" dirty="0"/>
              <a:t>虚拟性 </a:t>
            </a:r>
            <a:r>
              <a:rPr lang="en-US" altLang="zh-CN" b="1" dirty="0"/>
              <a:t>( </a:t>
            </a:r>
            <a:r>
              <a:rPr lang="en-US" altLang="zh-CN" b="1" dirty="0" err="1"/>
              <a:t>Virtuality</a:t>
            </a:r>
            <a:r>
              <a:rPr lang="en-US" altLang="zh-CN" b="1" dirty="0"/>
              <a:t>) </a:t>
            </a:r>
          </a:p>
          <a:p>
            <a:pPr>
              <a:buClr>
                <a:srgbClr val="91AC4E"/>
              </a:buClr>
              <a:buSzPct val="70000"/>
              <a:buFont typeface="Wingdings" panose="05000000000000000000" pitchFamily="2" charset="2"/>
              <a:buAutoNum type="arabicPeriod"/>
            </a:pPr>
            <a:r>
              <a:rPr lang="zh-CN" altLang="en-US" b="1" dirty="0"/>
              <a:t>一般性（</a:t>
            </a:r>
            <a:r>
              <a:rPr lang="en-US" altLang="zh-CN" b="1" dirty="0"/>
              <a:t>Generality</a:t>
            </a:r>
            <a:r>
              <a:rPr lang="zh-CN" altLang="en-US" b="1" dirty="0"/>
              <a:t>） </a:t>
            </a:r>
          </a:p>
        </p:txBody>
      </p:sp>
      <p:graphicFrame>
        <p:nvGraphicFramePr>
          <p:cNvPr id="55300" name="Object 4"/>
          <p:cNvGraphicFramePr>
            <a:graphicFrameLocks noGrp="1" noChangeAspect="1"/>
          </p:cNvGraphicFramePr>
          <p:nvPr>
            <p:ph type="clipArt" sz="half" idx="2"/>
          </p:nvPr>
        </p:nvGraphicFramePr>
        <p:xfrm>
          <a:off x="1258888" y="1881188"/>
          <a:ext cx="3035300" cy="4530725"/>
        </p:xfrm>
        <a:graphic>
          <a:graphicData uri="http://schemas.openxmlformats.org/presentationml/2006/ole">
            <mc:AlternateContent xmlns:mc="http://schemas.openxmlformats.org/markup-compatibility/2006">
              <mc:Choice xmlns:v="urn:schemas-microsoft-com:vml" Requires="v">
                <p:oleObj spid="_x0000_s55328" name="Clip" r:id="rId4" imgW="3154363" imgH="4708525" progId="MS_ClipArt_Gallery.5">
                  <p:embed/>
                </p:oleObj>
              </mc:Choice>
              <mc:Fallback>
                <p:oleObj name="Clip" r:id="rId4" imgW="3154363" imgH="4708525" progId="MS_ClipArt_Gallery.5">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1881188"/>
                        <a:ext cx="3035300" cy="453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45689"/>
    </mc:Choice>
    <mc:Fallback xmlns="">
      <p:transition spd="slow" advTm="45689"/>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defRPr/>
            </a:pPr>
            <a:r>
              <a:rPr lang="zh-CN" altLang="en-US" sz="3700" dirty="0">
                <a:latin typeface="华文细黑" panose="02010600040101010101" pitchFamily="2" charset="-122"/>
              </a:rPr>
              <a:t>产品运行软件质量因素</a:t>
            </a:r>
          </a:p>
        </p:txBody>
      </p:sp>
      <p:sp>
        <p:nvSpPr>
          <p:cNvPr id="57347" name="Rectangle 3"/>
          <p:cNvSpPr>
            <a:spLocks noGrp="1" noChangeArrowheads="1"/>
          </p:cNvSpPr>
          <p:nvPr>
            <p:ph idx="1"/>
          </p:nvPr>
        </p:nvSpPr>
        <p:spPr/>
        <p:txBody>
          <a:bodyPr/>
          <a:lstStyle/>
          <a:p>
            <a:pPr marL="400050" indent="-400050"/>
            <a:r>
              <a:rPr lang="zh-CN" altLang="en-US"/>
              <a:t>该类别包括</a:t>
            </a:r>
            <a:r>
              <a:rPr lang="en-US" altLang="zh-CN"/>
              <a:t>5</a:t>
            </a:r>
            <a:r>
              <a:rPr lang="zh-CN" altLang="en-US"/>
              <a:t>个软件质量因素，每个都同直接影响软件的日常运行的需求有关：</a:t>
            </a:r>
            <a:endParaRPr lang="en-US" altLang="zh-CN"/>
          </a:p>
          <a:p>
            <a:pPr marL="852488" lvl="1" indent="-400050">
              <a:buFontTx/>
              <a:buAutoNum type="arabicPeriod"/>
            </a:pPr>
            <a:r>
              <a:rPr lang="zh-CN" altLang="en-US"/>
              <a:t>正确性（</a:t>
            </a:r>
            <a:r>
              <a:rPr lang="en-US" altLang="zh-CN">
                <a:solidFill>
                  <a:srgbClr val="FF0000"/>
                </a:solidFill>
              </a:rPr>
              <a:t>correctness</a:t>
            </a:r>
            <a:r>
              <a:rPr lang="zh-CN" altLang="en-US"/>
              <a:t>）</a:t>
            </a:r>
          </a:p>
          <a:p>
            <a:pPr marL="852488" lvl="1" indent="-400050">
              <a:buFontTx/>
              <a:buAutoNum type="arabicPeriod"/>
            </a:pPr>
            <a:r>
              <a:rPr lang="zh-CN" altLang="en-US"/>
              <a:t>可靠性（</a:t>
            </a:r>
            <a:r>
              <a:rPr lang="en-US" altLang="zh-CN">
                <a:solidFill>
                  <a:srgbClr val="FF0000"/>
                </a:solidFill>
              </a:rPr>
              <a:t>reliability</a:t>
            </a:r>
            <a:r>
              <a:rPr lang="zh-CN" altLang="en-US"/>
              <a:t>）</a:t>
            </a:r>
          </a:p>
          <a:p>
            <a:pPr marL="852488" lvl="1" indent="-400050">
              <a:buFontTx/>
              <a:buAutoNum type="arabicPeriod"/>
            </a:pPr>
            <a:r>
              <a:rPr lang="zh-CN" altLang="en-US"/>
              <a:t>效率（</a:t>
            </a:r>
            <a:r>
              <a:rPr lang="en-US" altLang="zh-CN">
                <a:solidFill>
                  <a:srgbClr val="FF0000"/>
                </a:solidFill>
              </a:rPr>
              <a:t>efficiency</a:t>
            </a:r>
            <a:r>
              <a:rPr lang="zh-CN" altLang="en-US"/>
              <a:t>）</a:t>
            </a:r>
          </a:p>
          <a:p>
            <a:pPr marL="852488" lvl="1" indent="-400050">
              <a:buFontTx/>
              <a:buAutoNum type="arabicPeriod"/>
            </a:pPr>
            <a:r>
              <a:rPr lang="zh-CN" altLang="en-US"/>
              <a:t>完整性（</a:t>
            </a:r>
            <a:r>
              <a:rPr lang="en-US" altLang="zh-CN">
                <a:solidFill>
                  <a:srgbClr val="FF0000"/>
                </a:solidFill>
              </a:rPr>
              <a:t>integrity</a:t>
            </a:r>
            <a:r>
              <a:rPr lang="zh-CN" altLang="en-US"/>
              <a:t>）</a:t>
            </a:r>
          </a:p>
          <a:p>
            <a:pPr marL="852488" lvl="1" indent="-400050">
              <a:buFontTx/>
              <a:buAutoNum type="arabicPeriod"/>
            </a:pPr>
            <a:r>
              <a:rPr lang="zh-CN" altLang="en-US"/>
              <a:t>实用性（</a:t>
            </a:r>
            <a:r>
              <a:rPr lang="en-US" altLang="zh-CN">
                <a:solidFill>
                  <a:srgbClr val="FF0000"/>
                </a:solidFill>
              </a:rPr>
              <a:t>usability</a:t>
            </a:r>
            <a:r>
              <a:rPr lang="zh-CN" altLang="en-US"/>
              <a:t>）</a:t>
            </a:r>
          </a:p>
        </p:txBody>
      </p:sp>
    </p:spTree>
  </p:cSld>
  <p:clrMapOvr>
    <a:masterClrMapping/>
  </p:clrMapOvr>
  <mc:AlternateContent xmlns:mc="http://schemas.openxmlformats.org/markup-compatibility/2006" xmlns:p14="http://schemas.microsoft.com/office/powerpoint/2010/main">
    <mc:Choice Requires="p14">
      <p:transition spd="slow" p14:dur="2000" advTm="8018"/>
    </mc:Choice>
    <mc:Fallback xmlns="">
      <p:transition spd="slow" advTm="8018"/>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a:defRPr/>
            </a:pPr>
            <a:r>
              <a:rPr lang="zh-CN" altLang="en-US" sz="3700" dirty="0">
                <a:latin typeface="华文细黑" panose="02010600040101010101" pitchFamily="2" charset="-122"/>
              </a:rPr>
              <a:t>产品修改软件质量因素</a:t>
            </a:r>
          </a:p>
        </p:txBody>
      </p:sp>
      <p:sp>
        <p:nvSpPr>
          <p:cNvPr id="71683" name="Rectangle 3"/>
          <p:cNvSpPr>
            <a:spLocks noGrp="1" noChangeArrowheads="1"/>
          </p:cNvSpPr>
          <p:nvPr>
            <p:ph idx="1"/>
          </p:nvPr>
        </p:nvSpPr>
        <p:spPr>
          <a:xfrm>
            <a:off x="479323" y="1216742"/>
            <a:ext cx="7978877" cy="4733208"/>
          </a:xfrm>
        </p:spPr>
        <p:txBody>
          <a:bodyPr/>
          <a:lstStyle/>
          <a:p>
            <a:pPr marL="400050" indent="-400050"/>
            <a:r>
              <a:rPr lang="zh-CN" altLang="en-US" dirty="0"/>
              <a:t>该类别包括</a:t>
            </a:r>
            <a:r>
              <a:rPr lang="en-US" altLang="zh-CN" dirty="0"/>
              <a:t>3</a:t>
            </a:r>
            <a:r>
              <a:rPr lang="zh-CN" altLang="en-US" dirty="0"/>
              <a:t>个软件质量因素，这些因素同影响全范围软件维护活动的需求有关，如改正性维护（软件故障和有效的改正）、适应性维护（使现有软件适应另外的环境和顾客，而无须更改此软件）和完善性维护（对已有软件的有限局部问题的增强与改善）：</a:t>
            </a:r>
            <a:endParaRPr lang="en-US" altLang="zh-CN" dirty="0"/>
          </a:p>
          <a:p>
            <a:pPr marL="852488" lvl="1" indent="-400050">
              <a:buFontTx/>
              <a:buAutoNum type="arabicPeriod"/>
            </a:pPr>
            <a:r>
              <a:rPr lang="zh-CN" altLang="en-US" dirty="0"/>
              <a:t>可维护性（</a:t>
            </a:r>
            <a:r>
              <a:rPr lang="en-US" altLang="zh-CN" dirty="0">
                <a:solidFill>
                  <a:srgbClr val="FF0000"/>
                </a:solidFill>
              </a:rPr>
              <a:t>maintainability</a:t>
            </a:r>
            <a:r>
              <a:rPr lang="zh-CN" altLang="en-US" dirty="0"/>
              <a:t>）</a:t>
            </a:r>
          </a:p>
          <a:p>
            <a:pPr marL="852488" lvl="1" indent="-400050">
              <a:buFontTx/>
              <a:buAutoNum type="arabicPeriod"/>
            </a:pPr>
            <a:r>
              <a:rPr lang="zh-CN" altLang="en-US" dirty="0"/>
              <a:t>灵活性（</a:t>
            </a:r>
            <a:r>
              <a:rPr lang="en-US" altLang="zh-CN" dirty="0">
                <a:solidFill>
                  <a:srgbClr val="FF0000"/>
                </a:solidFill>
              </a:rPr>
              <a:t>flexibility</a:t>
            </a:r>
            <a:r>
              <a:rPr lang="zh-CN" altLang="en-US" dirty="0"/>
              <a:t>）</a:t>
            </a:r>
          </a:p>
          <a:p>
            <a:pPr marL="852488" lvl="1" indent="-400050">
              <a:buFontTx/>
              <a:buAutoNum type="arabicPeriod"/>
            </a:pPr>
            <a:r>
              <a:rPr lang="zh-CN" altLang="en-US" dirty="0"/>
              <a:t>可测试性（</a:t>
            </a:r>
            <a:r>
              <a:rPr lang="en-US" altLang="zh-CN" dirty="0">
                <a:solidFill>
                  <a:srgbClr val="FF0000"/>
                </a:solidFill>
              </a:rPr>
              <a:t>testability</a:t>
            </a:r>
            <a:r>
              <a:rPr lang="zh-CN" altLang="en-US" dirty="0"/>
              <a:t>）</a:t>
            </a:r>
          </a:p>
        </p:txBody>
      </p:sp>
    </p:spTree>
  </p:cSld>
  <p:clrMapOvr>
    <a:masterClrMapping/>
  </p:clrMapOvr>
  <mc:AlternateContent xmlns:mc="http://schemas.openxmlformats.org/markup-compatibility/2006" xmlns:p14="http://schemas.microsoft.com/office/powerpoint/2010/main">
    <mc:Choice Requires="p14">
      <p:transition spd="slow" p14:dur="2000" advTm="4820"/>
    </mc:Choice>
    <mc:Fallback xmlns="">
      <p:transition spd="slow" advTm="482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defRPr/>
            </a:pPr>
            <a:r>
              <a:rPr lang="zh-CN" altLang="en-US" sz="3700" dirty="0">
                <a:latin typeface="华文细黑" panose="02010600040101010101" pitchFamily="2" charset="-122"/>
              </a:rPr>
              <a:t>产品移植软件质量因素</a:t>
            </a:r>
          </a:p>
        </p:txBody>
      </p:sp>
      <p:sp>
        <p:nvSpPr>
          <p:cNvPr id="79875" name="Rectangle 3"/>
          <p:cNvSpPr>
            <a:spLocks noGrp="1" noChangeArrowheads="1"/>
          </p:cNvSpPr>
          <p:nvPr>
            <p:ph idx="1"/>
          </p:nvPr>
        </p:nvSpPr>
        <p:spPr>
          <a:xfrm>
            <a:off x="688975" y="1835150"/>
            <a:ext cx="7769225" cy="4114800"/>
          </a:xfrm>
        </p:spPr>
        <p:txBody>
          <a:bodyPr/>
          <a:lstStyle/>
          <a:p>
            <a:pPr marL="400050" indent="-400050"/>
            <a:r>
              <a:rPr lang="zh-CN" altLang="en-US" dirty="0"/>
              <a:t>该类别包括</a:t>
            </a:r>
            <a:r>
              <a:rPr lang="en-US" altLang="zh-CN" dirty="0"/>
              <a:t>3</a:t>
            </a:r>
            <a:r>
              <a:rPr lang="zh-CN" altLang="en-US" dirty="0"/>
              <a:t>个软件质量因素，这个类别涉及软件对其他环境的适应和它同其他软件系统的交互：</a:t>
            </a:r>
            <a:endParaRPr lang="en-US" altLang="zh-CN" dirty="0"/>
          </a:p>
          <a:p>
            <a:pPr marL="852488" lvl="1" indent="-400050">
              <a:buFontTx/>
              <a:buAutoNum type="arabicPeriod"/>
            </a:pPr>
            <a:r>
              <a:rPr lang="zh-CN" altLang="en-US" dirty="0"/>
              <a:t>可移植性（</a:t>
            </a:r>
            <a:r>
              <a:rPr lang="en-US" altLang="zh-CN" dirty="0">
                <a:solidFill>
                  <a:srgbClr val="FF0000"/>
                </a:solidFill>
              </a:rPr>
              <a:t>portability</a:t>
            </a:r>
            <a:r>
              <a:rPr lang="zh-CN" altLang="en-US" dirty="0"/>
              <a:t>）</a:t>
            </a:r>
          </a:p>
          <a:p>
            <a:pPr marL="852488" lvl="1" indent="-400050">
              <a:buFontTx/>
              <a:buAutoNum type="arabicPeriod"/>
            </a:pPr>
            <a:r>
              <a:rPr lang="zh-CN" altLang="en-US" dirty="0"/>
              <a:t>可重用性（</a:t>
            </a:r>
            <a:r>
              <a:rPr lang="en-US" altLang="zh-CN" dirty="0">
                <a:solidFill>
                  <a:srgbClr val="FF0000"/>
                </a:solidFill>
              </a:rPr>
              <a:t>reusability</a:t>
            </a:r>
            <a:r>
              <a:rPr lang="zh-CN" altLang="en-US" dirty="0"/>
              <a:t>）</a:t>
            </a:r>
          </a:p>
          <a:p>
            <a:pPr marL="852488" lvl="1" indent="-400050">
              <a:buFontTx/>
              <a:buAutoNum type="arabicPeriod"/>
            </a:pPr>
            <a:r>
              <a:rPr lang="zh-CN" altLang="en-US" dirty="0"/>
              <a:t>互操作性（</a:t>
            </a:r>
            <a:r>
              <a:rPr lang="en-US" altLang="zh-CN" dirty="0">
                <a:solidFill>
                  <a:srgbClr val="FF0000"/>
                </a:solidFill>
              </a:rPr>
              <a:t>interoperability</a:t>
            </a:r>
            <a:r>
              <a:rPr lang="zh-CN" altLang="en-US" dirty="0"/>
              <a:t>）</a:t>
            </a:r>
          </a:p>
        </p:txBody>
      </p:sp>
    </p:spTree>
  </p:cSld>
  <p:clrMapOvr>
    <a:masterClrMapping/>
  </p:clrMapOvr>
  <mc:AlternateContent xmlns:mc="http://schemas.openxmlformats.org/markup-compatibility/2006" xmlns:p14="http://schemas.microsoft.com/office/powerpoint/2010/main">
    <mc:Choice Requires="p14">
      <p:transition spd="slow" p14:dur="2000" advTm="4248"/>
    </mc:Choice>
    <mc:Fallback xmlns="">
      <p:transition spd="slow" advTm="4248"/>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marL="571500" indent="-571500">
              <a:buFont typeface="Arial" panose="020B0604020202020204" pitchFamily="34" charset="0"/>
              <a:buChar char="•"/>
              <a:defRPr/>
            </a:pPr>
            <a:r>
              <a:rPr lang="zh-CN" altLang="en-US" sz="3700" dirty="0">
                <a:latin typeface="华文细黑" panose="02010600040101010101" pitchFamily="2" charset="-122"/>
              </a:rPr>
              <a:t>可移植性</a:t>
            </a:r>
            <a:endParaRPr lang="en-US" altLang="zh-CN" sz="3700" dirty="0">
              <a:latin typeface="华文细黑" panose="02010600040101010101" pitchFamily="2" charset="-122"/>
            </a:endParaRPr>
          </a:p>
        </p:txBody>
      </p:sp>
      <p:sp>
        <p:nvSpPr>
          <p:cNvPr id="1947651" name="Rectangle 3"/>
          <p:cNvSpPr>
            <a:spLocks noGrp="1" noChangeArrowheads="1"/>
          </p:cNvSpPr>
          <p:nvPr>
            <p:ph idx="1"/>
          </p:nvPr>
        </p:nvSpPr>
        <p:spPr/>
        <p:txBody>
          <a:bodyPr/>
          <a:lstStyle/>
          <a:p>
            <a:r>
              <a:rPr lang="zh-CN" altLang="en-US"/>
              <a:t>关注的是软件系统对由不同硬件、不同操作系统等组成的其他环境的适应。</a:t>
            </a:r>
          </a:p>
          <a:p>
            <a:endParaRPr lang="zh-CN" altLang="en-US"/>
          </a:p>
          <a:p>
            <a:endParaRPr lang="zh-CN" altLang="en-US"/>
          </a:p>
          <a:p>
            <a:pPr>
              <a:buFontTx/>
              <a:buNone/>
            </a:pPr>
            <a:r>
              <a:rPr lang="zh-CN" altLang="en-US" sz="3700">
                <a:solidFill>
                  <a:srgbClr val="003366"/>
                </a:solidFill>
                <a:latin typeface="华文细黑" panose="02010600040101010101" pitchFamily="2" charset="-122"/>
                <a:ea typeface="黑体" panose="02010609060101010101" pitchFamily="49" charset="-122"/>
              </a:rPr>
              <a:t>例子：</a:t>
            </a:r>
          </a:p>
          <a:p>
            <a:r>
              <a:rPr lang="zh-CN" altLang="en-US"/>
              <a:t>设计和编制一个在</a:t>
            </a:r>
            <a:r>
              <a:rPr lang="en-US" altLang="zh-CN"/>
              <a:t>windows 7</a:t>
            </a:r>
            <a:r>
              <a:rPr lang="zh-CN" altLang="en-US"/>
              <a:t>环境下运行的软件包，需要它能够以低费用转移到</a:t>
            </a:r>
            <a:r>
              <a:rPr lang="en-US" altLang="zh-CN"/>
              <a:t>Linux</a:t>
            </a:r>
            <a:r>
              <a:rPr lang="zh-CN" altLang="en-US"/>
              <a:t>和</a:t>
            </a:r>
            <a:r>
              <a:rPr lang="en-US" altLang="zh-CN"/>
              <a:t>Windows NT</a:t>
            </a:r>
            <a:r>
              <a:rPr lang="zh-CN" altLang="en-US"/>
              <a:t>环境。</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430"/>
    </mc:Choice>
    <mc:Fallback xmlns="">
      <p:transition spd="slow" advTm="143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947651">
                                            <p:txEl>
                                              <p:pRg st="4" end="4"/>
                                            </p:txEl>
                                          </p:spTgt>
                                        </p:tgtEl>
                                        <p:attrNameLst>
                                          <p:attrName>style.visibility</p:attrName>
                                        </p:attrNameLst>
                                      </p:cBhvr>
                                      <p:to>
                                        <p:strVal val="visible"/>
                                      </p:to>
                                    </p:set>
                                    <p:anim calcmode="lin" valueType="num">
                                      <p:cBhvr additive="base">
                                        <p:cTn id="7" dur="500" fill="hold"/>
                                        <p:tgtEl>
                                          <p:spTgt spid="1947651">
                                            <p:txEl>
                                              <p:pRg st="4" end="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4765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marL="571500" indent="-571500">
              <a:buFont typeface="Arial" panose="020B0604020202020204" pitchFamily="34" charset="0"/>
              <a:buChar char="•"/>
              <a:defRPr/>
            </a:pPr>
            <a:r>
              <a:rPr lang="zh-CN" altLang="en-US" sz="3700" dirty="0">
                <a:latin typeface="华文细黑" panose="02010600040101010101" pitchFamily="2" charset="-122"/>
              </a:rPr>
              <a:t>可重用性</a:t>
            </a:r>
          </a:p>
        </p:txBody>
      </p:sp>
      <p:sp>
        <p:nvSpPr>
          <p:cNvPr id="83971" name="Rectangle 3"/>
          <p:cNvSpPr>
            <a:spLocks noGrp="1" noChangeArrowheads="1"/>
          </p:cNvSpPr>
          <p:nvPr>
            <p:ph idx="1"/>
          </p:nvPr>
        </p:nvSpPr>
        <p:spPr/>
        <p:txBody>
          <a:bodyPr/>
          <a:lstStyle/>
          <a:p>
            <a:r>
              <a:rPr lang="zh-CN" altLang="en-US"/>
              <a:t>同原先为一个项目设计的软件模块在当前正在开发的新项目中的使用有关。</a:t>
            </a:r>
          </a:p>
        </p:txBody>
      </p:sp>
    </p:spTree>
  </p:cSld>
  <p:clrMapOvr>
    <a:masterClrMapping/>
  </p:clrMapOvr>
  <mc:AlternateContent xmlns:mc="http://schemas.openxmlformats.org/markup-compatibility/2006" xmlns:p14="http://schemas.microsoft.com/office/powerpoint/2010/main">
    <mc:Choice Requires="p14">
      <p:transition spd="slow" p14:dur="2000" advTm="1138"/>
    </mc:Choice>
    <mc:Fallback xmlns="">
      <p:transition spd="slow" advTm="1138"/>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85943" y="130277"/>
            <a:ext cx="7769225" cy="1143000"/>
          </a:xfrm>
        </p:spPr>
        <p:txBody>
          <a:bodyPr/>
          <a:lstStyle/>
          <a:p>
            <a:pPr>
              <a:lnSpc>
                <a:spcPct val="120000"/>
              </a:lnSpc>
              <a:defRPr/>
            </a:pPr>
            <a:r>
              <a:rPr lang="zh-CN" altLang="en-US" sz="3700" dirty="0">
                <a:latin typeface="华文细黑" panose="02010600040101010101" pitchFamily="2" charset="-122"/>
              </a:rPr>
              <a:t>软件过程的质量因素</a:t>
            </a:r>
            <a:endParaRPr lang="en-US" altLang="zh-CN" sz="3700" dirty="0">
              <a:latin typeface="华文细黑" panose="02010600040101010101" pitchFamily="2" charset="-122"/>
            </a:endParaRPr>
          </a:p>
        </p:txBody>
      </p:sp>
      <p:sp>
        <p:nvSpPr>
          <p:cNvPr id="1745924" name="Rectangle 4"/>
          <p:cNvSpPr>
            <a:spLocks noChangeArrowheads="1"/>
          </p:cNvSpPr>
          <p:nvPr/>
        </p:nvSpPr>
        <p:spPr bwMode="auto">
          <a:xfrm>
            <a:off x="482805" y="1220532"/>
            <a:ext cx="8027988" cy="4238625"/>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marL="457200" indent="-457200">
              <a:spcBef>
                <a:spcPct val="20000"/>
              </a:spcBef>
              <a:buChar char="•"/>
              <a:tabLst>
                <a:tab pos="495300" algn="l"/>
              </a:tabLst>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tabLst>
                <a:tab pos="495300" algn="l"/>
              </a:tabLst>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tabLst>
                <a:tab pos="495300" algn="l"/>
              </a:tabLst>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tabLst>
                <a:tab pos="495300" algn="l"/>
              </a:tabLst>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tabLst>
                <a:tab pos="495300" algn="l"/>
              </a:tabLst>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tabLst>
                <a:tab pos="495300" algn="l"/>
              </a:tabLst>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tabLst>
                <a:tab pos="495300" algn="l"/>
              </a:tabLst>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tabLst>
                <a:tab pos="495300" algn="l"/>
              </a:tabLst>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tabLst>
                <a:tab pos="495300" algn="l"/>
              </a:tabLst>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40000"/>
              </a:spcBef>
              <a:buClr>
                <a:srgbClr val="91AC4E"/>
              </a:buClr>
              <a:buSzPct val="77000"/>
              <a:buFont typeface="Wingdings" panose="05000000000000000000" pitchFamily="2" charset="2"/>
              <a:buChar char="p"/>
            </a:pPr>
            <a:r>
              <a:rPr kumimoji="0" lang="zh-CN" altLang="en-US" sz="2400" dirty="0">
                <a:solidFill>
                  <a:schemeClr val="tx1"/>
                </a:solidFill>
                <a:ea typeface="宋体" panose="02010600030101010101" pitchFamily="2" charset="-122"/>
              </a:rPr>
              <a:t> </a:t>
            </a:r>
            <a:r>
              <a:rPr kumimoji="0" lang="zh-CN" altLang="en-US" sz="2400" dirty="0">
                <a:solidFill>
                  <a:schemeClr val="tx1"/>
                </a:solidFill>
                <a:latin typeface="楷体_GB2312" pitchFamily="49" charset="-122"/>
                <a:ea typeface="楷体_GB2312" pitchFamily="49" charset="-122"/>
              </a:rPr>
              <a:t>项目计划过程：</a:t>
            </a:r>
            <a:r>
              <a:rPr kumimoji="0" lang="zh-CN" altLang="en-US" sz="2000" dirty="0">
                <a:solidFill>
                  <a:schemeClr val="tx1"/>
                </a:solidFill>
                <a:latin typeface="楷体_GB2312" pitchFamily="49" charset="-122"/>
                <a:ea typeface="楷体_GB2312" pitchFamily="49" charset="-122"/>
              </a:rPr>
              <a:t>和客户的沟通能力、软件产品特性定义的方法、项目计划策略、评审的流程、范围、方式和程度、协同工作流程、合同和用户管理流程和方法、文档编写、管理等的规范和流程</a:t>
            </a:r>
          </a:p>
          <a:p>
            <a:pPr eaLnBrk="1" hangingPunct="1">
              <a:spcBef>
                <a:spcPct val="40000"/>
              </a:spcBef>
              <a:buClr>
                <a:srgbClr val="91AC4E"/>
              </a:buClr>
              <a:buSzPct val="77000"/>
              <a:buFont typeface="Wingdings" panose="05000000000000000000" pitchFamily="2" charset="2"/>
              <a:buChar char="p"/>
            </a:pPr>
            <a:r>
              <a:rPr kumimoji="0" lang="zh-CN" altLang="en-US" sz="2400" dirty="0">
                <a:solidFill>
                  <a:schemeClr val="tx1"/>
                </a:solidFill>
                <a:latin typeface="楷体_GB2312" pitchFamily="49" charset="-122"/>
                <a:ea typeface="楷体_GB2312" pitchFamily="49" charset="-122"/>
              </a:rPr>
              <a:t> 项目设计过程：</a:t>
            </a:r>
            <a:r>
              <a:rPr kumimoji="0" lang="zh-CN" altLang="en-US" sz="2000" dirty="0">
                <a:solidFill>
                  <a:schemeClr val="tx1"/>
                </a:solidFill>
                <a:latin typeface="楷体_GB2312" pitchFamily="49" charset="-122"/>
                <a:ea typeface="楷体_GB2312" pitchFamily="49" charset="-122"/>
              </a:rPr>
              <a:t>软件产品指标的定义和解释、设计流程、设计标准、协同工作流程、文档编写、管理等的规范和流程</a:t>
            </a:r>
          </a:p>
          <a:p>
            <a:pPr eaLnBrk="1" hangingPunct="1">
              <a:spcBef>
                <a:spcPct val="40000"/>
              </a:spcBef>
              <a:buClr>
                <a:srgbClr val="91AC4E"/>
              </a:buClr>
              <a:buSzPct val="77000"/>
              <a:buFont typeface="Wingdings" panose="05000000000000000000" pitchFamily="2" charset="2"/>
              <a:buChar char="p"/>
            </a:pPr>
            <a:r>
              <a:rPr kumimoji="0" lang="zh-CN" altLang="en-US" sz="2400" dirty="0">
                <a:solidFill>
                  <a:schemeClr val="tx1"/>
                </a:solidFill>
                <a:latin typeface="楷体_GB2312" pitchFamily="49" charset="-122"/>
                <a:ea typeface="楷体_GB2312" pitchFamily="49" charset="-122"/>
              </a:rPr>
              <a:t> 项目实施过程：</a:t>
            </a:r>
            <a:r>
              <a:rPr kumimoji="0" lang="zh-CN" altLang="en-US" sz="2000" dirty="0">
                <a:solidFill>
                  <a:schemeClr val="tx1"/>
                </a:solidFill>
                <a:latin typeface="楷体_GB2312" pitchFamily="49" charset="-122"/>
                <a:ea typeface="楷体_GB2312" pitchFamily="49" charset="-122"/>
              </a:rPr>
              <a:t>变更控制流程、执行过程跟踪方法、流程和相适应的系统、缺陷处理流程、文档编写、管理等的规范和流程</a:t>
            </a:r>
          </a:p>
          <a:p>
            <a:pPr eaLnBrk="1" hangingPunct="1">
              <a:spcBef>
                <a:spcPct val="40000"/>
              </a:spcBef>
              <a:buClr>
                <a:srgbClr val="91AC4E"/>
              </a:buClr>
              <a:buSzPct val="77000"/>
              <a:buFont typeface="Wingdings" panose="05000000000000000000" pitchFamily="2" charset="2"/>
              <a:buChar char="p"/>
            </a:pPr>
            <a:r>
              <a:rPr kumimoji="0" lang="zh-CN" altLang="en-US" sz="2400" dirty="0">
                <a:solidFill>
                  <a:schemeClr val="tx1"/>
                </a:solidFill>
                <a:latin typeface="楷体_GB2312" pitchFamily="49" charset="-122"/>
                <a:ea typeface="楷体_GB2312" pitchFamily="49" charset="-122"/>
              </a:rPr>
              <a:t> 软件维护过程：</a:t>
            </a:r>
            <a:r>
              <a:rPr kumimoji="0" lang="zh-CN" altLang="en-US" sz="2000" dirty="0">
                <a:solidFill>
                  <a:schemeClr val="tx1"/>
                </a:solidFill>
                <a:latin typeface="楷体_GB2312" pitchFamily="49" charset="-122"/>
                <a:ea typeface="楷体_GB2312" pitchFamily="49" charset="-122"/>
              </a:rPr>
              <a:t>变更控制流程、用户反馈、相应处理机制、回归测试流程</a:t>
            </a:r>
          </a:p>
          <a:p>
            <a:pPr eaLnBrk="1" hangingPunct="1">
              <a:spcBef>
                <a:spcPct val="40000"/>
              </a:spcBef>
              <a:buClr>
                <a:srgbClr val="91AC4E"/>
              </a:buClr>
              <a:buSzPct val="77000"/>
              <a:buFont typeface="Wingdings" panose="05000000000000000000" pitchFamily="2" charset="2"/>
              <a:buChar char="p"/>
            </a:pPr>
            <a:r>
              <a:rPr kumimoji="0" lang="zh-CN" altLang="en-US" sz="2400" dirty="0">
                <a:solidFill>
                  <a:schemeClr val="tx1"/>
                </a:solidFill>
                <a:latin typeface="楷体_GB2312" pitchFamily="49" charset="-122"/>
                <a:ea typeface="楷体_GB2312" pitchFamily="49" charset="-122"/>
              </a:rPr>
              <a:t> 软件商业环境过程：</a:t>
            </a:r>
            <a:r>
              <a:rPr kumimoji="0" lang="zh-CN" altLang="en-US" sz="2000" dirty="0">
                <a:solidFill>
                  <a:schemeClr val="tx1"/>
                </a:solidFill>
                <a:latin typeface="楷体_GB2312" pitchFamily="49" charset="-122"/>
                <a:ea typeface="楷体_GB2312" pitchFamily="49" charset="-122"/>
              </a:rPr>
              <a:t>软件改进的策略、产品开发模式、市场定位、产品标准等</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94376"/>
    </mc:Choice>
    <mc:Fallback xmlns="">
      <p:transition spd="slow" advTm="94376"/>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592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592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592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592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459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94DD8C28-66C8-4839-B47F-6C18DD0484C7}" type="datetime1">
              <a:rPr lang="zh-CN" altLang="en-US" sz="1400" smtClean="0">
                <a:solidFill>
                  <a:schemeClr val="tx1"/>
                </a:solidFill>
                <a:ea typeface="宋体" panose="02010600030101010101" pitchFamily="2" charset="-122"/>
              </a:rPr>
              <a:pPr>
                <a:spcBef>
                  <a:spcPct val="0"/>
                </a:spcBef>
                <a:buFontTx/>
                <a:buNone/>
              </a:pPr>
              <a:t>2022/5/28</a:t>
            </a:fld>
            <a:endParaRPr lang="en-US" altLang="zh-CN" sz="1400">
              <a:solidFill>
                <a:schemeClr val="tx1"/>
              </a:solidFill>
              <a:ea typeface="宋体" panose="02010600030101010101" pitchFamily="2" charset="-122"/>
            </a:endParaRPr>
          </a:p>
        </p:txBody>
      </p:sp>
      <p:sp>
        <p:nvSpPr>
          <p:cNvPr id="2150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BB5ADAFC-3CA3-4A1F-8CCF-5CCFB57CC6C2}" type="slidenum">
              <a:rPr lang="en-US" altLang="zh-CN" sz="1400" smtClean="0">
                <a:solidFill>
                  <a:schemeClr val="tx1"/>
                </a:solidFill>
                <a:ea typeface="宋体" panose="02010600030101010101" pitchFamily="2" charset="-122"/>
              </a:rPr>
              <a:pPr>
                <a:spcBef>
                  <a:spcPct val="0"/>
                </a:spcBef>
                <a:buFontTx/>
                <a:buNone/>
              </a:pPr>
              <a:t>3</a:t>
            </a:fld>
            <a:endParaRPr lang="en-US" altLang="zh-CN" sz="1400">
              <a:solidFill>
                <a:schemeClr val="tx1"/>
              </a:solidFill>
              <a:ea typeface="宋体" panose="02010600030101010101" pitchFamily="2" charset="-122"/>
            </a:endParaRPr>
          </a:p>
        </p:txBody>
      </p:sp>
      <p:sp>
        <p:nvSpPr>
          <p:cNvPr id="69637" name="Rectangle 2"/>
          <p:cNvSpPr>
            <a:spLocks noGrp="1" noChangeArrowheads="1"/>
          </p:cNvSpPr>
          <p:nvPr>
            <p:ph type="title"/>
          </p:nvPr>
        </p:nvSpPr>
        <p:spPr/>
        <p:txBody>
          <a:bodyPr/>
          <a:lstStyle/>
          <a:p>
            <a:pPr>
              <a:defRPr/>
            </a:pPr>
            <a:r>
              <a:rPr lang="zh-CN" altLang="en-US" dirty="0"/>
              <a:t>质量管理问题</a:t>
            </a:r>
            <a:endParaRPr lang="en-US" altLang="zh-CN" sz="1800" dirty="0"/>
          </a:p>
        </p:txBody>
      </p:sp>
      <p:sp>
        <p:nvSpPr>
          <p:cNvPr id="21510" name="Rectangle 3"/>
          <p:cNvSpPr>
            <a:spLocks noGrp="1" noChangeArrowheads="1"/>
          </p:cNvSpPr>
          <p:nvPr>
            <p:ph type="body" idx="1"/>
          </p:nvPr>
        </p:nvSpPr>
        <p:spPr/>
        <p:txBody>
          <a:bodyPr/>
          <a:lstStyle/>
          <a:p>
            <a:pPr>
              <a:lnSpc>
                <a:spcPct val="90000"/>
              </a:lnSpc>
            </a:pPr>
            <a:r>
              <a:rPr lang="zh-CN" altLang="en-US" dirty="0"/>
              <a:t>在世界计算机博览会</a:t>
            </a:r>
            <a:r>
              <a:rPr lang="en-US" altLang="zh-CN" dirty="0"/>
              <a:t>COMDEX</a:t>
            </a:r>
            <a:r>
              <a:rPr lang="zh-CN" altLang="en-US" dirty="0"/>
              <a:t>上，比尔</a:t>
            </a:r>
            <a:r>
              <a:rPr lang="en-US" altLang="zh-CN" dirty="0"/>
              <a:t>.</a:t>
            </a:r>
            <a:r>
              <a:rPr lang="zh-CN" altLang="en-US" dirty="0"/>
              <a:t>盖茨说“如果通用汽车像计算机行业那样跟得上技术的发展，我们将驾驶每加仑行使</a:t>
            </a:r>
            <a:r>
              <a:rPr lang="en-US" altLang="zh-CN" dirty="0"/>
              <a:t>1000</a:t>
            </a:r>
            <a:r>
              <a:rPr lang="zh-CN" altLang="en-US" dirty="0"/>
              <a:t>英里的</a:t>
            </a:r>
            <a:r>
              <a:rPr lang="en-US" altLang="zh-CN" dirty="0"/>
              <a:t>25</a:t>
            </a:r>
            <a:r>
              <a:rPr lang="zh-CN" altLang="en-US" dirty="0"/>
              <a:t>美元的汽车。”</a:t>
            </a:r>
          </a:p>
          <a:p>
            <a:pPr>
              <a:lnSpc>
                <a:spcPct val="90000"/>
              </a:lnSpc>
            </a:pPr>
            <a:r>
              <a:rPr lang="zh-CN" altLang="en-US" dirty="0"/>
              <a:t>杰克</a:t>
            </a:r>
            <a:r>
              <a:rPr lang="en-US" altLang="zh-CN" dirty="0"/>
              <a:t>.</a:t>
            </a:r>
            <a:r>
              <a:rPr lang="zh-CN" altLang="en-US" dirty="0"/>
              <a:t>韦尔奇回应道“如果通用汽车开发了像微软那样的技术，我们今天将驾驶有以下特征的汽车：</a:t>
            </a:r>
          </a:p>
          <a:p>
            <a:pPr lvl="1">
              <a:lnSpc>
                <a:spcPct val="90000"/>
              </a:lnSpc>
            </a:pPr>
            <a:r>
              <a:rPr lang="zh-CN" altLang="en-US" dirty="0"/>
              <a:t>无论怎样，你的汽车都会毫无理由的一天碰撞两次；</a:t>
            </a:r>
          </a:p>
          <a:p>
            <a:pPr lvl="1">
              <a:lnSpc>
                <a:spcPct val="90000"/>
              </a:lnSpc>
            </a:pPr>
            <a:r>
              <a:rPr lang="zh-CN" altLang="en-US" dirty="0"/>
              <a:t>每次重划公路上的交通线时，你都不得不买辆新车；</a:t>
            </a:r>
          </a:p>
        </p:txBody>
      </p:sp>
    </p:spTree>
    <p:extLst>
      <p:ext uri="{BB962C8B-B14F-4D97-AF65-F5344CB8AC3E}">
        <p14:creationId xmlns:p14="http://schemas.microsoft.com/office/powerpoint/2010/main" val="553462206"/>
      </p:ext>
    </p:extLst>
  </p:cSld>
  <p:clrMapOvr>
    <a:masterClrMapping/>
  </p:clrMapOvr>
  <mc:AlternateContent xmlns:mc="http://schemas.openxmlformats.org/markup-compatibility/2006" xmlns:p14="http://schemas.microsoft.com/office/powerpoint/2010/main">
    <mc:Choice Requires="p14">
      <p:transition spd="slow" p14:dur="2000" advTm="161726"/>
    </mc:Choice>
    <mc:Fallback xmlns="">
      <p:transition spd="slow" advTm="161726"/>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6CE77B6F-05DA-4211-A670-A9760E8AEF16}" type="slidenum">
              <a:rPr lang="ko-KR" altLang="en-US" sz="1400" smtClean="0">
                <a:solidFill>
                  <a:schemeClr val="tx1"/>
                </a:solidFill>
                <a:latin typeface="-쉬리B" pitchFamily="18" charset="-127"/>
                <a:ea typeface="-쉬리B" pitchFamily="18" charset="-127"/>
              </a:rPr>
              <a:pPr>
                <a:spcBef>
                  <a:spcPct val="0"/>
                </a:spcBef>
                <a:buFontTx/>
                <a:buNone/>
              </a:pPr>
              <a:t>30</a:t>
            </a:fld>
            <a:endParaRPr lang="en-US" altLang="ko-KR" sz="1400">
              <a:solidFill>
                <a:schemeClr val="tx1"/>
              </a:solidFill>
              <a:latin typeface="-쉬리B" pitchFamily="18" charset="-127"/>
              <a:ea typeface="-쉬리B" pitchFamily="18" charset="-127"/>
            </a:endParaRPr>
          </a:p>
        </p:txBody>
      </p:sp>
      <p:sp>
        <p:nvSpPr>
          <p:cNvPr id="1169410" name="Rectangle 2"/>
          <p:cNvSpPr>
            <a:spLocks noGrp="1" noChangeArrowheads="1"/>
          </p:cNvSpPr>
          <p:nvPr>
            <p:ph type="title"/>
          </p:nvPr>
        </p:nvSpPr>
        <p:spPr/>
        <p:txBody>
          <a:bodyPr/>
          <a:lstStyle/>
          <a:p>
            <a:pPr eaLnBrk="1" hangingPunct="1">
              <a:defRPr/>
            </a:pPr>
            <a:r>
              <a:rPr lang="zh-CN" altLang="en-US" b="1" dirty="0"/>
              <a:t>质量管理过程</a:t>
            </a:r>
          </a:p>
        </p:txBody>
      </p:sp>
      <p:sp>
        <p:nvSpPr>
          <p:cNvPr id="92164" name="Rectangle 3"/>
          <p:cNvSpPr>
            <a:spLocks noGrp="1" noChangeArrowheads="1"/>
          </p:cNvSpPr>
          <p:nvPr>
            <p:ph type="body" idx="1"/>
          </p:nvPr>
        </p:nvSpPr>
        <p:spPr>
          <a:xfrm>
            <a:off x="395288" y="1163638"/>
            <a:ext cx="8280400" cy="5160962"/>
          </a:xfrm>
        </p:spPr>
        <p:txBody>
          <a:bodyPr/>
          <a:lstStyle/>
          <a:p>
            <a:pPr eaLnBrk="1" hangingPunct="1">
              <a:lnSpc>
                <a:spcPct val="120000"/>
              </a:lnSpc>
            </a:pPr>
            <a:r>
              <a:rPr lang="zh-CN" altLang="en-US" sz="2400"/>
              <a:t>质量管理</a:t>
            </a:r>
            <a:endParaRPr lang="en-US" altLang="zh-CN" sz="2400"/>
          </a:p>
          <a:p>
            <a:pPr lvl="1" eaLnBrk="1" hangingPunct="1">
              <a:lnSpc>
                <a:spcPct val="120000"/>
              </a:lnSpc>
            </a:pPr>
            <a:r>
              <a:rPr lang="zh-CN" altLang="en-US" sz="2000"/>
              <a:t>监控项目的交付物和执行过程</a:t>
            </a:r>
            <a:endParaRPr lang="en-US" altLang="zh-CN" sz="2000"/>
          </a:p>
          <a:p>
            <a:pPr lvl="1" eaLnBrk="1" hangingPunct="1">
              <a:lnSpc>
                <a:spcPct val="120000"/>
              </a:lnSpc>
            </a:pPr>
            <a:r>
              <a:rPr lang="zh-CN" altLang="en-US" sz="2000"/>
              <a:t>以确保它们符合相关标准</a:t>
            </a:r>
            <a:r>
              <a:rPr lang="en-US" altLang="zh-CN" sz="2000"/>
              <a:t>,</a:t>
            </a:r>
            <a:r>
              <a:rPr lang="zh-CN" altLang="en-US" sz="2000"/>
              <a:t>同时确保不合格项能按照正确方法排除</a:t>
            </a:r>
          </a:p>
          <a:p>
            <a:pPr eaLnBrk="1" hangingPunct="1">
              <a:lnSpc>
                <a:spcPct val="120000"/>
              </a:lnSpc>
            </a:pPr>
            <a:r>
              <a:rPr lang="zh-CN" altLang="en-US" sz="2400"/>
              <a:t>围绕质量保证过程和控制过程进行</a:t>
            </a:r>
          </a:p>
          <a:p>
            <a:pPr lvl="1" eaLnBrk="1" hangingPunct="1">
              <a:lnSpc>
                <a:spcPct val="120000"/>
              </a:lnSpc>
            </a:pPr>
            <a:r>
              <a:rPr lang="zh-CN" altLang="en-US" sz="2000"/>
              <a:t>质量保证是在项目过程中实施的有计划</a:t>
            </a:r>
            <a:r>
              <a:rPr lang="en-US" altLang="zh-CN" sz="2000"/>
              <a:t>,</a:t>
            </a:r>
            <a:r>
              <a:rPr lang="zh-CN" altLang="en-US" sz="2000"/>
              <a:t>有系统的活动</a:t>
            </a:r>
            <a:r>
              <a:rPr lang="en-US" altLang="zh-CN" sz="2000"/>
              <a:t>,</a:t>
            </a:r>
            <a:r>
              <a:rPr lang="zh-CN" altLang="en-US" sz="2000"/>
              <a:t>确保项目满足相关的标准</a:t>
            </a:r>
          </a:p>
          <a:p>
            <a:pPr lvl="1" eaLnBrk="1" hangingPunct="1">
              <a:lnSpc>
                <a:spcPct val="120000"/>
              </a:lnSpc>
            </a:pPr>
            <a:r>
              <a:rPr lang="zh-CN" altLang="en-US" sz="2000"/>
              <a:t>质量控制是采取适当的方法监控项目结果</a:t>
            </a:r>
            <a:r>
              <a:rPr lang="en-US" altLang="zh-CN" sz="2000"/>
              <a:t>,</a:t>
            </a:r>
            <a:r>
              <a:rPr lang="zh-CN" altLang="en-US" sz="2000"/>
              <a:t>确保结果符合质量标准</a:t>
            </a:r>
            <a:r>
              <a:rPr lang="en-US" altLang="zh-CN" sz="2000"/>
              <a:t>,</a:t>
            </a:r>
            <a:r>
              <a:rPr lang="zh-CN" altLang="en-US" sz="2000"/>
              <a:t>包括跟踪缺陷的排除情况</a:t>
            </a:r>
          </a:p>
          <a:p>
            <a:pPr eaLnBrk="1" hangingPunct="1">
              <a:lnSpc>
                <a:spcPct val="120000"/>
              </a:lnSpc>
            </a:pPr>
            <a:r>
              <a:rPr lang="zh-CN" altLang="en-US" sz="2400"/>
              <a:t>质量管理的关键是预防重于检查</a:t>
            </a:r>
            <a:r>
              <a:rPr lang="en-US" altLang="zh-CN" sz="2400"/>
              <a:t>,</a:t>
            </a:r>
            <a:r>
              <a:rPr lang="zh-CN" altLang="en-US" sz="2400"/>
              <a:t>事前计划好质量</a:t>
            </a:r>
            <a:r>
              <a:rPr lang="en-US" altLang="zh-CN" sz="2400"/>
              <a:t>,</a:t>
            </a:r>
            <a:r>
              <a:rPr lang="zh-CN" altLang="en-US" sz="2400"/>
              <a:t>而不是事后检查</a:t>
            </a:r>
            <a:endParaRPr lang="en-US" altLang="zh-CN" sz="2000"/>
          </a:p>
        </p:txBody>
      </p:sp>
    </p:spTree>
  </p:cSld>
  <p:clrMapOvr>
    <a:masterClrMapping/>
  </p:clrMapOvr>
  <mc:AlternateContent xmlns:mc="http://schemas.openxmlformats.org/markup-compatibility/2006" xmlns:p14="http://schemas.microsoft.com/office/powerpoint/2010/main">
    <mc:Choice Requires="p14">
      <p:transition spd="slow" p14:dur="2000" advTm="95549"/>
    </mc:Choice>
    <mc:Fallback xmlns="">
      <p:transition spd="slow" advTm="95549"/>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页脚占位符 3"/>
          <p:cNvSpPr>
            <a:spLocks noGrp="1"/>
          </p:cNvSpPr>
          <p:nvPr>
            <p:ph type="ftr" sz="quarter" idx="10"/>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r>
              <a:rPr lang="en-US" altLang="zh-CN" sz="1400"/>
              <a:t> chapter__5</a:t>
            </a:r>
          </a:p>
        </p:txBody>
      </p:sp>
      <p:sp>
        <p:nvSpPr>
          <p:cNvPr id="95235" name="灯片编号占位符 4"/>
          <p:cNvSpPr>
            <a:spLocks noGrp="1"/>
          </p:cNvSpPr>
          <p:nvPr>
            <p:ph type="sldNum" sz="quarter" idx="11"/>
          </p:nvPr>
        </p:nvSpPr>
        <p:spPr>
          <a:noFill/>
        </p:spPr>
        <p:txBody>
          <a:bodyP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fld id="{B01A4F2C-A519-49CF-B5F8-771E20A190A8}" type="slidenum">
              <a:rPr lang="en-US" altLang="zh-CN" sz="1400" smtClean="0"/>
              <a:pPr/>
              <a:t>31</a:t>
            </a:fld>
            <a:endParaRPr lang="en-US" altLang="zh-CN" sz="1400"/>
          </a:p>
        </p:txBody>
      </p:sp>
      <p:sp>
        <p:nvSpPr>
          <p:cNvPr id="95236" name="Rectangle 1026"/>
          <p:cNvSpPr>
            <a:spLocks noGrp="1" noChangeArrowheads="1"/>
          </p:cNvSpPr>
          <p:nvPr>
            <p:ph type="title"/>
          </p:nvPr>
        </p:nvSpPr>
        <p:spPr bwMode="auto">
          <a:xfrm>
            <a:off x="685800" y="609600"/>
            <a:ext cx="77724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zh-CN" altLang="en-US">
                <a:latin typeface="黑体" panose="02010609060101010101" pitchFamily="49" charset="-122"/>
                <a:ea typeface="黑体" panose="02010609060101010101" pitchFamily="49" charset="-122"/>
              </a:rPr>
              <a:t>决定质量的因素</a:t>
            </a:r>
          </a:p>
        </p:txBody>
      </p:sp>
      <p:grpSp>
        <p:nvGrpSpPr>
          <p:cNvPr id="95237" name="Group 1028"/>
          <p:cNvGrpSpPr>
            <a:grpSpLocks/>
          </p:cNvGrpSpPr>
          <p:nvPr/>
        </p:nvGrpSpPr>
        <p:grpSpPr bwMode="auto">
          <a:xfrm>
            <a:off x="285750" y="1673225"/>
            <a:ext cx="9031288" cy="5108575"/>
            <a:chOff x="180" y="624"/>
            <a:chExt cx="5689" cy="3218"/>
          </a:xfrm>
        </p:grpSpPr>
        <p:grpSp>
          <p:nvGrpSpPr>
            <p:cNvPr id="95239" name="Group 1029"/>
            <p:cNvGrpSpPr>
              <a:grpSpLocks/>
            </p:cNvGrpSpPr>
            <p:nvPr/>
          </p:nvGrpSpPr>
          <p:grpSpPr bwMode="auto">
            <a:xfrm>
              <a:off x="180" y="867"/>
              <a:ext cx="1584" cy="2533"/>
              <a:chOff x="192" y="1320"/>
              <a:chExt cx="1584" cy="2227"/>
            </a:xfrm>
          </p:grpSpPr>
          <p:sp>
            <p:nvSpPr>
              <p:cNvPr id="95264" name="Text Box 1030"/>
              <p:cNvSpPr txBox="1">
                <a:spLocks noChangeArrowheads="1"/>
              </p:cNvSpPr>
              <p:nvPr/>
            </p:nvSpPr>
            <p:spPr bwMode="auto">
              <a:xfrm>
                <a:off x="192" y="1320"/>
                <a:ext cx="1556" cy="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sz="2800" b="1">
                    <a:solidFill>
                      <a:srgbClr val="000000"/>
                    </a:solidFill>
                    <a:latin typeface="微软雅黑" panose="020B0503020204020204" pitchFamily="34" charset="-122"/>
                    <a:ea typeface="微软雅黑" panose="020B0503020204020204" pitchFamily="34" charset="-122"/>
                  </a:defRPr>
                </a:lvl1pPr>
                <a:lvl2pPr marL="742950" indent="-285750" defTabSz="762000">
                  <a:defRPr sz="2800" b="1">
                    <a:solidFill>
                      <a:srgbClr val="000000"/>
                    </a:solidFill>
                    <a:latin typeface="微软雅黑" panose="020B0503020204020204" pitchFamily="34" charset="-122"/>
                    <a:ea typeface="微软雅黑" panose="020B0503020204020204" pitchFamily="34" charset="-122"/>
                  </a:defRPr>
                </a:lvl2pPr>
                <a:lvl3pPr marL="1143000" indent="-228600" defTabSz="762000">
                  <a:defRPr sz="2800" b="1">
                    <a:solidFill>
                      <a:srgbClr val="000000"/>
                    </a:solidFill>
                    <a:latin typeface="微软雅黑" panose="020B0503020204020204" pitchFamily="34" charset="-122"/>
                    <a:ea typeface="微软雅黑" panose="020B0503020204020204" pitchFamily="34" charset="-122"/>
                  </a:defRPr>
                </a:lvl3pPr>
                <a:lvl4pPr marL="1600200" indent="-228600" defTabSz="762000">
                  <a:defRPr sz="2800" b="1">
                    <a:solidFill>
                      <a:srgbClr val="000000"/>
                    </a:solidFill>
                    <a:latin typeface="微软雅黑" panose="020B0503020204020204" pitchFamily="34" charset="-122"/>
                    <a:ea typeface="微软雅黑" panose="020B0503020204020204" pitchFamily="34" charset="-122"/>
                  </a:defRPr>
                </a:lvl4pPr>
                <a:lvl5pPr marL="2057400" indent="-228600" defTabSz="762000">
                  <a:defRPr sz="2800" b="1">
                    <a:solidFill>
                      <a:srgbClr val="000000"/>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pPr algn="ctr"/>
                <a:r>
                  <a:rPr kumimoji="1" lang="zh-CN" altLang="en-US" sz="3600">
                    <a:latin typeface="Bookman Old Style" panose="02050604050505020204" pitchFamily="18" charset="0"/>
                    <a:ea typeface="楷体_GB2312" pitchFamily="49" charset="-122"/>
                  </a:rPr>
                  <a:t>程序设计：</a:t>
                </a:r>
              </a:p>
            </p:txBody>
          </p:sp>
          <p:sp>
            <p:nvSpPr>
              <p:cNvPr id="95265" name="Text Box 1031"/>
              <p:cNvSpPr txBox="1">
                <a:spLocks noChangeArrowheads="1"/>
              </p:cNvSpPr>
              <p:nvPr/>
            </p:nvSpPr>
            <p:spPr bwMode="auto">
              <a:xfrm>
                <a:off x="192" y="2232"/>
                <a:ext cx="1556" cy="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sz="2800" b="1">
                    <a:solidFill>
                      <a:srgbClr val="000000"/>
                    </a:solidFill>
                    <a:latin typeface="微软雅黑" panose="020B0503020204020204" pitchFamily="34" charset="-122"/>
                    <a:ea typeface="微软雅黑" panose="020B0503020204020204" pitchFamily="34" charset="-122"/>
                  </a:defRPr>
                </a:lvl1pPr>
                <a:lvl2pPr marL="742950" indent="-285750" defTabSz="762000">
                  <a:defRPr sz="2800" b="1">
                    <a:solidFill>
                      <a:srgbClr val="000000"/>
                    </a:solidFill>
                    <a:latin typeface="微软雅黑" panose="020B0503020204020204" pitchFamily="34" charset="-122"/>
                    <a:ea typeface="微软雅黑" panose="020B0503020204020204" pitchFamily="34" charset="-122"/>
                  </a:defRPr>
                </a:lvl2pPr>
                <a:lvl3pPr marL="1143000" indent="-228600" defTabSz="762000">
                  <a:defRPr sz="2800" b="1">
                    <a:solidFill>
                      <a:srgbClr val="000000"/>
                    </a:solidFill>
                    <a:latin typeface="微软雅黑" panose="020B0503020204020204" pitchFamily="34" charset="-122"/>
                    <a:ea typeface="微软雅黑" panose="020B0503020204020204" pitchFamily="34" charset="-122"/>
                  </a:defRPr>
                </a:lvl3pPr>
                <a:lvl4pPr marL="1600200" indent="-228600" defTabSz="762000">
                  <a:defRPr sz="2800" b="1">
                    <a:solidFill>
                      <a:srgbClr val="000000"/>
                    </a:solidFill>
                    <a:latin typeface="微软雅黑" panose="020B0503020204020204" pitchFamily="34" charset="-122"/>
                    <a:ea typeface="微软雅黑" panose="020B0503020204020204" pitchFamily="34" charset="-122"/>
                  </a:defRPr>
                </a:lvl4pPr>
                <a:lvl5pPr marL="2057400" indent="-228600" defTabSz="762000">
                  <a:defRPr sz="2800" b="1">
                    <a:solidFill>
                      <a:srgbClr val="000000"/>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pPr algn="ctr"/>
                <a:r>
                  <a:rPr kumimoji="1" lang="zh-CN" altLang="en-US" sz="3600">
                    <a:latin typeface="Bookman Old Style" panose="02050604050505020204" pitchFamily="18" charset="0"/>
                    <a:ea typeface="楷体_GB2312" pitchFamily="49" charset="-122"/>
                  </a:rPr>
                  <a:t>程序系统：</a:t>
                </a:r>
              </a:p>
            </p:txBody>
          </p:sp>
          <p:sp>
            <p:nvSpPr>
              <p:cNvPr id="95266" name="Text Box 1032"/>
              <p:cNvSpPr txBox="1">
                <a:spLocks noChangeArrowheads="1"/>
              </p:cNvSpPr>
              <p:nvPr/>
            </p:nvSpPr>
            <p:spPr bwMode="auto">
              <a:xfrm>
                <a:off x="192" y="3192"/>
                <a:ext cx="1584" cy="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defTabSz="762000">
                  <a:defRPr sz="2800" b="1">
                    <a:solidFill>
                      <a:srgbClr val="000000"/>
                    </a:solidFill>
                    <a:latin typeface="微软雅黑" panose="020B0503020204020204" pitchFamily="34" charset="-122"/>
                    <a:ea typeface="微软雅黑" panose="020B0503020204020204" pitchFamily="34" charset="-122"/>
                  </a:defRPr>
                </a:lvl1pPr>
                <a:lvl2pPr marL="742950" indent="-285750" defTabSz="762000">
                  <a:defRPr sz="2800" b="1">
                    <a:solidFill>
                      <a:srgbClr val="000000"/>
                    </a:solidFill>
                    <a:latin typeface="微软雅黑" panose="020B0503020204020204" pitchFamily="34" charset="-122"/>
                    <a:ea typeface="微软雅黑" panose="020B0503020204020204" pitchFamily="34" charset="-122"/>
                  </a:defRPr>
                </a:lvl2pPr>
                <a:lvl3pPr marL="1143000" indent="-228600" defTabSz="762000">
                  <a:defRPr sz="2800" b="1">
                    <a:solidFill>
                      <a:srgbClr val="000000"/>
                    </a:solidFill>
                    <a:latin typeface="微软雅黑" panose="020B0503020204020204" pitchFamily="34" charset="-122"/>
                    <a:ea typeface="微软雅黑" panose="020B0503020204020204" pitchFamily="34" charset="-122"/>
                  </a:defRPr>
                </a:lvl3pPr>
                <a:lvl4pPr marL="1600200" indent="-228600" defTabSz="762000">
                  <a:defRPr sz="2800" b="1">
                    <a:solidFill>
                      <a:srgbClr val="000000"/>
                    </a:solidFill>
                    <a:latin typeface="微软雅黑" panose="020B0503020204020204" pitchFamily="34" charset="-122"/>
                    <a:ea typeface="微软雅黑" panose="020B0503020204020204" pitchFamily="34" charset="-122"/>
                  </a:defRPr>
                </a:lvl4pPr>
                <a:lvl5pPr marL="2057400" indent="-228600" defTabSz="762000">
                  <a:defRPr sz="2800" b="1">
                    <a:solidFill>
                      <a:srgbClr val="000000"/>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pPr algn="ctr"/>
                <a:r>
                  <a:rPr kumimoji="1" lang="zh-CN" altLang="en-US" sz="3600">
                    <a:latin typeface="Bookman Old Style" panose="02050604050505020204" pitchFamily="18" charset="0"/>
                    <a:ea typeface="楷体_GB2312" pitchFamily="49" charset="-122"/>
                  </a:rPr>
                  <a:t>软件工程：</a:t>
                </a:r>
              </a:p>
            </p:txBody>
          </p:sp>
        </p:grpSp>
        <p:grpSp>
          <p:nvGrpSpPr>
            <p:cNvPr id="95240" name="Group 1033"/>
            <p:cNvGrpSpPr>
              <a:grpSpLocks/>
            </p:cNvGrpSpPr>
            <p:nvPr/>
          </p:nvGrpSpPr>
          <p:grpSpPr bwMode="auto">
            <a:xfrm>
              <a:off x="1524" y="840"/>
              <a:ext cx="2468" cy="3002"/>
              <a:chOff x="1530" y="1056"/>
              <a:chExt cx="2468" cy="2640"/>
            </a:xfrm>
          </p:grpSpPr>
          <p:grpSp>
            <p:nvGrpSpPr>
              <p:cNvPr id="95248" name="Group 1034"/>
              <p:cNvGrpSpPr>
                <a:grpSpLocks/>
              </p:cNvGrpSpPr>
              <p:nvPr/>
            </p:nvGrpSpPr>
            <p:grpSpPr bwMode="auto">
              <a:xfrm>
                <a:off x="1536" y="1056"/>
                <a:ext cx="2400" cy="2640"/>
                <a:chOff x="1536" y="1056"/>
                <a:chExt cx="2400" cy="2640"/>
              </a:xfrm>
            </p:grpSpPr>
            <p:sp>
              <p:nvSpPr>
                <p:cNvPr id="95261" name="Rectangle 1035"/>
                <p:cNvSpPr>
                  <a:spLocks noChangeArrowheads="1"/>
                </p:cNvSpPr>
                <p:nvPr/>
              </p:nvSpPr>
              <p:spPr bwMode="auto">
                <a:xfrm>
                  <a:off x="3168" y="1056"/>
                  <a:ext cx="768" cy="264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endParaRPr lang="en-US" altLang="en-US"/>
                </a:p>
              </p:txBody>
            </p:sp>
            <p:sp>
              <p:nvSpPr>
                <p:cNvPr id="95262" name="Rectangle 1036"/>
                <p:cNvSpPr>
                  <a:spLocks noChangeArrowheads="1"/>
                </p:cNvSpPr>
                <p:nvPr/>
              </p:nvSpPr>
              <p:spPr bwMode="auto">
                <a:xfrm>
                  <a:off x="2256" y="1056"/>
                  <a:ext cx="816" cy="2640"/>
                </a:xfrm>
                <a:prstGeom prst="rect">
                  <a:avLst/>
                </a:pr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defTabSz="762000">
                    <a:defRPr sz="2800" b="1">
                      <a:solidFill>
                        <a:srgbClr val="000000"/>
                      </a:solidFill>
                      <a:latin typeface="微软雅黑" panose="020B0503020204020204" pitchFamily="34" charset="-122"/>
                      <a:ea typeface="微软雅黑" panose="020B0503020204020204" pitchFamily="34" charset="-122"/>
                    </a:defRPr>
                  </a:lvl1pPr>
                  <a:lvl2pPr marL="742950" indent="-285750" defTabSz="762000">
                    <a:defRPr sz="2800" b="1">
                      <a:solidFill>
                        <a:srgbClr val="000000"/>
                      </a:solidFill>
                      <a:latin typeface="微软雅黑" panose="020B0503020204020204" pitchFamily="34" charset="-122"/>
                      <a:ea typeface="微软雅黑" panose="020B0503020204020204" pitchFamily="34" charset="-122"/>
                    </a:defRPr>
                  </a:lvl2pPr>
                  <a:lvl3pPr marL="1143000" indent="-228600" defTabSz="762000">
                    <a:defRPr sz="2800" b="1">
                      <a:solidFill>
                        <a:srgbClr val="000000"/>
                      </a:solidFill>
                      <a:latin typeface="微软雅黑" panose="020B0503020204020204" pitchFamily="34" charset="-122"/>
                      <a:ea typeface="微软雅黑" panose="020B0503020204020204" pitchFamily="34" charset="-122"/>
                    </a:defRPr>
                  </a:lvl3pPr>
                  <a:lvl4pPr marL="1600200" indent="-228600" defTabSz="762000">
                    <a:defRPr sz="2800" b="1">
                      <a:solidFill>
                        <a:srgbClr val="000000"/>
                      </a:solidFill>
                      <a:latin typeface="微软雅黑" panose="020B0503020204020204" pitchFamily="34" charset="-122"/>
                      <a:ea typeface="微软雅黑" panose="020B0503020204020204" pitchFamily="34" charset="-122"/>
                    </a:defRPr>
                  </a:lvl4pPr>
                  <a:lvl5pPr marL="2057400" indent="-228600" defTabSz="762000">
                    <a:defRPr sz="2800" b="1">
                      <a:solidFill>
                        <a:srgbClr val="000000"/>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pPr algn="ctr"/>
                  <a:endParaRPr kumimoji="1" lang="en-US" altLang="en-US" sz="5400">
                    <a:solidFill>
                      <a:schemeClr val="tx1"/>
                    </a:solidFill>
                    <a:latin typeface="Bookman Old Style" panose="02050604050505020204" pitchFamily="18" charset="0"/>
                    <a:ea typeface="楷体_GB2312" pitchFamily="49" charset="-122"/>
                  </a:endParaRPr>
                </a:p>
              </p:txBody>
            </p:sp>
            <p:sp>
              <p:nvSpPr>
                <p:cNvPr id="95263" name="Rectangle 1037"/>
                <p:cNvSpPr>
                  <a:spLocks noChangeArrowheads="1"/>
                </p:cNvSpPr>
                <p:nvPr/>
              </p:nvSpPr>
              <p:spPr bwMode="auto">
                <a:xfrm>
                  <a:off x="1536" y="1056"/>
                  <a:ext cx="624" cy="2640"/>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endParaRPr lang="en-US" altLang="en-US"/>
                </a:p>
              </p:txBody>
            </p:sp>
          </p:grpSp>
          <p:grpSp>
            <p:nvGrpSpPr>
              <p:cNvPr id="95249" name="Group 1038"/>
              <p:cNvGrpSpPr>
                <a:grpSpLocks/>
              </p:cNvGrpSpPr>
              <p:nvPr/>
            </p:nvGrpSpPr>
            <p:grpSpPr bwMode="auto">
              <a:xfrm>
                <a:off x="1530" y="1126"/>
                <a:ext cx="2260" cy="321"/>
                <a:chOff x="1536" y="1366"/>
                <a:chExt cx="2260" cy="321"/>
              </a:xfrm>
            </p:grpSpPr>
            <p:sp>
              <p:nvSpPr>
                <p:cNvPr id="95258" name="Text Box 1039"/>
                <p:cNvSpPr txBox="1">
                  <a:spLocks noChangeArrowheads="1"/>
                </p:cNvSpPr>
                <p:nvPr/>
              </p:nvSpPr>
              <p:spPr bwMode="auto">
                <a:xfrm>
                  <a:off x="1536" y="1366"/>
                  <a:ext cx="628"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sz="2800" b="1">
                      <a:solidFill>
                        <a:srgbClr val="000000"/>
                      </a:solidFill>
                      <a:latin typeface="微软雅黑" panose="020B0503020204020204" pitchFamily="34" charset="-122"/>
                      <a:ea typeface="微软雅黑" panose="020B0503020204020204" pitchFamily="34" charset="-122"/>
                    </a:defRPr>
                  </a:lvl1pPr>
                  <a:lvl2pPr marL="742950" indent="-285750" defTabSz="762000">
                    <a:defRPr sz="2800" b="1">
                      <a:solidFill>
                        <a:srgbClr val="000000"/>
                      </a:solidFill>
                      <a:latin typeface="微软雅黑" panose="020B0503020204020204" pitchFamily="34" charset="-122"/>
                      <a:ea typeface="微软雅黑" panose="020B0503020204020204" pitchFamily="34" charset="-122"/>
                    </a:defRPr>
                  </a:lvl2pPr>
                  <a:lvl3pPr marL="1143000" indent="-228600" defTabSz="762000">
                    <a:defRPr sz="2800" b="1">
                      <a:solidFill>
                        <a:srgbClr val="000000"/>
                      </a:solidFill>
                      <a:latin typeface="微软雅黑" panose="020B0503020204020204" pitchFamily="34" charset="-122"/>
                      <a:ea typeface="微软雅黑" panose="020B0503020204020204" pitchFamily="34" charset="-122"/>
                    </a:defRPr>
                  </a:lvl3pPr>
                  <a:lvl4pPr marL="1600200" indent="-228600" defTabSz="762000">
                    <a:defRPr sz="2800" b="1">
                      <a:solidFill>
                        <a:srgbClr val="000000"/>
                      </a:solidFill>
                      <a:latin typeface="微软雅黑" panose="020B0503020204020204" pitchFamily="34" charset="-122"/>
                      <a:ea typeface="微软雅黑" panose="020B0503020204020204" pitchFamily="34" charset="-122"/>
                    </a:defRPr>
                  </a:lvl4pPr>
                  <a:lvl5pPr marL="2057400" indent="-228600" defTabSz="762000">
                    <a:defRPr sz="2800" b="1">
                      <a:solidFill>
                        <a:srgbClr val="000000"/>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pPr algn="ctr"/>
                  <a:r>
                    <a:rPr kumimoji="1" lang="zh-CN" altLang="en-US" sz="3200">
                      <a:latin typeface="Bookman Old Style" panose="02050604050505020204" pitchFamily="18" charset="0"/>
                      <a:ea typeface="楷体_GB2312" pitchFamily="49" charset="-122"/>
                    </a:rPr>
                    <a:t>程序</a:t>
                  </a:r>
                </a:p>
              </p:txBody>
            </p:sp>
            <p:sp>
              <p:nvSpPr>
                <p:cNvPr id="95259" name="Text Box 1040"/>
                <p:cNvSpPr txBox="1">
                  <a:spLocks noChangeArrowheads="1"/>
                </p:cNvSpPr>
                <p:nvPr/>
              </p:nvSpPr>
              <p:spPr bwMode="auto">
                <a:xfrm>
                  <a:off x="2256" y="1366"/>
                  <a:ext cx="884"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sz="2800" b="1">
                      <a:solidFill>
                        <a:srgbClr val="000000"/>
                      </a:solidFill>
                      <a:latin typeface="微软雅黑" panose="020B0503020204020204" pitchFamily="34" charset="-122"/>
                      <a:ea typeface="微软雅黑" panose="020B0503020204020204" pitchFamily="34" charset="-122"/>
                    </a:defRPr>
                  </a:lvl1pPr>
                  <a:lvl2pPr marL="742950" indent="-285750" defTabSz="762000">
                    <a:defRPr sz="2800" b="1">
                      <a:solidFill>
                        <a:srgbClr val="000000"/>
                      </a:solidFill>
                      <a:latin typeface="微软雅黑" panose="020B0503020204020204" pitchFamily="34" charset="-122"/>
                      <a:ea typeface="微软雅黑" panose="020B0503020204020204" pitchFamily="34" charset="-122"/>
                    </a:defRPr>
                  </a:lvl2pPr>
                  <a:lvl3pPr marL="1143000" indent="-228600" defTabSz="762000">
                    <a:defRPr sz="2800" b="1">
                      <a:solidFill>
                        <a:srgbClr val="000000"/>
                      </a:solidFill>
                      <a:latin typeface="微软雅黑" panose="020B0503020204020204" pitchFamily="34" charset="-122"/>
                      <a:ea typeface="微软雅黑" panose="020B0503020204020204" pitchFamily="34" charset="-122"/>
                    </a:defRPr>
                  </a:lvl3pPr>
                  <a:lvl4pPr marL="1600200" indent="-228600" defTabSz="762000">
                    <a:defRPr sz="2800" b="1">
                      <a:solidFill>
                        <a:srgbClr val="000000"/>
                      </a:solidFill>
                      <a:latin typeface="微软雅黑" panose="020B0503020204020204" pitchFamily="34" charset="-122"/>
                      <a:ea typeface="微软雅黑" panose="020B0503020204020204" pitchFamily="34" charset="-122"/>
                    </a:defRPr>
                  </a:lvl4pPr>
                  <a:lvl5pPr marL="2057400" indent="-228600" defTabSz="762000">
                    <a:defRPr sz="2800" b="1">
                      <a:solidFill>
                        <a:srgbClr val="000000"/>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pPr algn="ctr"/>
                  <a:r>
                    <a:rPr kumimoji="1" lang="zh-CN" altLang="en-US" sz="3200">
                      <a:latin typeface="Bookman Old Style" panose="02050604050505020204" pitchFamily="18" charset="0"/>
                      <a:ea typeface="楷体_GB2312" pitchFamily="49" charset="-122"/>
                    </a:rPr>
                    <a:t>程序员</a:t>
                  </a:r>
                </a:p>
              </p:txBody>
            </p:sp>
            <p:sp>
              <p:nvSpPr>
                <p:cNvPr id="95260" name="Text Box 1041"/>
                <p:cNvSpPr txBox="1">
                  <a:spLocks noChangeArrowheads="1"/>
                </p:cNvSpPr>
                <p:nvPr/>
              </p:nvSpPr>
              <p:spPr bwMode="auto">
                <a:xfrm>
                  <a:off x="3168" y="1366"/>
                  <a:ext cx="628"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sz="2800" b="1">
                      <a:solidFill>
                        <a:srgbClr val="000000"/>
                      </a:solidFill>
                      <a:latin typeface="微软雅黑" panose="020B0503020204020204" pitchFamily="34" charset="-122"/>
                      <a:ea typeface="微软雅黑" panose="020B0503020204020204" pitchFamily="34" charset="-122"/>
                    </a:defRPr>
                  </a:lvl1pPr>
                  <a:lvl2pPr marL="742950" indent="-285750" defTabSz="762000">
                    <a:defRPr sz="2800" b="1">
                      <a:solidFill>
                        <a:srgbClr val="000000"/>
                      </a:solidFill>
                      <a:latin typeface="微软雅黑" panose="020B0503020204020204" pitchFamily="34" charset="-122"/>
                      <a:ea typeface="微软雅黑" panose="020B0503020204020204" pitchFamily="34" charset="-122"/>
                    </a:defRPr>
                  </a:lvl2pPr>
                  <a:lvl3pPr marL="1143000" indent="-228600" defTabSz="762000">
                    <a:defRPr sz="2800" b="1">
                      <a:solidFill>
                        <a:srgbClr val="000000"/>
                      </a:solidFill>
                      <a:latin typeface="微软雅黑" panose="020B0503020204020204" pitchFamily="34" charset="-122"/>
                      <a:ea typeface="微软雅黑" panose="020B0503020204020204" pitchFamily="34" charset="-122"/>
                    </a:defRPr>
                  </a:lvl3pPr>
                  <a:lvl4pPr marL="1600200" indent="-228600" defTabSz="762000">
                    <a:defRPr sz="2800" b="1">
                      <a:solidFill>
                        <a:srgbClr val="000000"/>
                      </a:solidFill>
                      <a:latin typeface="微软雅黑" panose="020B0503020204020204" pitchFamily="34" charset="-122"/>
                      <a:ea typeface="微软雅黑" panose="020B0503020204020204" pitchFamily="34" charset="-122"/>
                    </a:defRPr>
                  </a:lvl4pPr>
                  <a:lvl5pPr marL="2057400" indent="-228600" defTabSz="762000">
                    <a:defRPr sz="2800" b="1">
                      <a:solidFill>
                        <a:srgbClr val="000000"/>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pPr algn="ctr"/>
                  <a:r>
                    <a:rPr kumimoji="1" lang="zh-CN" altLang="en-US" sz="3200">
                      <a:latin typeface="Bookman Old Style" panose="02050604050505020204" pitchFamily="18" charset="0"/>
                      <a:ea typeface="楷体_GB2312" pitchFamily="49" charset="-122"/>
                    </a:rPr>
                    <a:t>编程</a:t>
                  </a:r>
                </a:p>
              </p:txBody>
            </p:sp>
          </p:grpSp>
          <p:grpSp>
            <p:nvGrpSpPr>
              <p:cNvPr id="95250" name="Group 1042"/>
              <p:cNvGrpSpPr>
                <a:grpSpLocks/>
              </p:cNvGrpSpPr>
              <p:nvPr/>
            </p:nvGrpSpPr>
            <p:grpSpPr bwMode="auto">
              <a:xfrm>
                <a:off x="1536" y="1730"/>
                <a:ext cx="2308" cy="861"/>
                <a:chOff x="1536" y="1970"/>
                <a:chExt cx="2308" cy="861"/>
              </a:xfrm>
            </p:grpSpPr>
            <p:sp>
              <p:nvSpPr>
                <p:cNvPr id="95255" name="Text Box 1043"/>
                <p:cNvSpPr txBox="1">
                  <a:spLocks noChangeArrowheads="1"/>
                </p:cNvSpPr>
                <p:nvPr/>
              </p:nvSpPr>
              <p:spPr bwMode="auto">
                <a:xfrm>
                  <a:off x="1536" y="2104"/>
                  <a:ext cx="628" cy="5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sz="2800" b="1">
                      <a:solidFill>
                        <a:srgbClr val="000000"/>
                      </a:solidFill>
                      <a:latin typeface="微软雅黑" panose="020B0503020204020204" pitchFamily="34" charset="-122"/>
                      <a:ea typeface="微软雅黑" panose="020B0503020204020204" pitchFamily="34" charset="-122"/>
                    </a:defRPr>
                  </a:lvl1pPr>
                  <a:lvl2pPr marL="742950" indent="-285750" defTabSz="762000">
                    <a:defRPr sz="2800" b="1">
                      <a:solidFill>
                        <a:srgbClr val="000000"/>
                      </a:solidFill>
                      <a:latin typeface="微软雅黑" panose="020B0503020204020204" pitchFamily="34" charset="-122"/>
                      <a:ea typeface="微软雅黑" panose="020B0503020204020204" pitchFamily="34" charset="-122"/>
                    </a:defRPr>
                  </a:lvl2pPr>
                  <a:lvl3pPr marL="1143000" indent="-228600" defTabSz="762000">
                    <a:defRPr sz="2800" b="1">
                      <a:solidFill>
                        <a:srgbClr val="000000"/>
                      </a:solidFill>
                      <a:latin typeface="微软雅黑" panose="020B0503020204020204" pitchFamily="34" charset="-122"/>
                      <a:ea typeface="微软雅黑" panose="020B0503020204020204" pitchFamily="34" charset="-122"/>
                    </a:defRPr>
                  </a:lvl3pPr>
                  <a:lvl4pPr marL="1600200" indent="-228600" defTabSz="762000">
                    <a:defRPr sz="2800" b="1">
                      <a:solidFill>
                        <a:srgbClr val="000000"/>
                      </a:solidFill>
                      <a:latin typeface="微软雅黑" panose="020B0503020204020204" pitchFamily="34" charset="-122"/>
                      <a:ea typeface="微软雅黑" panose="020B0503020204020204" pitchFamily="34" charset="-122"/>
                    </a:defRPr>
                  </a:lvl4pPr>
                  <a:lvl5pPr marL="2057400" indent="-228600" defTabSz="762000">
                    <a:defRPr sz="2800" b="1">
                      <a:solidFill>
                        <a:srgbClr val="000000"/>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pPr algn="ctr"/>
                  <a:r>
                    <a:rPr kumimoji="1" lang="zh-CN" altLang="en-US" sz="3200">
                      <a:latin typeface="Bookman Old Style" panose="02050604050505020204" pitchFamily="18" charset="0"/>
                      <a:ea typeface="楷体_GB2312" pitchFamily="49" charset="-122"/>
                    </a:rPr>
                    <a:t>程序</a:t>
                  </a:r>
                </a:p>
                <a:p>
                  <a:pPr algn="ctr"/>
                  <a:r>
                    <a:rPr kumimoji="1" lang="zh-CN" altLang="en-US" sz="3200">
                      <a:latin typeface="Bookman Old Style" panose="02050604050505020204" pitchFamily="18" charset="0"/>
                      <a:ea typeface="楷体_GB2312" pitchFamily="49" charset="-122"/>
                    </a:rPr>
                    <a:t>文档</a:t>
                  </a:r>
                </a:p>
              </p:txBody>
            </p:sp>
            <p:sp>
              <p:nvSpPr>
                <p:cNvPr id="95256" name="Text Box 1044"/>
                <p:cNvSpPr txBox="1">
                  <a:spLocks noChangeArrowheads="1"/>
                </p:cNvSpPr>
                <p:nvPr/>
              </p:nvSpPr>
              <p:spPr bwMode="auto">
                <a:xfrm>
                  <a:off x="2304" y="2277"/>
                  <a:ext cx="628"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sz="2800" b="1">
                      <a:solidFill>
                        <a:srgbClr val="000000"/>
                      </a:solidFill>
                      <a:latin typeface="微软雅黑" panose="020B0503020204020204" pitchFamily="34" charset="-122"/>
                      <a:ea typeface="微软雅黑" panose="020B0503020204020204" pitchFamily="34" charset="-122"/>
                    </a:defRPr>
                  </a:lvl1pPr>
                  <a:lvl2pPr marL="742950" indent="-285750" defTabSz="762000">
                    <a:defRPr sz="2800" b="1">
                      <a:solidFill>
                        <a:srgbClr val="000000"/>
                      </a:solidFill>
                      <a:latin typeface="微软雅黑" panose="020B0503020204020204" pitchFamily="34" charset="-122"/>
                      <a:ea typeface="微软雅黑" panose="020B0503020204020204" pitchFamily="34" charset="-122"/>
                    </a:defRPr>
                  </a:lvl2pPr>
                  <a:lvl3pPr marL="1143000" indent="-228600" defTabSz="762000">
                    <a:defRPr sz="2800" b="1">
                      <a:solidFill>
                        <a:srgbClr val="000000"/>
                      </a:solidFill>
                      <a:latin typeface="微软雅黑" panose="020B0503020204020204" pitchFamily="34" charset="-122"/>
                      <a:ea typeface="微软雅黑" panose="020B0503020204020204" pitchFamily="34" charset="-122"/>
                    </a:defRPr>
                  </a:lvl3pPr>
                  <a:lvl4pPr marL="1600200" indent="-228600" defTabSz="762000">
                    <a:defRPr sz="2800" b="1">
                      <a:solidFill>
                        <a:srgbClr val="000000"/>
                      </a:solidFill>
                      <a:latin typeface="微软雅黑" panose="020B0503020204020204" pitchFamily="34" charset="-122"/>
                      <a:ea typeface="微软雅黑" panose="020B0503020204020204" pitchFamily="34" charset="-122"/>
                    </a:defRPr>
                  </a:lvl4pPr>
                  <a:lvl5pPr marL="2057400" indent="-228600" defTabSz="762000">
                    <a:defRPr sz="2800" b="1">
                      <a:solidFill>
                        <a:srgbClr val="000000"/>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pPr algn="ctr"/>
                  <a:r>
                    <a:rPr kumimoji="1" lang="zh-CN" altLang="en-US" sz="3200">
                      <a:latin typeface="Bookman Old Style" panose="02050604050505020204" pitchFamily="18" charset="0"/>
                      <a:ea typeface="楷体_GB2312" pitchFamily="49" charset="-122"/>
                    </a:rPr>
                    <a:t>小组</a:t>
                  </a:r>
                </a:p>
              </p:txBody>
            </p:sp>
            <p:sp>
              <p:nvSpPr>
                <p:cNvPr id="95257" name="Text Box 1045"/>
                <p:cNvSpPr txBox="1">
                  <a:spLocks noChangeArrowheads="1"/>
                </p:cNvSpPr>
                <p:nvPr/>
              </p:nvSpPr>
              <p:spPr bwMode="auto">
                <a:xfrm>
                  <a:off x="3216" y="1970"/>
                  <a:ext cx="628" cy="8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sz="2800" b="1">
                      <a:solidFill>
                        <a:srgbClr val="000000"/>
                      </a:solidFill>
                      <a:latin typeface="微软雅黑" panose="020B0503020204020204" pitchFamily="34" charset="-122"/>
                      <a:ea typeface="微软雅黑" panose="020B0503020204020204" pitchFamily="34" charset="-122"/>
                    </a:defRPr>
                  </a:lvl1pPr>
                  <a:lvl2pPr marL="742950" indent="-285750" defTabSz="762000">
                    <a:defRPr sz="2800" b="1">
                      <a:solidFill>
                        <a:srgbClr val="000000"/>
                      </a:solidFill>
                      <a:latin typeface="微软雅黑" panose="020B0503020204020204" pitchFamily="34" charset="-122"/>
                      <a:ea typeface="微软雅黑" panose="020B0503020204020204" pitchFamily="34" charset="-122"/>
                    </a:defRPr>
                  </a:lvl2pPr>
                  <a:lvl3pPr marL="1143000" indent="-228600" defTabSz="762000">
                    <a:defRPr sz="2800" b="1">
                      <a:solidFill>
                        <a:srgbClr val="000000"/>
                      </a:solidFill>
                      <a:latin typeface="微软雅黑" panose="020B0503020204020204" pitchFamily="34" charset="-122"/>
                      <a:ea typeface="微软雅黑" panose="020B0503020204020204" pitchFamily="34" charset="-122"/>
                    </a:defRPr>
                  </a:lvl3pPr>
                  <a:lvl4pPr marL="1600200" indent="-228600" defTabSz="762000">
                    <a:defRPr sz="2800" b="1">
                      <a:solidFill>
                        <a:srgbClr val="000000"/>
                      </a:solidFill>
                      <a:latin typeface="微软雅黑" panose="020B0503020204020204" pitchFamily="34" charset="-122"/>
                      <a:ea typeface="微软雅黑" panose="020B0503020204020204" pitchFamily="34" charset="-122"/>
                    </a:defRPr>
                  </a:lvl4pPr>
                  <a:lvl5pPr marL="2057400" indent="-228600" defTabSz="762000">
                    <a:defRPr sz="2800" b="1">
                      <a:solidFill>
                        <a:srgbClr val="000000"/>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pPr algn="ctr"/>
                  <a:r>
                    <a:rPr kumimoji="1" lang="zh-CN" altLang="en-US" sz="3200">
                      <a:latin typeface="Bookman Old Style" panose="02050604050505020204" pitchFamily="18" charset="0"/>
                      <a:ea typeface="楷体_GB2312" pitchFamily="49" charset="-122"/>
                    </a:rPr>
                    <a:t>设计</a:t>
                  </a:r>
                </a:p>
                <a:p>
                  <a:pPr algn="ctr"/>
                  <a:r>
                    <a:rPr kumimoji="1" lang="zh-CN" altLang="en-US" sz="3200">
                      <a:latin typeface="Bookman Old Style" panose="02050604050505020204" pitchFamily="18" charset="0"/>
                      <a:ea typeface="楷体_GB2312" pitchFamily="49" charset="-122"/>
                    </a:rPr>
                    <a:t>编程</a:t>
                  </a:r>
                </a:p>
                <a:p>
                  <a:pPr algn="ctr"/>
                  <a:r>
                    <a:rPr kumimoji="1" lang="zh-CN" altLang="en-US" sz="3200">
                      <a:latin typeface="Bookman Old Style" panose="02050604050505020204" pitchFamily="18" charset="0"/>
                      <a:ea typeface="楷体_GB2312" pitchFamily="49" charset="-122"/>
                    </a:rPr>
                    <a:t>测试</a:t>
                  </a:r>
                </a:p>
              </p:txBody>
            </p:sp>
          </p:grpSp>
          <p:grpSp>
            <p:nvGrpSpPr>
              <p:cNvPr id="95251" name="Group 1046"/>
              <p:cNvGrpSpPr>
                <a:grpSpLocks/>
              </p:cNvGrpSpPr>
              <p:nvPr/>
            </p:nvGrpSpPr>
            <p:grpSpPr bwMode="auto">
              <a:xfrm>
                <a:off x="1530" y="2747"/>
                <a:ext cx="2468" cy="861"/>
                <a:chOff x="1536" y="2987"/>
                <a:chExt cx="2468" cy="861"/>
              </a:xfrm>
            </p:grpSpPr>
            <p:sp>
              <p:nvSpPr>
                <p:cNvPr id="95252" name="Text Box 1047"/>
                <p:cNvSpPr txBox="1">
                  <a:spLocks noChangeArrowheads="1"/>
                </p:cNvSpPr>
                <p:nvPr/>
              </p:nvSpPr>
              <p:spPr bwMode="auto">
                <a:xfrm>
                  <a:off x="1536" y="2987"/>
                  <a:ext cx="628" cy="8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sz="2800" b="1">
                      <a:solidFill>
                        <a:srgbClr val="000000"/>
                      </a:solidFill>
                      <a:latin typeface="微软雅黑" panose="020B0503020204020204" pitchFamily="34" charset="-122"/>
                      <a:ea typeface="微软雅黑" panose="020B0503020204020204" pitchFamily="34" charset="-122"/>
                    </a:defRPr>
                  </a:lvl1pPr>
                  <a:lvl2pPr marL="742950" indent="-285750" defTabSz="762000">
                    <a:defRPr sz="2800" b="1">
                      <a:solidFill>
                        <a:srgbClr val="000000"/>
                      </a:solidFill>
                      <a:latin typeface="微软雅黑" panose="020B0503020204020204" pitchFamily="34" charset="-122"/>
                      <a:ea typeface="微软雅黑" panose="020B0503020204020204" pitchFamily="34" charset="-122"/>
                    </a:defRPr>
                  </a:lvl2pPr>
                  <a:lvl3pPr marL="1143000" indent="-228600" defTabSz="762000">
                    <a:defRPr sz="2800" b="1">
                      <a:solidFill>
                        <a:srgbClr val="000000"/>
                      </a:solidFill>
                      <a:latin typeface="微软雅黑" panose="020B0503020204020204" pitchFamily="34" charset="-122"/>
                      <a:ea typeface="微软雅黑" panose="020B0503020204020204" pitchFamily="34" charset="-122"/>
                    </a:defRPr>
                  </a:lvl3pPr>
                  <a:lvl4pPr marL="1600200" indent="-228600" defTabSz="762000">
                    <a:defRPr sz="2800" b="1">
                      <a:solidFill>
                        <a:srgbClr val="000000"/>
                      </a:solidFill>
                      <a:latin typeface="微软雅黑" panose="020B0503020204020204" pitchFamily="34" charset="-122"/>
                      <a:ea typeface="微软雅黑" panose="020B0503020204020204" pitchFamily="34" charset="-122"/>
                    </a:defRPr>
                  </a:lvl4pPr>
                  <a:lvl5pPr marL="2057400" indent="-228600" defTabSz="762000">
                    <a:defRPr sz="2800" b="1">
                      <a:solidFill>
                        <a:srgbClr val="000000"/>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pPr algn="ctr"/>
                  <a:r>
                    <a:rPr kumimoji="1" lang="zh-CN" altLang="en-US" sz="3200">
                      <a:latin typeface="Bookman Old Style" panose="02050604050505020204" pitchFamily="18" charset="0"/>
                      <a:ea typeface="楷体_GB2312" pitchFamily="49" charset="-122"/>
                    </a:rPr>
                    <a:t>程序</a:t>
                  </a:r>
                </a:p>
                <a:p>
                  <a:pPr algn="ctr"/>
                  <a:r>
                    <a:rPr kumimoji="1" lang="zh-CN" altLang="en-US" sz="3200">
                      <a:latin typeface="Bookman Old Style" panose="02050604050505020204" pitchFamily="18" charset="0"/>
                      <a:ea typeface="楷体_GB2312" pitchFamily="49" charset="-122"/>
                    </a:rPr>
                    <a:t>文档</a:t>
                  </a:r>
                </a:p>
                <a:p>
                  <a:pPr algn="ctr"/>
                  <a:r>
                    <a:rPr kumimoji="1" lang="zh-CN" altLang="en-US" sz="3200">
                      <a:latin typeface="Bookman Old Style" panose="02050604050505020204" pitchFamily="18" charset="0"/>
                      <a:ea typeface="楷体_GB2312" pitchFamily="49" charset="-122"/>
                    </a:rPr>
                    <a:t>数据</a:t>
                  </a:r>
                </a:p>
              </p:txBody>
            </p:sp>
            <p:sp>
              <p:nvSpPr>
                <p:cNvPr id="95253" name="Text Box 1048"/>
                <p:cNvSpPr txBox="1">
                  <a:spLocks noChangeArrowheads="1"/>
                </p:cNvSpPr>
                <p:nvPr/>
              </p:nvSpPr>
              <p:spPr bwMode="auto">
                <a:xfrm>
                  <a:off x="2352" y="3238"/>
                  <a:ext cx="628"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sz="2800" b="1">
                      <a:solidFill>
                        <a:srgbClr val="000000"/>
                      </a:solidFill>
                      <a:latin typeface="微软雅黑" panose="020B0503020204020204" pitchFamily="34" charset="-122"/>
                      <a:ea typeface="微软雅黑" panose="020B0503020204020204" pitchFamily="34" charset="-122"/>
                    </a:defRPr>
                  </a:lvl1pPr>
                  <a:lvl2pPr marL="742950" indent="-285750" defTabSz="762000">
                    <a:defRPr sz="2800" b="1">
                      <a:solidFill>
                        <a:srgbClr val="000000"/>
                      </a:solidFill>
                      <a:latin typeface="微软雅黑" panose="020B0503020204020204" pitchFamily="34" charset="-122"/>
                      <a:ea typeface="微软雅黑" panose="020B0503020204020204" pitchFamily="34" charset="-122"/>
                    </a:defRPr>
                  </a:lvl2pPr>
                  <a:lvl3pPr marL="1143000" indent="-228600" defTabSz="762000">
                    <a:defRPr sz="2800" b="1">
                      <a:solidFill>
                        <a:srgbClr val="000000"/>
                      </a:solidFill>
                      <a:latin typeface="微软雅黑" panose="020B0503020204020204" pitchFamily="34" charset="-122"/>
                      <a:ea typeface="微软雅黑" panose="020B0503020204020204" pitchFamily="34" charset="-122"/>
                    </a:defRPr>
                  </a:lvl3pPr>
                  <a:lvl4pPr marL="1600200" indent="-228600" defTabSz="762000">
                    <a:defRPr sz="2800" b="1">
                      <a:solidFill>
                        <a:srgbClr val="000000"/>
                      </a:solidFill>
                      <a:latin typeface="微软雅黑" panose="020B0503020204020204" pitchFamily="34" charset="-122"/>
                      <a:ea typeface="微软雅黑" panose="020B0503020204020204" pitchFamily="34" charset="-122"/>
                    </a:defRPr>
                  </a:lvl4pPr>
                  <a:lvl5pPr marL="2057400" indent="-228600" defTabSz="762000">
                    <a:defRPr sz="2800" b="1">
                      <a:solidFill>
                        <a:srgbClr val="000000"/>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pPr algn="ctr"/>
                  <a:r>
                    <a:rPr kumimoji="1" lang="zh-CN" altLang="en-US" sz="3200">
                      <a:latin typeface="Bookman Old Style" panose="02050604050505020204" pitchFamily="18" charset="0"/>
                      <a:ea typeface="楷体_GB2312" pitchFamily="49" charset="-122"/>
                    </a:rPr>
                    <a:t>团队</a:t>
                  </a:r>
                </a:p>
              </p:txBody>
            </p:sp>
            <p:sp>
              <p:nvSpPr>
                <p:cNvPr id="95254" name="Text Box 1049"/>
                <p:cNvSpPr txBox="1">
                  <a:spLocks noChangeArrowheads="1"/>
                </p:cNvSpPr>
                <p:nvPr/>
              </p:nvSpPr>
              <p:spPr bwMode="auto">
                <a:xfrm>
                  <a:off x="3120" y="3065"/>
                  <a:ext cx="884" cy="5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sz="2800" b="1">
                      <a:solidFill>
                        <a:srgbClr val="000000"/>
                      </a:solidFill>
                      <a:latin typeface="微软雅黑" panose="020B0503020204020204" pitchFamily="34" charset="-122"/>
                      <a:ea typeface="微软雅黑" panose="020B0503020204020204" pitchFamily="34" charset="-122"/>
                    </a:defRPr>
                  </a:lvl1pPr>
                  <a:lvl2pPr marL="742950" indent="-285750" defTabSz="762000">
                    <a:defRPr sz="2800" b="1">
                      <a:solidFill>
                        <a:srgbClr val="000000"/>
                      </a:solidFill>
                      <a:latin typeface="微软雅黑" panose="020B0503020204020204" pitchFamily="34" charset="-122"/>
                      <a:ea typeface="微软雅黑" panose="020B0503020204020204" pitchFamily="34" charset="-122"/>
                    </a:defRPr>
                  </a:lvl2pPr>
                  <a:lvl3pPr marL="1143000" indent="-228600" defTabSz="762000">
                    <a:defRPr sz="2800" b="1">
                      <a:solidFill>
                        <a:srgbClr val="000000"/>
                      </a:solidFill>
                      <a:latin typeface="微软雅黑" panose="020B0503020204020204" pitchFamily="34" charset="-122"/>
                      <a:ea typeface="微软雅黑" panose="020B0503020204020204" pitchFamily="34" charset="-122"/>
                    </a:defRPr>
                  </a:lvl3pPr>
                  <a:lvl4pPr marL="1600200" indent="-228600" defTabSz="762000">
                    <a:defRPr sz="2800" b="1">
                      <a:solidFill>
                        <a:srgbClr val="000000"/>
                      </a:solidFill>
                      <a:latin typeface="微软雅黑" panose="020B0503020204020204" pitchFamily="34" charset="-122"/>
                      <a:ea typeface="微软雅黑" panose="020B0503020204020204" pitchFamily="34" charset="-122"/>
                    </a:defRPr>
                  </a:lvl4pPr>
                  <a:lvl5pPr marL="2057400" indent="-228600" defTabSz="762000">
                    <a:defRPr sz="2800" b="1">
                      <a:solidFill>
                        <a:srgbClr val="000000"/>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pPr algn="ctr"/>
                  <a:r>
                    <a:rPr kumimoji="1" lang="zh-CN" altLang="en-US" sz="3200">
                      <a:latin typeface="Bookman Old Style" panose="02050604050505020204" pitchFamily="18" charset="0"/>
                      <a:ea typeface="楷体_GB2312" pitchFamily="49" charset="-122"/>
                    </a:rPr>
                    <a:t>软件生</a:t>
                  </a:r>
                </a:p>
                <a:p>
                  <a:pPr algn="ctr"/>
                  <a:r>
                    <a:rPr kumimoji="1" lang="zh-CN" altLang="en-US" sz="3200">
                      <a:latin typeface="Bookman Old Style" panose="02050604050505020204" pitchFamily="18" charset="0"/>
                      <a:ea typeface="楷体_GB2312" pitchFamily="49" charset="-122"/>
                    </a:rPr>
                    <a:t>命周期</a:t>
                  </a:r>
                </a:p>
              </p:txBody>
            </p:sp>
          </p:grpSp>
        </p:grpSp>
        <p:sp>
          <p:nvSpPr>
            <p:cNvPr id="363546" name="Text Box 1050"/>
            <p:cNvSpPr txBox="1">
              <a:spLocks noChangeArrowheads="1"/>
            </p:cNvSpPr>
            <p:nvPr/>
          </p:nvSpPr>
          <p:spPr bwMode="auto">
            <a:xfrm>
              <a:off x="3961" y="969"/>
              <a:ext cx="165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defRPr/>
              </a:pPr>
              <a:r>
                <a:rPr lang="zh-CN" altLang="en-US" sz="3200">
                  <a:solidFill>
                    <a:srgbClr val="66FF33"/>
                  </a:solidFill>
                  <a:effectLst>
                    <a:outerShdw blurRad="38100" dist="38100" dir="2700000" algn="tl">
                      <a:srgbClr val="000000"/>
                    </a:outerShdw>
                  </a:effectLst>
                  <a:latin typeface="Bookman Old Style" panose="02050604050505020204" pitchFamily="18" charset="0"/>
                  <a:ea typeface="楷体_GB2312" pitchFamily="49" charset="-122"/>
                </a:rPr>
                <a:t>个人编程质量</a:t>
              </a:r>
            </a:p>
          </p:txBody>
        </p:sp>
        <p:sp>
          <p:nvSpPr>
            <p:cNvPr id="363547" name="Text Box 1051"/>
            <p:cNvSpPr txBox="1">
              <a:spLocks noChangeArrowheads="1"/>
            </p:cNvSpPr>
            <p:nvPr/>
          </p:nvSpPr>
          <p:spPr bwMode="auto">
            <a:xfrm>
              <a:off x="3832" y="2006"/>
              <a:ext cx="1915"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defRPr/>
              </a:pPr>
              <a:r>
                <a:rPr lang="zh-CN" altLang="en-US" sz="3200">
                  <a:solidFill>
                    <a:srgbClr val="66FF33"/>
                  </a:solidFill>
                  <a:effectLst>
                    <a:outerShdw blurRad="38100" dist="38100" dir="2700000" algn="tl">
                      <a:srgbClr val="000000"/>
                    </a:outerShdw>
                  </a:effectLst>
                  <a:latin typeface="Bookman Old Style" panose="02050604050505020204" pitchFamily="18" charset="0"/>
                  <a:ea typeface="楷体_GB2312" pitchFamily="49" charset="-122"/>
                </a:rPr>
                <a:t>少数人协调把关</a:t>
              </a:r>
            </a:p>
          </p:txBody>
        </p:sp>
        <p:sp>
          <p:nvSpPr>
            <p:cNvPr id="363548" name="Text Box 1052"/>
            <p:cNvSpPr txBox="1">
              <a:spLocks noChangeArrowheads="1"/>
            </p:cNvSpPr>
            <p:nvPr/>
          </p:nvSpPr>
          <p:spPr bwMode="auto">
            <a:xfrm>
              <a:off x="3705" y="3098"/>
              <a:ext cx="216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defRPr/>
              </a:pPr>
              <a:r>
                <a:rPr lang="zh-CN" altLang="en-US" sz="3200">
                  <a:solidFill>
                    <a:srgbClr val="66FF33"/>
                  </a:solidFill>
                  <a:effectLst>
                    <a:outerShdw blurRad="38100" dist="38100" dir="2700000" algn="tl">
                      <a:srgbClr val="000000"/>
                    </a:outerShdw>
                  </a:effectLst>
                  <a:latin typeface="Bookman Old Style" panose="02050604050505020204" pitchFamily="18" charset="0"/>
                  <a:ea typeface="楷体_GB2312" pitchFamily="49" charset="-122"/>
                </a:rPr>
                <a:t>团队项目管理水平</a:t>
              </a:r>
            </a:p>
          </p:txBody>
        </p:sp>
        <p:sp>
          <p:nvSpPr>
            <p:cNvPr id="363549" name="Rectangle 1053"/>
            <p:cNvSpPr>
              <a:spLocks noChangeArrowheads="1"/>
            </p:cNvSpPr>
            <p:nvPr/>
          </p:nvSpPr>
          <p:spPr bwMode="auto">
            <a:xfrm>
              <a:off x="1488" y="624"/>
              <a:ext cx="6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1800">
                  <a:effectLst>
                    <a:outerShdw blurRad="38100" dist="38100" dir="2700000" algn="tl">
                      <a:srgbClr val="FFFFFF"/>
                    </a:outerShdw>
                  </a:effectLst>
                  <a:ea typeface="楷体_GB2312" pitchFamily="49" charset="-122"/>
                </a:rPr>
                <a:t>软件内容</a:t>
              </a:r>
            </a:p>
          </p:txBody>
        </p:sp>
        <p:sp>
          <p:nvSpPr>
            <p:cNvPr id="363550" name="Rectangle 1054"/>
            <p:cNvSpPr>
              <a:spLocks noChangeArrowheads="1"/>
            </p:cNvSpPr>
            <p:nvPr/>
          </p:nvSpPr>
          <p:spPr bwMode="auto">
            <a:xfrm>
              <a:off x="2304" y="624"/>
              <a:ext cx="6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1800">
                  <a:effectLst>
                    <a:outerShdw blurRad="38100" dist="38100" dir="2700000" algn="tl">
                      <a:srgbClr val="FFFFFF"/>
                    </a:outerShdw>
                  </a:effectLst>
                  <a:ea typeface="楷体_GB2312" pitchFamily="49" charset="-122"/>
                </a:rPr>
                <a:t>人员规模</a:t>
              </a:r>
            </a:p>
          </p:txBody>
        </p:sp>
        <p:sp>
          <p:nvSpPr>
            <p:cNvPr id="363551" name="Rectangle 1055"/>
            <p:cNvSpPr>
              <a:spLocks noChangeArrowheads="1"/>
            </p:cNvSpPr>
            <p:nvPr/>
          </p:nvSpPr>
          <p:spPr bwMode="auto">
            <a:xfrm>
              <a:off x="3168" y="624"/>
              <a:ext cx="6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1800">
                  <a:effectLst>
                    <a:outerShdw blurRad="38100" dist="38100" dir="2700000" algn="tl">
                      <a:srgbClr val="FFFFFF"/>
                    </a:outerShdw>
                  </a:effectLst>
                  <a:ea typeface="楷体_GB2312" pitchFamily="49" charset="-122"/>
                </a:rPr>
                <a:t>工作范围</a:t>
              </a:r>
            </a:p>
          </p:txBody>
        </p:sp>
        <p:sp>
          <p:nvSpPr>
            <p:cNvPr id="363552" name="Rectangle 1056"/>
            <p:cNvSpPr>
              <a:spLocks noChangeArrowheads="1"/>
            </p:cNvSpPr>
            <p:nvPr/>
          </p:nvSpPr>
          <p:spPr bwMode="auto">
            <a:xfrm>
              <a:off x="4224" y="624"/>
              <a:ext cx="11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1800">
                  <a:effectLst>
                    <a:outerShdw blurRad="38100" dist="38100" dir="2700000" algn="tl">
                      <a:srgbClr val="FFFFFF"/>
                    </a:outerShdw>
                  </a:effectLst>
                  <a:ea typeface="楷体_GB2312" pitchFamily="49" charset="-122"/>
                </a:rPr>
                <a:t>决定质量的因素</a:t>
              </a:r>
            </a:p>
          </p:txBody>
        </p:sp>
      </p:grpSp>
      <p:sp>
        <p:nvSpPr>
          <p:cNvPr id="363553" name="AutoShape 1057"/>
          <p:cNvSpPr>
            <a:spLocks noChangeArrowheads="1"/>
          </p:cNvSpPr>
          <p:nvPr/>
        </p:nvSpPr>
        <p:spPr bwMode="auto">
          <a:xfrm>
            <a:off x="7391400" y="2286000"/>
            <a:ext cx="152400" cy="3505200"/>
          </a:xfrm>
          <a:prstGeom prst="downArrow">
            <a:avLst>
              <a:gd name="adj1" fmla="val 50000"/>
              <a:gd name="adj2" fmla="val 575000"/>
            </a:avLst>
          </a:prstGeom>
          <a:solidFill>
            <a:srgbClr val="FF00FF"/>
          </a:solidFill>
          <a:ln w="25400">
            <a:solidFill>
              <a:srgbClr val="FF00FF"/>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微软雅黑" panose="020B0503020204020204" pitchFamily="34" charset="-122"/>
                <a:ea typeface="微软雅黑" panose="020B0503020204020204" pitchFamily="34" charset="-122"/>
              </a:defRPr>
            </a:lvl1pPr>
            <a:lvl2pPr marL="742950" indent="-285750">
              <a:defRPr sz="2800" b="1">
                <a:solidFill>
                  <a:srgbClr val="000000"/>
                </a:solidFill>
                <a:latin typeface="微软雅黑" panose="020B0503020204020204" pitchFamily="34" charset="-122"/>
                <a:ea typeface="微软雅黑" panose="020B0503020204020204" pitchFamily="34" charset="-122"/>
              </a:defRPr>
            </a:lvl2pPr>
            <a:lvl3pPr marL="1143000" indent="-228600">
              <a:defRPr sz="2800" b="1">
                <a:solidFill>
                  <a:srgbClr val="000000"/>
                </a:solidFill>
                <a:latin typeface="微软雅黑" panose="020B0503020204020204" pitchFamily="34" charset="-122"/>
                <a:ea typeface="微软雅黑" panose="020B0503020204020204" pitchFamily="34" charset="-122"/>
              </a:defRPr>
            </a:lvl3pPr>
            <a:lvl4pPr marL="1600200" indent="-228600">
              <a:defRPr sz="2800" b="1">
                <a:solidFill>
                  <a:srgbClr val="000000"/>
                </a:solidFill>
                <a:latin typeface="微软雅黑" panose="020B0503020204020204" pitchFamily="34" charset="-122"/>
                <a:ea typeface="微软雅黑" panose="020B0503020204020204" pitchFamily="34" charset="-122"/>
              </a:defRPr>
            </a:lvl4pPr>
            <a:lvl5pPr marL="2057400" indent="-228600">
              <a:defRPr sz="2800"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rgbClr val="000000"/>
                </a:solidFill>
                <a:latin typeface="微软雅黑" panose="020B0503020204020204" pitchFamily="34" charset="-122"/>
                <a:ea typeface="微软雅黑" panose="020B0503020204020204" pitchFamily="34" charset="-122"/>
              </a:defRPr>
            </a:lvl9pPr>
          </a:lstStyle>
          <a:p>
            <a:endParaRPr lang="en-US" altLang="en-US"/>
          </a:p>
        </p:txBody>
      </p:sp>
    </p:spTree>
    <p:custDataLst>
      <p:tags r:id="rId1"/>
    </p:custDataLst>
  </p:cSld>
  <p:clrMapOvr>
    <a:masterClrMapping/>
  </p:clrMapOvr>
  <p:transition spd="med" advTm="2900">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35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5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61DA2FF0-EE2F-45E3-95EB-4D954C5B7CAA}" type="slidenum">
              <a:rPr lang="ko-KR" altLang="en-US" sz="1400" smtClean="0">
                <a:solidFill>
                  <a:schemeClr val="tx1"/>
                </a:solidFill>
                <a:latin typeface="-쉬리B" pitchFamily="18" charset="-127"/>
                <a:ea typeface="-쉬리B" pitchFamily="18" charset="-127"/>
              </a:rPr>
              <a:pPr>
                <a:spcBef>
                  <a:spcPct val="0"/>
                </a:spcBef>
                <a:buFontTx/>
                <a:buNone/>
              </a:pPr>
              <a:t>32</a:t>
            </a:fld>
            <a:endParaRPr lang="en-US" altLang="ko-KR" sz="1400">
              <a:solidFill>
                <a:schemeClr val="tx1"/>
              </a:solidFill>
              <a:latin typeface="-쉬리B" pitchFamily="18" charset="-127"/>
              <a:ea typeface="-쉬리B" pitchFamily="18" charset="-127"/>
            </a:endParaRPr>
          </a:p>
        </p:txBody>
      </p:sp>
      <p:sp>
        <p:nvSpPr>
          <p:cNvPr id="1171458" name="Rectangle 2"/>
          <p:cNvSpPr>
            <a:spLocks noGrp="1" noChangeArrowheads="1"/>
          </p:cNvSpPr>
          <p:nvPr>
            <p:ph type="title"/>
          </p:nvPr>
        </p:nvSpPr>
        <p:spPr/>
        <p:txBody>
          <a:bodyPr/>
          <a:lstStyle/>
          <a:p>
            <a:pPr eaLnBrk="1" hangingPunct="1">
              <a:defRPr/>
            </a:pPr>
            <a:r>
              <a:rPr lang="zh-CN" altLang="en-US" b="1" dirty="0"/>
              <a:t>软件质量过程</a:t>
            </a:r>
          </a:p>
        </p:txBody>
      </p:sp>
      <p:sp>
        <p:nvSpPr>
          <p:cNvPr id="96260" name="Rectangle 3"/>
          <p:cNvSpPr>
            <a:spLocks noGrp="1" noChangeArrowheads="1"/>
          </p:cNvSpPr>
          <p:nvPr>
            <p:ph type="body" idx="1"/>
          </p:nvPr>
        </p:nvSpPr>
        <p:spPr/>
        <p:txBody>
          <a:bodyPr/>
          <a:lstStyle/>
          <a:p>
            <a:pPr eaLnBrk="1" hangingPunct="1"/>
            <a:r>
              <a:rPr lang="en-US" altLang="zh-CN"/>
              <a:t>2.1 </a:t>
            </a:r>
            <a:r>
              <a:rPr lang="zh-CN" altLang="en-US"/>
              <a:t>质量计划</a:t>
            </a:r>
          </a:p>
          <a:p>
            <a:pPr eaLnBrk="1" hangingPunct="1"/>
            <a:r>
              <a:rPr lang="en-US" altLang="zh-CN"/>
              <a:t>2.2 </a:t>
            </a:r>
            <a:r>
              <a:rPr lang="zh-CN" altLang="en-US"/>
              <a:t>质量保证</a:t>
            </a:r>
          </a:p>
          <a:p>
            <a:pPr eaLnBrk="1" hangingPunct="1"/>
            <a:r>
              <a:rPr lang="en-US" altLang="zh-CN"/>
              <a:t>2.3 </a:t>
            </a:r>
            <a:r>
              <a:rPr lang="zh-CN" altLang="en-US"/>
              <a:t>质量控制</a:t>
            </a:r>
          </a:p>
        </p:txBody>
      </p:sp>
    </p:spTree>
  </p:cSld>
  <p:clrMapOvr>
    <a:masterClrMapping/>
  </p:clrMapOvr>
  <mc:AlternateContent xmlns:mc="http://schemas.openxmlformats.org/markup-compatibility/2006" xmlns:p14="http://schemas.microsoft.com/office/powerpoint/2010/main">
    <mc:Choice Requires="p14">
      <p:transition spd="slow" p14:dur="2000" advTm="116195"/>
    </mc:Choice>
    <mc:Fallback xmlns="">
      <p:transition spd="slow" advTm="116195"/>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2DEB609E-2D21-4533-8FC9-B9D230308A66}" type="slidenum">
              <a:rPr lang="ko-KR" altLang="en-US" sz="1400" smtClean="0">
                <a:solidFill>
                  <a:schemeClr val="tx1"/>
                </a:solidFill>
                <a:latin typeface="-쉬리B" pitchFamily="18" charset="-127"/>
                <a:ea typeface="-쉬리B" pitchFamily="18" charset="-127"/>
              </a:rPr>
              <a:pPr>
                <a:spcBef>
                  <a:spcPct val="0"/>
                </a:spcBef>
                <a:buFontTx/>
                <a:buNone/>
              </a:pPr>
              <a:t>33</a:t>
            </a:fld>
            <a:endParaRPr lang="en-US" altLang="ko-KR" sz="1400">
              <a:solidFill>
                <a:schemeClr val="tx1"/>
              </a:solidFill>
              <a:latin typeface="-쉬리B" pitchFamily="18" charset="-127"/>
              <a:ea typeface="-쉬리B" pitchFamily="18" charset="-127"/>
            </a:endParaRPr>
          </a:p>
        </p:txBody>
      </p:sp>
      <p:sp>
        <p:nvSpPr>
          <p:cNvPr id="1173506" name="Rectangle 2"/>
          <p:cNvSpPr>
            <a:spLocks noGrp="1" noChangeArrowheads="1"/>
          </p:cNvSpPr>
          <p:nvPr>
            <p:ph type="title"/>
          </p:nvPr>
        </p:nvSpPr>
        <p:spPr/>
        <p:txBody>
          <a:bodyPr/>
          <a:lstStyle/>
          <a:p>
            <a:pPr eaLnBrk="1" hangingPunct="1">
              <a:defRPr/>
            </a:pPr>
            <a:r>
              <a:rPr lang="zh-CN" altLang="en-US" b="1" dirty="0"/>
              <a:t>质量计划</a:t>
            </a:r>
          </a:p>
        </p:txBody>
      </p:sp>
      <p:sp>
        <p:nvSpPr>
          <p:cNvPr id="98308" name="Rectangle 3"/>
          <p:cNvSpPr>
            <a:spLocks noGrp="1" noChangeArrowheads="1"/>
          </p:cNvSpPr>
          <p:nvPr>
            <p:ph type="body" idx="1"/>
          </p:nvPr>
        </p:nvSpPr>
        <p:spPr>
          <a:xfrm>
            <a:off x="395288" y="1216025"/>
            <a:ext cx="8280400" cy="5108575"/>
          </a:xfrm>
        </p:spPr>
        <p:txBody>
          <a:bodyPr/>
          <a:lstStyle/>
          <a:p>
            <a:pPr eaLnBrk="1" hangingPunct="1">
              <a:lnSpc>
                <a:spcPts val="3200"/>
              </a:lnSpc>
            </a:pPr>
            <a:r>
              <a:rPr lang="zh-CN" altLang="en-US" sz="2400"/>
              <a:t>现代质量管理强调</a:t>
            </a:r>
            <a:endParaRPr lang="en-US" altLang="zh-CN" sz="2400"/>
          </a:p>
          <a:p>
            <a:pPr lvl="1" eaLnBrk="1" hangingPunct="1">
              <a:lnSpc>
                <a:spcPts val="3200"/>
              </a:lnSpc>
            </a:pPr>
            <a:r>
              <a:rPr lang="zh-CN" altLang="en-US" sz="2000"/>
              <a:t>质量是计划出来的</a:t>
            </a:r>
            <a:r>
              <a:rPr lang="en-US" altLang="zh-CN" sz="2000"/>
              <a:t>,</a:t>
            </a:r>
            <a:r>
              <a:rPr lang="zh-CN" altLang="en-US" sz="2000"/>
              <a:t>不是检查出来的</a:t>
            </a:r>
            <a:endParaRPr lang="en-US" altLang="zh-CN" sz="2000"/>
          </a:p>
          <a:p>
            <a:pPr lvl="1" eaLnBrk="1" hangingPunct="1">
              <a:lnSpc>
                <a:spcPts val="3200"/>
              </a:lnSpc>
            </a:pPr>
            <a:r>
              <a:rPr lang="zh-CN" altLang="en-US" sz="2000"/>
              <a:t>只有制定切实可行的质量计划</a:t>
            </a:r>
            <a:r>
              <a:rPr lang="en-US" altLang="zh-CN" sz="2000"/>
              <a:t>,</a:t>
            </a:r>
            <a:r>
              <a:rPr lang="zh-CN" altLang="en-US" sz="2000"/>
              <a:t>严格按照规范流程实施</a:t>
            </a:r>
            <a:r>
              <a:rPr lang="en-US" altLang="zh-CN" sz="2000"/>
              <a:t>,</a:t>
            </a:r>
            <a:r>
              <a:rPr lang="zh-CN" altLang="en-US" sz="2000"/>
              <a:t>才能达到规定质量标准</a:t>
            </a:r>
          </a:p>
          <a:p>
            <a:pPr eaLnBrk="1" hangingPunct="1">
              <a:lnSpc>
                <a:spcPts val="3200"/>
              </a:lnSpc>
            </a:pPr>
            <a:r>
              <a:rPr lang="zh-CN" altLang="en-US" sz="2400"/>
              <a:t>计划过程</a:t>
            </a:r>
            <a:endParaRPr lang="en-US" altLang="zh-CN" sz="2400"/>
          </a:p>
          <a:p>
            <a:pPr lvl="1" eaLnBrk="1" hangingPunct="1">
              <a:lnSpc>
                <a:spcPts val="3200"/>
              </a:lnSpc>
            </a:pPr>
            <a:r>
              <a:rPr lang="zh-CN" altLang="en-US" sz="2000"/>
              <a:t>是确定项目应达到的质量标准，以及决定如何满足质量标准的计划安排和方法</a:t>
            </a:r>
            <a:r>
              <a:rPr lang="en-US" altLang="zh-CN" sz="2000"/>
              <a:t>.</a:t>
            </a:r>
          </a:p>
          <a:p>
            <a:pPr eaLnBrk="1" hangingPunct="1">
              <a:lnSpc>
                <a:spcPts val="3200"/>
              </a:lnSpc>
            </a:pPr>
            <a:r>
              <a:rPr lang="zh-CN" altLang="en-US" sz="2400"/>
              <a:t>质量形成于产品或服务的开发过程中</a:t>
            </a:r>
            <a:r>
              <a:rPr lang="en-US" altLang="zh-CN" sz="2400"/>
              <a:t>,</a:t>
            </a:r>
            <a:r>
              <a:rPr lang="zh-CN" altLang="en-US" sz="2400"/>
              <a:t>而不是事后的检查测试过程中</a:t>
            </a:r>
          </a:p>
          <a:p>
            <a:pPr eaLnBrk="1" hangingPunct="1">
              <a:lnSpc>
                <a:spcPts val="3200"/>
              </a:lnSpc>
            </a:pPr>
            <a:endParaRPr lang="en-US" altLang="zh-CN" sz="2400"/>
          </a:p>
        </p:txBody>
      </p:sp>
    </p:spTree>
  </p:cSld>
  <p:clrMapOvr>
    <a:masterClrMapping/>
  </p:clrMapOvr>
  <mc:AlternateContent xmlns:mc="http://schemas.openxmlformats.org/markup-compatibility/2006" xmlns:p14="http://schemas.microsoft.com/office/powerpoint/2010/main">
    <mc:Choice Requires="p14">
      <p:transition spd="slow" p14:dur="2000" advTm="22681"/>
    </mc:Choice>
    <mc:Fallback xmlns="">
      <p:transition spd="slow" advTm="22681"/>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490AFFD5-84A1-4B27-B185-4DDADE2F7304}" type="slidenum">
              <a:rPr lang="ko-KR" altLang="en-US" sz="1400" smtClean="0">
                <a:solidFill>
                  <a:schemeClr val="tx1"/>
                </a:solidFill>
                <a:latin typeface="-쉬리B" pitchFamily="18" charset="-127"/>
                <a:ea typeface="-쉬리B" pitchFamily="18" charset="-127"/>
              </a:rPr>
              <a:pPr>
                <a:spcBef>
                  <a:spcPct val="0"/>
                </a:spcBef>
                <a:buFontTx/>
                <a:buNone/>
              </a:pPr>
              <a:t>34</a:t>
            </a:fld>
            <a:endParaRPr lang="en-US" altLang="ko-KR" sz="1400">
              <a:solidFill>
                <a:schemeClr val="tx1"/>
              </a:solidFill>
              <a:latin typeface="-쉬리B" pitchFamily="18" charset="-127"/>
              <a:ea typeface="-쉬리B" pitchFamily="18" charset="-127"/>
            </a:endParaRPr>
          </a:p>
        </p:txBody>
      </p:sp>
      <p:sp>
        <p:nvSpPr>
          <p:cNvPr id="1175554" name="Rectangle 2"/>
          <p:cNvSpPr>
            <a:spLocks noGrp="1" noChangeArrowheads="1"/>
          </p:cNvSpPr>
          <p:nvPr>
            <p:ph type="title"/>
          </p:nvPr>
        </p:nvSpPr>
        <p:spPr/>
        <p:txBody>
          <a:bodyPr/>
          <a:lstStyle/>
          <a:p>
            <a:pPr eaLnBrk="1" hangingPunct="1">
              <a:defRPr/>
            </a:pPr>
            <a:r>
              <a:rPr lang="zh-CN" altLang="en-US" b="1" dirty="0"/>
              <a:t>质量保证</a:t>
            </a:r>
            <a:r>
              <a:rPr lang="en-US" altLang="zh-CN" b="1" dirty="0"/>
              <a:t>(QA)</a:t>
            </a:r>
          </a:p>
        </p:txBody>
      </p:sp>
      <p:sp>
        <p:nvSpPr>
          <p:cNvPr id="100356" name="Rectangle 3"/>
          <p:cNvSpPr>
            <a:spLocks noGrp="1" noChangeArrowheads="1"/>
          </p:cNvSpPr>
          <p:nvPr>
            <p:ph type="body" idx="1"/>
          </p:nvPr>
        </p:nvSpPr>
        <p:spPr/>
        <p:txBody>
          <a:bodyPr/>
          <a:lstStyle/>
          <a:p>
            <a:pPr eaLnBrk="1" hangingPunct="1">
              <a:lnSpc>
                <a:spcPts val="3000"/>
              </a:lnSpc>
            </a:pPr>
            <a:r>
              <a:rPr lang="zh-CN" altLang="en-US" sz="2400"/>
              <a:t>验证开发过程中是否遵循了合适的过程和标准</a:t>
            </a:r>
          </a:p>
          <a:p>
            <a:pPr eaLnBrk="1" hangingPunct="1">
              <a:lnSpc>
                <a:spcPts val="3000"/>
              </a:lnSpc>
            </a:pPr>
            <a:r>
              <a:rPr lang="zh-CN" altLang="en-US" sz="2400"/>
              <a:t>贯穿于整个项目的始终</a:t>
            </a:r>
            <a:endParaRPr lang="en-US" altLang="zh-CN" sz="2400"/>
          </a:p>
          <a:p>
            <a:pPr eaLnBrk="1" hangingPunct="1">
              <a:lnSpc>
                <a:spcPts val="3000"/>
              </a:lnSpc>
            </a:pPr>
            <a:r>
              <a:rPr lang="zh-CN" altLang="en-US" sz="2400"/>
              <a:t>质量保证的要点</a:t>
            </a:r>
            <a:endParaRPr lang="en-US" altLang="zh-CN" sz="2400"/>
          </a:p>
          <a:p>
            <a:pPr lvl="1" eaLnBrk="1" hangingPunct="1">
              <a:lnSpc>
                <a:spcPts val="3000"/>
              </a:lnSpc>
            </a:pPr>
            <a:r>
              <a:rPr lang="zh-CN" altLang="en-US" sz="2000"/>
              <a:t>对项目进行评价</a:t>
            </a:r>
          </a:p>
          <a:p>
            <a:pPr lvl="1" eaLnBrk="1" hangingPunct="1">
              <a:lnSpc>
                <a:spcPts val="3000"/>
              </a:lnSpc>
            </a:pPr>
            <a:r>
              <a:rPr lang="zh-CN" altLang="en-US" sz="2000"/>
              <a:t>推测能否达到质量指标</a:t>
            </a:r>
          </a:p>
          <a:p>
            <a:pPr lvl="1" eaLnBrk="1" hangingPunct="1">
              <a:lnSpc>
                <a:spcPts val="3000"/>
              </a:lnSpc>
            </a:pPr>
            <a:r>
              <a:rPr lang="zh-CN" altLang="en-US" sz="2000"/>
              <a:t>建立对项目的信心</a:t>
            </a:r>
            <a:endParaRPr lang="en-US" altLang="zh-CN" sz="2000"/>
          </a:p>
          <a:p>
            <a:pPr eaLnBrk="1" hangingPunct="1">
              <a:lnSpc>
                <a:spcPts val="3000"/>
              </a:lnSpc>
            </a:pPr>
            <a:endParaRPr lang="en-US" altLang="zh-CN" sz="2400"/>
          </a:p>
          <a:p>
            <a:pPr eaLnBrk="1" hangingPunct="1">
              <a:lnSpc>
                <a:spcPts val="3000"/>
              </a:lnSpc>
            </a:pPr>
            <a:r>
              <a:rPr lang="zh-CN" altLang="en-US" sz="2400"/>
              <a:t>质量保证的主要活动是</a:t>
            </a:r>
          </a:p>
          <a:p>
            <a:pPr lvl="1" eaLnBrk="1" hangingPunct="1">
              <a:lnSpc>
                <a:spcPts val="3000"/>
              </a:lnSpc>
            </a:pPr>
            <a:r>
              <a:rPr lang="zh-CN" altLang="en-US" sz="2000" b="1"/>
              <a:t>项目产品审计</a:t>
            </a:r>
            <a:r>
              <a:rPr lang="en-US" altLang="zh-CN" sz="2000"/>
              <a:t>:</a:t>
            </a:r>
            <a:r>
              <a:rPr lang="zh-CN" altLang="en-US" sz="2000"/>
              <a:t>根据质量保证计划对项目过程中的工作产品进行质量审计</a:t>
            </a:r>
          </a:p>
          <a:p>
            <a:pPr lvl="1" eaLnBrk="1" hangingPunct="1">
              <a:lnSpc>
                <a:spcPts val="3000"/>
              </a:lnSpc>
            </a:pPr>
            <a:r>
              <a:rPr lang="zh-CN" altLang="en-US" sz="2000" b="1"/>
              <a:t>项目执行过程审计</a:t>
            </a:r>
            <a:r>
              <a:rPr lang="en-US" altLang="zh-CN" sz="2000"/>
              <a:t>:</a:t>
            </a:r>
            <a:r>
              <a:rPr lang="zh-CN" altLang="en-US" sz="2000"/>
              <a:t>对执行过程进行检查</a:t>
            </a:r>
            <a:r>
              <a:rPr lang="en-US" altLang="zh-CN" sz="2000"/>
              <a:t>, </a:t>
            </a:r>
            <a:r>
              <a:rPr lang="zh-CN" altLang="en-US" sz="2000"/>
              <a:t>目的是确定所得到的经验教训</a:t>
            </a:r>
            <a:r>
              <a:rPr lang="en-US" altLang="zh-CN" sz="2000"/>
              <a:t>, </a:t>
            </a:r>
            <a:r>
              <a:rPr lang="zh-CN" altLang="en-US" sz="2000"/>
              <a:t>从而提高组织对这个项目或其他项目的执行水平</a:t>
            </a:r>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advTm="80147"/>
    </mc:Choice>
    <mc:Fallback xmlns="">
      <p:transition spd="slow" advTm="80147"/>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页脚占位符 3"/>
          <p:cNvSpPr>
            <a:spLocks noGrp="1"/>
          </p:cNvSpPr>
          <p:nvPr>
            <p:ph type="ftr" sz="quarter" idx="11"/>
          </p:nvPr>
        </p:nvSpPr>
        <p:spPr>
          <a:xfrm>
            <a:off x="685800" y="6597650"/>
            <a:ext cx="1905000" cy="260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l">
              <a:spcBef>
                <a:spcPct val="0"/>
              </a:spcBef>
              <a:buFontTx/>
              <a:buNone/>
            </a:pPr>
            <a:r>
              <a:rPr lang="en-US" altLang="zh-CN" sz="1400">
                <a:solidFill>
                  <a:schemeClr val="tx1"/>
                </a:solidFill>
                <a:latin typeface="-쉬리B" pitchFamily="18" charset="-127"/>
                <a:ea typeface="-쉬리B" pitchFamily="18" charset="-127"/>
              </a:rPr>
              <a:t> chapter__5</a:t>
            </a:r>
          </a:p>
        </p:txBody>
      </p:sp>
      <p:sp>
        <p:nvSpPr>
          <p:cNvPr id="102403" name="灯片编号占位符 4"/>
          <p:cNvSpPr>
            <a:spLocks noGrp="1"/>
          </p:cNvSpPr>
          <p:nvPr>
            <p:ph type="sldNum" sz="quarter" idx="12"/>
          </p:nvPr>
        </p:nvSpPr>
        <p:spPr>
          <a:xfrm>
            <a:off x="2743200" y="6597650"/>
            <a:ext cx="3657600" cy="260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a:spcBef>
                <a:spcPct val="0"/>
              </a:spcBef>
              <a:buFontTx/>
              <a:buNone/>
            </a:pPr>
            <a:fld id="{91243865-97CB-4800-B2CB-CA6B4A1269F6}" type="slidenum">
              <a:rPr lang="en-US" altLang="zh-CN" sz="1400" smtClean="0">
                <a:solidFill>
                  <a:schemeClr val="tx1"/>
                </a:solidFill>
                <a:latin typeface="-쉬리B" pitchFamily="18" charset="-127"/>
              </a:rPr>
              <a:pPr algn="ctr">
                <a:spcBef>
                  <a:spcPct val="0"/>
                </a:spcBef>
                <a:buFontTx/>
                <a:buNone/>
              </a:pPr>
              <a:t>35</a:t>
            </a:fld>
            <a:endParaRPr lang="en-US" altLang="zh-CN" sz="1400">
              <a:solidFill>
                <a:schemeClr val="tx1"/>
              </a:solidFill>
              <a:latin typeface="-쉬리B" pitchFamily="18" charset="-127"/>
            </a:endParaRPr>
          </a:p>
        </p:txBody>
      </p:sp>
      <p:sp>
        <p:nvSpPr>
          <p:cNvPr id="501762" name="Rectangle 2"/>
          <p:cNvSpPr>
            <a:spLocks noGrp="1" noChangeArrowheads="1"/>
          </p:cNvSpPr>
          <p:nvPr>
            <p:ph type="title"/>
          </p:nvPr>
        </p:nvSpPr>
        <p:spPr>
          <a:xfrm>
            <a:off x="530225" y="344488"/>
            <a:ext cx="77724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a:defRPr/>
            </a:pPr>
            <a:r>
              <a:rPr lang="zh-CN" altLang="en-US" dirty="0"/>
              <a:t>质量保证活动</a:t>
            </a:r>
            <a:r>
              <a:rPr lang="en-US" altLang="zh-CN" dirty="0"/>
              <a:t>-</a:t>
            </a:r>
            <a:r>
              <a:rPr lang="zh-CN" altLang="en-US" dirty="0"/>
              <a:t>审计</a:t>
            </a:r>
            <a:r>
              <a:rPr lang="zh-CN" altLang="en-US" dirty="0">
                <a:latin typeface="黑体" panose="02010609060101010101" pitchFamily="49" charset="-122"/>
              </a:rPr>
              <a:t>（ </a:t>
            </a:r>
            <a:r>
              <a:rPr lang="en-US" altLang="zh-CN" dirty="0">
                <a:latin typeface="黑体" panose="02010609060101010101" pitchFamily="49" charset="-122"/>
              </a:rPr>
              <a:t>Audit </a:t>
            </a:r>
            <a:r>
              <a:rPr lang="zh-CN" altLang="en-US" dirty="0">
                <a:latin typeface="黑体" panose="02010609060101010101" pitchFamily="49" charset="-122"/>
              </a:rPr>
              <a:t>）</a:t>
            </a:r>
            <a:endParaRPr lang="zh-CN" altLang="en-US" dirty="0"/>
          </a:p>
        </p:txBody>
      </p:sp>
      <p:sp>
        <p:nvSpPr>
          <p:cNvPr id="501763" name="Rectangle 3"/>
          <p:cNvSpPr>
            <a:spLocks noGrp="1" noChangeArrowheads="1"/>
          </p:cNvSpPr>
          <p:nvPr>
            <p:ph type="body" idx="1"/>
          </p:nvPr>
        </p:nvSpPr>
        <p:spPr>
          <a:xfrm>
            <a:off x="395288" y="1350963"/>
            <a:ext cx="8280400" cy="4973637"/>
          </a:xfrm>
        </p:spPr>
        <p:txBody>
          <a:bodyPr/>
          <a:lstStyle/>
          <a:p>
            <a:pPr>
              <a:lnSpc>
                <a:spcPts val="3600"/>
              </a:lnSpc>
              <a:buFont typeface="Wingdings" panose="05000000000000000000" pitchFamily="2" charset="2"/>
              <a:buChar char="q"/>
            </a:pPr>
            <a:r>
              <a:rPr lang="zh-CN" altLang="en-US" sz="2400" b="1">
                <a:solidFill>
                  <a:srgbClr val="FF66FF"/>
                </a:solidFill>
                <a:latin typeface="宋体" panose="02010600030101010101" pitchFamily="2" charset="-122"/>
              </a:rPr>
              <a:t>审计</a:t>
            </a:r>
            <a:r>
              <a:rPr lang="en-US" altLang="zh-CN" sz="2400" b="1">
                <a:solidFill>
                  <a:srgbClr val="FF66FF"/>
                </a:solidFill>
              </a:rPr>
              <a:t>(Audit) </a:t>
            </a:r>
            <a:r>
              <a:rPr lang="zh-CN" altLang="en-US" sz="2400" b="1">
                <a:solidFill>
                  <a:srgbClr val="FF66FF"/>
                </a:solidFill>
                <a:latin typeface="宋体" panose="02010600030101010101" pitchFamily="2" charset="-122"/>
              </a:rPr>
              <a:t>是对过程或者产品的一次独立评估</a:t>
            </a:r>
            <a:r>
              <a:rPr lang="zh-CN" altLang="en-US" sz="2400">
                <a:solidFill>
                  <a:srgbClr val="080808"/>
                </a:solidFill>
                <a:latin typeface="宋体" panose="02010600030101010101" pitchFamily="2" charset="-122"/>
              </a:rPr>
              <a:t>。将审核的主体与为该主体以前建立的一组规程和标准进行比较</a:t>
            </a:r>
          </a:p>
          <a:p>
            <a:pPr>
              <a:lnSpc>
                <a:spcPts val="3600"/>
              </a:lnSpc>
              <a:buFont typeface="Wingdings" panose="05000000000000000000" pitchFamily="2" charset="2"/>
              <a:buChar char="q"/>
            </a:pPr>
            <a:r>
              <a:rPr lang="zh-CN" altLang="en-US" sz="2400">
                <a:solidFill>
                  <a:srgbClr val="080808"/>
                </a:solidFill>
                <a:latin typeface="宋体" panose="02010600030101010101" pitchFamily="2" charset="-122"/>
              </a:rPr>
              <a:t>目的是确保真正的遵循了这一个过程，产生了合适的文档和精确反映实际项目的报告</a:t>
            </a:r>
          </a:p>
          <a:p>
            <a:pPr>
              <a:lnSpc>
                <a:spcPts val="3600"/>
              </a:lnSpc>
              <a:buFont typeface="Wingdings" panose="05000000000000000000" pitchFamily="2" charset="2"/>
              <a:buChar char="q"/>
            </a:pPr>
            <a:r>
              <a:rPr lang="zh-CN" altLang="en-US" sz="2400">
                <a:solidFill>
                  <a:srgbClr val="080808"/>
                </a:solidFill>
                <a:latin typeface="宋体" panose="02010600030101010101" pitchFamily="2" charset="-122"/>
              </a:rPr>
              <a:t>可以预先规划的，也可以是临时决定的。</a:t>
            </a:r>
            <a:r>
              <a:rPr lang="zh-CN" altLang="en-US" sz="2400"/>
              <a:t> </a:t>
            </a:r>
          </a:p>
        </p:txBody>
      </p:sp>
    </p:spTree>
    <p:custDataLst>
      <p:tags r:id="rId1"/>
    </p:custDataLst>
  </p:cSld>
  <p:clrMapOvr>
    <a:masterClrMapping/>
  </p:clrMapOvr>
  <p:transition spd="slow" advTm="30607"/>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17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17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17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3"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462DD628-CCC9-4F62-B0E4-13FA6F79AF92}" type="slidenum">
              <a:rPr lang="ko-KR" altLang="en-US" sz="1400" smtClean="0">
                <a:solidFill>
                  <a:schemeClr val="tx1"/>
                </a:solidFill>
                <a:latin typeface="-쉬리B" pitchFamily="18" charset="-127"/>
                <a:ea typeface="-쉬리B" pitchFamily="18" charset="-127"/>
              </a:rPr>
              <a:pPr>
                <a:spcBef>
                  <a:spcPct val="0"/>
                </a:spcBef>
                <a:buFontTx/>
                <a:buNone/>
              </a:pPr>
              <a:t>36</a:t>
            </a:fld>
            <a:endParaRPr lang="en-US" altLang="ko-KR" sz="1400">
              <a:solidFill>
                <a:schemeClr val="tx1"/>
              </a:solidFill>
              <a:latin typeface="-쉬리B" pitchFamily="18" charset="-127"/>
              <a:ea typeface="-쉬리B" pitchFamily="18" charset="-127"/>
            </a:endParaRPr>
          </a:p>
        </p:txBody>
      </p:sp>
      <p:sp>
        <p:nvSpPr>
          <p:cNvPr id="1177602" name="Rectangle 2"/>
          <p:cNvSpPr>
            <a:spLocks noGrp="1" noChangeArrowheads="1"/>
          </p:cNvSpPr>
          <p:nvPr>
            <p:ph type="title"/>
          </p:nvPr>
        </p:nvSpPr>
        <p:spPr/>
        <p:txBody>
          <a:bodyPr/>
          <a:lstStyle/>
          <a:p>
            <a:pPr eaLnBrk="1" hangingPunct="1">
              <a:defRPr/>
            </a:pPr>
            <a:endParaRPr lang="zh-CN" altLang="zh-CN" b="1"/>
          </a:p>
        </p:txBody>
      </p:sp>
      <p:sp>
        <p:nvSpPr>
          <p:cNvPr id="103428" name="Rectangle 3"/>
          <p:cNvSpPr>
            <a:spLocks noGrp="1" noChangeArrowheads="1"/>
          </p:cNvSpPr>
          <p:nvPr>
            <p:ph type="body" idx="1"/>
          </p:nvPr>
        </p:nvSpPr>
        <p:spPr/>
        <p:txBody>
          <a:bodyPr/>
          <a:lstStyle/>
          <a:p>
            <a:pPr eaLnBrk="1" hangingPunct="1">
              <a:lnSpc>
                <a:spcPct val="120000"/>
              </a:lnSpc>
            </a:pPr>
            <a:r>
              <a:rPr lang="zh-CN" altLang="en-US" sz="2400"/>
              <a:t>质量保证人员的职责</a:t>
            </a:r>
          </a:p>
          <a:p>
            <a:pPr lvl="1" eaLnBrk="1" hangingPunct="1">
              <a:lnSpc>
                <a:spcPct val="120000"/>
              </a:lnSpc>
            </a:pPr>
            <a:r>
              <a:rPr lang="zh-CN" altLang="en-US" sz="2000"/>
              <a:t>规划和维护质量过程</a:t>
            </a:r>
            <a:r>
              <a:rPr lang="en-US" altLang="zh-CN" sz="2000"/>
              <a:t>,</a:t>
            </a:r>
            <a:r>
              <a:rPr lang="zh-CN" altLang="en-US" sz="2000"/>
              <a:t>以便实现项目目标</a:t>
            </a:r>
          </a:p>
          <a:p>
            <a:pPr lvl="1" eaLnBrk="1" hangingPunct="1">
              <a:lnSpc>
                <a:spcPct val="120000"/>
              </a:lnSpc>
            </a:pPr>
            <a:r>
              <a:rPr lang="zh-CN" altLang="en-US" sz="2000"/>
              <a:t>定期对项目质量计划执行情况进行评估</a:t>
            </a:r>
            <a:r>
              <a:rPr lang="en-US" altLang="zh-CN" sz="2000"/>
              <a:t>,</a:t>
            </a:r>
            <a:r>
              <a:rPr lang="zh-CN" altLang="en-US" sz="2000"/>
              <a:t>审核</a:t>
            </a:r>
            <a:r>
              <a:rPr lang="en-US" altLang="zh-CN" sz="2000"/>
              <a:t>,</a:t>
            </a:r>
            <a:r>
              <a:rPr lang="zh-CN" altLang="en-US" sz="2000"/>
              <a:t>改进</a:t>
            </a:r>
          </a:p>
          <a:p>
            <a:pPr lvl="1" eaLnBrk="1" hangingPunct="1">
              <a:lnSpc>
                <a:spcPct val="120000"/>
              </a:lnSpc>
            </a:pPr>
            <a:r>
              <a:rPr lang="zh-CN" altLang="en-US" sz="2000"/>
              <a:t>在项目出现偏差时提醒项目管理人员</a:t>
            </a:r>
          </a:p>
          <a:p>
            <a:pPr eaLnBrk="1" hangingPunct="1">
              <a:lnSpc>
                <a:spcPct val="120000"/>
              </a:lnSpc>
            </a:pPr>
            <a:r>
              <a:rPr lang="zh-CN" altLang="en-US" sz="2400"/>
              <a:t>质量保证三个要点</a:t>
            </a:r>
          </a:p>
          <a:p>
            <a:pPr lvl="1" eaLnBrk="1" hangingPunct="1">
              <a:lnSpc>
                <a:spcPct val="120000"/>
              </a:lnSpc>
            </a:pPr>
            <a:r>
              <a:rPr lang="zh-CN" altLang="en-US" sz="2000"/>
              <a:t>定期对项目各方面的表现进行评估</a:t>
            </a:r>
          </a:p>
          <a:p>
            <a:pPr lvl="1" eaLnBrk="1" hangingPunct="1">
              <a:lnSpc>
                <a:spcPct val="120000"/>
              </a:lnSpc>
            </a:pPr>
            <a:r>
              <a:rPr lang="zh-CN" altLang="en-US" sz="2000"/>
              <a:t>通过评价来推测项目最后是否能达到相关的质量指标</a:t>
            </a:r>
          </a:p>
          <a:p>
            <a:pPr lvl="1" eaLnBrk="1" hangingPunct="1">
              <a:lnSpc>
                <a:spcPct val="120000"/>
              </a:lnSpc>
            </a:pPr>
            <a:r>
              <a:rPr lang="zh-CN" altLang="en-US" sz="2000"/>
              <a:t>通过质量评估来帮助项目相关的人建立对项目质量的信心</a:t>
            </a:r>
          </a:p>
        </p:txBody>
      </p:sp>
    </p:spTree>
  </p:cSld>
  <p:clrMapOvr>
    <a:masterClrMapping/>
  </p:clrMapOvr>
  <mc:AlternateContent xmlns:mc="http://schemas.openxmlformats.org/markup-compatibility/2006" xmlns:p14="http://schemas.microsoft.com/office/powerpoint/2010/main">
    <mc:Choice Requires="p14">
      <p:transition spd="slow" p14:dur="2000" advTm="8550"/>
    </mc:Choice>
    <mc:Fallback xmlns="">
      <p:transition spd="slow" advTm="855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2B4844D1-657F-4998-ACC2-8F06A92D19F3}" type="slidenum">
              <a:rPr lang="ko-KR" altLang="en-US" sz="1400" smtClean="0">
                <a:solidFill>
                  <a:schemeClr val="tx1"/>
                </a:solidFill>
                <a:latin typeface="-쉬리B" pitchFamily="18" charset="-127"/>
                <a:ea typeface="-쉬리B" pitchFamily="18" charset="-127"/>
              </a:rPr>
              <a:pPr>
                <a:spcBef>
                  <a:spcPct val="0"/>
                </a:spcBef>
                <a:buFontTx/>
                <a:buNone/>
              </a:pPr>
              <a:t>37</a:t>
            </a:fld>
            <a:endParaRPr lang="en-US" altLang="ko-KR" sz="1400">
              <a:solidFill>
                <a:schemeClr val="tx1"/>
              </a:solidFill>
              <a:latin typeface="-쉬리B" pitchFamily="18" charset="-127"/>
              <a:ea typeface="-쉬리B" pitchFamily="18" charset="-127"/>
            </a:endParaRPr>
          </a:p>
        </p:txBody>
      </p:sp>
      <p:sp>
        <p:nvSpPr>
          <p:cNvPr id="1181698" name="Rectangle 2"/>
          <p:cNvSpPr>
            <a:spLocks noGrp="1" noChangeArrowheads="1"/>
          </p:cNvSpPr>
          <p:nvPr>
            <p:ph type="title"/>
          </p:nvPr>
        </p:nvSpPr>
        <p:spPr/>
        <p:txBody>
          <a:bodyPr/>
          <a:lstStyle/>
          <a:p>
            <a:pPr eaLnBrk="1" hangingPunct="1">
              <a:defRPr/>
            </a:pPr>
            <a:r>
              <a:rPr lang="zh-CN" altLang="en-US" b="1"/>
              <a:t>例子</a:t>
            </a:r>
          </a:p>
        </p:txBody>
      </p:sp>
      <p:sp>
        <p:nvSpPr>
          <p:cNvPr id="105476" name="Rectangle 3"/>
          <p:cNvSpPr>
            <a:spLocks noGrp="1" noChangeArrowheads="1"/>
          </p:cNvSpPr>
          <p:nvPr>
            <p:ph type="body" idx="1"/>
          </p:nvPr>
        </p:nvSpPr>
        <p:spPr>
          <a:xfrm>
            <a:off x="395288" y="1236663"/>
            <a:ext cx="8280400" cy="5087937"/>
          </a:xfrm>
        </p:spPr>
        <p:txBody>
          <a:bodyPr/>
          <a:lstStyle/>
          <a:p>
            <a:pPr eaLnBrk="1" hangingPunct="1">
              <a:lnSpc>
                <a:spcPct val="120000"/>
              </a:lnSpc>
            </a:pPr>
            <a:r>
              <a:rPr lang="zh-CN" altLang="en-US" sz="2400"/>
              <a:t>参与角色</a:t>
            </a:r>
            <a:r>
              <a:rPr lang="en-US" altLang="zh-CN" sz="2400"/>
              <a:t>:</a:t>
            </a:r>
            <a:r>
              <a:rPr lang="zh-CN" altLang="en-US" sz="2400"/>
              <a:t>质量经理</a:t>
            </a:r>
            <a:r>
              <a:rPr lang="en-US" altLang="zh-CN" sz="2400"/>
              <a:t>,</a:t>
            </a:r>
            <a:r>
              <a:rPr lang="zh-CN" altLang="en-US" sz="2400"/>
              <a:t>质量保证人员</a:t>
            </a:r>
            <a:r>
              <a:rPr lang="en-US" altLang="zh-CN" sz="2400"/>
              <a:t>,</a:t>
            </a:r>
            <a:r>
              <a:rPr lang="zh-CN" altLang="en-US" sz="2400"/>
              <a:t>待审产品的负责人</a:t>
            </a:r>
          </a:p>
          <a:p>
            <a:pPr eaLnBrk="1" hangingPunct="1">
              <a:lnSpc>
                <a:spcPct val="120000"/>
              </a:lnSpc>
            </a:pPr>
            <a:r>
              <a:rPr lang="zh-CN" altLang="en-US" sz="2400"/>
              <a:t>输入</a:t>
            </a:r>
            <a:r>
              <a:rPr lang="en-US" altLang="zh-CN" sz="2400"/>
              <a:t>:</a:t>
            </a:r>
            <a:r>
              <a:rPr lang="zh-CN" altLang="en-US" sz="2400"/>
              <a:t>待审计产品的产品标准</a:t>
            </a:r>
            <a:r>
              <a:rPr lang="en-US" altLang="zh-CN" sz="2400"/>
              <a:t>; </a:t>
            </a:r>
            <a:r>
              <a:rPr lang="zh-CN" altLang="en-US" sz="2400"/>
              <a:t>待审计产品</a:t>
            </a:r>
          </a:p>
          <a:p>
            <a:pPr eaLnBrk="1" hangingPunct="1">
              <a:lnSpc>
                <a:spcPct val="120000"/>
              </a:lnSpc>
            </a:pPr>
            <a:r>
              <a:rPr lang="zh-CN" altLang="en-US" sz="2400"/>
              <a:t>活动</a:t>
            </a:r>
            <a:r>
              <a:rPr lang="en-US" altLang="zh-CN" sz="2400"/>
              <a:t>:</a:t>
            </a:r>
          </a:p>
          <a:p>
            <a:pPr lvl="1" eaLnBrk="1" hangingPunct="1">
              <a:lnSpc>
                <a:spcPct val="120000"/>
              </a:lnSpc>
            </a:pPr>
            <a:r>
              <a:rPr lang="zh-CN" altLang="en-US" sz="2000"/>
              <a:t>质量保证人员依据产品标准从使用者的角度编写产品审计要素</a:t>
            </a:r>
          </a:p>
          <a:p>
            <a:pPr lvl="1" eaLnBrk="1" hangingPunct="1">
              <a:lnSpc>
                <a:spcPct val="120000"/>
              </a:lnSpc>
            </a:pPr>
            <a:r>
              <a:rPr lang="zh-CN" altLang="en-US" sz="2000"/>
              <a:t>产品保证人员根据审计要素对产品进行审计</a:t>
            </a:r>
            <a:r>
              <a:rPr lang="en-US" altLang="zh-CN" sz="2000"/>
              <a:t>,</a:t>
            </a:r>
            <a:r>
              <a:rPr lang="zh-CN" altLang="en-US" sz="2000"/>
              <a:t>并记录不符合项</a:t>
            </a:r>
            <a:r>
              <a:rPr lang="en-US" altLang="zh-CN" sz="2000"/>
              <a:t>,</a:t>
            </a:r>
            <a:r>
              <a:rPr lang="zh-CN" altLang="en-US" sz="2000"/>
              <a:t>将不符合项与项目相关人员进行确认</a:t>
            </a:r>
          </a:p>
          <a:p>
            <a:pPr lvl="1" eaLnBrk="1" hangingPunct="1">
              <a:lnSpc>
                <a:spcPct val="120000"/>
              </a:lnSpc>
            </a:pPr>
            <a:r>
              <a:rPr lang="zh-CN" altLang="en-US" sz="2000"/>
              <a:t>质量保证人员根据确认结果编写产品审计报告</a:t>
            </a:r>
          </a:p>
          <a:p>
            <a:pPr lvl="1" eaLnBrk="1" hangingPunct="1">
              <a:lnSpc>
                <a:spcPct val="120000"/>
              </a:lnSpc>
            </a:pPr>
            <a:r>
              <a:rPr lang="zh-CN" altLang="en-US" sz="2000"/>
              <a:t>质量保证人员向项目管理者提交审计报告</a:t>
            </a:r>
          </a:p>
          <a:p>
            <a:pPr lvl="1" eaLnBrk="1" hangingPunct="1">
              <a:lnSpc>
                <a:spcPct val="120000"/>
              </a:lnSpc>
            </a:pPr>
            <a:r>
              <a:rPr lang="zh-CN" altLang="en-US" sz="2000"/>
              <a:t>质量保证人员将产品审计报告提交入库</a:t>
            </a:r>
          </a:p>
          <a:p>
            <a:pPr eaLnBrk="1" hangingPunct="1">
              <a:lnSpc>
                <a:spcPct val="120000"/>
              </a:lnSpc>
            </a:pPr>
            <a:r>
              <a:rPr lang="zh-CN" altLang="en-US" sz="2400"/>
              <a:t>输出</a:t>
            </a:r>
            <a:r>
              <a:rPr lang="en-US" altLang="zh-CN" sz="2400"/>
              <a:t>:</a:t>
            </a:r>
            <a:r>
              <a:rPr lang="zh-CN" altLang="en-US" sz="2400"/>
              <a:t>质量审计报告</a:t>
            </a:r>
          </a:p>
        </p:txBody>
      </p:sp>
    </p:spTree>
  </p:cSld>
  <p:clrMapOvr>
    <a:masterClrMapping/>
  </p:clrMapOvr>
  <mc:AlternateContent xmlns:mc="http://schemas.openxmlformats.org/markup-compatibility/2006" xmlns:p14="http://schemas.microsoft.com/office/powerpoint/2010/main">
    <mc:Choice Requires="p14">
      <p:transition spd="slow" p14:dur="2000" advTm="15548"/>
    </mc:Choice>
    <mc:Fallback xmlns="">
      <p:transition spd="slow" advTm="15548"/>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FA09B14F-F895-49BC-A5FA-93F8802D5190}" type="slidenum">
              <a:rPr lang="ko-KR" altLang="en-US" sz="1400" smtClean="0">
                <a:solidFill>
                  <a:schemeClr val="tx1"/>
                </a:solidFill>
                <a:latin typeface="-쉬리B" pitchFamily="18" charset="-127"/>
                <a:ea typeface="-쉬리B" pitchFamily="18" charset="-127"/>
              </a:rPr>
              <a:pPr>
                <a:spcBef>
                  <a:spcPct val="0"/>
                </a:spcBef>
                <a:buFontTx/>
                <a:buNone/>
              </a:pPr>
              <a:t>38</a:t>
            </a:fld>
            <a:endParaRPr lang="en-US" altLang="ko-KR" sz="1400">
              <a:solidFill>
                <a:schemeClr val="tx1"/>
              </a:solidFill>
              <a:latin typeface="-쉬리B" pitchFamily="18" charset="-127"/>
              <a:ea typeface="-쉬리B" pitchFamily="18" charset="-127"/>
            </a:endParaRPr>
          </a:p>
        </p:txBody>
      </p:sp>
      <p:sp>
        <p:nvSpPr>
          <p:cNvPr id="107523" name="Line 2"/>
          <p:cNvSpPr>
            <a:spLocks noChangeShapeType="1"/>
          </p:cNvSpPr>
          <p:nvPr/>
        </p:nvSpPr>
        <p:spPr bwMode="auto">
          <a:xfrm>
            <a:off x="7119938" y="-974725"/>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24" name="Line 3"/>
          <p:cNvSpPr>
            <a:spLocks noChangeShapeType="1"/>
          </p:cNvSpPr>
          <p:nvPr/>
        </p:nvSpPr>
        <p:spPr bwMode="auto">
          <a:xfrm>
            <a:off x="7119938" y="-974725"/>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25" name="Line 4"/>
          <p:cNvSpPr>
            <a:spLocks noChangeShapeType="1"/>
          </p:cNvSpPr>
          <p:nvPr/>
        </p:nvSpPr>
        <p:spPr bwMode="auto">
          <a:xfrm>
            <a:off x="7119938" y="-700088"/>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26" name="Line 5"/>
          <p:cNvSpPr>
            <a:spLocks noChangeShapeType="1"/>
          </p:cNvSpPr>
          <p:nvPr/>
        </p:nvSpPr>
        <p:spPr bwMode="auto">
          <a:xfrm>
            <a:off x="7119938" y="-425450"/>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27" name="Line 6"/>
          <p:cNvSpPr>
            <a:spLocks noChangeShapeType="1"/>
          </p:cNvSpPr>
          <p:nvPr/>
        </p:nvSpPr>
        <p:spPr bwMode="auto">
          <a:xfrm>
            <a:off x="7119938" y="-700088"/>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28" name="Line 7"/>
          <p:cNvSpPr>
            <a:spLocks noChangeShapeType="1"/>
          </p:cNvSpPr>
          <p:nvPr/>
        </p:nvSpPr>
        <p:spPr bwMode="auto">
          <a:xfrm>
            <a:off x="7119938" y="-425450"/>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29" name="Line 8"/>
          <p:cNvSpPr>
            <a:spLocks noChangeShapeType="1"/>
          </p:cNvSpPr>
          <p:nvPr/>
        </p:nvSpPr>
        <p:spPr bwMode="auto">
          <a:xfrm>
            <a:off x="7119938" y="-244475"/>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30" name="Line 9"/>
          <p:cNvSpPr>
            <a:spLocks noChangeShapeType="1"/>
          </p:cNvSpPr>
          <p:nvPr/>
        </p:nvSpPr>
        <p:spPr bwMode="auto">
          <a:xfrm>
            <a:off x="7119938" y="-63500"/>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31" name="Line 10"/>
          <p:cNvSpPr>
            <a:spLocks noChangeShapeType="1"/>
          </p:cNvSpPr>
          <p:nvPr/>
        </p:nvSpPr>
        <p:spPr bwMode="auto">
          <a:xfrm>
            <a:off x="7119938" y="117475"/>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32" name="Line 11"/>
          <p:cNvSpPr>
            <a:spLocks noChangeShapeType="1"/>
          </p:cNvSpPr>
          <p:nvPr/>
        </p:nvSpPr>
        <p:spPr bwMode="auto">
          <a:xfrm>
            <a:off x="7119938" y="298450"/>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33" name="Line 12"/>
          <p:cNvSpPr>
            <a:spLocks noChangeShapeType="1"/>
          </p:cNvSpPr>
          <p:nvPr/>
        </p:nvSpPr>
        <p:spPr bwMode="auto">
          <a:xfrm>
            <a:off x="7119938" y="479425"/>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34" name="Line 13"/>
          <p:cNvSpPr>
            <a:spLocks noChangeShapeType="1"/>
          </p:cNvSpPr>
          <p:nvPr/>
        </p:nvSpPr>
        <p:spPr bwMode="auto">
          <a:xfrm>
            <a:off x="7119938" y="479425"/>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35" name="Line 14"/>
          <p:cNvSpPr>
            <a:spLocks noChangeShapeType="1"/>
          </p:cNvSpPr>
          <p:nvPr/>
        </p:nvSpPr>
        <p:spPr bwMode="auto">
          <a:xfrm>
            <a:off x="7119938" y="1231900"/>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36" name="Line 15"/>
          <p:cNvSpPr>
            <a:spLocks noChangeShapeType="1"/>
          </p:cNvSpPr>
          <p:nvPr/>
        </p:nvSpPr>
        <p:spPr bwMode="auto">
          <a:xfrm>
            <a:off x="7119938" y="1231900"/>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07537" name="Object 16"/>
          <p:cNvGraphicFramePr>
            <a:graphicFrameLocks noChangeAspect="1"/>
          </p:cNvGraphicFramePr>
          <p:nvPr/>
        </p:nvGraphicFramePr>
        <p:xfrm>
          <a:off x="827088" y="260350"/>
          <a:ext cx="7127875" cy="6207125"/>
        </p:xfrm>
        <a:graphic>
          <a:graphicData uri="http://schemas.openxmlformats.org/presentationml/2006/ole">
            <mc:AlternateContent xmlns:mc="http://schemas.openxmlformats.org/markup-compatibility/2006">
              <mc:Choice xmlns:v="urn:schemas-microsoft-com:vml" Requires="v">
                <p:oleObj spid="_x0000_s107563" name="工作表" r:id="rId4" imgW="5212138" imgH="4538323" progId="Excel.Sheet.8">
                  <p:embed/>
                </p:oleObj>
              </mc:Choice>
              <mc:Fallback>
                <p:oleObj name="工作表" r:id="rId4" imgW="5212138" imgH="4538323" progId="Excel.Sheet.8">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260350"/>
                        <a:ext cx="7127875" cy="620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3102"/>
    </mc:Choice>
    <mc:Fallback xmlns="">
      <p:transition spd="slow" advTm="3102"/>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619DCA17-5A5D-446A-8D49-6D3C63090002}" type="slidenum">
              <a:rPr lang="ko-KR" altLang="en-US" sz="1400" smtClean="0">
                <a:solidFill>
                  <a:schemeClr val="tx1"/>
                </a:solidFill>
                <a:latin typeface="-쉬리B" pitchFamily="18" charset="-127"/>
                <a:ea typeface="-쉬리B" pitchFamily="18" charset="-127"/>
              </a:rPr>
              <a:pPr>
                <a:spcBef>
                  <a:spcPct val="0"/>
                </a:spcBef>
                <a:buFontTx/>
                <a:buNone/>
              </a:pPr>
              <a:t>39</a:t>
            </a:fld>
            <a:endParaRPr lang="en-US" altLang="ko-KR" sz="1400">
              <a:solidFill>
                <a:schemeClr val="tx1"/>
              </a:solidFill>
              <a:latin typeface="-쉬리B" pitchFamily="18" charset="-127"/>
              <a:ea typeface="-쉬리B" pitchFamily="18" charset="-127"/>
            </a:endParaRPr>
          </a:p>
        </p:txBody>
      </p:sp>
      <p:sp>
        <p:nvSpPr>
          <p:cNvPr id="1185794" name="Rectangle 2"/>
          <p:cNvSpPr>
            <a:spLocks noGrp="1" noChangeArrowheads="1"/>
          </p:cNvSpPr>
          <p:nvPr>
            <p:ph type="title"/>
          </p:nvPr>
        </p:nvSpPr>
        <p:spPr/>
        <p:txBody>
          <a:bodyPr/>
          <a:lstStyle/>
          <a:p>
            <a:pPr eaLnBrk="1" hangingPunct="1">
              <a:defRPr/>
            </a:pPr>
            <a:r>
              <a:rPr lang="zh-CN" altLang="en-US" b="1" dirty="0"/>
              <a:t>质量控制</a:t>
            </a:r>
          </a:p>
        </p:txBody>
      </p:sp>
      <p:sp>
        <p:nvSpPr>
          <p:cNvPr id="109572" name="Rectangle 3"/>
          <p:cNvSpPr>
            <a:spLocks noGrp="1" noChangeArrowheads="1"/>
          </p:cNvSpPr>
          <p:nvPr>
            <p:ph type="body" idx="1"/>
          </p:nvPr>
        </p:nvSpPr>
        <p:spPr>
          <a:xfrm>
            <a:off x="395288" y="1111250"/>
            <a:ext cx="8280400" cy="5172075"/>
          </a:xfrm>
        </p:spPr>
        <p:txBody>
          <a:bodyPr/>
          <a:lstStyle/>
          <a:p>
            <a:pPr eaLnBrk="1" hangingPunct="1">
              <a:lnSpc>
                <a:spcPct val="120000"/>
              </a:lnSpc>
            </a:pPr>
            <a:r>
              <a:rPr lang="zh-CN" altLang="en-US" sz="2400"/>
              <a:t>发现和消除软件产品的缺陷</a:t>
            </a:r>
          </a:p>
          <a:p>
            <a:pPr eaLnBrk="1" hangingPunct="1">
              <a:lnSpc>
                <a:spcPct val="120000"/>
              </a:lnSpc>
            </a:pPr>
            <a:r>
              <a:rPr lang="zh-CN" altLang="en-US" sz="2400"/>
              <a:t>确定项目结果是否与质量标准相符，同时确定消除不符的原因和方法，控制产品质量，纠正缺陷</a:t>
            </a:r>
          </a:p>
          <a:p>
            <a:pPr eaLnBrk="1" hangingPunct="1">
              <a:lnSpc>
                <a:spcPct val="120000"/>
              </a:lnSpc>
            </a:pPr>
            <a:r>
              <a:rPr lang="zh-CN" altLang="en-US" sz="2400"/>
              <a:t>消除缺陷通过评审和测试这类质量控制活动来实现</a:t>
            </a:r>
          </a:p>
          <a:p>
            <a:pPr eaLnBrk="1" hangingPunct="1">
              <a:lnSpc>
                <a:spcPct val="120000"/>
              </a:lnSpc>
            </a:pPr>
            <a:r>
              <a:rPr lang="zh-CN" altLang="en-US" sz="2400"/>
              <a:t>一个成熟度高的软件企业应该有很详细，很全面，可执行性很高的评审流程和各种交付物的评审检查表</a:t>
            </a:r>
            <a:endParaRPr lang="en-US" altLang="zh-CN" sz="2400"/>
          </a:p>
          <a:p>
            <a:pPr eaLnBrk="1" hangingPunct="1">
              <a:lnSpc>
                <a:spcPct val="120000"/>
              </a:lnSpc>
            </a:pPr>
            <a:endParaRPr lang="en-US" altLang="zh-CN" sz="2400"/>
          </a:p>
          <a:p>
            <a:pPr eaLnBrk="1" hangingPunct="1">
              <a:lnSpc>
                <a:spcPct val="120000"/>
              </a:lnSpc>
            </a:pPr>
            <a:r>
              <a:rPr lang="zh-CN" altLang="en-US" sz="2400"/>
              <a:t>传统观念：质量控制放在后期的测试中，不能从根本上提高软件的质量，且增加成本</a:t>
            </a:r>
          </a:p>
          <a:p>
            <a:pPr eaLnBrk="1" hangingPunct="1">
              <a:lnSpc>
                <a:spcPct val="120000"/>
              </a:lnSpc>
            </a:pPr>
            <a:r>
              <a:rPr lang="zh-CN" altLang="en-US" sz="2400"/>
              <a:t>现在：质量控制在早期开始，在需求，设计及代码编写阶段可通过早期评审保证</a:t>
            </a:r>
          </a:p>
        </p:txBody>
      </p:sp>
    </p:spTree>
  </p:cSld>
  <p:clrMapOvr>
    <a:masterClrMapping/>
  </p:clrMapOvr>
  <mc:AlternateContent xmlns:mc="http://schemas.openxmlformats.org/markup-compatibility/2006" xmlns:p14="http://schemas.microsoft.com/office/powerpoint/2010/main">
    <mc:Choice Requires="p14">
      <p:transition spd="slow" p14:dur="2000" advTm="78565"/>
    </mc:Choice>
    <mc:Fallback xmlns="">
      <p:transition spd="slow" advTm="7856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008DC124-BD25-42B5-BD39-E7CC11D172C5}" type="datetime1">
              <a:rPr lang="zh-CN" altLang="en-US" sz="1400" smtClean="0">
                <a:solidFill>
                  <a:schemeClr val="tx1"/>
                </a:solidFill>
                <a:ea typeface="宋体" panose="02010600030101010101" pitchFamily="2" charset="-122"/>
              </a:rPr>
              <a:pPr>
                <a:spcBef>
                  <a:spcPct val="0"/>
                </a:spcBef>
                <a:buFontTx/>
                <a:buNone/>
              </a:pPr>
              <a:t>2022/5/28</a:t>
            </a:fld>
            <a:endParaRPr lang="en-US" altLang="zh-CN" sz="1400">
              <a:solidFill>
                <a:schemeClr val="tx1"/>
              </a:solidFill>
              <a:ea typeface="宋体" panose="02010600030101010101" pitchFamily="2" charset="-122"/>
            </a:endParaRPr>
          </a:p>
        </p:txBody>
      </p:sp>
      <p:sp>
        <p:nvSpPr>
          <p:cNvPr id="2253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B89C01B0-16F0-440D-996A-10874D4D2F42}" type="slidenum">
              <a:rPr lang="en-US" altLang="zh-CN" sz="1400" smtClean="0">
                <a:solidFill>
                  <a:schemeClr val="tx1"/>
                </a:solidFill>
                <a:ea typeface="宋体" panose="02010600030101010101" pitchFamily="2" charset="-122"/>
              </a:rPr>
              <a:pPr>
                <a:spcBef>
                  <a:spcPct val="0"/>
                </a:spcBef>
                <a:buFontTx/>
                <a:buNone/>
              </a:pPr>
              <a:t>4</a:t>
            </a:fld>
            <a:endParaRPr lang="en-US" altLang="zh-CN" sz="1400">
              <a:solidFill>
                <a:schemeClr val="tx1"/>
              </a:solidFill>
              <a:ea typeface="宋体" panose="02010600030101010101" pitchFamily="2" charset="-122"/>
            </a:endParaRPr>
          </a:p>
        </p:txBody>
      </p:sp>
      <p:sp>
        <p:nvSpPr>
          <p:cNvPr id="70661" name="Rectangle 1026"/>
          <p:cNvSpPr>
            <a:spLocks noGrp="1" noChangeArrowheads="1"/>
          </p:cNvSpPr>
          <p:nvPr>
            <p:ph type="title"/>
          </p:nvPr>
        </p:nvSpPr>
        <p:spPr/>
        <p:txBody>
          <a:bodyPr/>
          <a:lstStyle/>
          <a:p>
            <a:pPr>
              <a:defRPr/>
            </a:pPr>
            <a:r>
              <a:rPr lang="zh-CN" altLang="en-US" dirty="0"/>
              <a:t>质量管理问题</a:t>
            </a:r>
            <a:endParaRPr lang="en-US" altLang="zh-CN" dirty="0"/>
          </a:p>
        </p:txBody>
      </p:sp>
      <p:sp>
        <p:nvSpPr>
          <p:cNvPr id="22534" name="Rectangle 1027"/>
          <p:cNvSpPr>
            <a:spLocks noGrp="1" noChangeArrowheads="1"/>
          </p:cNvSpPr>
          <p:nvPr>
            <p:ph type="body" idx="1"/>
          </p:nvPr>
        </p:nvSpPr>
        <p:spPr/>
        <p:txBody>
          <a:bodyPr/>
          <a:lstStyle/>
          <a:p>
            <a:pPr lvl="1"/>
            <a:r>
              <a:rPr lang="zh-CN" altLang="en-US" dirty="0"/>
              <a:t>偶尔地，你的车会毫无理由地“死”在高速公路上，你不得不接受这种状况，“再发动”，然后继续驾驶；</a:t>
            </a:r>
          </a:p>
          <a:p>
            <a:pPr lvl="1"/>
            <a:r>
              <a:rPr lang="zh-CN" altLang="en-US" dirty="0"/>
              <a:t>偶尔地，实施一个控制命令如向左转，会导致你的汽车莫名其妙地熄火，并拒绝再发动，在这种情况下你将不得不重装发动机</a:t>
            </a:r>
          </a:p>
          <a:p>
            <a:pPr lvl="1"/>
            <a:r>
              <a:rPr lang="zh-CN" altLang="en-US" dirty="0"/>
              <a:t>每次只能有一个人使用这辆汽车，除非你买辆“汽车</a:t>
            </a:r>
            <a:r>
              <a:rPr lang="en-US" altLang="zh-CN" dirty="0"/>
              <a:t>95”</a:t>
            </a:r>
            <a:r>
              <a:rPr lang="zh-CN" altLang="en-US" dirty="0"/>
              <a:t>或“汽车</a:t>
            </a:r>
            <a:r>
              <a:rPr lang="en-US" altLang="zh-CN" dirty="0"/>
              <a:t>NT”</a:t>
            </a:r>
            <a:r>
              <a:rPr lang="zh-CN" altLang="en-US" dirty="0"/>
              <a:t>，但那样你将不得不买更多座位</a:t>
            </a:r>
          </a:p>
        </p:txBody>
      </p:sp>
    </p:spTree>
  </p:cSld>
  <p:clrMapOvr>
    <a:masterClrMapping/>
  </p:clrMapOvr>
  <mc:AlternateContent xmlns:mc="http://schemas.openxmlformats.org/markup-compatibility/2006" xmlns:p14="http://schemas.microsoft.com/office/powerpoint/2010/main">
    <mc:Choice Requires="p14">
      <p:transition spd="slow" p14:dur="2000" advTm="49064"/>
    </mc:Choice>
    <mc:Fallback xmlns="">
      <p:transition spd="slow" advTm="49064"/>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页脚占位符 3"/>
          <p:cNvSpPr>
            <a:spLocks noGrp="1"/>
          </p:cNvSpPr>
          <p:nvPr>
            <p:ph type="ftr" sz="quarter" idx="11"/>
          </p:nvPr>
        </p:nvSpPr>
        <p:spPr>
          <a:xfrm>
            <a:off x="685800" y="6597650"/>
            <a:ext cx="1905000" cy="260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l">
              <a:spcBef>
                <a:spcPct val="0"/>
              </a:spcBef>
              <a:buFontTx/>
              <a:buNone/>
            </a:pPr>
            <a:r>
              <a:rPr lang="en-US" altLang="zh-CN" sz="1400">
                <a:solidFill>
                  <a:schemeClr val="tx1"/>
                </a:solidFill>
                <a:latin typeface="-쉬리B" pitchFamily="18" charset="-127"/>
                <a:ea typeface="-쉬리B" pitchFamily="18" charset="-127"/>
              </a:rPr>
              <a:t> chapter__5</a:t>
            </a:r>
          </a:p>
        </p:txBody>
      </p:sp>
      <p:sp>
        <p:nvSpPr>
          <p:cNvPr id="111619" name="灯片编号占位符 4"/>
          <p:cNvSpPr>
            <a:spLocks noGrp="1"/>
          </p:cNvSpPr>
          <p:nvPr>
            <p:ph type="sldNum" sz="quarter" idx="12"/>
          </p:nvPr>
        </p:nvSpPr>
        <p:spPr>
          <a:xfrm>
            <a:off x="2743200" y="6597650"/>
            <a:ext cx="3657600" cy="260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a:spcBef>
                <a:spcPct val="0"/>
              </a:spcBef>
              <a:buFontTx/>
              <a:buNone/>
            </a:pPr>
            <a:fld id="{94B1695A-1A36-4370-81F3-60CC9E87C2A4}" type="slidenum">
              <a:rPr lang="en-US" altLang="zh-CN" sz="1400" smtClean="0">
                <a:solidFill>
                  <a:schemeClr val="tx1"/>
                </a:solidFill>
                <a:latin typeface="-쉬리B" pitchFamily="18" charset="-127"/>
              </a:rPr>
              <a:pPr algn="ctr">
                <a:spcBef>
                  <a:spcPct val="0"/>
                </a:spcBef>
                <a:buFontTx/>
                <a:buNone/>
              </a:pPr>
              <a:t>40</a:t>
            </a:fld>
            <a:endParaRPr lang="en-US" altLang="zh-CN" sz="1400">
              <a:solidFill>
                <a:schemeClr val="tx1"/>
              </a:solidFill>
              <a:latin typeface="-쉬리B" pitchFamily="18" charset="-127"/>
            </a:endParaRPr>
          </a:p>
        </p:txBody>
      </p:sp>
      <p:sp>
        <p:nvSpPr>
          <p:cNvPr id="310274" name="Rectangle 2"/>
          <p:cNvSpPr>
            <a:spLocks noGrp="1" noChangeArrowheads="1"/>
          </p:cNvSpPr>
          <p:nvPr>
            <p:ph type="title"/>
          </p:nvPr>
        </p:nvSpPr>
        <p:spPr>
          <a:xfrm>
            <a:off x="685800" y="290513"/>
            <a:ext cx="7772400" cy="706437"/>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a:defRPr/>
            </a:pPr>
            <a:r>
              <a:rPr lang="zh-CN" altLang="en-US" dirty="0">
                <a:latin typeface="黑体" panose="02010609060101010101" pitchFamily="49" charset="-122"/>
              </a:rPr>
              <a:t>质量控制</a:t>
            </a:r>
            <a:r>
              <a:rPr lang="en-US" altLang="zh-CN" dirty="0">
                <a:latin typeface="黑体" panose="02010609060101010101" pitchFamily="49" charset="-122"/>
              </a:rPr>
              <a:t>(QC)</a:t>
            </a:r>
          </a:p>
        </p:txBody>
      </p:sp>
      <p:sp>
        <p:nvSpPr>
          <p:cNvPr id="310275" name="Rectangle 3"/>
          <p:cNvSpPr>
            <a:spLocks noGrp="1" noChangeArrowheads="1"/>
          </p:cNvSpPr>
          <p:nvPr>
            <p:ph type="body" idx="1"/>
          </p:nvPr>
        </p:nvSpPr>
        <p:spPr>
          <a:xfrm>
            <a:off x="395288" y="1184275"/>
            <a:ext cx="8280400" cy="5140325"/>
          </a:xfrm>
        </p:spPr>
        <p:txBody>
          <a:bodyPr/>
          <a:lstStyle/>
          <a:p>
            <a:pPr>
              <a:buFont typeface="Wingdings" panose="05000000000000000000" pitchFamily="2" charset="2"/>
              <a:buChar char="q"/>
            </a:pPr>
            <a:r>
              <a:rPr lang="zh-CN" altLang="en-US" sz="2400">
                <a:latin typeface="黑体" panose="02010609060101010101" pitchFamily="49" charset="-122"/>
                <a:ea typeface="黑体" panose="02010609060101010101" pitchFamily="49" charset="-122"/>
              </a:rPr>
              <a:t>确定项目结果与质量标准是否相符</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同时</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确定消除不符的原因和方法</a:t>
            </a:r>
          </a:p>
          <a:p>
            <a:pPr>
              <a:buFont typeface="Wingdings" panose="05000000000000000000" pitchFamily="2" charset="2"/>
              <a:buChar char="q"/>
            </a:pPr>
            <a:r>
              <a:rPr lang="zh-CN" altLang="en-US" sz="2400">
                <a:latin typeface="黑体" panose="02010609060101010101" pitchFamily="49" charset="-122"/>
                <a:ea typeface="黑体" panose="02010609060101010101" pitchFamily="49" charset="-122"/>
              </a:rPr>
              <a:t>控制产品的质量，及时纠正缺陷</a:t>
            </a:r>
          </a:p>
          <a:p>
            <a:pPr>
              <a:buFont typeface="Wingdings" panose="05000000000000000000" pitchFamily="2" charset="2"/>
              <a:buChar char="q"/>
            </a:pPr>
            <a:r>
              <a:rPr lang="zh-CN" altLang="en-US" sz="2400">
                <a:latin typeface="黑体" panose="02010609060101010101" pitchFamily="49" charset="-122"/>
                <a:ea typeface="黑体" panose="02010609060101010101" pitchFamily="49" charset="-122"/>
              </a:rPr>
              <a:t>例如：评审、单元测试</a:t>
            </a:r>
          </a:p>
          <a:p>
            <a:pPr>
              <a:buFont typeface="Wingdings" panose="05000000000000000000" pitchFamily="2" charset="2"/>
              <a:buChar char="q"/>
            </a:pPr>
            <a:r>
              <a:rPr lang="en-US" altLang="zh-CN" sz="2400">
                <a:latin typeface="黑体" panose="02010609060101010101" pitchFamily="49" charset="-122"/>
                <a:ea typeface="黑体" panose="02010609060101010101" pitchFamily="49" charset="-122"/>
              </a:rPr>
              <a:t>Is it right done?</a:t>
            </a:r>
          </a:p>
          <a:p>
            <a:pPr>
              <a:buFont typeface="Wingdings" panose="05000000000000000000" pitchFamily="2" charset="2"/>
              <a:buChar char="q"/>
            </a:pPr>
            <a:r>
              <a:rPr lang="zh-CN" altLang="en-US" sz="2400">
                <a:latin typeface="黑体" panose="02010609060101010101" pitchFamily="49" charset="-122"/>
                <a:ea typeface="黑体" panose="02010609060101010101" pitchFamily="49" charset="-122"/>
              </a:rPr>
              <a:t>这个任务本身提高产品的质量</a:t>
            </a:r>
          </a:p>
          <a:p>
            <a:pPr>
              <a:buFont typeface="Wingdings" panose="05000000000000000000" pitchFamily="2" charset="2"/>
              <a:buChar char="q"/>
            </a:pPr>
            <a:r>
              <a:rPr lang="zh-CN" altLang="en-US" sz="2400">
                <a:latin typeface="黑体" panose="02010609060101010101" pitchFamily="49" charset="-122"/>
                <a:ea typeface="黑体" panose="02010609060101010101" pitchFamily="49" charset="-122"/>
              </a:rPr>
              <a:t>一般由开发人员实施</a:t>
            </a:r>
            <a:endParaRPr lang="en-US" altLang="zh-CN" sz="2400">
              <a:latin typeface="黑体" panose="02010609060101010101" pitchFamily="49" charset="-122"/>
              <a:ea typeface="黑体" panose="02010609060101010101" pitchFamily="49" charset="-122"/>
            </a:endParaRPr>
          </a:p>
          <a:p>
            <a:pPr>
              <a:buFont typeface="Wingdings" panose="05000000000000000000" pitchFamily="2" charset="2"/>
              <a:buChar char="q"/>
            </a:pPr>
            <a:endParaRPr lang="en-US" altLang="zh-CN" sz="2400">
              <a:latin typeface="黑体" panose="02010609060101010101" pitchFamily="49" charset="-122"/>
              <a:ea typeface="黑体" panose="02010609060101010101" pitchFamily="49" charset="-122"/>
            </a:endParaRPr>
          </a:p>
          <a:p>
            <a:pPr>
              <a:buFont typeface="Wingdings" panose="05000000000000000000" pitchFamily="2" charset="2"/>
              <a:buChar char="q"/>
            </a:pPr>
            <a:r>
              <a:rPr lang="zh-CN" altLang="en-US" sz="2400">
                <a:latin typeface="黑体" panose="02010609060101010101" pitchFamily="49" charset="-122"/>
                <a:ea typeface="黑体" panose="02010609060101010101" pitchFamily="49" charset="-122"/>
              </a:rPr>
              <a:t>质量控制的要点</a:t>
            </a:r>
            <a:endParaRPr lang="en-US" altLang="zh-CN" sz="2400">
              <a:latin typeface="黑体" panose="02010609060101010101" pitchFamily="49" charset="-122"/>
              <a:ea typeface="黑体" panose="02010609060101010101" pitchFamily="49" charset="-122"/>
            </a:endParaRPr>
          </a:p>
          <a:p>
            <a:pPr lvl="1">
              <a:buFont typeface="Wingdings" panose="05000000000000000000" pitchFamily="2" charset="2"/>
              <a:buChar char="q"/>
            </a:pPr>
            <a:r>
              <a:rPr lang="zh-CN" altLang="en-US" sz="2000">
                <a:latin typeface="黑体" panose="02010609060101010101" pitchFamily="49" charset="-122"/>
                <a:ea typeface="黑体" panose="02010609060101010101" pitchFamily="49" charset="-122"/>
              </a:rPr>
              <a:t>检查工作结果</a:t>
            </a:r>
          </a:p>
          <a:p>
            <a:pPr lvl="1">
              <a:buFont typeface="Wingdings" panose="05000000000000000000" pitchFamily="2" charset="2"/>
              <a:buChar char="q"/>
            </a:pPr>
            <a:r>
              <a:rPr lang="zh-CN" altLang="en-US" sz="2000">
                <a:latin typeface="黑体" panose="02010609060101010101" pitchFamily="49" charset="-122"/>
                <a:ea typeface="黑体" panose="02010609060101010101" pitchFamily="49" charset="-122"/>
              </a:rPr>
              <a:t>按照标准跟踪检查</a:t>
            </a:r>
          </a:p>
          <a:p>
            <a:pPr lvl="1">
              <a:buFont typeface="Wingdings" panose="05000000000000000000" pitchFamily="2" charset="2"/>
              <a:buChar char="q"/>
            </a:pPr>
            <a:r>
              <a:rPr lang="zh-CN" altLang="en-US" sz="2000">
                <a:latin typeface="黑体" panose="02010609060101010101" pitchFamily="49" charset="-122"/>
                <a:ea typeface="黑体" panose="02010609060101010101" pitchFamily="49" charset="-122"/>
              </a:rPr>
              <a:t>确定措施消灭质量问题</a:t>
            </a:r>
          </a:p>
        </p:txBody>
      </p:sp>
    </p:spTree>
    <p:custDataLst>
      <p:tags r:id="rId1"/>
    </p:custDataLst>
  </p:cSld>
  <p:clrMapOvr>
    <a:masterClrMapping/>
  </p:clrMapOvr>
  <p:transition spd="slow" advTm="1916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02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02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02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02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02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027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10275">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310275">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310275">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31027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5"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01E5713D-21DA-485F-8A6D-1F68DA64BACA}" type="slidenum">
              <a:rPr lang="ko-KR" altLang="en-US" sz="1400" smtClean="0">
                <a:solidFill>
                  <a:schemeClr val="tx1"/>
                </a:solidFill>
                <a:latin typeface="-쉬리B" pitchFamily="18" charset="-127"/>
                <a:ea typeface="-쉬리B" pitchFamily="18" charset="-127"/>
              </a:rPr>
              <a:pPr>
                <a:spcBef>
                  <a:spcPct val="0"/>
                </a:spcBef>
                <a:buFontTx/>
                <a:buNone/>
              </a:pPr>
              <a:t>41</a:t>
            </a:fld>
            <a:endParaRPr lang="en-US" altLang="ko-KR" sz="1400">
              <a:solidFill>
                <a:schemeClr val="tx1"/>
              </a:solidFill>
              <a:latin typeface="-쉬리B" pitchFamily="18" charset="-127"/>
              <a:ea typeface="-쉬리B" pitchFamily="18" charset="-127"/>
            </a:endParaRPr>
          </a:p>
        </p:txBody>
      </p:sp>
      <p:sp>
        <p:nvSpPr>
          <p:cNvPr id="1187842" name="Rectangle 2"/>
          <p:cNvSpPr>
            <a:spLocks noGrp="1" noChangeArrowheads="1"/>
          </p:cNvSpPr>
          <p:nvPr>
            <p:ph type="title"/>
          </p:nvPr>
        </p:nvSpPr>
        <p:spPr/>
        <p:txBody>
          <a:bodyPr/>
          <a:lstStyle/>
          <a:p>
            <a:pPr eaLnBrk="1" hangingPunct="1">
              <a:defRPr/>
            </a:pPr>
            <a:r>
              <a:rPr lang="zh-CN" altLang="en-US" b="1"/>
              <a:t>消除缺陷</a:t>
            </a:r>
          </a:p>
        </p:txBody>
      </p:sp>
      <p:sp>
        <p:nvSpPr>
          <p:cNvPr id="113668" name="Rectangle 3"/>
          <p:cNvSpPr>
            <a:spLocks noGrp="1" noChangeArrowheads="1"/>
          </p:cNvSpPr>
          <p:nvPr>
            <p:ph type="body" idx="1"/>
          </p:nvPr>
        </p:nvSpPr>
        <p:spPr>
          <a:xfrm>
            <a:off x="395288" y="1195388"/>
            <a:ext cx="8197850" cy="5129212"/>
          </a:xfrm>
        </p:spPr>
        <p:txBody>
          <a:bodyPr/>
          <a:lstStyle/>
          <a:p>
            <a:pPr eaLnBrk="1" hangingPunct="1">
              <a:lnSpc>
                <a:spcPts val="3600"/>
              </a:lnSpc>
            </a:pPr>
            <a:r>
              <a:rPr lang="zh-CN" altLang="en-US" sz="2400"/>
              <a:t>在每个可能引入潜在缺陷的阶段完成后开展质量控制活动</a:t>
            </a:r>
          </a:p>
          <a:p>
            <a:pPr eaLnBrk="1" hangingPunct="1">
              <a:lnSpc>
                <a:spcPts val="3600"/>
              </a:lnSpc>
            </a:pPr>
            <a:r>
              <a:rPr lang="zh-CN" altLang="en-US" sz="2400"/>
              <a:t>活动：需求评审，设计评审，代码走查，单元测试，集成测试，系统测试，验收测试</a:t>
            </a:r>
          </a:p>
          <a:p>
            <a:pPr eaLnBrk="1" hangingPunct="1">
              <a:lnSpc>
                <a:spcPts val="3600"/>
              </a:lnSpc>
            </a:pPr>
            <a:r>
              <a:rPr lang="zh-CN" altLang="en-US" sz="2400"/>
              <a:t>质量控制的任务</a:t>
            </a:r>
            <a:endParaRPr lang="en-US" altLang="zh-CN" sz="2400"/>
          </a:p>
          <a:p>
            <a:pPr lvl="1" eaLnBrk="1" hangingPunct="1">
              <a:lnSpc>
                <a:spcPts val="3600"/>
              </a:lnSpc>
            </a:pPr>
            <a:r>
              <a:rPr lang="zh-CN" altLang="en-US" sz="2000"/>
              <a:t>策划可行的质量管理活动</a:t>
            </a:r>
            <a:endParaRPr lang="en-US" altLang="zh-CN" sz="2000"/>
          </a:p>
          <a:p>
            <a:pPr lvl="1" eaLnBrk="1" hangingPunct="1">
              <a:lnSpc>
                <a:spcPts val="3600"/>
              </a:lnSpc>
            </a:pPr>
            <a:r>
              <a:rPr lang="zh-CN" altLang="en-US" sz="2000"/>
              <a:t>然后正确地执行和控制</a:t>
            </a:r>
            <a:endParaRPr lang="en-US" altLang="zh-CN" sz="2000"/>
          </a:p>
          <a:p>
            <a:pPr lvl="1" eaLnBrk="1" hangingPunct="1">
              <a:lnSpc>
                <a:spcPts val="3600"/>
              </a:lnSpc>
            </a:pPr>
            <a:r>
              <a:rPr lang="zh-CN" altLang="en-US" sz="2000"/>
              <a:t>以保证绝大多数地缺陷可在开发过程中被发现</a:t>
            </a:r>
          </a:p>
        </p:txBody>
      </p:sp>
    </p:spTree>
  </p:cSld>
  <p:clrMapOvr>
    <a:masterClrMapping/>
  </p:clrMapOvr>
  <mc:AlternateContent xmlns:mc="http://schemas.openxmlformats.org/markup-compatibility/2006" xmlns:p14="http://schemas.microsoft.com/office/powerpoint/2010/main">
    <mc:Choice Requires="p14">
      <p:transition spd="slow" p14:dur="2000" advTm="60866"/>
    </mc:Choice>
    <mc:Fallback xmlns="">
      <p:transition spd="slow" advTm="60866"/>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CE309AA9-433B-4D76-959C-6D7D3ABD0B8F}" type="slidenum">
              <a:rPr lang="ko-KR" altLang="en-US" sz="1400" smtClean="0">
                <a:solidFill>
                  <a:schemeClr val="tx1"/>
                </a:solidFill>
                <a:latin typeface="-쉬리B" pitchFamily="18" charset="-127"/>
                <a:ea typeface="-쉬리B" pitchFamily="18" charset="-127"/>
              </a:rPr>
              <a:pPr>
                <a:spcBef>
                  <a:spcPct val="0"/>
                </a:spcBef>
                <a:buFontTx/>
                <a:buNone/>
              </a:pPr>
              <a:t>42</a:t>
            </a:fld>
            <a:endParaRPr lang="en-US" altLang="ko-KR" sz="1400">
              <a:solidFill>
                <a:schemeClr val="tx1"/>
              </a:solidFill>
              <a:latin typeface="-쉬리B" pitchFamily="18" charset="-127"/>
              <a:ea typeface="-쉬리B" pitchFamily="18" charset="-127"/>
            </a:endParaRPr>
          </a:p>
        </p:txBody>
      </p:sp>
      <p:sp>
        <p:nvSpPr>
          <p:cNvPr id="1189890" name="Rectangle 2"/>
          <p:cNvSpPr>
            <a:spLocks noGrp="1" noChangeArrowheads="1"/>
          </p:cNvSpPr>
          <p:nvPr>
            <p:ph type="title"/>
          </p:nvPr>
        </p:nvSpPr>
        <p:spPr>
          <a:xfrm>
            <a:off x="395288" y="457200"/>
            <a:ext cx="8280400" cy="450850"/>
          </a:xfrm>
        </p:spPr>
        <p:txBody>
          <a:bodyPr/>
          <a:lstStyle/>
          <a:p>
            <a:pPr eaLnBrk="1" hangingPunct="1">
              <a:defRPr/>
            </a:pPr>
            <a:r>
              <a:rPr lang="zh-CN" altLang="en-US" b="1"/>
              <a:t>质量控制过程</a:t>
            </a:r>
          </a:p>
        </p:txBody>
      </p:sp>
      <p:sp>
        <p:nvSpPr>
          <p:cNvPr id="115716" name="Rectangle 3"/>
          <p:cNvSpPr>
            <a:spLocks noGrp="1" noChangeArrowheads="1"/>
          </p:cNvSpPr>
          <p:nvPr>
            <p:ph type="body" idx="1"/>
          </p:nvPr>
        </p:nvSpPr>
        <p:spPr>
          <a:xfrm>
            <a:off x="395288" y="1225550"/>
            <a:ext cx="8280400" cy="5099050"/>
          </a:xfrm>
        </p:spPr>
        <p:txBody>
          <a:bodyPr/>
          <a:lstStyle/>
          <a:p>
            <a:pPr eaLnBrk="1" hangingPunct="1"/>
            <a:r>
              <a:rPr lang="zh-CN" altLang="en-US" sz="2400"/>
              <a:t>策划评审和测试活动</a:t>
            </a:r>
          </a:p>
          <a:p>
            <a:pPr eaLnBrk="1" hangingPunct="1"/>
            <a:r>
              <a:rPr lang="zh-CN" altLang="en-US" sz="2400"/>
              <a:t>根据已定义好的过程来执行评审和测试活动</a:t>
            </a:r>
          </a:p>
          <a:p>
            <a:pPr eaLnBrk="1" hangingPunct="1"/>
            <a:r>
              <a:rPr lang="zh-CN" altLang="en-US" sz="2400"/>
              <a:t>通过执行识别缺陷</a:t>
            </a:r>
          </a:p>
          <a:p>
            <a:pPr eaLnBrk="1" hangingPunct="1"/>
            <a:r>
              <a:rPr lang="zh-CN" altLang="en-US" sz="2400"/>
              <a:t>消除缺陷</a:t>
            </a:r>
          </a:p>
          <a:p>
            <a:pPr eaLnBrk="1" hangingPunct="1"/>
            <a:r>
              <a:rPr lang="zh-CN" altLang="en-US" sz="2400"/>
              <a:t>如系统测试过程包括：制定测试计划，评审测试计划，执行测试计划</a:t>
            </a:r>
          </a:p>
        </p:txBody>
      </p:sp>
    </p:spTree>
  </p:cSld>
  <p:clrMapOvr>
    <a:masterClrMapping/>
  </p:clrMapOvr>
  <mc:AlternateContent xmlns:mc="http://schemas.openxmlformats.org/markup-compatibility/2006" xmlns:p14="http://schemas.microsoft.com/office/powerpoint/2010/main">
    <mc:Choice Requires="p14">
      <p:transition spd="slow" p14:dur="2000" advTm="9808"/>
    </mc:Choice>
    <mc:Fallback xmlns="">
      <p:transition spd="slow" advTm="9808"/>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页脚占位符 1"/>
          <p:cNvSpPr>
            <a:spLocks noGrp="1"/>
          </p:cNvSpPr>
          <p:nvPr>
            <p:ph type="ftr" sz="quarter" idx="11"/>
          </p:nvPr>
        </p:nvSpPr>
        <p:spPr>
          <a:xfrm>
            <a:off x="685800" y="6597650"/>
            <a:ext cx="1905000" cy="260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l">
              <a:spcBef>
                <a:spcPct val="0"/>
              </a:spcBef>
              <a:buFontTx/>
              <a:buNone/>
            </a:pPr>
            <a:r>
              <a:rPr lang="en-US" altLang="zh-CN" sz="1400">
                <a:solidFill>
                  <a:schemeClr val="tx1"/>
                </a:solidFill>
                <a:latin typeface="-쉬리B" pitchFamily="18" charset="-127"/>
                <a:ea typeface="-쉬리B" pitchFamily="18" charset="-127"/>
              </a:rPr>
              <a:t> chapter__5</a:t>
            </a:r>
          </a:p>
        </p:txBody>
      </p:sp>
      <p:sp>
        <p:nvSpPr>
          <p:cNvPr id="117763" name="灯片编号占位符 2"/>
          <p:cNvSpPr>
            <a:spLocks noGrp="1"/>
          </p:cNvSpPr>
          <p:nvPr>
            <p:ph type="sldNum" sz="quarter" idx="12"/>
          </p:nvPr>
        </p:nvSpPr>
        <p:spPr>
          <a:xfrm>
            <a:off x="2743200" y="6597650"/>
            <a:ext cx="3657600" cy="260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a:spcBef>
                <a:spcPct val="0"/>
              </a:spcBef>
              <a:buFontTx/>
              <a:buNone/>
            </a:pPr>
            <a:fld id="{0EB20E8F-E2C3-49DF-911D-586A188E7732}" type="slidenum">
              <a:rPr lang="en-US" altLang="zh-CN" sz="1400" smtClean="0">
                <a:solidFill>
                  <a:schemeClr val="tx1"/>
                </a:solidFill>
                <a:latin typeface="-쉬리B" pitchFamily="18" charset="-127"/>
              </a:rPr>
              <a:pPr algn="ctr">
                <a:spcBef>
                  <a:spcPct val="0"/>
                </a:spcBef>
                <a:buFontTx/>
                <a:buNone/>
              </a:pPr>
              <a:t>43</a:t>
            </a:fld>
            <a:endParaRPr lang="en-US" altLang="zh-CN" sz="1400">
              <a:solidFill>
                <a:schemeClr val="tx1"/>
              </a:solidFill>
              <a:latin typeface="-쉬리B" pitchFamily="18" charset="-127"/>
            </a:endParaRPr>
          </a:p>
        </p:txBody>
      </p:sp>
      <p:pic>
        <p:nvPicPr>
          <p:cNvPr id="117764" name="Picture 40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6846">
    <p:cover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CE20720C-A64A-440B-9895-81C4E3C9E42E}" type="slidenum">
              <a:rPr lang="ko-KR" altLang="en-US" sz="1400" smtClean="0">
                <a:solidFill>
                  <a:schemeClr val="tx1"/>
                </a:solidFill>
                <a:latin typeface="-쉬리B" pitchFamily="18" charset="-127"/>
                <a:ea typeface="-쉬리B" pitchFamily="18" charset="-127"/>
              </a:rPr>
              <a:pPr>
                <a:spcBef>
                  <a:spcPct val="0"/>
                </a:spcBef>
                <a:buFontTx/>
                <a:buNone/>
              </a:pPr>
              <a:t>44</a:t>
            </a:fld>
            <a:endParaRPr lang="en-US" altLang="ko-KR" sz="1400">
              <a:solidFill>
                <a:schemeClr val="tx1"/>
              </a:solidFill>
              <a:latin typeface="-쉬리B" pitchFamily="18" charset="-127"/>
              <a:ea typeface="-쉬리B" pitchFamily="18" charset="-127"/>
            </a:endParaRPr>
          </a:p>
        </p:txBody>
      </p:sp>
      <p:sp>
        <p:nvSpPr>
          <p:cNvPr id="1191938" name="Rectangle 2"/>
          <p:cNvSpPr>
            <a:spLocks noGrp="1" noChangeArrowheads="1"/>
          </p:cNvSpPr>
          <p:nvPr>
            <p:ph type="title"/>
          </p:nvPr>
        </p:nvSpPr>
        <p:spPr/>
        <p:txBody>
          <a:bodyPr/>
          <a:lstStyle/>
          <a:p>
            <a:pPr eaLnBrk="1" hangingPunct="1">
              <a:defRPr/>
            </a:pPr>
            <a:r>
              <a:rPr lang="zh-CN" altLang="en-US" b="1"/>
              <a:t>质量控制的主要活动</a:t>
            </a:r>
          </a:p>
        </p:txBody>
      </p:sp>
      <p:sp>
        <p:nvSpPr>
          <p:cNvPr id="118788" name="Rectangle 3"/>
          <p:cNvSpPr>
            <a:spLocks noGrp="1" noChangeArrowheads="1"/>
          </p:cNvSpPr>
          <p:nvPr>
            <p:ph type="body" idx="1"/>
          </p:nvPr>
        </p:nvSpPr>
        <p:spPr>
          <a:xfrm>
            <a:off x="395288" y="1225550"/>
            <a:ext cx="8280400" cy="5099050"/>
          </a:xfrm>
        </p:spPr>
        <p:txBody>
          <a:bodyPr/>
          <a:lstStyle/>
          <a:p>
            <a:pPr eaLnBrk="1" hangingPunct="1">
              <a:lnSpc>
                <a:spcPct val="90000"/>
              </a:lnSpc>
            </a:pPr>
            <a:r>
              <a:rPr lang="zh-CN" altLang="en-US" sz="2400" b="1"/>
              <a:t>技术评审</a:t>
            </a:r>
          </a:p>
          <a:p>
            <a:pPr eaLnBrk="1" hangingPunct="1">
              <a:lnSpc>
                <a:spcPct val="90000"/>
              </a:lnSpc>
            </a:pPr>
            <a:r>
              <a:rPr lang="zh-CN" altLang="en-US" sz="2400" b="1"/>
              <a:t>代码走查</a:t>
            </a:r>
          </a:p>
          <a:p>
            <a:pPr eaLnBrk="1" hangingPunct="1">
              <a:lnSpc>
                <a:spcPct val="90000"/>
              </a:lnSpc>
            </a:pPr>
            <a:r>
              <a:rPr lang="zh-CN" altLang="en-US" sz="2400" b="1"/>
              <a:t>代码评审</a:t>
            </a:r>
          </a:p>
          <a:p>
            <a:pPr eaLnBrk="1" hangingPunct="1">
              <a:lnSpc>
                <a:spcPct val="90000"/>
              </a:lnSpc>
            </a:pPr>
            <a:r>
              <a:rPr lang="zh-CN" altLang="en-US" sz="2400" b="1"/>
              <a:t>单元测试</a:t>
            </a:r>
          </a:p>
          <a:p>
            <a:pPr eaLnBrk="1" hangingPunct="1">
              <a:lnSpc>
                <a:spcPct val="90000"/>
              </a:lnSpc>
            </a:pPr>
            <a:r>
              <a:rPr lang="zh-CN" altLang="en-US" sz="2400" b="1"/>
              <a:t>集成测试</a:t>
            </a:r>
          </a:p>
          <a:p>
            <a:pPr eaLnBrk="1" hangingPunct="1">
              <a:lnSpc>
                <a:spcPct val="90000"/>
              </a:lnSpc>
            </a:pPr>
            <a:r>
              <a:rPr lang="zh-CN" altLang="en-US" sz="2400" b="1"/>
              <a:t>压力测试</a:t>
            </a:r>
          </a:p>
          <a:p>
            <a:pPr eaLnBrk="1" hangingPunct="1">
              <a:lnSpc>
                <a:spcPct val="90000"/>
              </a:lnSpc>
            </a:pPr>
            <a:r>
              <a:rPr lang="zh-CN" altLang="en-US" sz="2400" b="1"/>
              <a:t>系统测试</a:t>
            </a:r>
          </a:p>
          <a:p>
            <a:pPr eaLnBrk="1" hangingPunct="1">
              <a:lnSpc>
                <a:spcPct val="90000"/>
              </a:lnSpc>
            </a:pPr>
            <a:r>
              <a:rPr lang="zh-CN" altLang="en-US" sz="2400" b="1"/>
              <a:t>接收测试</a:t>
            </a:r>
          </a:p>
          <a:p>
            <a:pPr eaLnBrk="1" hangingPunct="1">
              <a:lnSpc>
                <a:spcPct val="90000"/>
              </a:lnSpc>
            </a:pPr>
            <a:r>
              <a:rPr lang="zh-CN" altLang="en-US" sz="2400" b="1"/>
              <a:t>缺陷追踪</a:t>
            </a:r>
          </a:p>
        </p:txBody>
      </p:sp>
    </p:spTree>
  </p:cSld>
  <p:clrMapOvr>
    <a:masterClrMapping/>
  </p:clrMapOvr>
  <mc:AlternateContent xmlns:mc="http://schemas.openxmlformats.org/markup-compatibility/2006" xmlns:p14="http://schemas.microsoft.com/office/powerpoint/2010/main">
    <mc:Choice Requires="p14">
      <p:transition spd="slow" p14:dur="2000" advTm="72361"/>
    </mc:Choice>
    <mc:Fallback xmlns="">
      <p:transition spd="slow" advTm="72361"/>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94FA99ED-78A0-4C65-A92F-05D1205D8F0A}" type="slidenum">
              <a:rPr lang="ko-KR" altLang="en-US" sz="1400" smtClean="0">
                <a:solidFill>
                  <a:schemeClr val="tx1"/>
                </a:solidFill>
                <a:latin typeface="-쉬리B" pitchFamily="18" charset="-127"/>
                <a:ea typeface="-쉬리B" pitchFamily="18" charset="-127"/>
              </a:rPr>
              <a:pPr>
                <a:spcBef>
                  <a:spcPct val="0"/>
                </a:spcBef>
                <a:buFontTx/>
                <a:buNone/>
              </a:pPr>
              <a:t>45</a:t>
            </a:fld>
            <a:endParaRPr lang="en-US" altLang="ko-KR" sz="1400">
              <a:solidFill>
                <a:schemeClr val="tx1"/>
              </a:solidFill>
              <a:latin typeface="-쉬리B" pitchFamily="18" charset="-127"/>
              <a:ea typeface="-쉬리B" pitchFamily="18" charset="-127"/>
            </a:endParaRPr>
          </a:p>
        </p:txBody>
      </p:sp>
      <p:sp>
        <p:nvSpPr>
          <p:cNvPr id="1196034" name="Rectangle 2"/>
          <p:cNvSpPr>
            <a:spLocks noGrp="1" noChangeArrowheads="1"/>
          </p:cNvSpPr>
          <p:nvPr>
            <p:ph type="title"/>
          </p:nvPr>
        </p:nvSpPr>
        <p:spPr/>
        <p:txBody>
          <a:bodyPr/>
          <a:lstStyle/>
          <a:p>
            <a:pPr eaLnBrk="1" hangingPunct="1">
              <a:defRPr/>
            </a:pPr>
            <a:r>
              <a:rPr lang="zh-CN" altLang="en-US" b="1" dirty="0"/>
              <a:t>技术评审</a:t>
            </a:r>
          </a:p>
        </p:txBody>
      </p:sp>
      <p:sp>
        <p:nvSpPr>
          <p:cNvPr id="120836" name="Rectangle 3"/>
          <p:cNvSpPr>
            <a:spLocks noGrp="1" noChangeArrowheads="1"/>
          </p:cNvSpPr>
          <p:nvPr>
            <p:ph type="body" idx="1"/>
          </p:nvPr>
        </p:nvSpPr>
        <p:spPr/>
        <p:txBody>
          <a:bodyPr/>
          <a:lstStyle/>
          <a:p>
            <a:pPr eaLnBrk="1" hangingPunct="1">
              <a:lnSpc>
                <a:spcPts val="3500"/>
              </a:lnSpc>
            </a:pPr>
            <a:r>
              <a:rPr lang="zh-CN" altLang="en-US" sz="2400"/>
              <a:t>目的</a:t>
            </a:r>
            <a:endParaRPr lang="en-US" altLang="zh-CN" sz="2400"/>
          </a:p>
          <a:p>
            <a:pPr lvl="1" eaLnBrk="1" hangingPunct="1">
              <a:lnSpc>
                <a:spcPts val="3500"/>
              </a:lnSpc>
            </a:pPr>
            <a:r>
              <a:rPr lang="zh-CN" altLang="en-US"/>
              <a:t>尽早发现工作成果中缺陷，并帮助开发人员及时消除缺陷</a:t>
            </a:r>
          </a:p>
          <a:p>
            <a:pPr eaLnBrk="1" hangingPunct="1">
              <a:lnSpc>
                <a:spcPts val="3500"/>
              </a:lnSpc>
            </a:pPr>
            <a:r>
              <a:rPr lang="zh-CN" altLang="en-US" sz="2400"/>
              <a:t>评审对象</a:t>
            </a:r>
            <a:endParaRPr lang="en-US" altLang="zh-CN" sz="2400"/>
          </a:p>
          <a:p>
            <a:pPr lvl="1" eaLnBrk="1" hangingPunct="1">
              <a:lnSpc>
                <a:spcPts val="3500"/>
              </a:lnSpc>
            </a:pPr>
            <a:r>
              <a:rPr lang="zh-CN" altLang="en-US" sz="2000"/>
              <a:t>软件需求规格，设计规格，测试计划，用户手册，维护手册，系统开发规程，安装规程，产品发布说明</a:t>
            </a:r>
          </a:p>
        </p:txBody>
      </p:sp>
    </p:spTree>
  </p:cSld>
  <p:clrMapOvr>
    <a:masterClrMapping/>
  </p:clrMapOvr>
  <mc:AlternateContent xmlns:mc="http://schemas.openxmlformats.org/markup-compatibility/2006" xmlns:p14="http://schemas.microsoft.com/office/powerpoint/2010/main">
    <mc:Choice Requires="p14">
      <p:transition spd="slow" p14:dur="2000" advTm="7932"/>
    </mc:Choice>
    <mc:Fallback xmlns="">
      <p:transition spd="slow" advTm="7932"/>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C3C343C4-A467-4B38-980F-14D3B8F26745}" type="slidenum">
              <a:rPr lang="ko-KR" altLang="en-US" sz="1400" smtClean="0">
                <a:solidFill>
                  <a:schemeClr val="tx1"/>
                </a:solidFill>
                <a:latin typeface="-쉬리B" pitchFamily="18" charset="-127"/>
                <a:ea typeface="-쉬리B" pitchFamily="18" charset="-127"/>
              </a:rPr>
              <a:pPr>
                <a:spcBef>
                  <a:spcPct val="0"/>
                </a:spcBef>
                <a:buFontTx/>
                <a:buNone/>
              </a:pPr>
              <a:t>46</a:t>
            </a:fld>
            <a:endParaRPr lang="en-US" altLang="ko-KR" sz="1400">
              <a:solidFill>
                <a:schemeClr val="tx1"/>
              </a:solidFill>
              <a:latin typeface="-쉬리B" pitchFamily="18" charset="-127"/>
              <a:ea typeface="-쉬리B" pitchFamily="18" charset="-127"/>
            </a:endParaRPr>
          </a:p>
        </p:txBody>
      </p:sp>
      <p:sp>
        <p:nvSpPr>
          <p:cNvPr id="1198082" name="Rectangle 2"/>
          <p:cNvSpPr>
            <a:spLocks noGrp="1" noChangeArrowheads="1"/>
          </p:cNvSpPr>
          <p:nvPr>
            <p:ph type="title"/>
          </p:nvPr>
        </p:nvSpPr>
        <p:spPr>
          <a:xfrm>
            <a:off x="304800" y="0"/>
            <a:ext cx="8540750" cy="1143000"/>
          </a:xfrm>
        </p:spPr>
        <p:txBody>
          <a:bodyPr/>
          <a:lstStyle/>
          <a:p>
            <a:pPr eaLnBrk="1" hangingPunct="1">
              <a:defRPr/>
            </a:pPr>
            <a:r>
              <a:rPr lang="zh-CN" altLang="en-US" dirty="0"/>
              <a:t>建议流程</a:t>
            </a:r>
          </a:p>
        </p:txBody>
      </p:sp>
      <p:sp>
        <p:nvSpPr>
          <p:cNvPr id="122884" name="Rectangle 3"/>
          <p:cNvSpPr>
            <a:spLocks noGrp="1" noChangeArrowheads="1"/>
          </p:cNvSpPr>
          <p:nvPr>
            <p:ph type="body" idx="1"/>
          </p:nvPr>
        </p:nvSpPr>
        <p:spPr>
          <a:xfrm>
            <a:off x="152400" y="1433513"/>
            <a:ext cx="8596313" cy="4814887"/>
          </a:xfrm>
        </p:spPr>
        <p:txBody>
          <a:bodyPr/>
          <a:lstStyle/>
          <a:p>
            <a:pPr eaLnBrk="1" hangingPunct="1"/>
            <a:r>
              <a:rPr lang="zh-CN" altLang="en-US" sz="2400"/>
              <a:t>召开评审会议：一般有</a:t>
            </a:r>
            <a:r>
              <a:rPr lang="en-US" altLang="zh-CN" sz="2400"/>
              <a:t>3</a:t>
            </a:r>
            <a:r>
              <a:rPr lang="zh-CN" altLang="en-US" sz="2400"/>
              <a:t>－</a:t>
            </a:r>
            <a:r>
              <a:rPr lang="en-US" altLang="zh-CN" sz="2400"/>
              <a:t>5</a:t>
            </a:r>
            <a:r>
              <a:rPr lang="zh-CN" altLang="en-US" sz="2400"/>
              <a:t>个相关领域人员参加，会前每个参与者做好准备，评审会一般不超过</a:t>
            </a:r>
            <a:r>
              <a:rPr lang="en-US" altLang="zh-CN" sz="2400"/>
              <a:t>2</a:t>
            </a:r>
            <a:r>
              <a:rPr lang="zh-CN" altLang="en-US" sz="2400"/>
              <a:t>小时</a:t>
            </a:r>
          </a:p>
          <a:p>
            <a:pPr eaLnBrk="1" hangingPunct="1"/>
            <a:r>
              <a:rPr lang="zh-CN" altLang="en-US" sz="2400"/>
              <a:t>在评审会上，由开发小组对提交的评审对象进行讲解</a:t>
            </a:r>
          </a:p>
          <a:p>
            <a:pPr eaLnBrk="1" hangingPunct="1"/>
            <a:r>
              <a:rPr lang="zh-CN" altLang="en-US" sz="2400"/>
              <a:t>评审组可对开发小组进行提问，提出建议，要求，并与开发小组讨论</a:t>
            </a:r>
          </a:p>
          <a:p>
            <a:pPr eaLnBrk="1" hangingPunct="1"/>
            <a:r>
              <a:rPr lang="zh-CN" altLang="en-US" sz="2400"/>
              <a:t>会议结束时必须作出以下决策：</a:t>
            </a:r>
          </a:p>
          <a:p>
            <a:pPr lvl="1" eaLnBrk="1" hangingPunct="1"/>
            <a:r>
              <a:rPr lang="zh-CN" altLang="en-US" sz="2000"/>
              <a:t>接受该产品，不需修改</a:t>
            </a:r>
          </a:p>
          <a:p>
            <a:pPr lvl="1" eaLnBrk="1" hangingPunct="1"/>
            <a:r>
              <a:rPr lang="zh-CN" altLang="en-US" sz="2000"/>
              <a:t>由于错误，拒绝接受</a:t>
            </a:r>
          </a:p>
          <a:p>
            <a:pPr lvl="1" eaLnBrk="1" hangingPunct="1"/>
            <a:r>
              <a:rPr lang="zh-CN" altLang="en-US" sz="2000"/>
              <a:t>暂时接受该产品，但需做部分修改</a:t>
            </a:r>
          </a:p>
          <a:p>
            <a:pPr eaLnBrk="1" hangingPunct="1"/>
            <a:r>
              <a:rPr lang="zh-CN" altLang="en-US" sz="2400"/>
              <a:t>评审报告与记录：对所提出的问题都要进行记录，评审会结束前产生一个评审问题表，并完成评审报告</a:t>
            </a:r>
          </a:p>
        </p:txBody>
      </p:sp>
    </p:spTree>
  </p:cSld>
  <p:clrMapOvr>
    <a:masterClrMapping/>
  </p:clrMapOvr>
  <mc:AlternateContent xmlns:mc="http://schemas.openxmlformats.org/markup-compatibility/2006" xmlns:p14="http://schemas.microsoft.com/office/powerpoint/2010/main">
    <mc:Choice Requires="p14">
      <p:transition spd="slow" p14:dur="2000" advTm="4813"/>
    </mc:Choice>
    <mc:Fallback xmlns="">
      <p:transition spd="slow" advTm="4813"/>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80531274-4A18-4F28-A5AF-B790E6A0FFAC}" type="slidenum">
              <a:rPr lang="ko-KR" altLang="en-US" sz="1400" smtClean="0">
                <a:solidFill>
                  <a:schemeClr val="tx1"/>
                </a:solidFill>
                <a:latin typeface="-쉬리B" pitchFamily="18" charset="-127"/>
                <a:ea typeface="-쉬리B" pitchFamily="18" charset="-127"/>
              </a:rPr>
              <a:pPr>
                <a:spcBef>
                  <a:spcPct val="0"/>
                </a:spcBef>
                <a:buFontTx/>
                <a:buNone/>
              </a:pPr>
              <a:t>47</a:t>
            </a:fld>
            <a:endParaRPr lang="en-US" altLang="ko-KR" sz="1400">
              <a:solidFill>
                <a:schemeClr val="tx1"/>
              </a:solidFill>
              <a:latin typeface="-쉬리B" pitchFamily="18" charset="-127"/>
              <a:ea typeface="-쉬리B" pitchFamily="18" charset="-127"/>
            </a:endParaRPr>
          </a:p>
        </p:txBody>
      </p:sp>
      <p:sp>
        <p:nvSpPr>
          <p:cNvPr id="1200130" name="Rectangle 2"/>
          <p:cNvSpPr>
            <a:spLocks noGrp="1" noChangeArrowheads="1"/>
          </p:cNvSpPr>
          <p:nvPr>
            <p:ph type="title"/>
          </p:nvPr>
        </p:nvSpPr>
        <p:spPr/>
        <p:txBody>
          <a:bodyPr/>
          <a:lstStyle/>
          <a:p>
            <a:pPr eaLnBrk="1" hangingPunct="1">
              <a:defRPr/>
            </a:pPr>
            <a:r>
              <a:rPr lang="zh-CN" altLang="en-US" b="1"/>
              <a:t>同行评审</a:t>
            </a:r>
            <a:r>
              <a:rPr lang="en-US" altLang="zh-CN" b="1"/>
              <a:t>(Peer Review)</a:t>
            </a:r>
          </a:p>
        </p:txBody>
      </p:sp>
      <p:sp>
        <p:nvSpPr>
          <p:cNvPr id="124932" name="Rectangle 3"/>
          <p:cNvSpPr>
            <a:spLocks noGrp="1" noChangeArrowheads="1"/>
          </p:cNvSpPr>
          <p:nvPr>
            <p:ph type="body" idx="1"/>
          </p:nvPr>
        </p:nvSpPr>
        <p:spPr/>
        <p:txBody>
          <a:bodyPr/>
          <a:lstStyle/>
          <a:p>
            <a:pPr eaLnBrk="1" hangingPunct="1"/>
            <a:r>
              <a:rPr lang="zh-CN" altLang="en-US"/>
              <a:t>由与开发人员同等背景和能力的人员对工作产品进行的一种技术评审</a:t>
            </a:r>
          </a:p>
          <a:p>
            <a:pPr eaLnBrk="1" hangingPunct="1"/>
            <a:r>
              <a:rPr lang="zh-CN" altLang="en-US"/>
              <a:t>目的：在早期有效地消除软件工作产品中的缺陷，并更好地理解软件工作产品和其中可预防地缺陷</a:t>
            </a:r>
          </a:p>
          <a:p>
            <a:pPr eaLnBrk="1" hangingPunct="1"/>
            <a:r>
              <a:rPr lang="zh-CN" altLang="en-US"/>
              <a:t>是提高生产率和产品质量的主要手段</a:t>
            </a:r>
          </a:p>
        </p:txBody>
      </p:sp>
    </p:spTree>
  </p:cSld>
  <p:clrMapOvr>
    <a:masterClrMapping/>
  </p:clrMapOvr>
  <mc:AlternateContent xmlns:mc="http://schemas.openxmlformats.org/markup-compatibility/2006" xmlns:p14="http://schemas.microsoft.com/office/powerpoint/2010/main">
    <mc:Choice Requires="p14">
      <p:transition spd="slow" p14:dur="2000" advTm="20660"/>
    </mc:Choice>
    <mc:Fallback xmlns="">
      <p:transition spd="slow" advTm="2066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29F9C724-B234-4458-A79F-B7D793859C0A}" type="slidenum">
              <a:rPr lang="ko-KR" altLang="en-US" sz="1400" smtClean="0">
                <a:solidFill>
                  <a:schemeClr val="tx1"/>
                </a:solidFill>
                <a:latin typeface="-쉬리B" pitchFamily="18" charset="-127"/>
                <a:ea typeface="-쉬리B" pitchFamily="18" charset="-127"/>
              </a:rPr>
              <a:pPr>
                <a:spcBef>
                  <a:spcPct val="0"/>
                </a:spcBef>
                <a:buFontTx/>
                <a:buNone/>
              </a:pPr>
              <a:t>48</a:t>
            </a:fld>
            <a:endParaRPr lang="en-US" altLang="ko-KR" sz="1400">
              <a:solidFill>
                <a:schemeClr val="tx1"/>
              </a:solidFill>
              <a:latin typeface="-쉬리B" pitchFamily="18" charset="-127"/>
              <a:ea typeface="-쉬리B" pitchFamily="18" charset="-127"/>
            </a:endParaRPr>
          </a:p>
        </p:txBody>
      </p:sp>
      <p:sp>
        <p:nvSpPr>
          <p:cNvPr id="1204226" name="Rectangle 2"/>
          <p:cNvSpPr>
            <a:spLocks noGrp="1" noChangeArrowheads="1"/>
          </p:cNvSpPr>
          <p:nvPr>
            <p:ph type="title"/>
          </p:nvPr>
        </p:nvSpPr>
        <p:spPr/>
        <p:txBody>
          <a:bodyPr/>
          <a:lstStyle/>
          <a:p>
            <a:pPr eaLnBrk="1" hangingPunct="1">
              <a:defRPr/>
            </a:pPr>
            <a:r>
              <a:rPr lang="zh-CN" altLang="en-US" b="1" dirty="0"/>
              <a:t>代码走查</a:t>
            </a:r>
          </a:p>
        </p:txBody>
      </p:sp>
      <p:sp>
        <p:nvSpPr>
          <p:cNvPr id="126980" name="Rectangle 3"/>
          <p:cNvSpPr>
            <a:spLocks noGrp="1" noChangeArrowheads="1"/>
          </p:cNvSpPr>
          <p:nvPr>
            <p:ph type="body" idx="1"/>
          </p:nvPr>
        </p:nvSpPr>
        <p:spPr>
          <a:xfrm>
            <a:off x="395288" y="1268413"/>
            <a:ext cx="8280400" cy="5056187"/>
          </a:xfrm>
        </p:spPr>
        <p:txBody>
          <a:bodyPr/>
          <a:lstStyle/>
          <a:p>
            <a:pPr eaLnBrk="1" hangingPunct="1">
              <a:lnSpc>
                <a:spcPts val="3300"/>
              </a:lnSpc>
            </a:pPr>
            <a:r>
              <a:rPr lang="zh-CN" altLang="en-US" sz="2400"/>
              <a:t>可检查到其他测试方法无法监测的错误，好多逻辑错误是无法通过测试手段发现的</a:t>
            </a:r>
          </a:p>
          <a:p>
            <a:pPr eaLnBrk="1" hangingPunct="1">
              <a:lnSpc>
                <a:spcPts val="3300"/>
              </a:lnSpc>
            </a:pPr>
            <a:r>
              <a:rPr lang="zh-CN" altLang="en-US" sz="2400"/>
              <a:t>可看成是开发人员的个人质量行为</a:t>
            </a:r>
          </a:p>
        </p:txBody>
      </p:sp>
    </p:spTree>
  </p:cSld>
  <p:clrMapOvr>
    <a:masterClrMapping/>
  </p:clrMapOvr>
  <mc:AlternateContent xmlns:mc="http://schemas.openxmlformats.org/markup-compatibility/2006" xmlns:p14="http://schemas.microsoft.com/office/powerpoint/2010/main">
    <mc:Choice Requires="p14">
      <p:transition spd="slow" p14:dur="2000" advTm="9563"/>
    </mc:Choice>
    <mc:Fallback xmlns="">
      <p:transition spd="slow" advTm="9563"/>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E0747970-2342-44B0-BEA1-48D1F474A0D9}" type="slidenum">
              <a:rPr lang="ko-KR" altLang="en-US" sz="1400" smtClean="0">
                <a:solidFill>
                  <a:schemeClr val="tx1"/>
                </a:solidFill>
                <a:latin typeface="-쉬리B" pitchFamily="18" charset="-127"/>
                <a:ea typeface="-쉬리B" pitchFamily="18" charset="-127"/>
              </a:rPr>
              <a:pPr>
                <a:spcBef>
                  <a:spcPct val="0"/>
                </a:spcBef>
                <a:buFontTx/>
                <a:buNone/>
              </a:pPr>
              <a:t>49</a:t>
            </a:fld>
            <a:endParaRPr lang="en-US" altLang="ko-KR" sz="1400">
              <a:solidFill>
                <a:schemeClr val="tx1"/>
              </a:solidFill>
              <a:latin typeface="-쉬리B" pitchFamily="18" charset="-127"/>
              <a:ea typeface="-쉬리B" pitchFamily="18" charset="-127"/>
            </a:endParaRPr>
          </a:p>
        </p:txBody>
      </p:sp>
      <p:sp>
        <p:nvSpPr>
          <p:cNvPr id="1206274" name="Rectangle 2"/>
          <p:cNvSpPr>
            <a:spLocks noGrp="1" noChangeArrowheads="1"/>
          </p:cNvSpPr>
          <p:nvPr>
            <p:ph type="title"/>
          </p:nvPr>
        </p:nvSpPr>
        <p:spPr/>
        <p:txBody>
          <a:bodyPr/>
          <a:lstStyle/>
          <a:p>
            <a:pPr eaLnBrk="1" hangingPunct="1">
              <a:defRPr/>
            </a:pPr>
            <a:r>
              <a:rPr lang="zh-CN" altLang="en-US" b="1" dirty="0"/>
              <a:t>代码评审</a:t>
            </a:r>
          </a:p>
        </p:txBody>
      </p:sp>
      <p:sp>
        <p:nvSpPr>
          <p:cNvPr id="129028" name="Rectangle 3"/>
          <p:cNvSpPr>
            <a:spLocks noGrp="1" noChangeArrowheads="1"/>
          </p:cNvSpPr>
          <p:nvPr>
            <p:ph type="body" idx="1"/>
          </p:nvPr>
        </p:nvSpPr>
        <p:spPr/>
        <p:txBody>
          <a:bodyPr/>
          <a:lstStyle/>
          <a:p>
            <a:pPr eaLnBrk="1" hangingPunct="1">
              <a:lnSpc>
                <a:spcPct val="90000"/>
              </a:lnSpc>
            </a:pPr>
            <a:r>
              <a:rPr lang="zh-CN" altLang="en-US" sz="2400"/>
              <a:t>由一组人通过阅读，讨论和争论来对程序进行静态分析的过程</a:t>
            </a:r>
          </a:p>
          <a:p>
            <a:pPr eaLnBrk="1" hangingPunct="1">
              <a:lnSpc>
                <a:spcPct val="90000"/>
              </a:lnSpc>
            </a:pPr>
            <a:r>
              <a:rPr lang="zh-CN" altLang="en-US" sz="2400"/>
              <a:t>过程</a:t>
            </a:r>
          </a:p>
          <a:p>
            <a:pPr lvl="1" eaLnBrk="1" hangingPunct="1">
              <a:lnSpc>
                <a:spcPct val="90000"/>
              </a:lnSpc>
            </a:pPr>
            <a:r>
              <a:rPr lang="zh-CN" altLang="en-US" sz="2000"/>
              <a:t>评审小组充分阅读程序文本，流程，规范</a:t>
            </a:r>
          </a:p>
          <a:p>
            <a:pPr lvl="1" eaLnBrk="1" hangingPunct="1">
              <a:lnSpc>
                <a:spcPct val="90000"/>
              </a:lnSpc>
            </a:pPr>
            <a:r>
              <a:rPr lang="zh-CN" altLang="en-US" sz="2000"/>
              <a:t>召开代码评审会</a:t>
            </a:r>
          </a:p>
          <a:p>
            <a:pPr lvl="1" eaLnBrk="1" hangingPunct="1">
              <a:lnSpc>
                <a:spcPct val="90000"/>
              </a:lnSpc>
            </a:pPr>
            <a:r>
              <a:rPr lang="zh-CN" altLang="en-US" sz="2000"/>
              <a:t>程序员逐句讲解程序逻辑，</a:t>
            </a:r>
          </a:p>
          <a:p>
            <a:pPr lvl="1" eaLnBrk="1" hangingPunct="1">
              <a:lnSpc>
                <a:spcPct val="90000"/>
              </a:lnSpc>
            </a:pPr>
            <a:r>
              <a:rPr lang="zh-CN" altLang="en-US" sz="2000"/>
              <a:t>展开热烈讨论，以揭示错误的关键所在</a:t>
            </a:r>
          </a:p>
          <a:p>
            <a:pPr eaLnBrk="1" hangingPunct="1">
              <a:lnSpc>
                <a:spcPct val="90000"/>
              </a:lnSpc>
            </a:pPr>
            <a:r>
              <a:rPr lang="zh-CN" altLang="en-US" sz="2400"/>
              <a:t>优点：</a:t>
            </a:r>
          </a:p>
          <a:p>
            <a:pPr lvl="1" eaLnBrk="1" hangingPunct="1">
              <a:lnSpc>
                <a:spcPct val="90000"/>
              </a:lnSpc>
            </a:pPr>
            <a:r>
              <a:rPr lang="zh-CN" altLang="en-US" sz="2000"/>
              <a:t>程序员在讲解过程中能发现许多自己原来没有发现的错误</a:t>
            </a:r>
          </a:p>
          <a:p>
            <a:pPr lvl="1" eaLnBrk="1" hangingPunct="1">
              <a:lnSpc>
                <a:spcPct val="90000"/>
              </a:lnSpc>
            </a:pPr>
            <a:r>
              <a:rPr lang="zh-CN" altLang="en-US" sz="2000"/>
              <a:t>讨论和争议促使问题的暴露</a:t>
            </a:r>
          </a:p>
        </p:txBody>
      </p:sp>
    </p:spTree>
  </p:cSld>
  <p:clrMapOvr>
    <a:masterClrMapping/>
  </p:clrMapOvr>
  <mc:AlternateContent xmlns:mc="http://schemas.openxmlformats.org/markup-compatibility/2006" xmlns:p14="http://schemas.microsoft.com/office/powerpoint/2010/main">
    <mc:Choice Requires="p14">
      <p:transition spd="slow" p14:dur="2000" advTm="3892"/>
    </mc:Choice>
    <mc:Fallback xmlns="">
      <p:transition spd="slow" advTm="389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F7D1D715-5DBE-481D-817D-C376ECDFBD39}" type="datetime1">
              <a:rPr lang="zh-CN" altLang="en-US" sz="1400" smtClean="0">
                <a:solidFill>
                  <a:schemeClr val="tx1"/>
                </a:solidFill>
                <a:ea typeface="宋体" panose="02010600030101010101" pitchFamily="2" charset="-122"/>
              </a:rPr>
              <a:pPr>
                <a:spcBef>
                  <a:spcPct val="0"/>
                </a:spcBef>
                <a:buFontTx/>
                <a:buNone/>
              </a:pPr>
              <a:t>2022/5/28</a:t>
            </a:fld>
            <a:endParaRPr lang="en-US" altLang="zh-CN" sz="1400">
              <a:solidFill>
                <a:schemeClr val="tx1"/>
              </a:solidFill>
              <a:ea typeface="宋体" panose="02010600030101010101" pitchFamily="2" charset="-122"/>
            </a:endParaRPr>
          </a:p>
        </p:txBody>
      </p:sp>
      <p:sp>
        <p:nvSpPr>
          <p:cNvPr id="2355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FF07823B-78FC-432B-8F00-40CD9BB5BB4D}" type="slidenum">
              <a:rPr lang="en-US" altLang="zh-CN" sz="1400" smtClean="0">
                <a:solidFill>
                  <a:schemeClr val="tx1"/>
                </a:solidFill>
                <a:ea typeface="宋体" panose="02010600030101010101" pitchFamily="2" charset="-122"/>
              </a:rPr>
              <a:pPr>
                <a:spcBef>
                  <a:spcPct val="0"/>
                </a:spcBef>
                <a:buFontTx/>
                <a:buNone/>
              </a:pPr>
              <a:t>5</a:t>
            </a:fld>
            <a:endParaRPr lang="en-US" altLang="zh-CN" sz="1400">
              <a:solidFill>
                <a:schemeClr val="tx1"/>
              </a:solidFill>
              <a:ea typeface="宋体" panose="02010600030101010101" pitchFamily="2" charset="-122"/>
            </a:endParaRPr>
          </a:p>
        </p:txBody>
      </p:sp>
      <p:sp>
        <p:nvSpPr>
          <p:cNvPr id="71685" name="Rectangle 2"/>
          <p:cNvSpPr>
            <a:spLocks noGrp="1" noChangeArrowheads="1"/>
          </p:cNvSpPr>
          <p:nvPr>
            <p:ph type="title"/>
          </p:nvPr>
        </p:nvSpPr>
        <p:spPr/>
        <p:txBody>
          <a:bodyPr/>
          <a:lstStyle/>
          <a:p>
            <a:pPr>
              <a:defRPr/>
            </a:pPr>
            <a:r>
              <a:rPr lang="zh-CN" altLang="en-US" dirty="0"/>
              <a:t>质量管理问题</a:t>
            </a:r>
            <a:endParaRPr lang="en-US" altLang="zh-CN" dirty="0"/>
          </a:p>
        </p:txBody>
      </p:sp>
      <p:sp>
        <p:nvSpPr>
          <p:cNvPr id="23558" name="Rectangle 3"/>
          <p:cNvSpPr>
            <a:spLocks noGrp="1" noChangeArrowheads="1"/>
          </p:cNvSpPr>
          <p:nvPr>
            <p:ph type="body" idx="1"/>
          </p:nvPr>
        </p:nvSpPr>
        <p:spPr/>
        <p:txBody>
          <a:bodyPr/>
          <a:lstStyle/>
          <a:p>
            <a:pPr lvl="1"/>
            <a:r>
              <a:rPr lang="zh-CN" altLang="en-US" dirty="0"/>
              <a:t>苹果公司将制造一辆汽车，太阳能驱动，可靠，速度快</a:t>
            </a:r>
            <a:r>
              <a:rPr lang="en-US" altLang="zh-CN" dirty="0"/>
              <a:t>5</a:t>
            </a:r>
            <a:r>
              <a:rPr lang="zh-CN" altLang="en-US" dirty="0"/>
              <a:t>倍，驾驶起来两倍之容易，但它只能在</a:t>
            </a:r>
            <a:r>
              <a:rPr lang="en-US" altLang="zh-CN" dirty="0"/>
              <a:t>5%</a:t>
            </a:r>
            <a:r>
              <a:rPr lang="zh-CN" altLang="en-US" dirty="0"/>
              <a:t>的路段上行驶</a:t>
            </a:r>
          </a:p>
          <a:p>
            <a:pPr lvl="1"/>
            <a:r>
              <a:rPr lang="zh-CN" altLang="en-US" dirty="0"/>
              <a:t>油、水温和交流发电机的报警灯将被单一的“一般汽车故障”报警灯代替</a:t>
            </a:r>
          </a:p>
          <a:p>
            <a:pPr lvl="1"/>
            <a:r>
              <a:rPr lang="zh-CN" altLang="en-US" dirty="0"/>
              <a:t>新座位将迫使每个人有同样大小的臀部</a:t>
            </a:r>
          </a:p>
          <a:p>
            <a:pPr lvl="1"/>
            <a:r>
              <a:rPr lang="zh-CN" altLang="en-US" dirty="0"/>
              <a:t>气囊系统在停止运行前将不断询问“你确定要关闭吗？”</a:t>
            </a:r>
          </a:p>
        </p:txBody>
      </p:sp>
    </p:spTree>
  </p:cSld>
  <p:clrMapOvr>
    <a:masterClrMapping/>
  </p:clrMapOvr>
  <mc:AlternateContent xmlns:mc="http://schemas.openxmlformats.org/markup-compatibility/2006" xmlns:p14="http://schemas.microsoft.com/office/powerpoint/2010/main">
    <mc:Choice Requires="p14">
      <p:transition spd="slow" p14:dur="2000" advTm="31524"/>
    </mc:Choice>
    <mc:Fallback xmlns="">
      <p:transition spd="slow" advTm="31524"/>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FB8D74DA-0793-4DA0-86D6-4932665471D8}" type="slidenum">
              <a:rPr lang="ko-KR" altLang="en-US" sz="1400" smtClean="0">
                <a:solidFill>
                  <a:schemeClr val="tx1"/>
                </a:solidFill>
                <a:latin typeface="-쉬리B" pitchFamily="18" charset="-127"/>
                <a:ea typeface="-쉬리B" pitchFamily="18" charset="-127"/>
              </a:rPr>
              <a:pPr>
                <a:spcBef>
                  <a:spcPct val="0"/>
                </a:spcBef>
                <a:buFontTx/>
                <a:buNone/>
              </a:pPr>
              <a:t>50</a:t>
            </a:fld>
            <a:endParaRPr lang="en-US" altLang="ko-KR" sz="1400">
              <a:solidFill>
                <a:schemeClr val="tx1"/>
              </a:solidFill>
              <a:latin typeface="-쉬리B" pitchFamily="18" charset="-127"/>
              <a:ea typeface="-쉬리B" pitchFamily="18" charset="-127"/>
            </a:endParaRPr>
          </a:p>
        </p:txBody>
      </p:sp>
      <p:sp>
        <p:nvSpPr>
          <p:cNvPr id="1208322" name="Rectangle 2"/>
          <p:cNvSpPr>
            <a:spLocks noGrp="1" noChangeArrowheads="1"/>
          </p:cNvSpPr>
          <p:nvPr>
            <p:ph type="title"/>
          </p:nvPr>
        </p:nvSpPr>
        <p:spPr/>
        <p:txBody>
          <a:bodyPr/>
          <a:lstStyle/>
          <a:p>
            <a:pPr eaLnBrk="1" hangingPunct="1">
              <a:defRPr/>
            </a:pPr>
            <a:r>
              <a:rPr lang="zh-CN" altLang="en-US" b="1" dirty="0"/>
              <a:t>测试</a:t>
            </a:r>
          </a:p>
        </p:txBody>
      </p:sp>
      <p:sp>
        <p:nvSpPr>
          <p:cNvPr id="131076" name="Rectangle 3"/>
          <p:cNvSpPr>
            <a:spLocks noGrp="1" noChangeArrowheads="1"/>
          </p:cNvSpPr>
          <p:nvPr>
            <p:ph type="body" idx="1"/>
          </p:nvPr>
        </p:nvSpPr>
        <p:spPr>
          <a:xfrm>
            <a:off x="395288" y="917575"/>
            <a:ext cx="8280400" cy="2693988"/>
          </a:xfrm>
        </p:spPr>
        <p:txBody>
          <a:bodyPr/>
          <a:lstStyle/>
          <a:p>
            <a:pPr eaLnBrk="1" hangingPunct="1"/>
            <a:r>
              <a:rPr lang="zh-CN" altLang="en-US" sz="2400"/>
              <a:t>测试的目的</a:t>
            </a:r>
            <a:endParaRPr lang="en-US" altLang="zh-CN" sz="2400"/>
          </a:p>
          <a:p>
            <a:pPr lvl="1" eaLnBrk="1" hangingPunct="1"/>
            <a:r>
              <a:rPr lang="zh-CN" altLang="en-US" sz="2000"/>
              <a:t>在于证明软件的错误而不是证明软件的正确</a:t>
            </a:r>
          </a:p>
          <a:p>
            <a:pPr eaLnBrk="1" hangingPunct="1"/>
            <a:r>
              <a:rPr lang="zh-CN" altLang="en-US" sz="2400"/>
              <a:t>好的测试用例</a:t>
            </a:r>
            <a:endParaRPr lang="en-US" altLang="zh-CN" sz="2400"/>
          </a:p>
          <a:p>
            <a:pPr lvl="1" eaLnBrk="1" hangingPunct="1"/>
            <a:r>
              <a:rPr lang="zh-CN" altLang="en-US" sz="2000"/>
              <a:t>在于能发现至今未发现的错误</a:t>
            </a:r>
          </a:p>
          <a:p>
            <a:pPr eaLnBrk="1" hangingPunct="1"/>
            <a:r>
              <a:rPr lang="zh-CN" altLang="en-US" sz="2400" b="1"/>
              <a:t>单元测试：</a:t>
            </a:r>
            <a:r>
              <a:rPr lang="zh-CN" altLang="en-US" sz="2400"/>
              <a:t>可检验某个模块是否按其详细设计说明运行；测试的是程序逻辑</a:t>
            </a:r>
            <a:endParaRPr lang="en-US" altLang="zh-CN" sz="2400"/>
          </a:p>
          <a:p>
            <a:pPr eaLnBrk="1" hangingPunct="1"/>
            <a:r>
              <a:rPr lang="zh-CN" altLang="en-US" sz="2400" b="1"/>
              <a:t>集成测试：</a:t>
            </a:r>
            <a:r>
              <a:rPr lang="zh-CN" altLang="en-US" sz="2400"/>
              <a:t>测试系统各部分的接口以及在实际环境中运行的正确性，保证系统功能之间接口与总体设计的一致性</a:t>
            </a:r>
          </a:p>
          <a:p>
            <a:pPr eaLnBrk="1" hangingPunct="1"/>
            <a:r>
              <a:rPr lang="zh-CN" altLang="en-US" sz="2400" b="1"/>
              <a:t>系统测试：</a:t>
            </a:r>
            <a:r>
              <a:rPr lang="zh-CN" altLang="en-US" sz="2400"/>
              <a:t>检验系统作为一个整体是否按其需求规格说明正确运行，验证系统整体的运行情况</a:t>
            </a:r>
          </a:p>
          <a:p>
            <a:pPr eaLnBrk="1" hangingPunct="1"/>
            <a:r>
              <a:rPr lang="zh-CN" altLang="en-US" sz="2400" b="1"/>
              <a:t>压力测试：</a:t>
            </a:r>
            <a:r>
              <a:rPr lang="zh-CN" altLang="en-US" sz="2400"/>
              <a:t>测试系统在特殊条件下的限制和性能，测试系统在大数据量，低资源条件下的健壮性，系统恢复能力</a:t>
            </a:r>
          </a:p>
          <a:p>
            <a:pPr eaLnBrk="1" hangingPunct="1"/>
            <a:r>
              <a:rPr lang="zh-CN" altLang="en-US" sz="2400" b="1"/>
              <a:t>接受测试：</a:t>
            </a:r>
            <a:r>
              <a:rPr lang="zh-CN" altLang="en-US" sz="2400"/>
              <a:t>在客户的参与下检验系统是否满足客户的所有需求，尤其是在功能和使用方便</a:t>
            </a:r>
          </a:p>
        </p:txBody>
      </p:sp>
    </p:spTree>
  </p:cSld>
  <p:clrMapOvr>
    <a:masterClrMapping/>
  </p:clrMapOvr>
  <mc:AlternateContent xmlns:mc="http://schemas.openxmlformats.org/markup-compatibility/2006" xmlns:p14="http://schemas.microsoft.com/office/powerpoint/2010/main">
    <mc:Choice Requires="p14">
      <p:transition spd="slow" p14:dur="2000" advTm="3090"/>
    </mc:Choice>
    <mc:Fallback xmlns="">
      <p:transition spd="slow" advTm="309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60763AEB-A5B3-435A-9FD5-4E29EFC0ABB0}" type="slidenum">
              <a:rPr lang="ko-KR" altLang="en-US" sz="1400" smtClean="0">
                <a:solidFill>
                  <a:schemeClr val="tx1"/>
                </a:solidFill>
                <a:latin typeface="-쉬리B" pitchFamily="18" charset="-127"/>
                <a:ea typeface="-쉬리B" pitchFamily="18" charset="-127"/>
              </a:rPr>
              <a:pPr>
                <a:spcBef>
                  <a:spcPct val="0"/>
                </a:spcBef>
                <a:buFontTx/>
                <a:buNone/>
              </a:pPr>
              <a:t>51</a:t>
            </a:fld>
            <a:endParaRPr lang="en-US" altLang="ko-KR" sz="1400">
              <a:solidFill>
                <a:schemeClr val="tx1"/>
              </a:solidFill>
              <a:latin typeface="-쉬리B" pitchFamily="18" charset="-127"/>
              <a:ea typeface="-쉬리B" pitchFamily="18" charset="-127"/>
            </a:endParaRPr>
          </a:p>
        </p:txBody>
      </p:sp>
      <p:sp>
        <p:nvSpPr>
          <p:cNvPr id="1212418" name="Rectangle 2"/>
          <p:cNvSpPr>
            <a:spLocks noGrp="1" noChangeArrowheads="1"/>
          </p:cNvSpPr>
          <p:nvPr>
            <p:ph type="title"/>
          </p:nvPr>
        </p:nvSpPr>
        <p:spPr/>
        <p:txBody>
          <a:bodyPr/>
          <a:lstStyle/>
          <a:p>
            <a:pPr eaLnBrk="1" hangingPunct="1">
              <a:defRPr/>
            </a:pPr>
            <a:r>
              <a:rPr lang="zh-CN" altLang="en-US" b="1"/>
              <a:t>测试</a:t>
            </a:r>
          </a:p>
        </p:txBody>
      </p:sp>
      <p:sp>
        <p:nvSpPr>
          <p:cNvPr id="133124" name="Rectangle 3"/>
          <p:cNvSpPr>
            <a:spLocks noChangeArrowheads="1"/>
          </p:cNvSpPr>
          <p:nvPr/>
        </p:nvSpPr>
        <p:spPr bwMode="auto">
          <a:xfrm>
            <a:off x="3048000" y="5181600"/>
            <a:ext cx="16764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kumimoji="0" lang="zh-CN" altLang="en-US" sz="1800">
                <a:solidFill>
                  <a:schemeClr val="tx1"/>
                </a:solidFill>
                <a:ea typeface="宋体" panose="02010600030101010101" pitchFamily="2" charset="-122"/>
              </a:rPr>
              <a:t>接收测试</a:t>
            </a:r>
          </a:p>
        </p:txBody>
      </p:sp>
      <p:sp>
        <p:nvSpPr>
          <p:cNvPr id="133125" name="Rectangle 4"/>
          <p:cNvSpPr>
            <a:spLocks noChangeArrowheads="1"/>
          </p:cNvSpPr>
          <p:nvPr/>
        </p:nvSpPr>
        <p:spPr bwMode="auto">
          <a:xfrm>
            <a:off x="3048000" y="4343400"/>
            <a:ext cx="16764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kumimoji="0" lang="zh-CN" altLang="en-US" sz="1800">
                <a:solidFill>
                  <a:schemeClr val="tx1"/>
                </a:solidFill>
                <a:ea typeface="宋体" panose="02010600030101010101" pitchFamily="2" charset="-122"/>
              </a:rPr>
              <a:t>压力测试</a:t>
            </a:r>
          </a:p>
        </p:txBody>
      </p:sp>
      <p:sp>
        <p:nvSpPr>
          <p:cNvPr id="133126" name="Rectangle 5"/>
          <p:cNvSpPr>
            <a:spLocks noChangeArrowheads="1"/>
          </p:cNvSpPr>
          <p:nvPr/>
        </p:nvSpPr>
        <p:spPr bwMode="auto">
          <a:xfrm>
            <a:off x="3962400" y="3429000"/>
            <a:ext cx="16764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kumimoji="0" lang="zh-CN" altLang="en-US" sz="1800">
                <a:solidFill>
                  <a:schemeClr val="tx1"/>
                </a:solidFill>
                <a:ea typeface="宋体" panose="02010600030101010101" pitchFamily="2" charset="-122"/>
              </a:rPr>
              <a:t>系统测试</a:t>
            </a:r>
          </a:p>
        </p:txBody>
      </p:sp>
      <p:sp>
        <p:nvSpPr>
          <p:cNvPr id="133127" name="Rectangle 6"/>
          <p:cNvSpPr>
            <a:spLocks noChangeArrowheads="1"/>
          </p:cNvSpPr>
          <p:nvPr/>
        </p:nvSpPr>
        <p:spPr bwMode="auto">
          <a:xfrm>
            <a:off x="2971800" y="2667000"/>
            <a:ext cx="16764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kumimoji="0" lang="zh-CN" altLang="en-US" sz="1800">
                <a:solidFill>
                  <a:schemeClr val="tx1"/>
                </a:solidFill>
                <a:ea typeface="宋体" panose="02010600030101010101" pitchFamily="2" charset="-122"/>
              </a:rPr>
              <a:t>集成测试</a:t>
            </a:r>
          </a:p>
        </p:txBody>
      </p:sp>
      <p:sp>
        <p:nvSpPr>
          <p:cNvPr id="133128" name="Rectangle 7"/>
          <p:cNvSpPr>
            <a:spLocks noChangeArrowheads="1"/>
          </p:cNvSpPr>
          <p:nvPr/>
        </p:nvSpPr>
        <p:spPr bwMode="auto">
          <a:xfrm>
            <a:off x="3886200" y="1676400"/>
            <a:ext cx="16764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lgn="ctr" eaLnBrk="1" hangingPunct="1">
              <a:spcBef>
                <a:spcPct val="0"/>
              </a:spcBef>
              <a:buFontTx/>
              <a:buNone/>
            </a:pPr>
            <a:r>
              <a:rPr kumimoji="0" lang="zh-CN" altLang="en-US" sz="1800">
                <a:solidFill>
                  <a:schemeClr val="tx1"/>
                </a:solidFill>
                <a:ea typeface="宋体" panose="02010600030101010101" pitchFamily="2" charset="-122"/>
              </a:rPr>
              <a:t>单元测试</a:t>
            </a:r>
          </a:p>
        </p:txBody>
      </p:sp>
      <p:sp>
        <p:nvSpPr>
          <p:cNvPr id="133129" name="Line 8"/>
          <p:cNvSpPr>
            <a:spLocks noChangeShapeType="1"/>
          </p:cNvSpPr>
          <p:nvPr/>
        </p:nvSpPr>
        <p:spPr bwMode="auto">
          <a:xfrm>
            <a:off x="4114800" y="22098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30" name="Line 9"/>
          <p:cNvSpPr>
            <a:spLocks noChangeShapeType="1"/>
          </p:cNvSpPr>
          <p:nvPr/>
        </p:nvSpPr>
        <p:spPr bwMode="auto">
          <a:xfrm>
            <a:off x="5029200" y="2209800"/>
            <a:ext cx="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31" name="Line 10"/>
          <p:cNvSpPr>
            <a:spLocks noChangeShapeType="1"/>
          </p:cNvSpPr>
          <p:nvPr/>
        </p:nvSpPr>
        <p:spPr bwMode="auto">
          <a:xfrm>
            <a:off x="4267200" y="32004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32" name="Line 11"/>
          <p:cNvSpPr>
            <a:spLocks noChangeShapeType="1"/>
          </p:cNvSpPr>
          <p:nvPr/>
        </p:nvSpPr>
        <p:spPr bwMode="auto">
          <a:xfrm>
            <a:off x="3429000" y="3200400"/>
            <a:ext cx="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33" name="Line 12"/>
          <p:cNvSpPr>
            <a:spLocks noChangeShapeType="1"/>
          </p:cNvSpPr>
          <p:nvPr/>
        </p:nvSpPr>
        <p:spPr bwMode="auto">
          <a:xfrm>
            <a:off x="4343400" y="3962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34" name="Line 13"/>
          <p:cNvSpPr>
            <a:spLocks noChangeShapeType="1"/>
          </p:cNvSpPr>
          <p:nvPr/>
        </p:nvSpPr>
        <p:spPr bwMode="auto">
          <a:xfrm>
            <a:off x="3810000" y="4876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908"/>
    </mc:Choice>
    <mc:Fallback xmlns="">
      <p:transition spd="slow" advTm="3908"/>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r>
              <a:rPr lang="en-US" altLang="zh-CN" sz="1400">
                <a:solidFill>
                  <a:schemeClr val="tx1"/>
                </a:solidFill>
                <a:latin typeface="-쉬리B" pitchFamily="18" charset="-127"/>
              </a:rPr>
              <a:t>山东大学计算机学院</a:t>
            </a:r>
          </a:p>
        </p:txBody>
      </p:sp>
      <p:sp>
        <p:nvSpPr>
          <p:cNvPr id="13517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126BD66B-C10C-4DA4-A787-9F93433309EE}" type="slidenum">
              <a:rPr lang="ko-KR" altLang="en-US" sz="1400" smtClean="0">
                <a:solidFill>
                  <a:schemeClr val="tx1"/>
                </a:solidFill>
                <a:latin typeface="-쉬리B" pitchFamily="18" charset="-127"/>
                <a:ea typeface="-쉬리B" pitchFamily="18" charset="-127"/>
              </a:rPr>
              <a:pPr>
                <a:spcBef>
                  <a:spcPct val="0"/>
                </a:spcBef>
                <a:buFontTx/>
                <a:buNone/>
              </a:pPr>
              <a:t>52</a:t>
            </a:fld>
            <a:endParaRPr lang="en-US" altLang="ko-KR" sz="1400">
              <a:solidFill>
                <a:schemeClr val="tx1"/>
              </a:solidFill>
              <a:latin typeface="-쉬리B" pitchFamily="18" charset="-127"/>
              <a:ea typeface="-쉬리B" pitchFamily="18" charset="-127"/>
            </a:endParaRPr>
          </a:p>
        </p:txBody>
      </p:sp>
      <p:pic>
        <p:nvPicPr>
          <p:cNvPr id="135172" name="Picture 2" descr="DSC083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0"/>
            <a:ext cx="51435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173" name="AutoShape 3">
            <a:hlinkClick r:id="rId4" action="ppaction://hlinksldjump" highlightClick="1"/>
          </p:cNvPr>
          <p:cNvSpPr>
            <a:spLocks noChangeArrowheads="1"/>
          </p:cNvSpPr>
          <p:nvPr/>
        </p:nvSpPr>
        <p:spPr bwMode="auto">
          <a:xfrm>
            <a:off x="152400" y="6019800"/>
            <a:ext cx="457200" cy="457200"/>
          </a:xfrm>
          <a:prstGeom prst="actionButtonBackPrevious">
            <a:avLst/>
          </a:prstGeom>
          <a:solidFill>
            <a:schemeClr val="accent1"/>
          </a:solidFill>
          <a:ln w="9525">
            <a:solidFill>
              <a:schemeClr val="tx1"/>
            </a:solidFill>
            <a:miter lim="800000"/>
            <a:headEnd/>
            <a:tailEnd/>
          </a:ln>
        </p:spPr>
        <p:txBody>
          <a:bodyPr wrap="none" anchor="ct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kumimoji="0" lang="zh-CN" altLang="en-US">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2419"/>
    </mc:Choice>
    <mc:Fallback xmlns="">
      <p:transition spd="slow" advTm="2419"/>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AE1A0215-35D0-461D-A2A4-4E187534F2A8}" type="slidenum">
              <a:rPr lang="ko-KR" altLang="en-US" sz="1400" smtClean="0">
                <a:solidFill>
                  <a:schemeClr val="tx1"/>
                </a:solidFill>
                <a:latin typeface="-쉬리B" pitchFamily="18" charset="-127"/>
                <a:ea typeface="-쉬리B" pitchFamily="18" charset="-127"/>
              </a:rPr>
              <a:pPr>
                <a:spcBef>
                  <a:spcPct val="0"/>
                </a:spcBef>
                <a:buFontTx/>
                <a:buNone/>
              </a:pPr>
              <a:t>53</a:t>
            </a:fld>
            <a:endParaRPr lang="en-US" altLang="ko-KR" sz="1400">
              <a:solidFill>
                <a:schemeClr val="tx1"/>
              </a:solidFill>
              <a:latin typeface="-쉬리B" pitchFamily="18" charset="-127"/>
              <a:ea typeface="-쉬리B" pitchFamily="18" charset="-127"/>
            </a:endParaRPr>
          </a:p>
        </p:txBody>
      </p:sp>
      <p:sp>
        <p:nvSpPr>
          <p:cNvPr id="1218562" name="Rectangle 2"/>
          <p:cNvSpPr>
            <a:spLocks noGrp="1" noChangeArrowheads="1"/>
          </p:cNvSpPr>
          <p:nvPr>
            <p:ph type="title"/>
          </p:nvPr>
        </p:nvSpPr>
        <p:spPr/>
        <p:txBody>
          <a:bodyPr/>
          <a:lstStyle/>
          <a:p>
            <a:pPr eaLnBrk="1" hangingPunct="1">
              <a:defRPr/>
            </a:pPr>
            <a:r>
              <a:rPr lang="zh-CN" altLang="en-US" b="1" dirty="0"/>
              <a:t>质量计划</a:t>
            </a:r>
          </a:p>
        </p:txBody>
      </p:sp>
      <p:sp>
        <p:nvSpPr>
          <p:cNvPr id="7" name="Rectangle 3"/>
          <p:cNvSpPr txBox="1">
            <a:spLocks noChangeArrowheads="1"/>
          </p:cNvSpPr>
          <p:nvPr/>
        </p:nvSpPr>
        <p:spPr bwMode="auto">
          <a:xfrm>
            <a:off x="649288" y="154463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kumimoji="1" sz="2800">
                <a:solidFill>
                  <a:srgbClr val="000000"/>
                </a:solidFill>
                <a:latin typeface="+mn-lt"/>
                <a:ea typeface="+mn-ea"/>
                <a:cs typeface="+mn-cs"/>
              </a:defRPr>
            </a:lvl1pPr>
            <a:lvl2pPr marL="742950" indent="-285750" algn="l" rtl="0" eaLnBrk="0" fontAlgn="base" hangingPunct="0">
              <a:spcBef>
                <a:spcPct val="20000"/>
              </a:spcBef>
              <a:spcAft>
                <a:spcPct val="0"/>
              </a:spcAft>
              <a:buChar char="•"/>
              <a:defRPr kumimoji="1" sz="2400">
                <a:solidFill>
                  <a:srgbClr val="000000"/>
                </a:solidFill>
                <a:latin typeface="+mn-lt"/>
                <a:ea typeface="+mn-ea"/>
              </a:defRPr>
            </a:lvl2pPr>
            <a:lvl3pPr marL="1143000" indent="-228600" algn="l" rtl="0" eaLnBrk="0" fontAlgn="base" hangingPunct="0">
              <a:spcBef>
                <a:spcPct val="20000"/>
              </a:spcBef>
              <a:spcAft>
                <a:spcPct val="0"/>
              </a:spcAft>
              <a:buChar char="•"/>
              <a:defRPr sz="2000">
                <a:solidFill>
                  <a:srgbClr val="000000"/>
                </a:solidFill>
                <a:latin typeface="+mn-lt"/>
                <a:ea typeface="+mn-ea"/>
              </a:defRPr>
            </a:lvl3pPr>
            <a:lvl4pPr marL="1600200" indent="-228600" algn="l" rtl="0" eaLnBrk="0" fontAlgn="base" hangingPunct="0">
              <a:spcBef>
                <a:spcPct val="20000"/>
              </a:spcBef>
              <a:spcAft>
                <a:spcPct val="0"/>
              </a:spcAft>
              <a:buChar char="•"/>
              <a:defRPr kumimoji="1" sz="2000">
                <a:solidFill>
                  <a:srgbClr val="000000"/>
                </a:solidFill>
                <a:latin typeface="+mn-lt"/>
                <a:ea typeface="+mn-ea"/>
              </a:defRPr>
            </a:lvl4pPr>
            <a:lvl5pPr marL="2057400" indent="-228600" algn="l" rtl="0" eaLnBrk="0" fontAlgn="base" hangingPunct="0">
              <a:spcBef>
                <a:spcPct val="20000"/>
              </a:spcBef>
              <a:spcAft>
                <a:spcPct val="0"/>
              </a:spcAft>
              <a:buChar char="•"/>
              <a:defRPr kumimoji="1" sz="1600">
                <a:solidFill>
                  <a:srgbClr val="000000"/>
                </a:solidFill>
                <a:latin typeface="+mn-lt"/>
                <a:ea typeface="+mn-ea"/>
              </a:defRPr>
            </a:lvl5pPr>
            <a:lvl6pPr marL="2514600" indent="-228600" algn="l" rtl="0" fontAlgn="base">
              <a:spcBef>
                <a:spcPct val="20000"/>
              </a:spcBef>
              <a:spcAft>
                <a:spcPct val="0"/>
              </a:spcAft>
              <a:buChar char="•"/>
              <a:defRPr kumimoji="1" sz="1600">
                <a:solidFill>
                  <a:srgbClr val="000000"/>
                </a:solidFill>
                <a:latin typeface="+mn-lt"/>
                <a:ea typeface="+mn-ea"/>
              </a:defRPr>
            </a:lvl6pPr>
            <a:lvl7pPr marL="2971800" indent="-228600" algn="l" rtl="0" fontAlgn="base">
              <a:spcBef>
                <a:spcPct val="20000"/>
              </a:spcBef>
              <a:spcAft>
                <a:spcPct val="0"/>
              </a:spcAft>
              <a:buChar char="•"/>
              <a:defRPr kumimoji="1" sz="1600">
                <a:solidFill>
                  <a:srgbClr val="000000"/>
                </a:solidFill>
                <a:latin typeface="+mn-lt"/>
                <a:ea typeface="+mn-ea"/>
              </a:defRPr>
            </a:lvl7pPr>
            <a:lvl8pPr marL="3429000" indent="-228600" algn="l" rtl="0" fontAlgn="base">
              <a:spcBef>
                <a:spcPct val="20000"/>
              </a:spcBef>
              <a:spcAft>
                <a:spcPct val="0"/>
              </a:spcAft>
              <a:buChar char="•"/>
              <a:defRPr kumimoji="1" sz="1600">
                <a:solidFill>
                  <a:srgbClr val="000000"/>
                </a:solidFill>
                <a:latin typeface="+mn-lt"/>
                <a:ea typeface="+mn-ea"/>
              </a:defRPr>
            </a:lvl8pPr>
            <a:lvl9pPr marL="3886200" indent="-228600" algn="l" rtl="0" fontAlgn="base">
              <a:spcBef>
                <a:spcPct val="20000"/>
              </a:spcBef>
              <a:spcAft>
                <a:spcPct val="0"/>
              </a:spcAft>
              <a:buChar char="•"/>
              <a:defRPr kumimoji="1" sz="1600">
                <a:solidFill>
                  <a:srgbClr val="000000"/>
                </a:solidFill>
                <a:latin typeface="+mn-lt"/>
                <a:ea typeface="+mn-ea"/>
              </a:defRPr>
            </a:lvl9pPr>
          </a:lstStyle>
          <a:p>
            <a:pPr>
              <a:buFont typeface="Wingdings" panose="05000000000000000000" pitchFamily="2" charset="2"/>
              <a:buChar char="q"/>
              <a:defRPr/>
            </a:pPr>
            <a:r>
              <a:rPr lang="zh-CN" altLang="en-US" b="0" kern="0">
                <a:latin typeface="黑体" panose="02010609060101010101" pitchFamily="49" charset="-122"/>
                <a:ea typeface="黑体" panose="02010609060101010101" pitchFamily="49" charset="-122"/>
              </a:rPr>
              <a:t>项目应达到的质量目标和所有特性的要求</a:t>
            </a:r>
          </a:p>
          <a:p>
            <a:pPr>
              <a:buFont typeface="Wingdings" panose="05000000000000000000" pitchFamily="2" charset="2"/>
              <a:buChar char="q"/>
              <a:defRPr/>
            </a:pPr>
            <a:r>
              <a:rPr lang="zh-CN" altLang="en-US" b="0" kern="0">
                <a:latin typeface="黑体" panose="02010609060101010101" pitchFamily="49" charset="-122"/>
                <a:ea typeface="黑体" panose="02010609060101010101" pitchFamily="49" charset="-122"/>
              </a:rPr>
              <a:t>确定项目中的质量活动和质量控制程序</a:t>
            </a:r>
          </a:p>
          <a:p>
            <a:pPr>
              <a:buFont typeface="Wingdings" panose="05000000000000000000" pitchFamily="2" charset="2"/>
              <a:buChar char="q"/>
              <a:defRPr/>
            </a:pPr>
            <a:r>
              <a:rPr lang="zh-CN" altLang="en-US" b="0" kern="0">
                <a:latin typeface="黑体" panose="02010609060101010101" pitchFamily="49" charset="-122"/>
                <a:ea typeface="黑体" panose="02010609060101010101" pitchFamily="49" charset="-122"/>
              </a:rPr>
              <a:t>项目不同阶段，职责，权限，交流方式以及资源分配</a:t>
            </a:r>
          </a:p>
          <a:p>
            <a:pPr>
              <a:buFont typeface="Wingdings" panose="05000000000000000000" pitchFamily="2" charset="2"/>
              <a:buChar char="q"/>
              <a:defRPr/>
            </a:pPr>
            <a:r>
              <a:rPr lang="zh-CN" altLang="en-US" b="0" kern="0">
                <a:latin typeface="黑体" panose="02010609060101010101" pitchFamily="49" charset="-122"/>
                <a:ea typeface="黑体" panose="02010609060101010101" pitchFamily="49" charset="-122"/>
              </a:rPr>
              <a:t>确定项目采用的控制手段</a:t>
            </a:r>
            <a:r>
              <a:rPr lang="en-US" altLang="zh-CN" b="0" kern="0">
                <a:latin typeface="黑体" panose="02010609060101010101" pitchFamily="49" charset="-122"/>
                <a:ea typeface="黑体" panose="02010609060101010101" pitchFamily="49" charset="-122"/>
              </a:rPr>
              <a:t>,</a:t>
            </a:r>
            <a:r>
              <a:rPr lang="zh-CN" altLang="en-US" b="0" kern="0">
                <a:latin typeface="黑体" panose="02010609060101010101" pitchFamily="49" charset="-122"/>
                <a:ea typeface="黑体" panose="02010609060101010101" pitchFamily="49" charset="-122"/>
              </a:rPr>
              <a:t>合适的验证手段和方法</a:t>
            </a:r>
          </a:p>
          <a:p>
            <a:pPr>
              <a:buFont typeface="Wingdings" panose="05000000000000000000" pitchFamily="2" charset="2"/>
              <a:buChar char="q"/>
              <a:defRPr/>
            </a:pPr>
            <a:r>
              <a:rPr lang="zh-CN" altLang="en-US" b="0" kern="0">
                <a:latin typeface="黑体" panose="02010609060101010101" pitchFamily="49" charset="-122"/>
                <a:ea typeface="黑体" panose="02010609060101010101" pitchFamily="49" charset="-122"/>
              </a:rPr>
              <a:t>确定和准备质量记录</a:t>
            </a:r>
          </a:p>
          <a:p>
            <a:pPr>
              <a:defRPr/>
            </a:pPr>
            <a:endParaRPr lang="zh-CN" altLang="en-US" b="0" kern="0" dirty="0"/>
          </a:p>
        </p:txBody>
      </p:sp>
    </p:spTree>
  </p:cSld>
  <p:clrMapOvr>
    <a:masterClrMapping/>
  </p:clrMapOvr>
  <mc:AlternateContent xmlns:mc="http://schemas.openxmlformats.org/markup-compatibility/2006" xmlns:p14="http://schemas.microsoft.com/office/powerpoint/2010/main">
    <mc:Choice Requires="p14">
      <p:transition spd="slow" p14:dur="2000" advTm="8730"/>
    </mc:Choice>
    <mc:Fallback xmlns="">
      <p:transition spd="slow" advTm="873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7C6C7489-99A9-4616-BD42-5520ADF512DA}" type="slidenum">
              <a:rPr lang="ko-KR" altLang="en-US" sz="1400" smtClean="0">
                <a:solidFill>
                  <a:schemeClr val="tx1"/>
                </a:solidFill>
                <a:latin typeface="-쉬리B" pitchFamily="18" charset="-127"/>
                <a:ea typeface="-쉬리B" pitchFamily="18" charset="-127"/>
              </a:rPr>
              <a:pPr>
                <a:spcBef>
                  <a:spcPct val="0"/>
                </a:spcBef>
                <a:buFontTx/>
                <a:buNone/>
              </a:pPr>
              <a:t>54</a:t>
            </a:fld>
            <a:endParaRPr lang="en-US" altLang="ko-KR" sz="1400">
              <a:solidFill>
                <a:schemeClr val="tx1"/>
              </a:solidFill>
              <a:latin typeface="-쉬리B" pitchFamily="18" charset="-127"/>
              <a:ea typeface="-쉬리B" pitchFamily="18" charset="-127"/>
            </a:endParaRPr>
          </a:p>
        </p:txBody>
      </p:sp>
      <p:sp>
        <p:nvSpPr>
          <p:cNvPr id="1222658" name="Rectangle 2"/>
          <p:cNvSpPr>
            <a:spLocks noGrp="1" noChangeArrowheads="1"/>
          </p:cNvSpPr>
          <p:nvPr>
            <p:ph type="title"/>
          </p:nvPr>
        </p:nvSpPr>
        <p:spPr/>
        <p:txBody>
          <a:bodyPr/>
          <a:lstStyle/>
          <a:p>
            <a:pPr eaLnBrk="1" hangingPunct="1">
              <a:defRPr/>
            </a:pPr>
            <a:r>
              <a:rPr lang="zh-CN" altLang="en-US" b="1"/>
              <a:t>质量计划制定</a:t>
            </a:r>
          </a:p>
        </p:txBody>
      </p:sp>
      <p:sp>
        <p:nvSpPr>
          <p:cNvPr id="139268" name="Rectangle 3"/>
          <p:cNvSpPr>
            <a:spLocks noGrp="1" noChangeArrowheads="1"/>
          </p:cNvSpPr>
          <p:nvPr>
            <p:ph type="body" idx="1"/>
          </p:nvPr>
        </p:nvSpPr>
        <p:spPr/>
        <p:txBody>
          <a:bodyPr/>
          <a:lstStyle/>
          <a:p>
            <a:pPr eaLnBrk="1" hangingPunct="1"/>
            <a:r>
              <a:rPr lang="zh-CN" altLang="en-US"/>
              <a:t>质量计划的目的确定规划出哪些是需要被跟踪的质量工作，并建立文档，以此作为软件质量工作指南</a:t>
            </a:r>
          </a:p>
          <a:p>
            <a:pPr eaLnBrk="1" hangingPunct="1"/>
            <a:r>
              <a:rPr lang="zh-CN" altLang="en-US"/>
              <a:t>根据项目的具体情况决定采取的计划形式，没有统一的定律</a:t>
            </a:r>
          </a:p>
          <a:p>
            <a:pPr lvl="1" eaLnBrk="1" hangingPunct="1"/>
            <a:endParaRPr lang="zh-CN" altLang="en-US"/>
          </a:p>
          <a:p>
            <a:pPr lvl="1" eaLnBrk="1" hangingPunct="1"/>
            <a:endParaRPr lang="zh-CN" altLang="en-US"/>
          </a:p>
          <a:p>
            <a:pPr eaLnBrk="1" hangingPunct="1"/>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advTm="7244"/>
    </mc:Choice>
    <mc:Fallback xmlns="">
      <p:transition spd="slow" advTm="7244"/>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r>
              <a:rPr lang="en-US" altLang="zh-CN" sz="1400">
                <a:solidFill>
                  <a:schemeClr val="tx1"/>
                </a:solidFill>
                <a:latin typeface="-쉬리B" pitchFamily="18" charset="-127"/>
              </a:rPr>
              <a:t>山东大学计算机学院</a:t>
            </a:r>
          </a:p>
        </p:txBody>
      </p:sp>
      <p:sp>
        <p:nvSpPr>
          <p:cNvPr id="14336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919B1C33-D64E-4BEB-948E-CB9DF3EADA30}" type="slidenum">
              <a:rPr lang="ko-KR" altLang="en-US" sz="1400" smtClean="0">
                <a:solidFill>
                  <a:schemeClr val="tx1"/>
                </a:solidFill>
                <a:latin typeface="-쉬리B" pitchFamily="18" charset="-127"/>
                <a:ea typeface="-쉬리B" pitchFamily="18" charset="-127"/>
              </a:rPr>
              <a:pPr>
                <a:spcBef>
                  <a:spcPct val="0"/>
                </a:spcBef>
                <a:buFontTx/>
                <a:buNone/>
              </a:pPr>
              <a:t>55</a:t>
            </a:fld>
            <a:endParaRPr lang="en-US" altLang="ko-KR" sz="1400">
              <a:solidFill>
                <a:schemeClr val="tx1"/>
              </a:solidFill>
              <a:latin typeface="-쉬리B" pitchFamily="18" charset="-127"/>
              <a:ea typeface="-쉬리B" pitchFamily="18" charset="-127"/>
            </a:endParaRPr>
          </a:p>
        </p:txBody>
      </p:sp>
      <p:pic>
        <p:nvPicPr>
          <p:cNvPr id="143364" name="Picture 2" descr="DSC0838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888" y="152400"/>
            <a:ext cx="5029200" cy="670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1340"/>
    </mc:Choice>
    <mc:Fallback xmlns="">
      <p:transition spd="slow" advTm="134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7C6C7489-99A9-4616-BD42-5520ADF512DA}" type="slidenum">
              <a:rPr lang="ko-KR" altLang="en-US" sz="1400" smtClean="0">
                <a:solidFill>
                  <a:schemeClr val="tx1"/>
                </a:solidFill>
                <a:latin typeface="-쉬리B" pitchFamily="18" charset="-127"/>
                <a:ea typeface="-쉬리B" pitchFamily="18" charset="-127"/>
              </a:rPr>
              <a:pPr>
                <a:spcBef>
                  <a:spcPct val="0"/>
                </a:spcBef>
                <a:buFontTx/>
                <a:buNone/>
              </a:pPr>
              <a:t>56</a:t>
            </a:fld>
            <a:endParaRPr lang="en-US" altLang="ko-KR" sz="1400">
              <a:solidFill>
                <a:schemeClr val="tx1"/>
              </a:solidFill>
              <a:latin typeface="-쉬리B" pitchFamily="18" charset="-127"/>
              <a:ea typeface="-쉬리B" pitchFamily="18" charset="-127"/>
            </a:endParaRPr>
          </a:p>
        </p:txBody>
      </p:sp>
      <p:sp>
        <p:nvSpPr>
          <p:cNvPr id="1222658" name="Rectangle 2"/>
          <p:cNvSpPr>
            <a:spLocks noGrp="1" noChangeArrowheads="1"/>
          </p:cNvSpPr>
          <p:nvPr>
            <p:ph type="title"/>
          </p:nvPr>
        </p:nvSpPr>
        <p:spPr/>
        <p:txBody>
          <a:bodyPr/>
          <a:lstStyle/>
          <a:p>
            <a:pPr eaLnBrk="1" hangingPunct="1">
              <a:defRPr/>
            </a:pPr>
            <a:r>
              <a:rPr lang="zh-CN" altLang="en-US" b="1" dirty="0"/>
              <a:t>重点内容</a:t>
            </a:r>
          </a:p>
        </p:txBody>
      </p:sp>
      <p:sp>
        <p:nvSpPr>
          <p:cNvPr id="139268" name="Rectangle 3"/>
          <p:cNvSpPr>
            <a:spLocks noGrp="1" noChangeArrowheads="1"/>
          </p:cNvSpPr>
          <p:nvPr>
            <p:ph type="body" idx="1"/>
          </p:nvPr>
        </p:nvSpPr>
        <p:spPr/>
        <p:txBody>
          <a:bodyPr/>
          <a:lstStyle/>
          <a:p>
            <a:pPr eaLnBrk="1" hangingPunct="1"/>
            <a:r>
              <a:rPr lang="zh-CN" altLang="en-US" dirty="0"/>
              <a:t>质量问题的重要性</a:t>
            </a:r>
            <a:endParaRPr lang="en-US" altLang="zh-CN" dirty="0"/>
          </a:p>
          <a:p>
            <a:pPr eaLnBrk="1" hangingPunct="1"/>
            <a:r>
              <a:rPr lang="zh-CN" altLang="en-US" dirty="0"/>
              <a:t>提高质量的理念和因素</a:t>
            </a:r>
            <a:endParaRPr lang="en-US" altLang="zh-CN" dirty="0"/>
          </a:p>
          <a:p>
            <a:pPr eaLnBrk="1" hangingPunct="1"/>
            <a:r>
              <a:rPr lang="zh-CN" altLang="en-US" dirty="0"/>
              <a:t>软件质量的因素</a:t>
            </a:r>
            <a:endParaRPr lang="en-US" altLang="zh-CN" dirty="0"/>
          </a:p>
          <a:p>
            <a:pPr eaLnBrk="1" hangingPunct="1"/>
            <a:r>
              <a:rPr lang="zh-CN" altLang="en-US" dirty="0"/>
              <a:t>保证软件质量的过程</a:t>
            </a:r>
          </a:p>
          <a:p>
            <a:pPr lvl="1" eaLnBrk="1" hangingPunct="1"/>
            <a:endParaRPr lang="zh-CN" altLang="en-US" dirty="0"/>
          </a:p>
          <a:p>
            <a:pPr eaLnBrk="1" hangingPunct="1"/>
            <a:endParaRPr lang="en-US" altLang="zh-CN" dirty="0"/>
          </a:p>
        </p:txBody>
      </p:sp>
    </p:spTree>
    <p:extLst>
      <p:ext uri="{BB962C8B-B14F-4D97-AF65-F5344CB8AC3E}">
        <p14:creationId xmlns:p14="http://schemas.microsoft.com/office/powerpoint/2010/main" val="1027063858"/>
      </p:ext>
    </p:extLst>
  </p:cSld>
  <p:clrMapOvr>
    <a:masterClrMapping/>
  </p:clrMapOvr>
  <mc:AlternateContent xmlns:mc="http://schemas.openxmlformats.org/markup-compatibility/2006" xmlns:p14="http://schemas.microsoft.com/office/powerpoint/2010/main">
    <mc:Choice Requires="p14">
      <p:transition spd="slow" p14:dur="2000" advTm="112007"/>
    </mc:Choice>
    <mc:Fallback xmlns="">
      <p:transition spd="slow" advTm="11200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C93C3625-EDE6-4D8F-A419-A5188D6685E5}" type="datetime1">
              <a:rPr lang="zh-CN" altLang="en-US" sz="1400" smtClean="0">
                <a:solidFill>
                  <a:schemeClr val="tx1"/>
                </a:solidFill>
                <a:ea typeface="宋体" panose="02010600030101010101" pitchFamily="2" charset="-122"/>
              </a:rPr>
              <a:pPr>
                <a:spcBef>
                  <a:spcPct val="0"/>
                </a:spcBef>
                <a:buFontTx/>
                <a:buNone/>
              </a:pPr>
              <a:t>2022/5/28</a:t>
            </a:fld>
            <a:endParaRPr lang="en-US" altLang="zh-CN" sz="1400">
              <a:solidFill>
                <a:schemeClr val="tx1"/>
              </a:solidFill>
              <a:ea typeface="宋体" panose="02010600030101010101" pitchFamily="2" charset="-122"/>
            </a:endParaRPr>
          </a:p>
        </p:txBody>
      </p:sp>
      <p:sp>
        <p:nvSpPr>
          <p:cNvPr id="2458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54425BFB-BEE0-41BF-8336-7800ED942C8D}" type="slidenum">
              <a:rPr lang="en-US" altLang="zh-CN" sz="1400" smtClean="0">
                <a:solidFill>
                  <a:schemeClr val="tx1"/>
                </a:solidFill>
                <a:ea typeface="宋体" panose="02010600030101010101" pitchFamily="2" charset="-122"/>
              </a:rPr>
              <a:pPr>
                <a:spcBef>
                  <a:spcPct val="0"/>
                </a:spcBef>
                <a:buFontTx/>
                <a:buNone/>
              </a:pPr>
              <a:t>6</a:t>
            </a:fld>
            <a:endParaRPr lang="en-US" altLang="zh-CN" sz="1400">
              <a:solidFill>
                <a:schemeClr val="tx1"/>
              </a:solidFill>
              <a:ea typeface="宋体" panose="02010600030101010101" pitchFamily="2" charset="-122"/>
            </a:endParaRPr>
          </a:p>
        </p:txBody>
      </p:sp>
      <p:sp>
        <p:nvSpPr>
          <p:cNvPr id="72709" name="Rectangle 5122"/>
          <p:cNvSpPr>
            <a:spLocks noGrp="1" noChangeArrowheads="1"/>
          </p:cNvSpPr>
          <p:nvPr>
            <p:ph type="title"/>
          </p:nvPr>
        </p:nvSpPr>
        <p:spPr/>
        <p:txBody>
          <a:bodyPr/>
          <a:lstStyle/>
          <a:p>
            <a:pPr>
              <a:defRPr/>
            </a:pPr>
            <a:r>
              <a:rPr lang="zh-CN" altLang="en-US" dirty="0"/>
              <a:t>质量管理问题</a:t>
            </a:r>
            <a:endParaRPr lang="en-US" altLang="zh-CN" sz="1800" dirty="0"/>
          </a:p>
        </p:txBody>
      </p:sp>
      <p:sp>
        <p:nvSpPr>
          <p:cNvPr id="24582" name="Rectangle 5123"/>
          <p:cNvSpPr>
            <a:spLocks noGrp="1" noChangeArrowheads="1"/>
          </p:cNvSpPr>
          <p:nvPr>
            <p:ph type="body" idx="1"/>
          </p:nvPr>
        </p:nvSpPr>
        <p:spPr/>
        <p:txBody>
          <a:bodyPr/>
          <a:lstStyle/>
          <a:p>
            <a:pPr lvl="1"/>
            <a:r>
              <a:rPr lang="zh-CN" altLang="en-US" dirty="0"/>
              <a:t>偶尔，毫无理由地你的车会将你拒之门外，除非你在转动钥匙时，同时打开门把手，并迅速抓起无线电天线；</a:t>
            </a:r>
          </a:p>
          <a:p>
            <a:pPr lvl="1"/>
            <a:r>
              <a:rPr lang="en-US" altLang="zh-CN" dirty="0"/>
              <a:t>GM</a:t>
            </a:r>
            <a:r>
              <a:rPr lang="zh-CN" altLang="en-US" dirty="0"/>
              <a:t>要求所有汽车买主同时购买一套华丽的</a:t>
            </a:r>
            <a:r>
              <a:rPr lang="en-US" altLang="zh-CN" dirty="0" err="1"/>
              <a:t>Rancl</a:t>
            </a:r>
            <a:r>
              <a:rPr lang="zh-CN" altLang="zh-CN" dirty="0"/>
              <a:t>公司的道路交通图（现是GM的附属公司），即使他们既不需要也不想要。欲删除此选择将立即导致汽车功能减少50%或更多。而且，GM将变成司法部的调查对象。</a:t>
            </a:r>
            <a:endParaRPr lang="zh-CN" altLang="en-US" dirty="0"/>
          </a:p>
          <a:p>
            <a:pPr lvl="1"/>
            <a:r>
              <a:rPr lang="zh-CN" altLang="zh-CN" dirty="0"/>
              <a:t>GM每介绍一款新车，消费者将不得不从头学习如何驾驶，因为新车控制方式与旧车大相径庭。</a:t>
            </a:r>
            <a:endParaRPr lang="zh-CN" altLang="en-US" dirty="0"/>
          </a:p>
          <a:p>
            <a:pPr lvl="1"/>
            <a:r>
              <a:rPr lang="zh-CN" altLang="zh-CN" dirty="0"/>
              <a:t>你将按开始键，然后关掉发动机。</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38060"/>
    </mc:Choice>
    <mc:Fallback xmlns="">
      <p:transition spd="slow" advTm="3806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85B552E8-6648-4AB7-80FB-F56345C74676}" type="datetime1">
              <a:rPr lang="zh-CN" altLang="en-US" sz="1400" smtClean="0">
                <a:solidFill>
                  <a:schemeClr val="tx1"/>
                </a:solidFill>
                <a:ea typeface="宋体" panose="02010600030101010101" pitchFamily="2" charset="-122"/>
              </a:rPr>
              <a:pPr>
                <a:spcBef>
                  <a:spcPct val="0"/>
                </a:spcBef>
                <a:buFontTx/>
                <a:buNone/>
              </a:pPr>
              <a:t>2022/5/28</a:t>
            </a:fld>
            <a:endParaRPr lang="en-US" altLang="zh-CN" sz="1400">
              <a:solidFill>
                <a:schemeClr val="tx1"/>
              </a:solidFill>
              <a:ea typeface="宋体" panose="02010600030101010101" pitchFamily="2" charset="-122"/>
            </a:endParaRPr>
          </a:p>
        </p:txBody>
      </p:sp>
      <p:sp>
        <p:nvSpPr>
          <p:cNvPr id="2560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F64B60F9-B776-49C3-90CF-7E2CE623FED5}" type="slidenum">
              <a:rPr lang="en-US" altLang="zh-CN" sz="1400" smtClean="0">
                <a:solidFill>
                  <a:schemeClr val="tx1"/>
                </a:solidFill>
                <a:ea typeface="宋体" panose="02010600030101010101" pitchFamily="2" charset="-122"/>
              </a:rPr>
              <a:pPr>
                <a:spcBef>
                  <a:spcPct val="0"/>
                </a:spcBef>
                <a:buFontTx/>
                <a:buNone/>
              </a:pPr>
              <a:t>7</a:t>
            </a:fld>
            <a:endParaRPr lang="en-US" altLang="zh-CN" sz="1400">
              <a:solidFill>
                <a:schemeClr val="tx1"/>
              </a:solidFill>
              <a:ea typeface="宋体" panose="02010600030101010101" pitchFamily="2" charset="-122"/>
            </a:endParaRPr>
          </a:p>
        </p:txBody>
      </p:sp>
      <p:sp>
        <p:nvSpPr>
          <p:cNvPr id="73733" name="Rectangle 2"/>
          <p:cNvSpPr>
            <a:spLocks noGrp="1" noChangeArrowheads="1"/>
          </p:cNvSpPr>
          <p:nvPr>
            <p:ph type="title"/>
          </p:nvPr>
        </p:nvSpPr>
        <p:spPr/>
        <p:txBody>
          <a:bodyPr/>
          <a:lstStyle/>
          <a:p>
            <a:pPr>
              <a:defRPr/>
            </a:pPr>
            <a:r>
              <a:rPr lang="zh-CN" altLang="en-US" dirty="0"/>
              <a:t>质量的定义</a:t>
            </a:r>
            <a:endParaRPr lang="en-US" altLang="zh-CN" dirty="0"/>
          </a:p>
        </p:txBody>
      </p:sp>
      <p:sp>
        <p:nvSpPr>
          <p:cNvPr id="25606" name="Rectangle 3"/>
          <p:cNvSpPr>
            <a:spLocks noGrp="1" noChangeArrowheads="1"/>
          </p:cNvSpPr>
          <p:nvPr>
            <p:ph type="body" idx="1"/>
          </p:nvPr>
        </p:nvSpPr>
        <p:spPr/>
        <p:txBody>
          <a:bodyPr/>
          <a:lstStyle/>
          <a:p>
            <a:pPr>
              <a:lnSpc>
                <a:spcPct val="90000"/>
              </a:lnSpc>
            </a:pPr>
            <a:r>
              <a:rPr lang="zh-CN" altLang="en-US" dirty="0"/>
              <a:t>质量管理</a:t>
            </a:r>
          </a:p>
          <a:p>
            <a:pPr lvl="1">
              <a:lnSpc>
                <a:spcPct val="90000"/>
              </a:lnSpc>
            </a:pPr>
            <a:r>
              <a:rPr lang="zh-CN" altLang="en-US" dirty="0"/>
              <a:t>质量</a:t>
            </a:r>
          </a:p>
          <a:p>
            <a:pPr lvl="2">
              <a:lnSpc>
                <a:spcPct val="90000"/>
              </a:lnSpc>
            </a:pPr>
            <a:r>
              <a:rPr lang="zh-CN" altLang="en-US" u="sng" dirty="0"/>
              <a:t>是反映实体满足明确和隐含需要的能力的特性总和</a:t>
            </a:r>
          </a:p>
          <a:p>
            <a:pPr lvl="1">
              <a:lnSpc>
                <a:spcPct val="90000"/>
              </a:lnSpc>
            </a:pPr>
            <a:r>
              <a:rPr lang="zh-CN" altLang="en-US" dirty="0"/>
              <a:t>与要求的一致性</a:t>
            </a:r>
          </a:p>
          <a:p>
            <a:pPr lvl="2">
              <a:lnSpc>
                <a:spcPct val="90000"/>
              </a:lnSpc>
            </a:pPr>
            <a:r>
              <a:rPr lang="zh-CN" altLang="en-US" u="sng" dirty="0"/>
              <a:t>意味着项目的过程和产品满足书面规范的要求</a:t>
            </a:r>
          </a:p>
          <a:p>
            <a:pPr lvl="1">
              <a:lnSpc>
                <a:spcPct val="90000"/>
              </a:lnSpc>
            </a:pPr>
            <a:r>
              <a:rPr lang="zh-CN" altLang="en-US" dirty="0"/>
              <a:t>适应性</a:t>
            </a:r>
          </a:p>
          <a:p>
            <a:pPr lvl="2">
              <a:lnSpc>
                <a:spcPct val="90000"/>
              </a:lnSpc>
            </a:pPr>
            <a:r>
              <a:rPr lang="zh-CN" altLang="en-US" u="sng" dirty="0"/>
              <a:t>指产品能向它计划的那样使用</a:t>
            </a:r>
          </a:p>
          <a:p>
            <a:pPr lvl="1">
              <a:lnSpc>
                <a:spcPct val="90000"/>
              </a:lnSpc>
            </a:pPr>
            <a:r>
              <a:rPr lang="zh-CN" altLang="en-US" dirty="0"/>
              <a:t>产品质量管理的主要目的是确保项目满足它所应满足的需求</a:t>
            </a:r>
          </a:p>
        </p:txBody>
      </p:sp>
    </p:spTree>
  </p:cSld>
  <p:clrMapOvr>
    <a:masterClrMapping/>
  </p:clrMapOvr>
  <mc:AlternateContent xmlns:mc="http://schemas.openxmlformats.org/markup-compatibility/2006" xmlns:p14="http://schemas.microsoft.com/office/powerpoint/2010/main">
    <mc:Choice Requires="p14">
      <p:transition spd="slow" p14:dur="2000" advTm="207305"/>
    </mc:Choice>
    <mc:Fallback xmlns="">
      <p:transition spd="slow" advTm="20730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AA4D6858-C2CE-40E0-9F4A-5ABD0EEAF47A}" type="datetime1">
              <a:rPr lang="zh-CN" altLang="en-US" sz="1400" smtClean="0">
                <a:solidFill>
                  <a:schemeClr val="tx1"/>
                </a:solidFill>
                <a:ea typeface="宋体" panose="02010600030101010101" pitchFamily="2" charset="-122"/>
              </a:rPr>
              <a:pPr>
                <a:spcBef>
                  <a:spcPct val="0"/>
                </a:spcBef>
                <a:buFontTx/>
                <a:buNone/>
              </a:pPr>
              <a:t>2022/5/28</a:t>
            </a:fld>
            <a:endParaRPr lang="en-US" altLang="zh-CN" sz="1400">
              <a:solidFill>
                <a:schemeClr val="tx1"/>
              </a:solidFill>
              <a:ea typeface="宋体" panose="02010600030101010101" pitchFamily="2" charset="-122"/>
            </a:endParaRPr>
          </a:p>
        </p:txBody>
      </p:sp>
      <p:sp>
        <p:nvSpPr>
          <p:cNvPr id="2662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B6F7ECD8-2528-4EC4-9179-EE9E715CCAD8}" type="slidenum">
              <a:rPr lang="en-US" altLang="zh-CN" sz="1400" smtClean="0">
                <a:solidFill>
                  <a:schemeClr val="tx1"/>
                </a:solidFill>
                <a:ea typeface="宋体" panose="02010600030101010101" pitchFamily="2" charset="-122"/>
              </a:rPr>
              <a:pPr>
                <a:spcBef>
                  <a:spcPct val="0"/>
                </a:spcBef>
                <a:buFontTx/>
                <a:buNone/>
              </a:pPr>
              <a:t>8</a:t>
            </a:fld>
            <a:endParaRPr lang="en-US" altLang="zh-CN" sz="1400">
              <a:solidFill>
                <a:schemeClr val="tx1"/>
              </a:solidFill>
              <a:ea typeface="宋体" panose="02010600030101010101" pitchFamily="2" charset="-122"/>
            </a:endParaRPr>
          </a:p>
        </p:txBody>
      </p:sp>
      <p:sp>
        <p:nvSpPr>
          <p:cNvPr id="74757" name="Rectangle 2"/>
          <p:cNvSpPr>
            <a:spLocks noGrp="1" noChangeArrowheads="1"/>
          </p:cNvSpPr>
          <p:nvPr>
            <p:ph type="title"/>
          </p:nvPr>
        </p:nvSpPr>
        <p:spPr/>
        <p:txBody>
          <a:bodyPr/>
          <a:lstStyle/>
          <a:p>
            <a:pPr>
              <a:defRPr/>
            </a:pPr>
            <a:r>
              <a:rPr lang="zh-CN" altLang="en-US" dirty="0"/>
              <a:t>质量的定义</a:t>
            </a:r>
            <a:endParaRPr lang="en-US" altLang="zh-CN" sz="1800" dirty="0"/>
          </a:p>
        </p:txBody>
      </p:sp>
      <p:sp>
        <p:nvSpPr>
          <p:cNvPr id="26630" name="Rectangle 3"/>
          <p:cNvSpPr>
            <a:spLocks noGrp="1" noChangeArrowheads="1"/>
          </p:cNvSpPr>
          <p:nvPr>
            <p:ph type="body" idx="1"/>
          </p:nvPr>
        </p:nvSpPr>
        <p:spPr/>
        <p:txBody>
          <a:bodyPr/>
          <a:lstStyle/>
          <a:p>
            <a:pPr>
              <a:lnSpc>
                <a:spcPct val="90000"/>
              </a:lnSpc>
            </a:pPr>
            <a:r>
              <a:rPr lang="zh-CN" altLang="en-US" dirty="0"/>
              <a:t>不同的质量观</a:t>
            </a:r>
          </a:p>
          <a:p>
            <a:pPr lvl="1">
              <a:lnSpc>
                <a:spcPct val="90000"/>
              </a:lnSpc>
            </a:pPr>
            <a:r>
              <a:rPr lang="zh-CN" altLang="en-US" u="sng" dirty="0"/>
              <a:t>质量是能够确认但不能定义的</a:t>
            </a:r>
            <a:r>
              <a:rPr lang="zh-CN" altLang="en-US" dirty="0"/>
              <a:t>（哲学）。</a:t>
            </a:r>
          </a:p>
          <a:p>
            <a:pPr lvl="1">
              <a:lnSpc>
                <a:spcPct val="90000"/>
              </a:lnSpc>
            </a:pPr>
            <a:r>
              <a:rPr lang="zh-CN" altLang="en-US" u="sng" dirty="0"/>
              <a:t>质量是目标的满足度（用户）</a:t>
            </a:r>
            <a:r>
              <a:rPr lang="zh-CN" altLang="en-US" dirty="0"/>
              <a:t>。</a:t>
            </a:r>
          </a:p>
          <a:p>
            <a:pPr lvl="1">
              <a:lnSpc>
                <a:spcPct val="90000"/>
              </a:lnSpc>
            </a:pPr>
            <a:r>
              <a:rPr lang="zh-CN" altLang="en-US" u="sng" dirty="0"/>
              <a:t>质量是规范书的符合度（制造）</a:t>
            </a:r>
            <a:r>
              <a:rPr lang="zh-CN" altLang="en-US" dirty="0"/>
              <a:t>。</a:t>
            </a:r>
          </a:p>
          <a:p>
            <a:pPr lvl="1">
              <a:lnSpc>
                <a:spcPct val="90000"/>
              </a:lnSpc>
            </a:pPr>
            <a:r>
              <a:rPr lang="zh-CN" altLang="en-US" u="sng" dirty="0"/>
              <a:t>质量与产品的内在特性紧密相关（产品）</a:t>
            </a:r>
            <a:r>
              <a:rPr lang="zh-CN" altLang="en-US" dirty="0"/>
              <a:t>。</a:t>
            </a:r>
          </a:p>
          <a:p>
            <a:pPr lvl="1">
              <a:lnSpc>
                <a:spcPct val="90000"/>
              </a:lnSpc>
            </a:pPr>
            <a:r>
              <a:rPr lang="zh-CN" altLang="en-US" u="sng" dirty="0"/>
              <a:t>质量取决于客户愿意支付的费用的多少（基于价值的观点）</a:t>
            </a:r>
          </a:p>
          <a:p>
            <a:pPr>
              <a:lnSpc>
                <a:spcPct val="90000"/>
              </a:lnSpc>
            </a:pPr>
            <a:r>
              <a:rPr lang="zh-CN" altLang="en-US" dirty="0"/>
              <a:t>我们至少要从三个不同的角度考虑质量：</a:t>
            </a:r>
          </a:p>
          <a:p>
            <a:pPr lvl="1">
              <a:lnSpc>
                <a:spcPct val="90000"/>
              </a:lnSpc>
            </a:pPr>
            <a:r>
              <a:rPr lang="zh-CN" altLang="en-US" u="sng" dirty="0"/>
              <a:t>产品的质量</a:t>
            </a:r>
          </a:p>
          <a:p>
            <a:pPr lvl="1">
              <a:lnSpc>
                <a:spcPct val="90000"/>
              </a:lnSpc>
            </a:pPr>
            <a:r>
              <a:rPr lang="zh-CN" altLang="en-US" u="sng" dirty="0"/>
              <a:t>过程的质量（生产产品）</a:t>
            </a:r>
          </a:p>
          <a:p>
            <a:pPr lvl="1">
              <a:lnSpc>
                <a:spcPct val="90000"/>
              </a:lnSpc>
            </a:pPr>
            <a:r>
              <a:rPr lang="zh-CN" altLang="en-US" u="sng" dirty="0"/>
              <a:t>商业环境的质量（使用产品）</a:t>
            </a:r>
          </a:p>
        </p:txBody>
      </p:sp>
    </p:spTree>
  </p:cSld>
  <p:clrMapOvr>
    <a:masterClrMapping/>
  </p:clrMapOvr>
  <mc:AlternateContent xmlns:mc="http://schemas.openxmlformats.org/markup-compatibility/2006" xmlns:p14="http://schemas.microsoft.com/office/powerpoint/2010/main">
    <mc:Choice Requires="p14">
      <p:transition spd="slow" p14:dur="2000" advTm="237845"/>
    </mc:Choice>
    <mc:Fallback xmlns="">
      <p:transition spd="slow" advTm="23784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1C0EECCD-2C44-403B-B6B3-10D3C89A541F}" type="datetime1">
              <a:rPr lang="zh-CN" altLang="en-US" sz="1400" smtClean="0">
                <a:solidFill>
                  <a:schemeClr val="tx1"/>
                </a:solidFill>
                <a:ea typeface="宋体" panose="02010600030101010101" pitchFamily="2" charset="-122"/>
              </a:rPr>
              <a:pPr>
                <a:spcBef>
                  <a:spcPct val="0"/>
                </a:spcBef>
                <a:buFontTx/>
                <a:buNone/>
              </a:pPr>
              <a:t>2022/5/28</a:t>
            </a:fld>
            <a:endParaRPr lang="en-US" altLang="zh-CN" sz="1400">
              <a:solidFill>
                <a:schemeClr val="tx1"/>
              </a:solidFill>
              <a:ea typeface="宋体" panose="02010600030101010101" pitchFamily="2" charset="-122"/>
            </a:endParaRPr>
          </a:p>
        </p:txBody>
      </p:sp>
      <p:sp>
        <p:nvSpPr>
          <p:cNvPr id="27652"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sz="2000">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3FA0F1ED-DDB1-4C53-9567-FBE3D7F7C6B8}" type="slidenum">
              <a:rPr lang="en-US" altLang="zh-CN" sz="1400" smtClean="0">
                <a:solidFill>
                  <a:schemeClr val="tx1"/>
                </a:solidFill>
                <a:ea typeface="宋体" panose="02010600030101010101" pitchFamily="2" charset="-122"/>
              </a:rPr>
              <a:pPr>
                <a:spcBef>
                  <a:spcPct val="0"/>
                </a:spcBef>
                <a:buFontTx/>
                <a:buNone/>
              </a:pPr>
              <a:t>9</a:t>
            </a:fld>
            <a:endParaRPr lang="en-US" altLang="zh-CN" sz="1400">
              <a:solidFill>
                <a:schemeClr val="tx1"/>
              </a:solidFill>
              <a:ea typeface="宋体" panose="02010600030101010101" pitchFamily="2" charset="-122"/>
            </a:endParaRPr>
          </a:p>
        </p:txBody>
      </p:sp>
      <p:sp>
        <p:nvSpPr>
          <p:cNvPr id="77829" name="Rectangle 2"/>
          <p:cNvSpPr>
            <a:spLocks noGrp="1" noChangeArrowheads="1"/>
          </p:cNvSpPr>
          <p:nvPr>
            <p:ph type="title"/>
          </p:nvPr>
        </p:nvSpPr>
        <p:spPr/>
        <p:txBody>
          <a:bodyPr/>
          <a:lstStyle/>
          <a:p>
            <a:pPr>
              <a:defRPr/>
            </a:pPr>
            <a:r>
              <a:rPr lang="zh-CN" altLang="en-US" dirty="0"/>
              <a:t>质量管理理念</a:t>
            </a:r>
            <a:r>
              <a:rPr lang="en-US" altLang="zh-CN" dirty="0"/>
              <a:t>-</a:t>
            </a:r>
            <a:r>
              <a:rPr lang="zh-CN" altLang="en-US" sz="1800" dirty="0"/>
              <a:t>戴明</a:t>
            </a:r>
            <a:endParaRPr lang="en-US" altLang="zh-CN" sz="1800" dirty="0"/>
          </a:p>
        </p:txBody>
      </p:sp>
      <p:pic>
        <p:nvPicPr>
          <p:cNvPr id="4" name="图片 3">
            <a:extLst>
              <a:ext uri="{FF2B5EF4-FFF2-40B4-BE49-F238E27FC236}">
                <a16:creationId xmlns:a16="http://schemas.microsoft.com/office/drawing/2014/main" id="{25595534-3DE7-D880-D0EA-AE5DBC81D09E}"/>
              </a:ext>
            </a:extLst>
          </p:cNvPr>
          <p:cNvPicPr>
            <a:picLocks noChangeAspect="1"/>
          </p:cNvPicPr>
          <p:nvPr/>
        </p:nvPicPr>
        <p:blipFill>
          <a:blip r:embed="rId2"/>
          <a:stretch>
            <a:fillRect/>
          </a:stretch>
        </p:blipFill>
        <p:spPr>
          <a:xfrm>
            <a:off x="395288" y="1835121"/>
            <a:ext cx="8485509" cy="31877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92284"/>
    </mc:Choice>
    <mc:Fallback xmlns="">
      <p:transition spd="slow" advTm="92284"/>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1|0.4|0.2|0.2|0.3|83.8"/>
</p:tagLst>
</file>

<file path=ppt/tags/tag2.xml><?xml version="1.0" encoding="utf-8"?>
<p:tagLst xmlns:a="http://schemas.openxmlformats.org/drawingml/2006/main" xmlns:r="http://schemas.openxmlformats.org/officeDocument/2006/relationships" xmlns:p="http://schemas.openxmlformats.org/presentationml/2006/main">
  <p:tag name="TIMING" val="|1.5|9.5"/>
</p:tagLst>
</file>

<file path=ppt/tags/tag3.xml><?xml version="1.0" encoding="utf-8"?>
<p:tagLst xmlns:a="http://schemas.openxmlformats.org/drawingml/2006/main" xmlns:r="http://schemas.openxmlformats.org/officeDocument/2006/relationships" xmlns:p="http://schemas.openxmlformats.org/presentationml/2006/main">
  <p:tag name="TIMING" val="|1|62.8"/>
</p:tagLst>
</file>

<file path=ppt/tags/tag4.xml><?xml version="1.0" encoding="utf-8"?>
<p:tagLst xmlns:a="http://schemas.openxmlformats.org/drawingml/2006/main" xmlns:r="http://schemas.openxmlformats.org/officeDocument/2006/relationships" xmlns:p="http://schemas.openxmlformats.org/presentationml/2006/main">
  <p:tag name="TIMING" val="|0.9"/>
</p:tagLst>
</file>

<file path=ppt/tags/tag5.xml><?xml version="1.0" encoding="utf-8"?>
<p:tagLst xmlns:a="http://schemas.openxmlformats.org/drawingml/2006/main" xmlns:r="http://schemas.openxmlformats.org/officeDocument/2006/relationships" xmlns:p="http://schemas.openxmlformats.org/presentationml/2006/main">
  <p:tag name="TIMING" val="|1.2|0.7|0.5|0.5|84.6"/>
</p:tagLst>
</file>

<file path=ppt/tags/tag6.xml><?xml version="1.0" encoding="utf-8"?>
<p:tagLst xmlns:a="http://schemas.openxmlformats.org/drawingml/2006/main" xmlns:r="http://schemas.openxmlformats.org/officeDocument/2006/relationships" xmlns:p="http://schemas.openxmlformats.org/presentationml/2006/main">
  <p:tag name="TIMING" val="|1.4"/>
</p:tagLst>
</file>

<file path=ppt/tags/tag7.xml><?xml version="1.0" encoding="utf-8"?>
<p:tagLst xmlns:a="http://schemas.openxmlformats.org/drawingml/2006/main" xmlns:r="http://schemas.openxmlformats.org/officeDocument/2006/relationships" xmlns:p="http://schemas.openxmlformats.org/presentationml/2006/main">
  <p:tag name="TIMING" val="|0.9|1|21.4"/>
</p:tagLst>
</file>

<file path=ppt/tags/tag8.xml><?xml version="1.0" encoding="utf-8"?>
<p:tagLst xmlns:a="http://schemas.openxmlformats.org/drawingml/2006/main" xmlns:r="http://schemas.openxmlformats.org/officeDocument/2006/relationships" xmlns:p="http://schemas.openxmlformats.org/presentationml/2006/main">
  <p:tag name="TIMING" val="|2.4|0.9|0.3|0.4|0.3|3.9|2.3"/>
</p:tagLst>
</file>

<file path=ppt/theme/theme1.xml><?xml version="1.0" encoding="utf-8"?>
<a:theme xmlns:a="http://schemas.openxmlformats.org/drawingml/2006/main" name="1_精品课程ppt模板(窄标题)">
  <a:themeElements>
    <a:clrScheme name="1_精品课程ppt模板(窄标题)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精品课程ppt模板(窄标题)">
      <a:majorFont>
        <a:latin typeface="Arial"/>
        <a:ea typeface="黑体"/>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000000"/>
            </a:solidFill>
            <a:effectLst/>
            <a:latin typeface="微软雅黑" pitchFamily="34" charset="-122"/>
            <a:ea typeface="微软雅黑"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000000"/>
            </a:solidFill>
            <a:effectLst/>
            <a:latin typeface="微软雅黑" pitchFamily="34" charset="-122"/>
            <a:ea typeface="微软雅黑" pitchFamily="34" charset="-122"/>
          </a:defRPr>
        </a:defPPr>
      </a:lstStyle>
    </a:lnDef>
  </a:objectDefaults>
  <a:extraClrSchemeLst>
    <a:extraClrScheme>
      <a:clrScheme name="1_精品课程ppt模板(窄标题)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精品课程ppt模板(窄标题)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精品课程ppt模板(窄标题)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精品课程ppt模板(窄标题)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精品课程ppt模板(窄标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精品课程ppt模板(窄标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精品课程ppt模板(窄标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
      <a:dk1>
        <a:srgbClr val="000000"/>
      </a:dk1>
      <a:lt1>
        <a:srgbClr val="00CCFF"/>
      </a:lt1>
      <a:dk2>
        <a:srgbClr val="FFFFFF"/>
      </a:dk2>
      <a:lt2>
        <a:srgbClr val="080808"/>
      </a:lt2>
      <a:accent1>
        <a:srgbClr val="FFFF00"/>
      </a:accent1>
      <a:accent2>
        <a:srgbClr val="FF0000"/>
      </a:accent2>
      <a:accent3>
        <a:srgbClr val="AAE2FF"/>
      </a:accent3>
      <a:accent4>
        <a:srgbClr val="000000"/>
      </a:accent4>
      <a:accent5>
        <a:srgbClr val="FFFFAA"/>
      </a:accent5>
      <a:accent6>
        <a:srgbClr val="E70000"/>
      </a:accent6>
      <a:hlink>
        <a:srgbClr val="00CC00"/>
      </a:hlink>
      <a:folHlink>
        <a:srgbClr val="FF0000"/>
      </a:folHlink>
    </a:clrScheme>
    <a:fontScheme name="默认设计模板">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sm" len="sm"/>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800" b="0"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sm" len="sm"/>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800" b="0"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默认设计模板 8">
        <a:dk1>
          <a:srgbClr val="000000"/>
        </a:dk1>
        <a:lt1>
          <a:srgbClr val="FFFFFF"/>
        </a:lt1>
        <a:dk2>
          <a:srgbClr val="FFFFFF"/>
        </a:dk2>
        <a:lt2>
          <a:srgbClr val="080808"/>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000000"/>
        </a:folHlink>
      </a:clrScheme>
      <a:clrMap bg1="lt1" tx1="dk1" bg2="lt2" tx2="dk2" accent1="accent1" accent2="accent2" accent3="accent3" accent4="accent4" accent5="accent5" accent6="accent6" hlink="hlink" folHlink="folHlink"/>
    </a:extraClrScheme>
    <a:extraClrScheme>
      <a:clrScheme name="默认设计模板 9">
        <a:dk1>
          <a:srgbClr val="000000"/>
        </a:dk1>
        <a:lt1>
          <a:srgbClr val="FFFFFF"/>
        </a:lt1>
        <a:dk2>
          <a:srgbClr val="FFFFFF"/>
        </a:dk2>
        <a:lt2>
          <a:srgbClr val="080808"/>
        </a:lt2>
        <a:accent1>
          <a:srgbClr val="FFFF00"/>
        </a:accent1>
        <a:accent2>
          <a:srgbClr val="FF0000"/>
        </a:accent2>
        <a:accent3>
          <a:srgbClr val="FFFFFF"/>
        </a:accent3>
        <a:accent4>
          <a:srgbClr val="000000"/>
        </a:accent4>
        <a:accent5>
          <a:srgbClr val="FFFFAA"/>
        </a:accent5>
        <a:accent6>
          <a:srgbClr val="E70000"/>
        </a:accent6>
        <a:hlink>
          <a:srgbClr val="00CC00"/>
        </a:hlink>
        <a:folHlink>
          <a:srgbClr val="0000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山东大学课程</Template>
  <TotalTime>9509</TotalTime>
  <Words>3519</Words>
  <Application>Microsoft Office PowerPoint</Application>
  <PresentationFormat>全屏显示(4:3)</PresentationFormat>
  <Paragraphs>467</Paragraphs>
  <Slides>56</Slides>
  <Notes>37</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2</vt:i4>
      </vt:variant>
      <vt:variant>
        <vt:lpstr>幻灯片标题</vt:lpstr>
      </vt:variant>
      <vt:variant>
        <vt:i4>56</vt:i4>
      </vt:variant>
    </vt:vector>
  </HeadingPairs>
  <TitlesOfParts>
    <vt:vector size="74" baseType="lpstr">
      <vt:lpstr>Gulim</vt:lpstr>
      <vt:lpstr>Monotype Sorts</vt:lpstr>
      <vt:lpstr>黑体</vt:lpstr>
      <vt:lpstr>华文黑体</vt:lpstr>
      <vt:lpstr>华文细黑</vt:lpstr>
      <vt:lpstr>楷体_GB2312</vt:lpstr>
      <vt:lpstr>宋体</vt:lpstr>
      <vt:lpstr>微软雅黑</vt:lpstr>
      <vt:lpstr>-쉬리B</vt:lpstr>
      <vt:lpstr>Arial</vt:lpstr>
      <vt:lpstr>Arial Narrow</vt:lpstr>
      <vt:lpstr>Bookman Old Style</vt:lpstr>
      <vt:lpstr>Times New Roman</vt:lpstr>
      <vt:lpstr>Wingdings</vt:lpstr>
      <vt:lpstr>1_精品课程ppt模板(窄标题)</vt:lpstr>
      <vt:lpstr>默认设计模板</vt:lpstr>
      <vt:lpstr>Clip</vt:lpstr>
      <vt:lpstr>工作表</vt:lpstr>
      <vt:lpstr>项目质量计划</vt:lpstr>
      <vt:lpstr>主要内容</vt:lpstr>
      <vt:lpstr>质量管理问题</vt:lpstr>
      <vt:lpstr>质量管理问题</vt:lpstr>
      <vt:lpstr>质量管理问题</vt:lpstr>
      <vt:lpstr>质量管理问题</vt:lpstr>
      <vt:lpstr>质量的定义</vt:lpstr>
      <vt:lpstr>质量的定义</vt:lpstr>
      <vt:lpstr>质量管理理念-戴明</vt:lpstr>
      <vt:lpstr>质量管理理念-戴明</vt:lpstr>
      <vt:lpstr>质量管理理念-戴明</vt:lpstr>
      <vt:lpstr>质量管理定义</vt:lpstr>
      <vt:lpstr>提高项目质量因素</vt:lpstr>
      <vt:lpstr>提高项目质量因素</vt:lpstr>
      <vt:lpstr>质量管理成熟度模型</vt:lpstr>
      <vt:lpstr>软件质量概述</vt:lpstr>
      <vt:lpstr>ISO发布的软件质量特性</vt:lpstr>
      <vt:lpstr>McCall质量模型</vt:lpstr>
      <vt:lpstr>软件产品的质量因素</vt:lpstr>
      <vt:lpstr>功能性和可用性的质量指标 </vt:lpstr>
      <vt:lpstr>可靠性和性能的质量指标 </vt:lpstr>
      <vt:lpstr>可维护性的质量指标 </vt:lpstr>
      <vt:lpstr>可移植性的质量指标 </vt:lpstr>
      <vt:lpstr>产品运行软件质量因素</vt:lpstr>
      <vt:lpstr>产品修改软件质量因素</vt:lpstr>
      <vt:lpstr>产品移植软件质量因素</vt:lpstr>
      <vt:lpstr>可移植性</vt:lpstr>
      <vt:lpstr>可重用性</vt:lpstr>
      <vt:lpstr>软件过程的质量因素</vt:lpstr>
      <vt:lpstr>质量管理过程</vt:lpstr>
      <vt:lpstr>决定质量的因素</vt:lpstr>
      <vt:lpstr>软件质量过程</vt:lpstr>
      <vt:lpstr>质量计划</vt:lpstr>
      <vt:lpstr>质量保证(QA)</vt:lpstr>
      <vt:lpstr>质量保证活动-审计（ Audit ）</vt:lpstr>
      <vt:lpstr>PowerPoint 演示文稿</vt:lpstr>
      <vt:lpstr>例子</vt:lpstr>
      <vt:lpstr>PowerPoint 演示文稿</vt:lpstr>
      <vt:lpstr>质量控制</vt:lpstr>
      <vt:lpstr>质量控制(QC)</vt:lpstr>
      <vt:lpstr>消除缺陷</vt:lpstr>
      <vt:lpstr>质量控制过程</vt:lpstr>
      <vt:lpstr>PowerPoint 演示文稿</vt:lpstr>
      <vt:lpstr>质量控制的主要活动</vt:lpstr>
      <vt:lpstr>技术评审</vt:lpstr>
      <vt:lpstr>建议流程</vt:lpstr>
      <vt:lpstr>同行评审(Peer Review)</vt:lpstr>
      <vt:lpstr>代码走查</vt:lpstr>
      <vt:lpstr>代码评审</vt:lpstr>
      <vt:lpstr>测试</vt:lpstr>
      <vt:lpstr>测试</vt:lpstr>
      <vt:lpstr>PowerPoint 演示文稿</vt:lpstr>
      <vt:lpstr>质量计划</vt:lpstr>
      <vt:lpstr>质量计划制定</vt:lpstr>
      <vt:lpstr>PowerPoint 演示文稿</vt:lpstr>
      <vt:lpstr>重点内容</vt:lpstr>
    </vt:vector>
  </TitlesOfParts>
  <Company>sdu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项目质量计划</dc:title>
  <dc:creator>xqli</dc:creator>
  <cp:lastModifiedBy>HU Yupeng</cp:lastModifiedBy>
  <cp:revision>685</cp:revision>
  <dcterms:created xsi:type="dcterms:W3CDTF">2007-11-30T06:16:22Z</dcterms:created>
  <dcterms:modified xsi:type="dcterms:W3CDTF">2022-05-28T01:15:13Z</dcterms:modified>
</cp:coreProperties>
</file>