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</p:sldIdLst>
  <p:sldSz cx="7561263" cy="10691813"/>
  <p:notesSz cx="6858000" cy="98758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93D3"/>
    <a:srgbClr val="2156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1742" y="-8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095" y="1749795"/>
            <a:ext cx="6427074" cy="3722335"/>
          </a:xfrm>
        </p:spPr>
        <p:txBody>
          <a:bodyPr anchor="b"/>
          <a:lstStyle>
            <a:lvl1pPr algn="ctr">
              <a:defRPr sz="4961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5158" y="5615678"/>
            <a:ext cx="5670947" cy="2581379"/>
          </a:xfrm>
        </p:spPr>
        <p:txBody>
          <a:bodyPr/>
          <a:lstStyle>
            <a:lvl1pPr marL="0" indent="0" algn="ctr">
              <a:buNone/>
              <a:defRPr sz="1985"/>
            </a:lvl1pPr>
            <a:lvl2pPr marL="378059" indent="0" algn="ctr">
              <a:buNone/>
              <a:defRPr sz="1654"/>
            </a:lvl2pPr>
            <a:lvl3pPr marL="756117" indent="0" algn="ctr">
              <a:buNone/>
              <a:defRPr sz="1488"/>
            </a:lvl3pPr>
            <a:lvl4pPr marL="1134176" indent="0" algn="ctr">
              <a:buNone/>
              <a:defRPr sz="1323"/>
            </a:lvl4pPr>
            <a:lvl5pPr marL="1512235" indent="0" algn="ctr">
              <a:buNone/>
              <a:defRPr sz="1323"/>
            </a:lvl5pPr>
            <a:lvl6pPr marL="1890293" indent="0" algn="ctr">
              <a:buNone/>
              <a:defRPr sz="1323"/>
            </a:lvl6pPr>
            <a:lvl7pPr marL="2268352" indent="0" algn="ctr">
              <a:buNone/>
              <a:defRPr sz="1323"/>
            </a:lvl7pPr>
            <a:lvl8pPr marL="2646411" indent="0" algn="ctr">
              <a:buNone/>
              <a:defRPr sz="1323"/>
            </a:lvl8pPr>
            <a:lvl9pPr marL="3024469" indent="0" algn="ctr">
              <a:buNone/>
              <a:defRPr sz="1323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01F39-E1F2-48E7-A449-12253CB75D0B}" type="datetimeFigureOut">
              <a:rPr lang="fr-FR" smtClean="0"/>
              <a:t>25/12/2024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94B86-3BBD-4076-AFE8-9F6CA7F976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6857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01F39-E1F2-48E7-A449-12253CB75D0B}" type="datetimeFigureOut">
              <a:rPr lang="fr-FR" smtClean="0"/>
              <a:t>25/12/2024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94B86-3BBD-4076-AFE8-9F6CA7F976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2935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11029" y="569240"/>
            <a:ext cx="1630397" cy="9060817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837" y="569240"/>
            <a:ext cx="4796676" cy="9060817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01F39-E1F2-48E7-A449-12253CB75D0B}" type="datetimeFigureOut">
              <a:rPr lang="fr-FR" smtClean="0"/>
              <a:t>25/12/2024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94B86-3BBD-4076-AFE8-9F6CA7F976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197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01F39-E1F2-48E7-A449-12253CB75D0B}" type="datetimeFigureOut">
              <a:rPr lang="fr-FR" smtClean="0"/>
              <a:t>25/12/2024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94B86-3BBD-4076-AFE8-9F6CA7F976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2295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899" y="2665532"/>
            <a:ext cx="6521589" cy="4447496"/>
          </a:xfrm>
        </p:spPr>
        <p:txBody>
          <a:bodyPr anchor="b"/>
          <a:lstStyle>
            <a:lvl1pPr>
              <a:defRPr sz="4961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899" y="7155103"/>
            <a:ext cx="6521589" cy="2338833"/>
          </a:xfrm>
        </p:spPr>
        <p:txBody>
          <a:bodyPr/>
          <a:lstStyle>
            <a:lvl1pPr marL="0" indent="0">
              <a:buNone/>
              <a:defRPr sz="1985">
                <a:solidFill>
                  <a:schemeClr val="tx1"/>
                </a:solidFill>
              </a:defRPr>
            </a:lvl1pPr>
            <a:lvl2pPr marL="378059" indent="0">
              <a:buNone/>
              <a:defRPr sz="1654">
                <a:solidFill>
                  <a:schemeClr val="tx1">
                    <a:tint val="75000"/>
                  </a:schemeClr>
                </a:solidFill>
              </a:defRPr>
            </a:lvl2pPr>
            <a:lvl3pPr marL="756117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417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2235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9029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835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641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44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01F39-E1F2-48E7-A449-12253CB75D0B}" type="datetimeFigureOut">
              <a:rPr lang="fr-FR" smtClean="0"/>
              <a:t>25/12/2024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94B86-3BBD-4076-AFE8-9F6CA7F976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7901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837" y="2846200"/>
            <a:ext cx="3213537" cy="6783857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889" y="2846200"/>
            <a:ext cx="3213537" cy="6783857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01F39-E1F2-48E7-A449-12253CB75D0B}" type="datetimeFigureOut">
              <a:rPr lang="fr-FR" smtClean="0"/>
              <a:t>25/12/2024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94B86-3BBD-4076-AFE8-9F6CA7F976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6728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822" y="569242"/>
            <a:ext cx="6521589" cy="206659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823" y="2620980"/>
            <a:ext cx="3198768" cy="1284502"/>
          </a:xfrm>
        </p:spPr>
        <p:txBody>
          <a:bodyPr anchor="b"/>
          <a:lstStyle>
            <a:lvl1pPr marL="0" indent="0">
              <a:buNone/>
              <a:defRPr sz="1985" b="1"/>
            </a:lvl1pPr>
            <a:lvl2pPr marL="378059" indent="0">
              <a:buNone/>
              <a:defRPr sz="1654" b="1"/>
            </a:lvl2pPr>
            <a:lvl3pPr marL="756117" indent="0">
              <a:buNone/>
              <a:defRPr sz="1488" b="1"/>
            </a:lvl3pPr>
            <a:lvl4pPr marL="1134176" indent="0">
              <a:buNone/>
              <a:defRPr sz="1323" b="1"/>
            </a:lvl4pPr>
            <a:lvl5pPr marL="1512235" indent="0">
              <a:buNone/>
              <a:defRPr sz="1323" b="1"/>
            </a:lvl5pPr>
            <a:lvl6pPr marL="1890293" indent="0">
              <a:buNone/>
              <a:defRPr sz="1323" b="1"/>
            </a:lvl6pPr>
            <a:lvl7pPr marL="2268352" indent="0">
              <a:buNone/>
              <a:defRPr sz="1323" b="1"/>
            </a:lvl7pPr>
            <a:lvl8pPr marL="2646411" indent="0">
              <a:buNone/>
              <a:defRPr sz="1323" b="1"/>
            </a:lvl8pPr>
            <a:lvl9pPr marL="3024469" indent="0">
              <a:buNone/>
              <a:defRPr sz="1323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823" y="3905482"/>
            <a:ext cx="3198768" cy="5744375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890" y="2620980"/>
            <a:ext cx="3214522" cy="1284502"/>
          </a:xfrm>
        </p:spPr>
        <p:txBody>
          <a:bodyPr anchor="b"/>
          <a:lstStyle>
            <a:lvl1pPr marL="0" indent="0">
              <a:buNone/>
              <a:defRPr sz="1985" b="1"/>
            </a:lvl1pPr>
            <a:lvl2pPr marL="378059" indent="0">
              <a:buNone/>
              <a:defRPr sz="1654" b="1"/>
            </a:lvl2pPr>
            <a:lvl3pPr marL="756117" indent="0">
              <a:buNone/>
              <a:defRPr sz="1488" b="1"/>
            </a:lvl3pPr>
            <a:lvl4pPr marL="1134176" indent="0">
              <a:buNone/>
              <a:defRPr sz="1323" b="1"/>
            </a:lvl4pPr>
            <a:lvl5pPr marL="1512235" indent="0">
              <a:buNone/>
              <a:defRPr sz="1323" b="1"/>
            </a:lvl5pPr>
            <a:lvl6pPr marL="1890293" indent="0">
              <a:buNone/>
              <a:defRPr sz="1323" b="1"/>
            </a:lvl6pPr>
            <a:lvl7pPr marL="2268352" indent="0">
              <a:buNone/>
              <a:defRPr sz="1323" b="1"/>
            </a:lvl7pPr>
            <a:lvl8pPr marL="2646411" indent="0">
              <a:buNone/>
              <a:defRPr sz="1323" b="1"/>
            </a:lvl8pPr>
            <a:lvl9pPr marL="3024469" indent="0">
              <a:buNone/>
              <a:defRPr sz="1323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890" y="3905482"/>
            <a:ext cx="3214522" cy="5744375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01F39-E1F2-48E7-A449-12253CB75D0B}" type="datetimeFigureOut">
              <a:rPr lang="fr-FR" smtClean="0"/>
              <a:t>25/12/2024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94B86-3BBD-4076-AFE8-9F6CA7F976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7732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01F39-E1F2-48E7-A449-12253CB75D0B}" type="datetimeFigureOut">
              <a:rPr lang="fr-FR" smtClean="0"/>
              <a:t>25/12/2024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94B86-3BBD-4076-AFE8-9F6CA7F976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3167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01F39-E1F2-48E7-A449-12253CB75D0B}" type="datetimeFigureOut">
              <a:rPr lang="fr-FR" smtClean="0"/>
              <a:t>25/12/2024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94B86-3BBD-4076-AFE8-9F6CA7F976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3824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822" y="712788"/>
            <a:ext cx="2438704" cy="2494756"/>
          </a:xfrm>
        </p:spPr>
        <p:txBody>
          <a:bodyPr anchor="b"/>
          <a:lstStyle>
            <a:lvl1pPr>
              <a:defRPr sz="2646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4522" y="1539425"/>
            <a:ext cx="3827889" cy="7598117"/>
          </a:xfrm>
        </p:spPr>
        <p:txBody>
          <a:bodyPr/>
          <a:lstStyle>
            <a:lvl1pPr>
              <a:defRPr sz="2646"/>
            </a:lvl1pPr>
            <a:lvl2pPr>
              <a:defRPr sz="2315"/>
            </a:lvl2pPr>
            <a:lvl3pPr>
              <a:defRPr sz="1985"/>
            </a:lvl3pPr>
            <a:lvl4pPr>
              <a:defRPr sz="1654"/>
            </a:lvl4pPr>
            <a:lvl5pPr>
              <a:defRPr sz="1654"/>
            </a:lvl5pPr>
            <a:lvl6pPr>
              <a:defRPr sz="1654"/>
            </a:lvl6pPr>
            <a:lvl7pPr>
              <a:defRPr sz="1654"/>
            </a:lvl7pPr>
            <a:lvl8pPr>
              <a:defRPr sz="1654"/>
            </a:lvl8pPr>
            <a:lvl9pPr>
              <a:defRPr sz="1654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822" y="3207544"/>
            <a:ext cx="2438704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8059" indent="0">
              <a:buNone/>
              <a:defRPr sz="1158"/>
            </a:lvl2pPr>
            <a:lvl3pPr marL="756117" indent="0">
              <a:buNone/>
              <a:defRPr sz="992"/>
            </a:lvl3pPr>
            <a:lvl4pPr marL="1134176" indent="0">
              <a:buNone/>
              <a:defRPr sz="827"/>
            </a:lvl4pPr>
            <a:lvl5pPr marL="1512235" indent="0">
              <a:buNone/>
              <a:defRPr sz="827"/>
            </a:lvl5pPr>
            <a:lvl6pPr marL="1890293" indent="0">
              <a:buNone/>
              <a:defRPr sz="827"/>
            </a:lvl6pPr>
            <a:lvl7pPr marL="2268352" indent="0">
              <a:buNone/>
              <a:defRPr sz="827"/>
            </a:lvl7pPr>
            <a:lvl8pPr marL="2646411" indent="0">
              <a:buNone/>
              <a:defRPr sz="827"/>
            </a:lvl8pPr>
            <a:lvl9pPr marL="3024469" indent="0">
              <a:buNone/>
              <a:defRPr sz="827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01F39-E1F2-48E7-A449-12253CB75D0B}" type="datetimeFigureOut">
              <a:rPr lang="fr-FR" smtClean="0"/>
              <a:t>25/12/2024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94B86-3BBD-4076-AFE8-9F6CA7F976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5132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822" y="712788"/>
            <a:ext cx="2438704" cy="2494756"/>
          </a:xfrm>
        </p:spPr>
        <p:txBody>
          <a:bodyPr anchor="b"/>
          <a:lstStyle>
            <a:lvl1pPr>
              <a:defRPr sz="2646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4522" y="1539425"/>
            <a:ext cx="3827889" cy="7598117"/>
          </a:xfrm>
        </p:spPr>
        <p:txBody>
          <a:bodyPr anchor="t"/>
          <a:lstStyle>
            <a:lvl1pPr marL="0" indent="0">
              <a:buNone/>
              <a:defRPr sz="2646"/>
            </a:lvl1pPr>
            <a:lvl2pPr marL="378059" indent="0">
              <a:buNone/>
              <a:defRPr sz="2315"/>
            </a:lvl2pPr>
            <a:lvl3pPr marL="756117" indent="0">
              <a:buNone/>
              <a:defRPr sz="1985"/>
            </a:lvl3pPr>
            <a:lvl4pPr marL="1134176" indent="0">
              <a:buNone/>
              <a:defRPr sz="1654"/>
            </a:lvl4pPr>
            <a:lvl5pPr marL="1512235" indent="0">
              <a:buNone/>
              <a:defRPr sz="1654"/>
            </a:lvl5pPr>
            <a:lvl6pPr marL="1890293" indent="0">
              <a:buNone/>
              <a:defRPr sz="1654"/>
            </a:lvl6pPr>
            <a:lvl7pPr marL="2268352" indent="0">
              <a:buNone/>
              <a:defRPr sz="1654"/>
            </a:lvl7pPr>
            <a:lvl8pPr marL="2646411" indent="0">
              <a:buNone/>
              <a:defRPr sz="1654"/>
            </a:lvl8pPr>
            <a:lvl9pPr marL="3024469" indent="0">
              <a:buNone/>
              <a:defRPr sz="1654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822" y="3207544"/>
            <a:ext cx="2438704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8059" indent="0">
              <a:buNone/>
              <a:defRPr sz="1158"/>
            </a:lvl2pPr>
            <a:lvl3pPr marL="756117" indent="0">
              <a:buNone/>
              <a:defRPr sz="992"/>
            </a:lvl3pPr>
            <a:lvl4pPr marL="1134176" indent="0">
              <a:buNone/>
              <a:defRPr sz="827"/>
            </a:lvl4pPr>
            <a:lvl5pPr marL="1512235" indent="0">
              <a:buNone/>
              <a:defRPr sz="827"/>
            </a:lvl5pPr>
            <a:lvl6pPr marL="1890293" indent="0">
              <a:buNone/>
              <a:defRPr sz="827"/>
            </a:lvl6pPr>
            <a:lvl7pPr marL="2268352" indent="0">
              <a:buNone/>
              <a:defRPr sz="827"/>
            </a:lvl7pPr>
            <a:lvl8pPr marL="2646411" indent="0">
              <a:buNone/>
              <a:defRPr sz="827"/>
            </a:lvl8pPr>
            <a:lvl9pPr marL="3024469" indent="0">
              <a:buNone/>
              <a:defRPr sz="827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01F39-E1F2-48E7-A449-12253CB75D0B}" type="datetimeFigureOut">
              <a:rPr lang="fr-FR" smtClean="0"/>
              <a:t>25/12/2024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94B86-3BBD-4076-AFE8-9F6CA7F976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4481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837" y="569242"/>
            <a:ext cx="6521589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837" y="2846200"/>
            <a:ext cx="6521589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837" y="9909729"/>
            <a:ext cx="1701284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901F39-E1F2-48E7-A449-12253CB75D0B}" type="datetimeFigureOut">
              <a:rPr lang="fr-FR" smtClean="0"/>
              <a:t>25/12/2024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669" y="9909729"/>
            <a:ext cx="2551926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40142" y="9909729"/>
            <a:ext cx="1701284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B94B86-3BBD-4076-AFE8-9F6CA7F9764F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MSIPCMContentMarking" descr="{&quot;HashCode&quot;:-1489314896,&quot;Placement&quot;:&quot;Footer&quot;,&quot;Top&quot;:822.6867,&quot;Left&quot;:0.0,&quot;SlideWidth&quot;:595,&quot;SlideHeight&quot;:841}"/>
          <p:cNvSpPr txBox="1"/>
          <p:nvPr userDrawn="1"/>
        </p:nvSpPr>
        <p:spPr>
          <a:xfrm>
            <a:off x="0" y="10448121"/>
            <a:ext cx="1304575" cy="24369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fr-FR" sz="900" smtClean="0">
                <a:solidFill>
                  <a:srgbClr val="CF022B"/>
                </a:solidFill>
                <a:latin typeface="Tahoma" panose="020B0604030504040204" pitchFamily="34" charset="0"/>
              </a:rPr>
              <a:t>C2 – Usage restreint </a:t>
            </a:r>
            <a:endParaRPr lang="fr-FR" sz="900">
              <a:solidFill>
                <a:srgbClr val="CF022B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6609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56117" rtl="0" eaLnBrk="1" latinLnBrk="0" hangingPunct="1">
        <a:lnSpc>
          <a:spcPct val="90000"/>
        </a:lnSpc>
        <a:spcBef>
          <a:spcPct val="0"/>
        </a:spcBef>
        <a:buNone/>
        <a:defRPr sz="363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9029" indent="-189029" algn="l" defTabSz="756117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7088" indent="-189029" algn="l" defTabSz="756117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2pPr>
      <a:lvl3pPr marL="945147" indent="-189029" algn="l" defTabSz="756117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3pPr>
      <a:lvl4pPr marL="1323205" indent="-189029" algn="l" defTabSz="756117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1264" indent="-189029" algn="l" defTabSz="756117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9323" indent="-189029" algn="l" defTabSz="756117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7381" indent="-189029" algn="l" defTabSz="756117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5440" indent="-189029" algn="l" defTabSz="756117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3499" indent="-189029" algn="l" defTabSz="756117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6117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8059" algn="l" defTabSz="756117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6117" algn="l" defTabSz="756117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4176" algn="l" defTabSz="756117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2235" algn="l" defTabSz="756117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90293" algn="l" defTabSz="756117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8352" algn="l" defTabSz="756117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6411" algn="l" defTabSz="756117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4469" algn="l" defTabSz="756117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360631" y="1925906"/>
            <a:ext cx="6840000" cy="6840000"/>
          </a:xfrm>
          <a:prstGeom prst="rect">
            <a:avLst/>
          </a:prstGeom>
          <a:solidFill>
            <a:srgbClr val="4D93D3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llipse 3"/>
          <p:cNvSpPr/>
          <p:nvPr/>
        </p:nvSpPr>
        <p:spPr>
          <a:xfrm>
            <a:off x="984121" y="2545586"/>
            <a:ext cx="5598000" cy="559800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/>
          <p:cNvSpPr/>
          <p:nvPr/>
        </p:nvSpPr>
        <p:spPr>
          <a:xfrm>
            <a:off x="1272121" y="2833586"/>
            <a:ext cx="5022000" cy="502200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1560121" y="3121586"/>
            <a:ext cx="4446000" cy="444600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/>
          <p:cNvSpPr/>
          <p:nvPr/>
        </p:nvSpPr>
        <p:spPr>
          <a:xfrm>
            <a:off x="1848121" y="3409586"/>
            <a:ext cx="3870000" cy="387000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/>
          <p:cNvSpPr/>
          <p:nvPr/>
        </p:nvSpPr>
        <p:spPr>
          <a:xfrm>
            <a:off x="2136121" y="3697586"/>
            <a:ext cx="3294000" cy="329400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/>
          <p:cNvSpPr/>
          <p:nvPr/>
        </p:nvSpPr>
        <p:spPr>
          <a:xfrm>
            <a:off x="2424121" y="3985586"/>
            <a:ext cx="2718000" cy="271800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/>
          <p:cNvSpPr/>
          <p:nvPr/>
        </p:nvSpPr>
        <p:spPr>
          <a:xfrm>
            <a:off x="2712121" y="4273586"/>
            <a:ext cx="2142000" cy="21420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/>
          <p:cNvSpPr/>
          <p:nvPr/>
        </p:nvSpPr>
        <p:spPr>
          <a:xfrm>
            <a:off x="3000121" y="4561586"/>
            <a:ext cx="1566000" cy="1566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/>
          <p:cNvSpPr/>
          <p:nvPr/>
        </p:nvSpPr>
        <p:spPr>
          <a:xfrm>
            <a:off x="3288121" y="4849586"/>
            <a:ext cx="990000" cy="990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/>
          <p:cNvSpPr/>
          <p:nvPr/>
        </p:nvSpPr>
        <p:spPr>
          <a:xfrm>
            <a:off x="3576121" y="5137586"/>
            <a:ext cx="414000" cy="414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Ellipse 27"/>
          <p:cNvSpPr/>
          <p:nvPr/>
        </p:nvSpPr>
        <p:spPr>
          <a:xfrm>
            <a:off x="3693121" y="5254586"/>
            <a:ext cx="180000" cy="180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ZoneTexte 26"/>
          <p:cNvSpPr txBox="1"/>
          <p:nvPr/>
        </p:nvSpPr>
        <p:spPr>
          <a:xfrm>
            <a:off x="985258" y="520846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>
                <a:latin typeface="+mj-lt"/>
              </a:rPr>
              <a:t>1</a:t>
            </a:r>
            <a:endParaRPr lang="fr-FR" sz="1200" dirty="0">
              <a:latin typeface="+mj-lt"/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1267198" y="520846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latin typeface="+mj-lt"/>
              </a:rPr>
              <a:t>2</a:t>
            </a:r>
            <a:endParaRPr lang="fr-FR" sz="1200" dirty="0">
              <a:latin typeface="+mj-lt"/>
            </a:endParaRPr>
          </a:p>
        </p:txBody>
      </p:sp>
      <p:sp>
        <p:nvSpPr>
          <p:cNvPr id="32" name="ZoneTexte 31"/>
          <p:cNvSpPr txBox="1"/>
          <p:nvPr/>
        </p:nvSpPr>
        <p:spPr>
          <a:xfrm>
            <a:off x="1579618" y="520846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latin typeface="+mj-lt"/>
              </a:rPr>
              <a:t>3</a:t>
            </a:r>
            <a:endParaRPr lang="fr-FR" sz="1200" dirty="0">
              <a:latin typeface="+mj-lt"/>
            </a:endParaRPr>
          </a:p>
        </p:txBody>
      </p:sp>
      <p:sp>
        <p:nvSpPr>
          <p:cNvPr id="33" name="ZoneTexte 32"/>
          <p:cNvSpPr txBox="1"/>
          <p:nvPr/>
        </p:nvSpPr>
        <p:spPr>
          <a:xfrm>
            <a:off x="1861558" y="520846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latin typeface="+mj-lt"/>
              </a:rPr>
              <a:t>4</a:t>
            </a:r>
            <a:endParaRPr lang="fr-FR" sz="1200" dirty="0">
              <a:latin typeface="+mj-lt"/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2151118" y="520846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latin typeface="+mj-lt"/>
              </a:rPr>
              <a:t>5</a:t>
            </a:r>
            <a:endParaRPr lang="fr-FR" sz="1200" dirty="0">
              <a:latin typeface="+mj-lt"/>
            </a:endParaRPr>
          </a:p>
        </p:txBody>
      </p:sp>
      <p:sp>
        <p:nvSpPr>
          <p:cNvPr id="35" name="ZoneTexte 34"/>
          <p:cNvSpPr txBox="1"/>
          <p:nvPr/>
        </p:nvSpPr>
        <p:spPr>
          <a:xfrm>
            <a:off x="2440678" y="520846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latin typeface="+mj-lt"/>
              </a:rPr>
              <a:t>6</a:t>
            </a:r>
            <a:endParaRPr lang="fr-FR" sz="1200" dirty="0">
              <a:latin typeface="+mj-lt"/>
            </a:endParaRPr>
          </a:p>
        </p:txBody>
      </p:sp>
      <p:sp>
        <p:nvSpPr>
          <p:cNvPr id="36" name="ZoneTexte 35"/>
          <p:cNvSpPr txBox="1"/>
          <p:nvPr/>
        </p:nvSpPr>
        <p:spPr>
          <a:xfrm>
            <a:off x="2730238" y="520846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>
                <a:solidFill>
                  <a:schemeClr val="bg1"/>
                </a:solidFill>
                <a:latin typeface="+mj-lt"/>
              </a:rPr>
              <a:t>7</a:t>
            </a:r>
            <a:endParaRPr lang="fr-FR" sz="12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6" name="Picture 2" descr="Aruco , Charuco detection with java and opencv - Stack Overflow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4" t="5462" r="66639" b="67718"/>
          <a:stretch/>
        </p:blipFill>
        <p:spPr bwMode="auto">
          <a:xfrm>
            <a:off x="352593" y="1925907"/>
            <a:ext cx="1133038" cy="1098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Aruco , Charuco detection with java and opencv - Stack Overflow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30" t="62797" r="66584" b="8889"/>
          <a:stretch/>
        </p:blipFill>
        <p:spPr bwMode="auto">
          <a:xfrm rot="16200000">
            <a:off x="374989" y="7667249"/>
            <a:ext cx="1098179" cy="1123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Aruco , Charuco detection with java and opencv - Stack Overflow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730" t="5410" r="8840" b="67676"/>
          <a:stretch/>
        </p:blipFill>
        <p:spPr bwMode="auto">
          <a:xfrm rot="5400000">
            <a:off x="6091979" y="1944149"/>
            <a:ext cx="1117234" cy="1096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Aruco , Charuco detection with java and opencv - Stack Overflow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075" t="62250" r="8696" b="8864"/>
          <a:stretch/>
        </p:blipFill>
        <p:spPr bwMode="auto">
          <a:xfrm rot="10800000">
            <a:off x="6138672" y="7638556"/>
            <a:ext cx="1069996" cy="1135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ZoneTexte 36"/>
          <p:cNvSpPr txBox="1"/>
          <p:nvPr/>
        </p:nvSpPr>
        <p:spPr>
          <a:xfrm>
            <a:off x="3004801" y="520846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  <a:latin typeface="+mj-lt"/>
              </a:rPr>
              <a:t>8</a:t>
            </a:r>
            <a:endParaRPr lang="fr-FR" sz="1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8" name="ZoneTexte 37"/>
          <p:cNvSpPr txBox="1"/>
          <p:nvPr/>
        </p:nvSpPr>
        <p:spPr>
          <a:xfrm>
            <a:off x="4270234" y="5208464"/>
            <a:ext cx="2632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  <a:latin typeface="+mj-lt"/>
              </a:rPr>
              <a:t>8</a:t>
            </a:r>
            <a:endParaRPr lang="fr-FR" sz="1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0" name="ZoneTexte 39"/>
          <p:cNvSpPr txBox="1"/>
          <p:nvPr/>
        </p:nvSpPr>
        <p:spPr>
          <a:xfrm>
            <a:off x="4558745" y="520846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>
                <a:solidFill>
                  <a:schemeClr val="bg1"/>
                </a:solidFill>
                <a:latin typeface="+mj-lt"/>
              </a:rPr>
              <a:t>7</a:t>
            </a:r>
            <a:endParaRPr lang="fr-FR" sz="1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1" name="ZoneTexte 40"/>
          <p:cNvSpPr txBox="1"/>
          <p:nvPr/>
        </p:nvSpPr>
        <p:spPr>
          <a:xfrm>
            <a:off x="4854121" y="520846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latin typeface="+mj-lt"/>
              </a:rPr>
              <a:t>6</a:t>
            </a:r>
            <a:endParaRPr lang="fr-FR" sz="1200" dirty="0">
              <a:latin typeface="+mj-lt"/>
            </a:endParaRPr>
          </a:p>
        </p:txBody>
      </p:sp>
      <p:sp>
        <p:nvSpPr>
          <p:cNvPr id="42" name="ZoneTexte 41"/>
          <p:cNvSpPr txBox="1"/>
          <p:nvPr/>
        </p:nvSpPr>
        <p:spPr>
          <a:xfrm>
            <a:off x="5147410" y="520846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latin typeface="+mj-lt"/>
              </a:rPr>
              <a:t>5</a:t>
            </a:r>
            <a:endParaRPr lang="fr-FR" sz="1200" dirty="0">
              <a:latin typeface="+mj-lt"/>
            </a:endParaRPr>
          </a:p>
        </p:txBody>
      </p:sp>
      <p:sp>
        <p:nvSpPr>
          <p:cNvPr id="43" name="ZoneTexte 42"/>
          <p:cNvSpPr txBox="1"/>
          <p:nvPr/>
        </p:nvSpPr>
        <p:spPr>
          <a:xfrm>
            <a:off x="5435410" y="520846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latin typeface="+mj-lt"/>
              </a:rPr>
              <a:t>4</a:t>
            </a:r>
            <a:endParaRPr lang="fr-FR" sz="1200" dirty="0">
              <a:latin typeface="+mj-lt"/>
            </a:endParaRPr>
          </a:p>
        </p:txBody>
      </p:sp>
      <p:sp>
        <p:nvSpPr>
          <p:cNvPr id="44" name="ZoneTexte 43"/>
          <p:cNvSpPr txBox="1"/>
          <p:nvPr/>
        </p:nvSpPr>
        <p:spPr>
          <a:xfrm>
            <a:off x="5723410" y="520846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latin typeface="+mj-lt"/>
              </a:rPr>
              <a:t>3</a:t>
            </a:r>
            <a:endParaRPr lang="fr-FR" sz="1200" dirty="0">
              <a:latin typeface="+mj-lt"/>
            </a:endParaRPr>
          </a:p>
        </p:txBody>
      </p:sp>
      <p:sp>
        <p:nvSpPr>
          <p:cNvPr id="45" name="ZoneTexte 44"/>
          <p:cNvSpPr txBox="1"/>
          <p:nvPr/>
        </p:nvSpPr>
        <p:spPr>
          <a:xfrm>
            <a:off x="6007184" y="520846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latin typeface="+mj-lt"/>
              </a:rPr>
              <a:t>2</a:t>
            </a:r>
            <a:endParaRPr lang="fr-FR" sz="1200" dirty="0">
              <a:latin typeface="+mj-lt"/>
            </a:endParaRPr>
          </a:p>
        </p:txBody>
      </p:sp>
      <p:sp>
        <p:nvSpPr>
          <p:cNvPr id="46" name="ZoneTexte 45"/>
          <p:cNvSpPr txBox="1"/>
          <p:nvPr/>
        </p:nvSpPr>
        <p:spPr>
          <a:xfrm>
            <a:off x="6311555" y="520846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>
                <a:latin typeface="+mj-lt"/>
              </a:rPr>
              <a:t>1</a:t>
            </a:r>
            <a:endParaRPr lang="fr-FR" sz="1200" dirty="0">
              <a:latin typeface="+mj-lt"/>
            </a:endParaRPr>
          </a:p>
        </p:txBody>
      </p:sp>
      <p:sp>
        <p:nvSpPr>
          <p:cNvPr id="47" name="ZoneTexte 46"/>
          <p:cNvSpPr txBox="1"/>
          <p:nvPr/>
        </p:nvSpPr>
        <p:spPr>
          <a:xfrm>
            <a:off x="3649024" y="786658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>
                <a:latin typeface="+mj-lt"/>
              </a:rPr>
              <a:t>1</a:t>
            </a:r>
            <a:endParaRPr lang="fr-FR" sz="1200" dirty="0">
              <a:latin typeface="+mj-lt"/>
            </a:endParaRPr>
          </a:p>
        </p:txBody>
      </p:sp>
      <p:sp>
        <p:nvSpPr>
          <p:cNvPr id="48" name="ZoneTexte 47"/>
          <p:cNvSpPr txBox="1"/>
          <p:nvPr/>
        </p:nvSpPr>
        <p:spPr>
          <a:xfrm>
            <a:off x="3649024" y="254136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>
                <a:latin typeface="+mj-lt"/>
              </a:rPr>
              <a:t>1</a:t>
            </a:r>
            <a:endParaRPr lang="fr-FR" sz="1200" dirty="0">
              <a:latin typeface="+mj-lt"/>
            </a:endParaRPr>
          </a:p>
        </p:txBody>
      </p:sp>
      <p:sp>
        <p:nvSpPr>
          <p:cNvPr id="49" name="ZoneTexte 48"/>
          <p:cNvSpPr txBox="1"/>
          <p:nvPr/>
        </p:nvSpPr>
        <p:spPr>
          <a:xfrm>
            <a:off x="3653498" y="757858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latin typeface="+mj-lt"/>
              </a:rPr>
              <a:t>2</a:t>
            </a:r>
            <a:endParaRPr lang="fr-FR" sz="1200" dirty="0">
              <a:latin typeface="+mj-lt"/>
            </a:endParaRPr>
          </a:p>
        </p:txBody>
      </p:sp>
      <p:sp>
        <p:nvSpPr>
          <p:cNvPr id="50" name="ZoneTexte 49"/>
          <p:cNvSpPr txBox="1"/>
          <p:nvPr/>
        </p:nvSpPr>
        <p:spPr>
          <a:xfrm>
            <a:off x="3650153" y="2853732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latin typeface="+mj-lt"/>
              </a:rPr>
              <a:t>2</a:t>
            </a:r>
            <a:endParaRPr lang="fr-FR" sz="1200" dirty="0">
              <a:latin typeface="+mj-lt"/>
            </a:endParaRPr>
          </a:p>
        </p:txBody>
      </p:sp>
      <p:sp>
        <p:nvSpPr>
          <p:cNvPr id="51" name="ZoneTexte 50"/>
          <p:cNvSpPr txBox="1"/>
          <p:nvPr/>
        </p:nvSpPr>
        <p:spPr>
          <a:xfrm>
            <a:off x="3655055" y="313058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latin typeface="+mj-lt"/>
              </a:rPr>
              <a:t>3</a:t>
            </a:r>
            <a:endParaRPr lang="fr-FR" sz="1200" dirty="0">
              <a:latin typeface="+mj-lt"/>
            </a:endParaRPr>
          </a:p>
        </p:txBody>
      </p:sp>
      <p:sp>
        <p:nvSpPr>
          <p:cNvPr id="52" name="ZoneTexte 51"/>
          <p:cNvSpPr txBox="1"/>
          <p:nvPr/>
        </p:nvSpPr>
        <p:spPr>
          <a:xfrm>
            <a:off x="3649024" y="727958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latin typeface="+mj-lt"/>
              </a:rPr>
              <a:t>3</a:t>
            </a:r>
            <a:endParaRPr lang="fr-FR" sz="1200" dirty="0">
              <a:latin typeface="+mj-lt"/>
            </a:endParaRPr>
          </a:p>
        </p:txBody>
      </p:sp>
      <p:sp>
        <p:nvSpPr>
          <p:cNvPr id="53" name="ZoneTexte 52"/>
          <p:cNvSpPr txBox="1"/>
          <p:nvPr/>
        </p:nvSpPr>
        <p:spPr>
          <a:xfrm>
            <a:off x="3647033" y="342608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latin typeface="+mj-lt"/>
              </a:rPr>
              <a:t>4</a:t>
            </a:r>
            <a:endParaRPr lang="fr-FR" sz="1200" dirty="0">
              <a:latin typeface="+mj-lt"/>
            </a:endParaRPr>
          </a:p>
        </p:txBody>
      </p:sp>
      <p:sp>
        <p:nvSpPr>
          <p:cNvPr id="54" name="ZoneTexte 53"/>
          <p:cNvSpPr txBox="1"/>
          <p:nvPr/>
        </p:nvSpPr>
        <p:spPr>
          <a:xfrm>
            <a:off x="3652662" y="699974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latin typeface="+mj-lt"/>
              </a:rPr>
              <a:t>4</a:t>
            </a:r>
            <a:endParaRPr lang="fr-FR" sz="1200" dirty="0">
              <a:latin typeface="+mj-lt"/>
            </a:endParaRPr>
          </a:p>
        </p:txBody>
      </p:sp>
      <p:sp>
        <p:nvSpPr>
          <p:cNvPr id="55" name="ZoneTexte 54"/>
          <p:cNvSpPr txBox="1"/>
          <p:nvPr/>
        </p:nvSpPr>
        <p:spPr>
          <a:xfrm>
            <a:off x="3645970" y="368559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latin typeface="+mj-lt"/>
              </a:rPr>
              <a:t>5</a:t>
            </a:r>
            <a:endParaRPr lang="fr-FR" sz="1200" dirty="0">
              <a:latin typeface="+mj-lt"/>
            </a:endParaRPr>
          </a:p>
        </p:txBody>
      </p:sp>
      <p:sp>
        <p:nvSpPr>
          <p:cNvPr id="56" name="ZoneTexte 55"/>
          <p:cNvSpPr txBox="1"/>
          <p:nvPr/>
        </p:nvSpPr>
        <p:spPr>
          <a:xfrm>
            <a:off x="3652662" y="670206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latin typeface="+mj-lt"/>
              </a:rPr>
              <a:t>5</a:t>
            </a:r>
            <a:endParaRPr lang="fr-FR" sz="1200" dirty="0">
              <a:latin typeface="+mj-lt"/>
            </a:endParaRPr>
          </a:p>
        </p:txBody>
      </p:sp>
      <p:sp>
        <p:nvSpPr>
          <p:cNvPr id="57" name="ZoneTexte 56"/>
          <p:cNvSpPr txBox="1"/>
          <p:nvPr/>
        </p:nvSpPr>
        <p:spPr>
          <a:xfrm>
            <a:off x="3645970" y="399383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latin typeface="+mj-lt"/>
              </a:rPr>
              <a:t>6</a:t>
            </a:r>
            <a:endParaRPr lang="fr-FR" sz="1200" dirty="0">
              <a:latin typeface="+mj-lt"/>
            </a:endParaRPr>
          </a:p>
        </p:txBody>
      </p:sp>
      <p:sp>
        <p:nvSpPr>
          <p:cNvPr id="58" name="ZoneTexte 57"/>
          <p:cNvSpPr txBox="1"/>
          <p:nvPr/>
        </p:nvSpPr>
        <p:spPr>
          <a:xfrm>
            <a:off x="3645970" y="641956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latin typeface="+mj-lt"/>
              </a:rPr>
              <a:t>6</a:t>
            </a:r>
            <a:endParaRPr lang="fr-FR" sz="1200" dirty="0">
              <a:latin typeface="+mj-lt"/>
            </a:endParaRPr>
          </a:p>
        </p:txBody>
      </p:sp>
      <p:sp>
        <p:nvSpPr>
          <p:cNvPr id="59" name="ZoneTexte 58"/>
          <p:cNvSpPr txBox="1"/>
          <p:nvPr/>
        </p:nvSpPr>
        <p:spPr>
          <a:xfrm>
            <a:off x="3654379" y="427206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>
                <a:solidFill>
                  <a:schemeClr val="bg1"/>
                </a:solidFill>
                <a:latin typeface="+mj-lt"/>
              </a:rPr>
              <a:t>7</a:t>
            </a:r>
            <a:endParaRPr lang="fr-FR" sz="1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0" name="ZoneTexte 59"/>
          <p:cNvSpPr txBox="1"/>
          <p:nvPr/>
        </p:nvSpPr>
        <p:spPr>
          <a:xfrm>
            <a:off x="3652662" y="613096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>
                <a:solidFill>
                  <a:schemeClr val="bg1"/>
                </a:solidFill>
                <a:latin typeface="+mj-lt"/>
              </a:rPr>
              <a:t>7</a:t>
            </a:r>
            <a:endParaRPr lang="fr-FR" sz="1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1" name="ZoneTexte 60"/>
          <p:cNvSpPr txBox="1"/>
          <p:nvPr/>
        </p:nvSpPr>
        <p:spPr>
          <a:xfrm>
            <a:off x="3652662" y="454601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  <a:latin typeface="+mj-lt"/>
              </a:rPr>
              <a:t>8</a:t>
            </a:r>
            <a:endParaRPr lang="fr-FR" sz="1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2" name="ZoneTexte 61"/>
          <p:cNvSpPr txBox="1"/>
          <p:nvPr/>
        </p:nvSpPr>
        <p:spPr>
          <a:xfrm>
            <a:off x="3645147" y="582858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  <a:latin typeface="+mj-lt"/>
              </a:rPr>
              <a:t>8</a:t>
            </a:r>
            <a:endParaRPr lang="fr-FR" sz="12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9870585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2420A4C7BC2B44E9A7E76498C4422F8" ma:contentTypeVersion="16" ma:contentTypeDescription="Create a new document." ma:contentTypeScope="" ma:versionID="f20fdd9c3b316f4a987ab5b52bf5af8a">
  <xsd:schema xmlns:xsd="http://www.w3.org/2001/XMLSchema" xmlns:xs="http://www.w3.org/2001/XMLSchema" xmlns:p="http://schemas.microsoft.com/office/2006/metadata/properties" xmlns:ns3="fd074e8e-c555-4ae9-8e73-6121563534a0" xmlns:ns4="8745832a-a763-4163-83f4-99a6fe95dbc8" targetNamespace="http://schemas.microsoft.com/office/2006/metadata/properties" ma:root="true" ma:fieldsID="9029ecdb79511f90fb21934fb0bd3326" ns3:_="" ns4:_="">
    <xsd:import namespace="fd074e8e-c555-4ae9-8e73-6121563534a0"/>
    <xsd:import namespace="8745832a-a763-4163-83f4-99a6fe95dbc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SystemTags" minOccurs="0"/>
                <xsd:element ref="ns3:MediaServiceSearchProperties" minOccurs="0"/>
                <xsd:element ref="ns3:MediaServiceOCR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074e8e-c555-4ae9-8e73-6121563534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ystemTags" ma:index="20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3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45832a-a763-4163-83f4-99a6fe95dbc8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fd074e8e-c555-4ae9-8e73-6121563534a0" xsi:nil="true"/>
  </documentManagement>
</p:properties>
</file>

<file path=customXml/itemProps1.xml><?xml version="1.0" encoding="utf-8"?>
<ds:datastoreItem xmlns:ds="http://schemas.openxmlformats.org/officeDocument/2006/customXml" ds:itemID="{FC90BBF1-630B-4A82-8E0B-C83B4AA814C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d074e8e-c555-4ae9-8e73-6121563534a0"/>
    <ds:schemaRef ds:uri="8745832a-a763-4163-83f4-99a6fe95dbc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288F73D-492A-426E-87A2-28487423933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8689A48-8213-42AC-969B-338FB32C7ECD}">
  <ds:schemaRefs>
    <ds:schemaRef ds:uri="http://schemas.microsoft.com/office/2006/metadata/properties"/>
    <ds:schemaRef ds:uri="fd074e8e-c555-4ae9-8e73-6121563534a0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8745832a-a763-4163-83f4-99a6fe95dbc8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</TotalTime>
  <Words>32</Words>
  <Application>Microsoft Office PowerPoint</Application>
  <PresentationFormat>Personnalisé</PresentationFormat>
  <Paragraphs>32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Tahoma</vt:lpstr>
      <vt:lpstr>Thème Office</vt:lpstr>
      <vt:lpstr>Présentation PowerPoint</vt:lpstr>
    </vt:vector>
  </TitlesOfParts>
  <Company>SopraSteria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BILLARD Vincent</dc:creator>
  <cp:lastModifiedBy>BILLARD Vincent</cp:lastModifiedBy>
  <cp:revision>6</cp:revision>
  <cp:lastPrinted>2024-12-25T17:36:48Z</cp:lastPrinted>
  <dcterms:created xsi:type="dcterms:W3CDTF">2024-12-25T16:22:41Z</dcterms:created>
  <dcterms:modified xsi:type="dcterms:W3CDTF">2024-12-25T17:38:18Z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bd1f144-26ac-4410-8fdb-05c7de218e82_Enabled">
    <vt:lpwstr>true</vt:lpwstr>
  </property>
  <property fmtid="{D5CDD505-2E9C-101B-9397-08002B2CF9AE}" pid="3" name="MSIP_Label_7bd1f144-26ac-4410-8fdb-05c7de218e82_SetDate">
    <vt:lpwstr>2024-12-25T17:38:03Z</vt:lpwstr>
  </property>
  <property fmtid="{D5CDD505-2E9C-101B-9397-08002B2CF9AE}" pid="4" name="MSIP_Label_7bd1f144-26ac-4410-8fdb-05c7de218e82_Method">
    <vt:lpwstr>Standard</vt:lpwstr>
  </property>
  <property fmtid="{D5CDD505-2E9C-101B-9397-08002B2CF9AE}" pid="5" name="MSIP_Label_7bd1f144-26ac-4410-8fdb-05c7de218e82_Name">
    <vt:lpwstr>FR Usage restreint</vt:lpwstr>
  </property>
  <property fmtid="{D5CDD505-2E9C-101B-9397-08002B2CF9AE}" pid="6" name="MSIP_Label_7bd1f144-26ac-4410-8fdb-05c7de218e82_SiteId">
    <vt:lpwstr>8b87af7d-8647-4dc7-8df4-5f69a2011bb5</vt:lpwstr>
  </property>
  <property fmtid="{D5CDD505-2E9C-101B-9397-08002B2CF9AE}" pid="7" name="MSIP_Label_7bd1f144-26ac-4410-8fdb-05c7de218e82_ActionId">
    <vt:lpwstr>1b131a97-d2c1-4530-b496-3cfefe57e68b</vt:lpwstr>
  </property>
  <property fmtid="{D5CDD505-2E9C-101B-9397-08002B2CF9AE}" pid="8" name="MSIP_Label_7bd1f144-26ac-4410-8fdb-05c7de218e82_ContentBits">
    <vt:lpwstr>3</vt:lpwstr>
  </property>
  <property fmtid="{D5CDD505-2E9C-101B-9397-08002B2CF9AE}" pid="9" name="ContentTypeId">
    <vt:lpwstr>0x010100B2420A4C7BC2B44E9A7E76498C4422F8</vt:lpwstr>
  </property>
</Properties>
</file>