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7561263" cy="10691813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3D3"/>
    <a:srgbClr val="215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5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0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8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1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F39-E1F2-48E7-A449-12253CB75D0B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9314896,&quot;Placement&quot;:&quot;Footer&quot;,&quot;Top&quot;:822.6867,&quot;Left&quot;:0.0,&quot;SlideWidth&quot;:595,&quot;SlideHeight&quot;:841}"/>
          <p:cNvSpPr txBox="1"/>
          <p:nvPr userDrawn="1"/>
        </p:nvSpPr>
        <p:spPr>
          <a:xfrm>
            <a:off x="0" y="10448121"/>
            <a:ext cx="1304575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900" smtClean="0">
                <a:solidFill>
                  <a:srgbClr val="CF022B"/>
                </a:solidFill>
                <a:latin typeface="Tahoma" panose="020B0604030504040204" pitchFamily="34" charset="0"/>
              </a:rPr>
              <a:t>C2 – Usage restreint </a:t>
            </a:r>
            <a:endParaRPr lang="fr-FR" sz="900">
              <a:solidFill>
                <a:srgbClr val="CF022B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8676" y="1755228"/>
            <a:ext cx="7210096" cy="717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984121" y="2545586"/>
            <a:ext cx="5598000" cy="559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272121" y="2833586"/>
            <a:ext cx="5022000" cy="502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560121" y="3121586"/>
            <a:ext cx="4446000" cy="4446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848121" y="3409586"/>
            <a:ext cx="3870000" cy="387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6121" y="3697586"/>
            <a:ext cx="3294000" cy="3294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424121" y="3985586"/>
            <a:ext cx="2718000" cy="271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12121" y="4273586"/>
            <a:ext cx="2142000" cy="214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00121" y="4561586"/>
            <a:ext cx="1566000" cy="1566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288121" y="4849586"/>
            <a:ext cx="990000" cy="99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576121" y="5137586"/>
            <a:ext cx="414000" cy="41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693121" y="5254586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8525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26719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57961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86155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5111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44067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73023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5462" r="66639" b="67718"/>
          <a:stretch/>
        </p:blipFill>
        <p:spPr bwMode="auto">
          <a:xfrm>
            <a:off x="352593" y="1925907"/>
            <a:ext cx="1133038" cy="10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62797" r="66584" b="8889"/>
          <a:stretch/>
        </p:blipFill>
        <p:spPr bwMode="auto">
          <a:xfrm rot="16200000">
            <a:off x="374989" y="7667249"/>
            <a:ext cx="1098179" cy="11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0" t="5410" r="8840" b="67676"/>
          <a:stretch/>
        </p:blipFill>
        <p:spPr bwMode="auto">
          <a:xfrm rot="5400000">
            <a:off x="6091979" y="1944149"/>
            <a:ext cx="1117234" cy="10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5" t="62250" r="8696" b="8864"/>
          <a:stretch/>
        </p:blipFill>
        <p:spPr bwMode="auto">
          <a:xfrm rot="10800000">
            <a:off x="6138672" y="7638556"/>
            <a:ext cx="1069996" cy="11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/>
          <p:cNvSpPr txBox="1"/>
          <p:nvPr/>
        </p:nvSpPr>
        <p:spPr>
          <a:xfrm>
            <a:off x="3004801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270234" y="5208464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558745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854121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147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435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723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007184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311555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649024" y="7866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649024" y="25413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653498" y="7578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3650153" y="2853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655055" y="3130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649024" y="7279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3647033" y="34260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652662" y="6999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645970" y="3685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52662" y="67020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3645970" y="39938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645970" y="64195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3654379" y="42720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652662" y="613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652662" y="45460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3645147" y="5828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98705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074e8e-c555-4ae9-8e73-6121563534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20A4C7BC2B44E9A7E76498C4422F8" ma:contentTypeVersion="16" ma:contentTypeDescription="Create a new document." ma:contentTypeScope="" ma:versionID="f20fdd9c3b316f4a987ab5b52bf5af8a">
  <xsd:schema xmlns:xsd="http://www.w3.org/2001/XMLSchema" xmlns:xs="http://www.w3.org/2001/XMLSchema" xmlns:p="http://schemas.microsoft.com/office/2006/metadata/properties" xmlns:ns3="fd074e8e-c555-4ae9-8e73-6121563534a0" xmlns:ns4="8745832a-a763-4163-83f4-99a6fe95dbc8" targetNamespace="http://schemas.microsoft.com/office/2006/metadata/properties" ma:root="true" ma:fieldsID="9029ecdb79511f90fb21934fb0bd3326" ns3:_="" ns4:_="">
    <xsd:import namespace="fd074e8e-c555-4ae9-8e73-6121563534a0"/>
    <xsd:import namespace="8745832a-a763-4163-83f4-99a6fe95db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SearchPropertie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74e8e-c555-4ae9-8e73-612156353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5832a-a763-4163-83f4-99a6fe95db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89A48-8213-42AC-969B-338FB32C7ECD}">
  <ds:schemaRefs>
    <ds:schemaRef ds:uri="http://schemas.microsoft.com/office/2006/metadata/properties"/>
    <ds:schemaRef ds:uri="fd074e8e-c555-4ae9-8e73-6121563534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745832a-a763-4163-83f4-99a6fe95dbc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88F73D-492A-426E-87A2-2848742393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0BBF1-630B-4A82-8E0B-C83B4AA81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74e8e-c555-4ae9-8e73-6121563534a0"/>
    <ds:schemaRef ds:uri="8745832a-a763-4163-83f4-99a6fe95db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32</Words>
  <Application>Microsoft Office PowerPoint</Application>
  <PresentationFormat>Personnalisé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Thème Office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BILLARD Vincent</dc:creator>
  <cp:lastModifiedBy>BILLARD Vincent</cp:lastModifiedBy>
  <cp:revision>7</cp:revision>
  <cp:lastPrinted>2024-12-25T17:36:48Z</cp:lastPrinted>
  <dcterms:created xsi:type="dcterms:W3CDTF">2024-12-25T16:22:41Z</dcterms:created>
  <dcterms:modified xsi:type="dcterms:W3CDTF">2024-12-26T17:58:54Z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0x010100B2420A4C7BC2B44E9A7E76498C4422F8</vt:lpwstr>
  </property>
  <property fmtid="{D5CDD505-2E9C-101B-9397-08002B2CF9AE}" pid="3" name="MSIP_Label_7bd1f144-26ac-4410-8fdb-05c7de218e82_Enabled">
    <vt:lpwstr>true</vt:lpwstr>
  </property>
  <property fmtid="{D5CDD505-2E9C-101B-9397-08002B2CF9AE}" pid="4" name="MSIP_Label_7bd1f144-26ac-4410-8fdb-05c7de218e82_SetDate">
    <vt:lpwstr>2024-12-26T17:58:54Z</vt:lpwstr>
  </property>
  <property fmtid="{D5CDD505-2E9C-101B-9397-08002B2CF9AE}" pid="5" name="MSIP_Label_7bd1f144-26ac-4410-8fdb-05c7de218e82_Method">
    <vt:lpwstr>Standard</vt:lpwstr>
  </property>
  <property fmtid="{D5CDD505-2E9C-101B-9397-08002B2CF9AE}" pid="6" name="MSIP_Label_7bd1f144-26ac-4410-8fdb-05c7de218e82_Name">
    <vt:lpwstr>FR Usage restreint</vt:lpwstr>
  </property>
  <property fmtid="{D5CDD505-2E9C-101B-9397-08002B2CF9AE}" pid="7" name="MSIP_Label_7bd1f144-26ac-4410-8fdb-05c7de218e82_SiteId">
    <vt:lpwstr>8b87af7d-8647-4dc7-8df4-5f69a2011bb5</vt:lpwstr>
  </property>
  <property fmtid="{D5CDD505-2E9C-101B-9397-08002B2CF9AE}" pid="8" name="MSIP_Label_7bd1f144-26ac-4410-8fdb-05c7de218e82_ActionId">
    <vt:lpwstr>8e337f7b-0c49-4cbf-8e5b-d251f2888899</vt:lpwstr>
  </property>
  <property fmtid="{D5CDD505-2E9C-101B-9397-08002B2CF9AE}" pid="9" name="MSIP_Label_7bd1f144-26ac-4410-8fdb-05c7de218e82_ContentBits">
    <vt:lpwstr>3</vt:lpwstr>
  </property>
</Properties>
</file>