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embeddedFontLst>
    <p:embeddedFont>
      <p:font typeface="HarmonyOS Sans SC" panose="00000500000000000000" pitchFamily="2" charset="-122"/>
      <p:regular r:id="rId7"/>
      <p:bold r:id="rId8"/>
    </p:embeddedFont>
    <p:embeddedFont>
      <p:font typeface="得意黑" pitchFamily="2" charset="-122"/>
      <p:italic r:id="rId9"/>
    </p:embeddedFont>
    <p:embeddedFont>
      <p:font typeface="等线" panose="02010600030101010101" pitchFamily="2" charset="-122"/>
      <p:regular r:id="rId10"/>
      <p:bold r:id="rId11"/>
    </p:embeddedFont>
    <p:embeddedFont>
      <p:font typeface="等线 Light" panose="02010600030101010101" pitchFamily="2" charset="-122"/>
      <p:regular r:id="rId12"/>
    </p:embeddedFont>
    <p:embeddedFont>
      <p:font typeface="Cascadia Code" panose="020B0609020000020004" pitchFamily="49" charset="0"/>
      <p:regular r:id="rId13"/>
      <p:bold r:id="rId14"/>
      <p:italic r:id="rId15"/>
      <p:boldItalic r:id="rId16"/>
    </p:embeddedFont>
    <p:embeddedFont>
      <p:font typeface="Cascadia Code PL" panose="020B0609020000020004" pitchFamily="49" charset="0"/>
      <p:regular r:id="rId17"/>
      <p:bold r:id="rId18"/>
      <p:italic r:id="rId19"/>
      <p:boldItalic r:id="rId20"/>
    </p:embeddedFont>
    <p:embeddedFont>
      <p:font typeface="Cascadia Mono" panose="020B0609020000020004" pitchFamily="49" charset="0"/>
      <p:regular r:id="rId21"/>
      <p:bold r:id="rId22"/>
      <p:italic r:id="rId23"/>
      <p:boldItalic r:id="rId24"/>
    </p:embeddedFont>
    <p:embeddedFont>
      <p:font typeface="Cascadia Mono PL" panose="020B0609020000020004" pitchFamily="49" charset="0"/>
      <p:regular r:id="rId25"/>
      <p:bold r:id="rId26"/>
      <p:italic r:id="rId27"/>
      <p:boldItalic r:id="rId28"/>
    </p:embeddedFont>
    <p:embeddedFont>
      <p:font typeface="HarmonyOS Sans" panose="00000500000000000000" pitchFamily="2" charset="0"/>
      <p:regular r:id="rId29"/>
      <p:bold r:id="rId30"/>
    </p:embeddedFont>
    <p:embeddedFont>
      <p:font typeface="HarmonyOS Sans Condensed" panose="00000500000000000000" pitchFamily="2" charset="0"/>
      <p:regular r:id="rId31"/>
      <p:bold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34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font" Target="fonts/font26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36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font" Target="fonts/font24.fntdata"/><Relationship Id="rId35" Type="http://schemas.openxmlformats.org/officeDocument/2006/relationships/theme" Target="theme/theme1.xml"/><Relationship Id="rId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CAACE-3D55-404F-A813-2C6DFCF1AFF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5F291-B0F2-4A28-B50B-E6CF6A80B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3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0CEDF-AB13-415D-9060-82DD70D0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88084-11D2-4BB7-B940-EC170D83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0AE3-4180-44F0-9218-FC74B412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5FBCE-4BE5-46A3-B55A-0042A01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9B2C8-3B61-4B23-BBE7-A60F92FE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C99D6-6DCD-4800-8C3B-DC88F5D8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6026C-A5A5-47F5-8D1A-BE2E7FF8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76314-66EE-4435-A3B1-E1420FAC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8DCD5-170E-4911-A22D-2634A8E9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240DC-3694-4CB4-9DE9-EB9412A1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7111F0-3B3A-43B2-9968-65BE6510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F6F17-AB3C-4E66-BE48-0272C2CB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2DFF7-BA1D-4937-970B-BE56BCE8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B5D26-486C-4E12-BAB5-6E09781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0C0AC-D504-4291-B8E3-D116FC6F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24F2-823C-4AB5-AB72-8B73C5EA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60325-E793-4C96-867C-225857D1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EFD99-EF80-4CED-94CF-FD1A23A9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144C0-9D34-441C-B76A-5ABB08CC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B3C58-C881-4D0A-86F8-55AECA1D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0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0A7D0-2962-49FC-925B-44C03462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8BB37-0FE4-4471-8DFD-89EB15C4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2960B-7B1A-4A34-A47B-2C921A5A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59E5C-E9A1-4F70-A2F4-158398F7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4CBA7-E6C6-4CEB-8E01-AD77651B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0FCAD-E204-4AE1-8E66-8BC9867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6591C-1F6B-4784-8E26-993B125E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924C8-DF2B-408C-AB99-7785587B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5014C-6E20-43E7-B3F9-EB2AC91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17EA4-0E4B-40EC-9650-BF1B0AEB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B24B6-70DB-46F6-A8A5-52DA732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2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FC6E7-E500-44D5-9D69-21B866F8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B01BE-BF85-4EA0-870D-5B1D4B3C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14D79-6595-4492-8841-BBEBCB99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74E090-5EA6-4F08-9DB1-B62C00141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0415C-5829-4D03-B545-C2D23C56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06183-CD6A-494C-9E0C-D0552C1C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B4062-17DD-4A7E-A886-04E62683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D45B5-31E8-4697-ACC0-A4E06D0A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0C9BE-C8FE-406A-9264-0B315E75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20818-EEEB-49E5-B7EA-E4E9A83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A3A6F-F2F0-428C-9078-7EFCAB5A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E1FB4F-17FD-4471-BB3A-D01FE3F7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C836C5-11FF-43C3-9180-7CAFBC60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FEFA1-877D-4844-8047-DE9A84D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9EA4D-F243-4AD6-806C-87727D20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F3205-B183-41F0-A6C9-B99317CC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9BCD2-2B41-4247-BF6B-B13560DB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C1F0C-CDD4-4210-A637-46DE3A36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BEE0D-35E4-4DA0-91F8-918D0E59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39205-7995-417C-87BA-CCC80F76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99505-E09C-4F10-B3D0-5F6BCD7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CE517-D070-46A7-AA01-F5D18CC2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6E69A3-1702-4E74-8448-303E2DC6C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24E91-AFD8-4754-A52F-823FECC1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BA69E-6952-45D4-9221-BE0335FE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DAD9B-D476-41FB-8872-343037A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83CE0-D867-4438-8164-18B60F6F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2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64208A-D7A6-45BF-8351-0F7B14F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3D45F-DBCB-4F43-9E1D-C270E5A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BBBB0-27B9-47ED-804E-8B902E0A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D2F3-8F18-40F3-B2CE-AC2AFBD6FFA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00ED0-010A-48D6-827B-7DC1C8A93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4B493-05E1-42AD-96B1-0CFD6AFB4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0999C2-D989-465D-8BDA-D9E4B8077E88}"/>
              </a:ext>
            </a:extLst>
          </p:cNvPr>
          <p:cNvSpPr/>
          <p:nvPr/>
        </p:nvSpPr>
        <p:spPr>
          <a:xfrm>
            <a:off x="2436986" y="919079"/>
            <a:ext cx="731802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DR</a:t>
            </a:r>
            <a:r>
              <a:rPr lang="zh-CN" alt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使用的字体展示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216B58-7E24-46A3-9D85-5925C59299DC}"/>
              </a:ext>
            </a:extLst>
          </p:cNvPr>
          <p:cNvSpPr/>
          <p:nvPr/>
        </p:nvSpPr>
        <p:spPr>
          <a:xfrm>
            <a:off x="8936362" y="5015591"/>
            <a:ext cx="2420855" cy="11541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s</a:t>
            </a:r>
            <a:r>
              <a:rPr lang="en-US" altLang="zh-CN" sz="44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henjack</a:t>
            </a:r>
          </a:p>
          <a:p>
            <a:pPr algn="ctr"/>
            <a:r>
              <a:rPr lang="en-US" altLang="zh-CN" sz="11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20211125</a:t>
            </a:r>
          </a:p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20221116</a:t>
            </a: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4207B6-61EA-4776-A31E-B21CBECD36FF}"/>
              </a:ext>
            </a:extLst>
          </p:cNvPr>
          <p:cNvSpPr/>
          <p:nvPr/>
        </p:nvSpPr>
        <p:spPr>
          <a:xfrm>
            <a:off x="4567376" y="3429000"/>
            <a:ext cx="305724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字体类型：普通</a:t>
            </a:r>
            <a:endParaRPr lang="en-US" altLang="zh-CN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ctr"/>
            <a:r>
              <a:rPr lang="zh-CN" altLang="en-US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字号：</a:t>
            </a:r>
            <a:r>
              <a:rPr lang="en-US" altLang="zh-CN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18</a:t>
            </a:r>
            <a:endParaRPr lang="zh-CN" altLang="en-US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9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742D0B-CFC3-4C1A-94DF-E50FEC7EF21C}"/>
              </a:ext>
            </a:extLst>
          </p:cNvPr>
          <p:cNvSpPr/>
          <p:nvPr/>
        </p:nvSpPr>
        <p:spPr>
          <a:xfrm>
            <a:off x="235016" y="242423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鸿蒙字体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43B418-3F44-4B33-9DD6-832D132AF70C}"/>
              </a:ext>
            </a:extLst>
          </p:cNvPr>
          <p:cNvSpPr txBox="1"/>
          <p:nvPr/>
        </p:nvSpPr>
        <p:spPr>
          <a:xfrm>
            <a:off x="232288" y="2366082"/>
            <a:ext cx="8234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 SC" panose="00000500000000000000" pitchFamily="2" charset="-122"/>
                <a:ea typeface="HarmonyOS Sans SC" panose="00000500000000000000" pitchFamily="2" charset="-122"/>
              </a:rPr>
              <a:t>HarmonyOS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 Sans SC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：鸿蒙好耶！随手打点字试试，从前有座山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~</a:t>
            </a:r>
          </a:p>
          <a:p>
            <a:r>
              <a:rPr lang="en-US" altLang="zh-CN" dirty="0" err="1">
                <a:latin typeface="HarmonyOS Sans SC" panose="00000500000000000000" pitchFamily="2" charset="-122"/>
                <a:ea typeface="HarmonyOS Sans SC" panose="00000500000000000000" pitchFamily="2" charset="-122"/>
              </a:rPr>
              <a:t>abcdefghijklmnopqrstuvwxyz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 ABCDEFGHIJKLMNOPQRSTUVWXYZ</a:t>
            </a:r>
          </a:p>
          <a:p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·1234567890-=~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！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@#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￥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%……&amp;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*（）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——+【】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、；‘，。、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{}|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：“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《》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？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`1234567890-=~!@#$%^&amp;*()_+[]\;’,./{}|:”&lt;&gt;?</a:t>
            </a:r>
            <a:endParaRPr lang="zh-CN" altLang="en-US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78935-5256-418D-86A4-682F5B33A798}"/>
              </a:ext>
            </a:extLst>
          </p:cNvPr>
          <p:cNvSpPr txBox="1"/>
          <p:nvPr/>
        </p:nvSpPr>
        <p:spPr>
          <a:xfrm>
            <a:off x="235016" y="1165753"/>
            <a:ext cx="866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" panose="00000500000000000000" pitchFamily="2" charset="0"/>
                <a:ea typeface="HarmonyOS Sans SC" panose="00000500000000000000" pitchFamily="2" charset="-122"/>
              </a:rPr>
              <a:t>HarmonyOS</a:t>
            </a:r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 Sans</a:t>
            </a:r>
            <a:r>
              <a:rPr lang="zh-CN" altLang="en-US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：鸿蒙好耶！随手打点字试试，从前有座山</a:t>
            </a:r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~</a:t>
            </a:r>
          </a:p>
          <a:p>
            <a:r>
              <a:rPr lang="en-US" altLang="zh-CN" dirty="0" err="1">
                <a:latin typeface="HarmonyOS Sans" panose="00000500000000000000" pitchFamily="2" charset="0"/>
                <a:ea typeface="HarmonyOS Sans SC" panose="00000500000000000000" pitchFamily="2" charset="-122"/>
              </a:rPr>
              <a:t>abcdefghijklmnopqrstuvwxyz</a:t>
            </a:r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 ABCDEFGHIJKLMNOPQRSTUVWXYZ</a:t>
            </a:r>
          </a:p>
          <a:p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·1234567890-=~</a:t>
            </a:r>
            <a:r>
              <a:rPr lang="zh-CN" altLang="en-US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！</a:t>
            </a:r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@#</a:t>
            </a:r>
            <a:r>
              <a:rPr lang="zh-CN" altLang="en-US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￥</a:t>
            </a:r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%……&amp;</a:t>
            </a:r>
            <a:r>
              <a:rPr lang="zh-CN" altLang="en-US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*（）</a:t>
            </a:r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——+【】</a:t>
            </a:r>
            <a:r>
              <a:rPr lang="zh-CN" altLang="en-US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、；‘，。、</a:t>
            </a:r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{}|</a:t>
            </a:r>
            <a:r>
              <a:rPr lang="zh-CN" altLang="en-US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：“</a:t>
            </a:r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《》</a:t>
            </a:r>
            <a:r>
              <a:rPr lang="zh-CN" altLang="en-US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？</a:t>
            </a:r>
            <a:endParaRPr lang="en-US" altLang="zh-CN" dirty="0">
              <a:latin typeface="HarmonyOS Sans" panose="00000500000000000000" pitchFamily="2" charset="0"/>
              <a:ea typeface="HarmonyOS Sans SC" panose="00000500000000000000" pitchFamily="2" charset="-122"/>
            </a:endParaRPr>
          </a:p>
          <a:p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`1234567890-=~!@#$%^&amp;*()_+[]\;’,./{}|:”&lt;&gt;?</a:t>
            </a:r>
            <a:endParaRPr lang="zh-CN" altLang="en-US" dirty="0">
              <a:latin typeface="HarmonyOS Sans" panose="00000500000000000000" pitchFamily="2" charset="0"/>
              <a:ea typeface="HarmonyOS Sans SC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E5D2BB-11FB-4E4A-BDB6-CBEAE639AFDF}"/>
              </a:ext>
            </a:extLst>
          </p:cNvPr>
          <p:cNvSpPr txBox="1"/>
          <p:nvPr/>
        </p:nvSpPr>
        <p:spPr>
          <a:xfrm>
            <a:off x="232288" y="3566411"/>
            <a:ext cx="7882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HarmonyOS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 Sans Condensed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：鸿蒙好耶！随手打点字试试，从前有座山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~</a:t>
            </a:r>
          </a:p>
          <a:p>
            <a:r>
              <a:rPr lang="en-US" altLang="zh-CN" dirty="0" err="1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abcdefghijklmnopqrstuvwxyz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 ABCDEFGHIJKLMNOPQRSTUVWXYZ</a:t>
            </a:r>
          </a:p>
          <a:p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·1234567890-=~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！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@#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￥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%……&amp;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*（）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——+【】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、；‘，。、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{}|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：“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《》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？</a:t>
            </a:r>
            <a:endParaRPr lang="en-US" altLang="zh-CN" dirty="0">
              <a:latin typeface="HarmonyOS Sans Condensed" panose="00000500000000000000" pitchFamily="2" charset="0"/>
              <a:ea typeface="HarmonyOS Sans TC" panose="00000500000000000000" pitchFamily="2" charset="-120"/>
            </a:endParaRPr>
          </a:p>
          <a:p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`1234567890-=~!@#$%^&amp;*()_+[]\;’,./{}|:”&lt;&gt;?</a:t>
            </a:r>
            <a:endParaRPr lang="zh-CN" altLang="en-US" dirty="0">
              <a:latin typeface="HarmonyOS Sans Condensed" panose="00000500000000000000" pitchFamily="2" charset="0"/>
              <a:ea typeface="HarmonyOS Sans TC" panose="00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68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742D0B-CFC3-4C1A-94DF-E50FEC7EF21C}"/>
              </a:ext>
            </a:extLst>
          </p:cNvPr>
          <p:cNvSpPr/>
          <p:nvPr/>
        </p:nvSpPr>
        <p:spPr>
          <a:xfrm>
            <a:off x="584470" y="242423"/>
            <a:ext cx="2281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得意黑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43B418-3F44-4B33-9DD6-832D132AF70C}"/>
              </a:ext>
            </a:extLst>
          </p:cNvPr>
          <p:cNvSpPr txBox="1"/>
          <p:nvPr/>
        </p:nvSpPr>
        <p:spPr>
          <a:xfrm>
            <a:off x="232288" y="2366082"/>
            <a:ext cx="8234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得意黑" pitchFamily="2" charset="-122"/>
                <a:ea typeface="得意黑" pitchFamily="2" charset="-122"/>
              </a:rPr>
              <a:t>smiley-sans</a:t>
            </a:r>
            <a:r>
              <a:rPr lang="zh-CN" altLang="en-US" b="1" dirty="0">
                <a:latin typeface="得意黑" pitchFamily="2" charset="-122"/>
                <a:ea typeface="得意黑" pitchFamily="2" charset="-122"/>
              </a:rPr>
              <a:t>：得意黑好耶！随手打点字试试，从前有座山</a:t>
            </a:r>
            <a:r>
              <a:rPr lang="en-US" altLang="zh-CN" b="1" dirty="0">
                <a:latin typeface="得意黑" pitchFamily="2" charset="-122"/>
                <a:ea typeface="得意黑" pitchFamily="2" charset="-122"/>
              </a:rPr>
              <a:t>~ </a:t>
            </a:r>
            <a:r>
              <a:rPr lang="zh-CN" altLang="en-US" b="1" dirty="0">
                <a:latin typeface="得意黑" pitchFamily="2" charset="-122"/>
                <a:ea typeface="得意黑" pitchFamily="2" charset="-122"/>
              </a:rPr>
              <a:t>（加粗）</a:t>
            </a:r>
            <a:endParaRPr lang="en-US" altLang="zh-CN" b="1" dirty="0">
              <a:latin typeface="得意黑" pitchFamily="2" charset="-122"/>
              <a:ea typeface="得意黑" pitchFamily="2" charset="-122"/>
            </a:endParaRPr>
          </a:p>
          <a:p>
            <a:r>
              <a:rPr lang="en-US" altLang="zh-CN" b="1" dirty="0" err="1">
                <a:latin typeface="得意黑" pitchFamily="2" charset="-122"/>
                <a:ea typeface="得意黑" pitchFamily="2" charset="-122"/>
              </a:rPr>
              <a:t>abcdefghijklmnopqrstuvwxyz</a:t>
            </a:r>
            <a:r>
              <a:rPr lang="en-US" altLang="zh-CN" b="1" dirty="0">
                <a:latin typeface="得意黑" pitchFamily="2" charset="-122"/>
                <a:ea typeface="得意黑" pitchFamily="2" charset="-122"/>
              </a:rPr>
              <a:t> ABCDEFGHIJKLMNOPQRSTUVWXYZ</a:t>
            </a:r>
          </a:p>
          <a:p>
            <a:r>
              <a:rPr lang="en-US" altLang="zh-CN" b="1" dirty="0">
                <a:latin typeface="得意黑" pitchFamily="2" charset="-122"/>
                <a:ea typeface="得意黑" pitchFamily="2" charset="-122"/>
              </a:rPr>
              <a:t>·1234567890-=~</a:t>
            </a:r>
            <a:r>
              <a:rPr lang="zh-CN" altLang="en-US" b="1" dirty="0">
                <a:latin typeface="得意黑" pitchFamily="2" charset="-122"/>
                <a:ea typeface="得意黑" pitchFamily="2" charset="-122"/>
              </a:rPr>
              <a:t>！</a:t>
            </a:r>
            <a:r>
              <a:rPr lang="en-US" altLang="zh-CN" b="1" dirty="0">
                <a:latin typeface="得意黑" pitchFamily="2" charset="-122"/>
                <a:ea typeface="得意黑" pitchFamily="2" charset="-122"/>
              </a:rPr>
              <a:t>@#</a:t>
            </a:r>
            <a:r>
              <a:rPr lang="zh-CN" altLang="en-US" b="1" dirty="0">
                <a:latin typeface="得意黑" pitchFamily="2" charset="-122"/>
                <a:ea typeface="得意黑" pitchFamily="2" charset="-122"/>
              </a:rPr>
              <a:t>￥</a:t>
            </a:r>
            <a:r>
              <a:rPr lang="en-US" altLang="zh-CN" b="1" dirty="0">
                <a:latin typeface="得意黑" pitchFamily="2" charset="-122"/>
                <a:ea typeface="得意黑" pitchFamily="2" charset="-122"/>
              </a:rPr>
              <a:t>%……&amp;*</a:t>
            </a:r>
            <a:r>
              <a:rPr lang="zh-CN" altLang="en-US" b="1" dirty="0">
                <a:latin typeface="得意黑" pitchFamily="2" charset="-122"/>
                <a:ea typeface="得意黑" pitchFamily="2" charset="-122"/>
              </a:rPr>
              <a:t>（）</a:t>
            </a:r>
            <a:r>
              <a:rPr lang="en-US" altLang="zh-CN" b="1" dirty="0">
                <a:latin typeface="得意黑" pitchFamily="2" charset="-122"/>
                <a:ea typeface="得意黑" pitchFamily="2" charset="-122"/>
              </a:rPr>
              <a:t>——+【】</a:t>
            </a:r>
            <a:r>
              <a:rPr lang="zh-CN" altLang="en-US" b="1" dirty="0">
                <a:latin typeface="得意黑" pitchFamily="2" charset="-122"/>
                <a:ea typeface="得意黑" pitchFamily="2" charset="-122"/>
              </a:rPr>
              <a:t>、；‘，。、</a:t>
            </a:r>
            <a:r>
              <a:rPr lang="en-US" altLang="zh-CN" b="1" dirty="0">
                <a:latin typeface="得意黑" pitchFamily="2" charset="-122"/>
                <a:ea typeface="得意黑" pitchFamily="2" charset="-122"/>
              </a:rPr>
              <a:t>{}|</a:t>
            </a:r>
            <a:r>
              <a:rPr lang="zh-CN" altLang="en-US" b="1" dirty="0">
                <a:latin typeface="得意黑" pitchFamily="2" charset="-122"/>
                <a:ea typeface="得意黑" pitchFamily="2" charset="-122"/>
              </a:rPr>
              <a:t>：“</a:t>
            </a:r>
            <a:r>
              <a:rPr lang="en-US" altLang="zh-CN" b="1" dirty="0">
                <a:latin typeface="得意黑" pitchFamily="2" charset="-122"/>
                <a:ea typeface="得意黑" pitchFamily="2" charset="-122"/>
              </a:rPr>
              <a:t>《》</a:t>
            </a:r>
            <a:r>
              <a:rPr lang="zh-CN" altLang="en-US" b="1" dirty="0">
                <a:latin typeface="得意黑" pitchFamily="2" charset="-122"/>
                <a:ea typeface="得意黑" pitchFamily="2" charset="-122"/>
              </a:rPr>
              <a:t>？</a:t>
            </a:r>
          </a:p>
          <a:p>
            <a:r>
              <a:rPr lang="en-US" altLang="zh-CN" b="1" dirty="0">
                <a:latin typeface="得意黑" pitchFamily="2" charset="-122"/>
                <a:ea typeface="得意黑" pitchFamily="2" charset="-122"/>
              </a:rPr>
              <a:t>`1234567890-=~!@#$%^&amp;*()_+[]\;’,./{}|:”&lt;&gt;?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78935-5256-418D-86A4-682F5B33A798}"/>
              </a:ext>
            </a:extLst>
          </p:cNvPr>
          <p:cNvSpPr txBox="1"/>
          <p:nvPr/>
        </p:nvSpPr>
        <p:spPr>
          <a:xfrm>
            <a:off x="235016" y="1165753"/>
            <a:ext cx="866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得意黑" pitchFamily="2" charset="-122"/>
                <a:ea typeface="得意黑" pitchFamily="2" charset="-122"/>
              </a:rPr>
              <a:t>smiley-sans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：得意黑好耶！随手打点字试试，从前有座山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~ </a:t>
            </a:r>
          </a:p>
          <a:p>
            <a:r>
              <a:rPr lang="en-US" altLang="zh-CN" dirty="0" err="1">
                <a:latin typeface="得意黑" pitchFamily="2" charset="-122"/>
                <a:ea typeface="得意黑" pitchFamily="2" charset="-122"/>
              </a:rPr>
              <a:t>abcdefghijklmnopqrstuvwxyz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 ABCDEFGHIJKLMNOPQRSTUVWXYZ</a:t>
            </a:r>
          </a:p>
          <a:p>
            <a:r>
              <a:rPr lang="en-US" altLang="zh-CN" dirty="0">
                <a:latin typeface="得意黑" pitchFamily="2" charset="-122"/>
                <a:ea typeface="得意黑" pitchFamily="2" charset="-122"/>
              </a:rPr>
              <a:t>·1234567890-=~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！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@#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￥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%……&amp;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*（）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——+【】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、；‘，。、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{}|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：“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《》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？</a:t>
            </a:r>
            <a:endParaRPr lang="en-US" altLang="zh-CN" dirty="0">
              <a:latin typeface="得意黑" pitchFamily="2" charset="-122"/>
              <a:ea typeface="得意黑" pitchFamily="2" charset="-122"/>
            </a:endParaRPr>
          </a:p>
          <a:p>
            <a:r>
              <a:rPr lang="en-US" altLang="zh-CN" dirty="0">
                <a:latin typeface="得意黑" pitchFamily="2" charset="-122"/>
                <a:ea typeface="得意黑" pitchFamily="2" charset="-122"/>
              </a:rPr>
              <a:t>`1234567890-=~!@#$%^&amp;*()_+[]\;’,./{}|:”&lt;&gt;?</a:t>
            </a:r>
            <a:endParaRPr lang="zh-CN" altLang="en-US" dirty="0">
              <a:latin typeface="得意黑" pitchFamily="2" charset="-122"/>
              <a:ea typeface="得意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18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742D0B-CFC3-4C1A-94DF-E50FEC7EF21C}"/>
              </a:ext>
            </a:extLst>
          </p:cNvPr>
          <p:cNvSpPr/>
          <p:nvPr/>
        </p:nvSpPr>
        <p:spPr>
          <a:xfrm>
            <a:off x="235015" y="242423"/>
            <a:ext cx="2980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微软字体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43B418-3F44-4B33-9DD6-832D132AF70C}"/>
              </a:ext>
            </a:extLst>
          </p:cNvPr>
          <p:cNvSpPr txBox="1"/>
          <p:nvPr/>
        </p:nvSpPr>
        <p:spPr>
          <a:xfrm>
            <a:off x="232288" y="2366082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Cascadia Mono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：微软好耶！随手打点字试试，从前有座山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·1234567890-=~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！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@#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￥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%……&amp;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*（）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——+【】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、；‘，。、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{}|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：“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《》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？</a:t>
            </a:r>
            <a:endParaRPr lang="en-US" altLang="zh-CN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Mono" panose="020B0609020000020004" pitchFamily="49" charset="0"/>
              <a:ea typeface="HarmonyOS Sans SC" panose="00000500000000000000" pitchFamily="2" charset="-122"/>
              <a:cs typeface="Cascadia Mono" panose="020B06090200000200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D155B9-448E-4BCB-9A6D-0F7504AED70D}"/>
              </a:ext>
            </a:extLst>
          </p:cNvPr>
          <p:cNvSpPr txBox="1"/>
          <p:nvPr/>
        </p:nvSpPr>
        <p:spPr>
          <a:xfrm>
            <a:off x="235976" y="3566411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Cascadia Code PL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：微软好耶！随手打点字试试，从前有座山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·1234567890-=~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！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@#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￥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%……&amp;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*（）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——+【】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、；‘，。、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{}|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：“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《》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？</a:t>
            </a:r>
            <a:endParaRPr lang="en-US" altLang="zh-CN" dirty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  <a:p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Code PL" panose="020B0609020000020004" pitchFamily="49" charset="0"/>
              <a:ea typeface="HarmonyOS Sans TC" panose="00000500000000000000" pitchFamily="2" charset="-120"/>
              <a:cs typeface="Cascadia Code PL" panose="020B06090200000200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78935-5256-418D-86A4-682F5B33A798}"/>
              </a:ext>
            </a:extLst>
          </p:cNvPr>
          <p:cNvSpPr txBox="1"/>
          <p:nvPr/>
        </p:nvSpPr>
        <p:spPr>
          <a:xfrm>
            <a:off x="235016" y="1165753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Cascadia Code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：微软好耶！</a:t>
            </a:r>
            <a:r>
              <a:rPr lang="zh-CN" altLang="en-US" dirty="0">
                <a:latin typeface="Cascadia Code" panose="020B0609020000020004" pitchFamily="49" charset="0"/>
                <a:ea typeface="HarmonyOS Sans SC" panose="00000500000000000000" pitchFamily="2" charset="-122"/>
                <a:cs typeface="Cascadia Code" panose="020B0609020000020004" pitchFamily="49" charset="0"/>
              </a:rPr>
              <a:t>随手打点字试试，从前有座山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·1234567890-=~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！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@#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￥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%……&amp;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*（）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——+【】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、；‘，。、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{}|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：“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《》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？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Code" panose="020B0609020000020004" pitchFamily="49" charset="0"/>
              <a:ea typeface="HarmonyOS Sans TC" panose="00000500000000000000" pitchFamily="2" charset="-120"/>
              <a:cs typeface="Cascadia Code" panose="020B060902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E5D2BB-11FB-4E4A-BDB6-CBEAE639AFDF}"/>
              </a:ext>
            </a:extLst>
          </p:cNvPr>
          <p:cNvSpPr txBox="1"/>
          <p:nvPr/>
        </p:nvSpPr>
        <p:spPr>
          <a:xfrm>
            <a:off x="232288" y="4766740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Cascadia Mono PL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：微软好耶！随手打点字试试，从前有座山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·1234567890-=~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！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@#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￥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%……&amp;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*（）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——+【】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、；‘，。、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{}|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：“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《》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？</a:t>
            </a:r>
            <a:endParaRPr lang="en-US" altLang="zh-CN" dirty="0">
              <a:latin typeface="Cascadia Mono PL" panose="020B0609020000020004" pitchFamily="49" charset="0"/>
              <a:ea typeface="Cascadia Mono PL" panose="020B0609020000020004" pitchFamily="49" charset="0"/>
              <a:cs typeface="Cascadia Mono PL" panose="020B0609020000020004" pitchFamily="49" charset="0"/>
            </a:endParaRPr>
          </a:p>
          <a:p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Mono PL" panose="020B0609020000020004" pitchFamily="49" charset="0"/>
              <a:ea typeface="HarmonyOS Sans TC" panose="00000500000000000000" pitchFamily="2" charset="-120"/>
              <a:cs typeface="Cascadia Mono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2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415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等线 Light</vt:lpstr>
      <vt:lpstr>Cascadia Mono PL</vt:lpstr>
      <vt:lpstr>Cascadia Code PL</vt:lpstr>
      <vt:lpstr>HarmonyOS Sans</vt:lpstr>
      <vt:lpstr>Arial</vt:lpstr>
      <vt:lpstr>Cascadia Mono</vt:lpstr>
      <vt:lpstr>Cascadia Code</vt:lpstr>
      <vt:lpstr>HarmonyOS Sans Condensed</vt:lpstr>
      <vt:lpstr>得意黑</vt:lpstr>
      <vt:lpstr>HarmonyOS Sans SC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瑗杰</dc:creator>
  <cp:lastModifiedBy>shen jack</cp:lastModifiedBy>
  <cp:revision>23</cp:revision>
  <dcterms:created xsi:type="dcterms:W3CDTF">2021-11-25T14:13:52Z</dcterms:created>
  <dcterms:modified xsi:type="dcterms:W3CDTF">2022-11-16T14:56:16Z</dcterms:modified>
</cp:coreProperties>
</file>