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Gotham" charset="1" panose="00000000000000000000"/>
      <p:regular r:id="rId10"/>
    </p:embeddedFont>
    <p:embeddedFont>
      <p:font typeface="Gotham Bold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3177830">
            <a:off x="-4855485" y="-117294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044881" y="3275634"/>
            <a:ext cx="12198237" cy="2291464"/>
            <a:chOff x="0" y="0"/>
            <a:chExt cx="3212705" cy="6035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2704" cy="603513"/>
            </a:xfrm>
            <a:custGeom>
              <a:avLst/>
              <a:gdLst/>
              <a:ahLst/>
              <a:cxnLst/>
              <a:rect r="r" b="b" t="t" l="l"/>
              <a:pathLst>
                <a:path h="603513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212705" cy="632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958619" y="4620987"/>
            <a:ext cx="6131182" cy="94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 spc="308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Grupo 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235990" y="3066084"/>
            <a:ext cx="11159517" cy="186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70"/>
              </a:lnSpc>
              <a:spcBef>
                <a:spcPct val="0"/>
              </a:spcBef>
            </a:pPr>
            <a:r>
              <a:rPr lang="en-US" b="true" sz="10907" spc="1527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AVANCE 1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417836" y="6874219"/>
            <a:ext cx="7212748" cy="3013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0"/>
              </a:lnSpc>
            </a:pPr>
          </a:p>
          <a:p>
            <a:pPr algn="ctr">
              <a:lnSpc>
                <a:spcPts val="3990"/>
              </a:lnSpc>
            </a:pP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Emilio Bergez A.</a:t>
            </a:r>
          </a:p>
          <a:p>
            <a:pPr algn="ctr">
              <a:lnSpc>
                <a:spcPts val="3990"/>
              </a:lnSpc>
            </a:pP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Luis Rosso C.</a:t>
            </a:r>
          </a:p>
          <a:p>
            <a:pPr algn="ctr">
              <a:lnSpc>
                <a:spcPts val="3990"/>
              </a:lnSpc>
            </a:pP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Manuel Pérez R.</a:t>
            </a:r>
          </a:p>
          <a:p>
            <a:pPr algn="ctr">
              <a:lnSpc>
                <a:spcPts val="3990"/>
              </a:lnSpc>
            </a:pP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Agustin Montero C.</a:t>
            </a:r>
          </a:p>
          <a:p>
            <a:pPr algn="ctr">
              <a:lnSpc>
                <a:spcPts val="399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6082" y="3569565"/>
            <a:ext cx="992463" cy="99246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48235" y="4950011"/>
            <a:ext cx="508158" cy="543805"/>
            <a:chOff x="0" y="0"/>
            <a:chExt cx="812800" cy="8698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8235" y="5884341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3945801">
            <a:off x="14804003" y="8900115"/>
            <a:ext cx="5194261" cy="519426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3945801">
            <a:off x="15080301" y="7765426"/>
            <a:ext cx="2108220" cy="4335696"/>
          </a:xfrm>
          <a:custGeom>
            <a:avLst/>
            <a:gdLst/>
            <a:ahLst/>
            <a:cxnLst/>
            <a:rect r="r" b="b" t="t" l="l"/>
            <a:pathLst>
              <a:path h="4335696" w="2108220">
                <a:moveTo>
                  <a:pt x="0" y="0"/>
                </a:moveTo>
                <a:lnTo>
                  <a:pt x="2108220" y="0"/>
                </a:lnTo>
                <a:lnTo>
                  <a:pt x="2108220" y="4335697"/>
                </a:lnTo>
                <a:lnTo>
                  <a:pt x="0" y="43356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284303" y="3743319"/>
            <a:ext cx="8503591" cy="5867478"/>
          </a:xfrm>
          <a:custGeom>
            <a:avLst/>
            <a:gdLst/>
            <a:ahLst/>
            <a:cxnLst/>
            <a:rect r="r" b="b" t="t" l="l"/>
            <a:pathLst>
              <a:path h="5867478" w="8503591">
                <a:moveTo>
                  <a:pt x="0" y="0"/>
                </a:moveTo>
                <a:lnTo>
                  <a:pt x="8503591" y="0"/>
                </a:lnTo>
                <a:lnTo>
                  <a:pt x="8503591" y="5867478"/>
                </a:lnTo>
                <a:lnTo>
                  <a:pt x="0" y="58674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602675">
            <a:off x="11165781" y="305867"/>
            <a:ext cx="7070708" cy="6089693"/>
          </a:xfrm>
          <a:custGeom>
            <a:avLst/>
            <a:gdLst/>
            <a:ahLst/>
            <a:cxnLst/>
            <a:rect r="r" b="b" t="t" l="l"/>
            <a:pathLst>
              <a:path h="6089693" w="7070708">
                <a:moveTo>
                  <a:pt x="0" y="0"/>
                </a:moveTo>
                <a:lnTo>
                  <a:pt x="7070708" y="0"/>
                </a:lnTo>
                <a:lnTo>
                  <a:pt x="7070708" y="6089693"/>
                </a:lnTo>
                <a:lnTo>
                  <a:pt x="0" y="60896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368240" y="-2419774"/>
            <a:ext cx="10192637" cy="1019263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2541559" y="1190625"/>
            <a:ext cx="6279964" cy="95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78"/>
              </a:lnSpc>
            </a:pPr>
            <a:r>
              <a:rPr lang="en-US" sz="7400" spc="370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Diseño CAD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06082" y="4725682"/>
            <a:ext cx="992463" cy="99246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932045" y="3344454"/>
            <a:ext cx="5074690" cy="5074690"/>
          </a:xfrm>
          <a:custGeom>
            <a:avLst/>
            <a:gdLst/>
            <a:ahLst/>
            <a:cxnLst/>
            <a:rect r="r" b="b" t="t" l="l"/>
            <a:pathLst>
              <a:path h="5074690" w="5074690">
                <a:moveTo>
                  <a:pt x="0" y="0"/>
                </a:moveTo>
                <a:lnTo>
                  <a:pt x="5074691" y="0"/>
                </a:lnTo>
                <a:lnTo>
                  <a:pt x="5074691" y="5074690"/>
                </a:lnTo>
                <a:lnTo>
                  <a:pt x="0" y="50746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64906" y="3912416"/>
            <a:ext cx="4301046" cy="4332906"/>
          </a:xfrm>
          <a:custGeom>
            <a:avLst/>
            <a:gdLst/>
            <a:ahLst/>
            <a:cxnLst/>
            <a:rect r="r" b="b" t="t" l="l"/>
            <a:pathLst>
              <a:path h="4332906" w="4301046">
                <a:moveTo>
                  <a:pt x="0" y="0"/>
                </a:moveTo>
                <a:lnTo>
                  <a:pt x="4301047" y="0"/>
                </a:lnTo>
                <a:lnTo>
                  <a:pt x="4301047" y="4332906"/>
                </a:lnTo>
                <a:lnTo>
                  <a:pt x="0" y="43329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64453" y="589189"/>
            <a:ext cx="11084565" cy="2583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99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SELECCION DE MOTORES Y DRIVERS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38031" y="8361994"/>
            <a:ext cx="2262718" cy="48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0"/>
              </a:lnSpc>
            </a:pP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NEMA 17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84070" y="8578203"/>
            <a:ext cx="2262718" cy="489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0"/>
              </a:lnSpc>
            </a:pPr>
            <a:r>
              <a:rPr lang="en-US" sz="28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DRV8825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3945801">
            <a:off x="16205190" y="7090452"/>
            <a:ext cx="2108220" cy="4335696"/>
          </a:xfrm>
          <a:custGeom>
            <a:avLst/>
            <a:gdLst/>
            <a:ahLst/>
            <a:cxnLst/>
            <a:rect r="r" b="b" t="t" l="l"/>
            <a:pathLst>
              <a:path h="4335696" w="2108220">
                <a:moveTo>
                  <a:pt x="0" y="0"/>
                </a:moveTo>
                <a:lnTo>
                  <a:pt x="2108220" y="0"/>
                </a:lnTo>
                <a:lnTo>
                  <a:pt x="2108220" y="4335696"/>
                </a:lnTo>
                <a:lnTo>
                  <a:pt x="0" y="43356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980789">
            <a:off x="15732250" y="8257052"/>
            <a:ext cx="2108220" cy="4335696"/>
          </a:xfrm>
          <a:custGeom>
            <a:avLst/>
            <a:gdLst/>
            <a:ahLst/>
            <a:cxnLst/>
            <a:rect r="r" b="b" t="t" l="l"/>
            <a:pathLst>
              <a:path h="4335696" w="2108220">
                <a:moveTo>
                  <a:pt x="0" y="0"/>
                </a:moveTo>
                <a:lnTo>
                  <a:pt x="2108220" y="0"/>
                </a:lnTo>
                <a:lnTo>
                  <a:pt x="2108220" y="4335696"/>
                </a:lnTo>
                <a:lnTo>
                  <a:pt x="0" y="43356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2137164">
            <a:off x="14730758" y="-1575882"/>
            <a:ext cx="3165323" cy="6509701"/>
          </a:xfrm>
          <a:custGeom>
            <a:avLst/>
            <a:gdLst/>
            <a:ahLst/>
            <a:cxnLst/>
            <a:rect r="r" b="b" t="t" l="l"/>
            <a:pathLst>
              <a:path h="6509701" w="3165323">
                <a:moveTo>
                  <a:pt x="0" y="0"/>
                </a:moveTo>
                <a:lnTo>
                  <a:pt x="3165324" y="0"/>
                </a:lnTo>
                <a:lnTo>
                  <a:pt x="3165324" y="6509701"/>
                </a:lnTo>
                <a:lnTo>
                  <a:pt x="0" y="6509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204881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4197141">
            <a:off x="16393072" y="-470511"/>
            <a:ext cx="3165323" cy="6509701"/>
          </a:xfrm>
          <a:custGeom>
            <a:avLst/>
            <a:gdLst/>
            <a:ahLst/>
            <a:cxnLst/>
            <a:rect r="r" b="b" t="t" l="l"/>
            <a:pathLst>
              <a:path h="6509701" w="3165323">
                <a:moveTo>
                  <a:pt x="0" y="0"/>
                </a:moveTo>
                <a:lnTo>
                  <a:pt x="3165323" y="0"/>
                </a:lnTo>
                <a:lnTo>
                  <a:pt x="3165323" y="6509701"/>
                </a:lnTo>
                <a:lnTo>
                  <a:pt x="0" y="6509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48235" y="5881799"/>
            <a:ext cx="508158" cy="543805"/>
            <a:chOff x="0" y="0"/>
            <a:chExt cx="812800" cy="8698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48235" y="4019952"/>
            <a:ext cx="508158" cy="543805"/>
            <a:chOff x="0" y="0"/>
            <a:chExt cx="812800" cy="869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6082" y="5884341"/>
            <a:ext cx="992463" cy="99246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39471" y="8737362"/>
            <a:ext cx="3697059" cy="36970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373119" y="-1315898"/>
            <a:ext cx="3499668" cy="13405540"/>
            <a:chOff x="0" y="0"/>
            <a:chExt cx="21219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8235" y="4950011"/>
            <a:ext cx="508158" cy="543805"/>
            <a:chOff x="0" y="0"/>
            <a:chExt cx="812800" cy="8698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48235" y="4015681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579445" y="2741394"/>
            <a:ext cx="7734203" cy="4961038"/>
          </a:xfrm>
          <a:custGeom>
            <a:avLst/>
            <a:gdLst/>
            <a:ahLst/>
            <a:cxnLst/>
            <a:rect r="r" b="b" t="t" l="l"/>
            <a:pathLst>
              <a:path h="4961038" w="7734203">
                <a:moveTo>
                  <a:pt x="0" y="0"/>
                </a:moveTo>
                <a:lnTo>
                  <a:pt x="7734203" y="0"/>
                </a:lnTo>
                <a:lnTo>
                  <a:pt x="7734203" y="4961039"/>
                </a:lnTo>
                <a:lnTo>
                  <a:pt x="0" y="4961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669801" y="2967918"/>
            <a:ext cx="6978718" cy="4507992"/>
          </a:xfrm>
          <a:custGeom>
            <a:avLst/>
            <a:gdLst/>
            <a:ahLst/>
            <a:cxnLst/>
            <a:rect r="r" b="b" t="t" l="l"/>
            <a:pathLst>
              <a:path h="4507992" w="6978718">
                <a:moveTo>
                  <a:pt x="0" y="0"/>
                </a:moveTo>
                <a:lnTo>
                  <a:pt x="6978718" y="0"/>
                </a:lnTo>
                <a:lnTo>
                  <a:pt x="6978718" y="4507992"/>
                </a:lnTo>
                <a:lnTo>
                  <a:pt x="0" y="45079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512825" y="671149"/>
            <a:ext cx="11084565" cy="1269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99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CODIGO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DAGzi83RyGM</dc:identifier>
  <dcterms:modified xsi:type="dcterms:W3CDTF">2011-08-01T06:04:30Z</dcterms:modified>
  <cp:revision>1</cp:revision>
  <dc:title>Portfolıo</dc:title>
</cp:coreProperties>
</file>