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58" r:id="rId3"/>
    <p:sldId id="282" r:id="rId4"/>
    <p:sldId id="271" r:id="rId5"/>
    <p:sldId id="274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4E29"/>
    <a:srgbClr val="FD8D3B"/>
    <a:srgbClr val="FFB24C"/>
    <a:srgbClr val="FEDA75"/>
    <a:srgbClr val="2C8BBF"/>
    <a:srgbClr val="7BCCC5"/>
    <a:srgbClr val="CBECC5"/>
    <a:srgbClr val="D2A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6"/>
    <p:restoredTop sz="95728"/>
  </p:normalViewPr>
  <p:slideViewPr>
    <p:cSldViewPr snapToGrid="0" snapToObjects="1">
      <p:cViewPr varScale="1">
        <p:scale>
          <a:sx n="128" d="100"/>
          <a:sy n="128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CD189-8157-2A44-85E5-AFE4CBB12A7E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98386-AC47-9244-8E75-3D4333D4D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3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-if virus wanted to get faster and was a sphere, it would get smaller, but if it was a dumbbell, it would get bigger!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-all </a:t>
            </a:r>
            <a:r>
              <a:rPr lang="en-US"/>
              <a:t>because of neck term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0771C-8CDB-BD42-BE17-D13B130E7C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23AC-736E-454E-BF1D-E21D2385B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DE9B8-E5A6-FF43-817D-3975200DE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5A810-9786-254A-979D-79F1C101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AD57-59D5-8844-A055-A6CF2331C4BB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19F26-C32B-2247-8B01-D58E0015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C643-6D04-5941-A3E8-0135D750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8D75-44D6-FB44-B1C1-3AF153AA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C682-D80A-214C-8F8A-B62DE3B4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B30F7-0A52-F148-B6FE-A54C2A776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E7E51-7348-854F-B2E4-D41063D2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AD57-59D5-8844-A055-A6CF2331C4BB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B0387-D5AE-DE45-8900-FAF92EC5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8FBD9-1718-7048-9A18-CC8EB2D0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8D75-44D6-FB44-B1C1-3AF153AA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8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B807D-D744-CE49-A08B-EE6250962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03A3E-4A35-494A-8507-036497DF2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32B71-5F7C-634C-B9C8-2283ACA0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AD57-59D5-8844-A055-A6CF2331C4BB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CEAFB-E8FD-784C-B9C9-BCC032EC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AE2E0-9D1C-F748-854C-DFA819C0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8D75-44D6-FB44-B1C1-3AF153AA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6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7ED4-D02C-4B4C-855B-458CAA4A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D513-DD81-A34F-9392-7C113854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8110-590F-0F4A-AB06-64AF3814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AD57-59D5-8844-A055-A6CF2331C4BB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2B14D-E972-5B4F-9FDE-EBE6D73F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D99CA-A8EB-8D45-9F9C-D3391D30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8D75-44D6-FB44-B1C1-3AF153AA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2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FB7F-4A20-D043-931E-B6BDF0C8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E735B-AD36-3E49-BD12-907150D67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34E8-4761-C34A-922A-5200C48C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AD57-59D5-8844-A055-A6CF2331C4BB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1B1F1-FF43-8145-80D9-FB7CCAE5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DC897-8CB8-4E4A-AEA1-4AFDEF2D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8D75-44D6-FB44-B1C1-3AF153AA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4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03F6-32CC-5644-99F3-4F8CEC7A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5BB88-8F75-E14E-9D07-28A8E6391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38DD8-F44C-DE4E-81B1-D02B8DC5C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AC896-45FC-134A-9976-5DC055CF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AD57-59D5-8844-A055-A6CF2331C4BB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38C93-7994-E44D-A47D-CB3D78E5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8D192-D3F7-DC49-8AF7-3F937636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8D75-44D6-FB44-B1C1-3AF153AA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F0A0-C70D-214C-BADA-B0F41BC3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5DBA-DDFA-A84B-A612-428FF46C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CA3C7-BA6B-AD46-BD4A-8D8356D3D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1BACC-99CE-C841-B3A0-284A9963A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51961-6BA6-434D-B846-635439136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E25B0-2EFC-BF49-AAAF-6CB47D11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AD57-59D5-8844-A055-A6CF2331C4BB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7DE4B-4619-284E-A9A5-E21D72F2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C8D7B-2EBD-BE44-85BB-99CD05D6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8D75-44D6-FB44-B1C1-3AF153AA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4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2535-BD41-8146-BFA8-D3C82B03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D6DFE-A257-564D-A9AB-927064FC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AD57-59D5-8844-A055-A6CF2331C4BB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5B4E0-EBFE-2748-8915-C4F81EED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A63CC-584F-1A48-960D-818E7C31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8D75-44D6-FB44-B1C1-3AF153AA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9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DFD49-A990-5D4A-BA19-3970C8F2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AD57-59D5-8844-A055-A6CF2331C4BB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37E66-DF34-9947-8370-6FBA7BFF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92EC2-39EC-F54A-8EA4-308F0623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8D75-44D6-FB44-B1C1-3AF153AA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62D3-0D9B-DE47-918B-87299E83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B032B-F8D5-AB49-826B-B21C3C22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90AAB-B6B5-0A4B-A2AC-79237DC5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BFD30-E0E7-D049-A6F3-D27FD050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AD57-59D5-8844-A055-A6CF2331C4BB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3D73C-5131-D24C-BFE0-BD8E2CC3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FEB21-B0D6-B142-AE74-439352D3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8D75-44D6-FB44-B1C1-3AF153AA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8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4173-AC27-B342-A314-CFA6D0F0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ABFB3-2EE2-724A-8FBD-316A1A8CE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EC0BA-A7C0-B549-A01F-FC024242A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08A9B-CC13-BD4F-8F9F-6A22D888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AD57-59D5-8844-A055-A6CF2331C4BB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49B24-09AF-7743-A82B-68628515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3E870-CD60-FF42-B954-8A076845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8D75-44D6-FB44-B1C1-3AF153AA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7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AEC-8EC1-4D48-BF9E-6F37960B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3446F-290C-8B4F-99E6-187FE1C08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4CDA5-F5B2-474F-BA58-7EE7E1E01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AAD57-59D5-8844-A055-A6CF2331C4BB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C2395-668D-AC41-9613-58064547B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E662-91E3-E848-A710-BC2AFB3F2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98D75-44D6-FB44-B1C1-3AF153AA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emf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2.emf"/><Relationship Id="rId12" Type="http://schemas.openxmlformats.org/officeDocument/2006/relationships/image" Target="../media/image7.emf"/><Relationship Id="rId17" Type="http://schemas.openxmlformats.org/officeDocument/2006/relationships/image" Target="../media/image13.png"/><Relationship Id="rId2" Type="http://schemas.openxmlformats.org/officeDocument/2006/relationships/image" Target="../media/image1.emf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3.emf"/><Relationship Id="rId7" Type="http://schemas.openxmlformats.org/officeDocument/2006/relationships/image" Target="../media/image13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47.emf"/><Relationship Id="rId4" Type="http://schemas.openxmlformats.org/officeDocument/2006/relationships/image" Target="../media/image12.png"/><Relationship Id="rId9" Type="http://schemas.openxmlformats.org/officeDocument/2006/relationships/image" Target="../media/image4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g"/><Relationship Id="rId3" Type="http://schemas.openxmlformats.org/officeDocument/2006/relationships/image" Target="../media/image49.jpg"/><Relationship Id="rId7" Type="http://schemas.openxmlformats.org/officeDocument/2006/relationships/image" Target="../media/image53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jpg"/><Relationship Id="rId5" Type="http://schemas.openxmlformats.org/officeDocument/2006/relationships/image" Target="../media/image51.jpg"/><Relationship Id="rId10" Type="http://schemas.openxmlformats.org/officeDocument/2006/relationships/image" Target="../media/image56.jpg"/><Relationship Id="rId4" Type="http://schemas.openxmlformats.org/officeDocument/2006/relationships/image" Target="../media/image50.jpg"/><Relationship Id="rId9" Type="http://schemas.openxmlformats.org/officeDocument/2006/relationships/image" Target="../media/image5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emf"/><Relationship Id="rId7" Type="http://schemas.openxmlformats.org/officeDocument/2006/relationships/image" Target="../media/image24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40.jp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0.jp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44.emf"/><Relationship Id="rId4" Type="http://schemas.openxmlformats.org/officeDocument/2006/relationships/image" Target="../media/image12.png"/><Relationship Id="rId9" Type="http://schemas.openxmlformats.org/officeDocument/2006/relationships/image" Target="../media/image4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2127AC-E870-2440-BB15-1E6772BFF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54" y="111845"/>
            <a:ext cx="3963152" cy="264210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97B207-9ADD-CD49-B087-61D56A804734}"/>
              </a:ext>
            </a:extLst>
          </p:cNvPr>
          <p:cNvCxnSpPr>
            <a:cxnSpLocks/>
          </p:cNvCxnSpPr>
          <p:nvPr/>
        </p:nvCxnSpPr>
        <p:spPr>
          <a:xfrm>
            <a:off x="8033391" y="391044"/>
            <a:ext cx="15792" cy="2159839"/>
          </a:xfrm>
          <a:prstGeom prst="line">
            <a:avLst/>
          </a:prstGeom>
          <a:ln>
            <a:solidFill>
              <a:srgbClr val="EF614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58615B-18EF-AB4C-952F-DFAABCB3028D}"/>
              </a:ext>
            </a:extLst>
          </p:cNvPr>
          <p:cNvCxnSpPr>
            <a:cxnSpLocks/>
          </p:cNvCxnSpPr>
          <p:nvPr/>
        </p:nvCxnSpPr>
        <p:spPr>
          <a:xfrm>
            <a:off x="8335219" y="431134"/>
            <a:ext cx="0" cy="2119749"/>
          </a:xfrm>
          <a:prstGeom prst="line">
            <a:avLst/>
          </a:prstGeom>
          <a:ln>
            <a:solidFill>
              <a:srgbClr val="DAA52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5E1C89-71FE-5C44-94EB-66B48B1BABF2}"/>
              </a:ext>
            </a:extLst>
          </p:cNvPr>
          <p:cNvCxnSpPr>
            <a:cxnSpLocks/>
          </p:cNvCxnSpPr>
          <p:nvPr/>
        </p:nvCxnSpPr>
        <p:spPr>
          <a:xfrm>
            <a:off x="8478296" y="391044"/>
            <a:ext cx="0" cy="2159839"/>
          </a:xfrm>
          <a:prstGeom prst="line">
            <a:avLst/>
          </a:prstGeom>
          <a:ln>
            <a:solidFill>
              <a:srgbClr val="B2222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68FD59-4595-114E-B895-F838B133A041}"/>
              </a:ext>
            </a:extLst>
          </p:cNvPr>
          <p:cNvCxnSpPr>
            <a:cxnSpLocks/>
          </p:cNvCxnSpPr>
          <p:nvPr/>
        </p:nvCxnSpPr>
        <p:spPr>
          <a:xfrm>
            <a:off x="9077143" y="368377"/>
            <a:ext cx="0" cy="2182506"/>
          </a:xfrm>
          <a:prstGeom prst="line">
            <a:avLst/>
          </a:prstGeom>
          <a:ln>
            <a:solidFill>
              <a:srgbClr val="037F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B462D0-EDEE-784C-B9C4-B3D4FB74F6D7}"/>
              </a:ext>
            </a:extLst>
          </p:cNvPr>
          <p:cNvCxnSpPr>
            <a:cxnSpLocks/>
          </p:cNvCxnSpPr>
          <p:nvPr/>
        </p:nvCxnSpPr>
        <p:spPr>
          <a:xfrm>
            <a:off x="9789588" y="368377"/>
            <a:ext cx="0" cy="2182506"/>
          </a:xfrm>
          <a:prstGeom prst="line">
            <a:avLst/>
          </a:prstGeom>
          <a:ln>
            <a:solidFill>
              <a:srgbClr val="416AE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4D6558-96D7-684D-974D-D6881F9F354E}"/>
              </a:ext>
            </a:extLst>
          </p:cNvPr>
          <p:cNvCxnSpPr>
            <a:cxnSpLocks/>
          </p:cNvCxnSpPr>
          <p:nvPr/>
        </p:nvCxnSpPr>
        <p:spPr>
          <a:xfrm>
            <a:off x="8014975" y="428776"/>
            <a:ext cx="301745" cy="0"/>
          </a:xfrm>
          <a:prstGeom prst="straightConnector1">
            <a:avLst/>
          </a:prstGeom>
          <a:ln w="25400">
            <a:solidFill>
              <a:srgbClr val="EF614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CD1C47-FB68-C246-9E8C-12A1915A6DA5}"/>
              </a:ext>
            </a:extLst>
          </p:cNvPr>
          <p:cNvCxnSpPr>
            <a:cxnSpLocks/>
          </p:cNvCxnSpPr>
          <p:nvPr/>
        </p:nvCxnSpPr>
        <p:spPr>
          <a:xfrm>
            <a:off x="8316720" y="432131"/>
            <a:ext cx="196595" cy="0"/>
          </a:xfrm>
          <a:prstGeom prst="straightConnector1">
            <a:avLst/>
          </a:prstGeom>
          <a:ln w="25400">
            <a:solidFill>
              <a:srgbClr val="DAA52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90149F-A9AA-6444-81F1-82E5A1B400AF}"/>
              </a:ext>
            </a:extLst>
          </p:cNvPr>
          <p:cNvCxnSpPr>
            <a:cxnSpLocks/>
          </p:cNvCxnSpPr>
          <p:nvPr/>
        </p:nvCxnSpPr>
        <p:spPr>
          <a:xfrm>
            <a:off x="8478296" y="428776"/>
            <a:ext cx="598847" cy="0"/>
          </a:xfrm>
          <a:prstGeom prst="straightConnector1">
            <a:avLst/>
          </a:prstGeom>
          <a:ln w="25400">
            <a:solidFill>
              <a:srgbClr val="B2222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EBB780-4CEC-8A4E-A555-AA1E21150F07}"/>
              </a:ext>
            </a:extLst>
          </p:cNvPr>
          <p:cNvCxnSpPr>
            <a:cxnSpLocks/>
          </p:cNvCxnSpPr>
          <p:nvPr/>
        </p:nvCxnSpPr>
        <p:spPr>
          <a:xfrm>
            <a:off x="9107196" y="430426"/>
            <a:ext cx="682392" cy="1705"/>
          </a:xfrm>
          <a:prstGeom prst="straightConnector1">
            <a:avLst/>
          </a:prstGeom>
          <a:ln w="25400">
            <a:solidFill>
              <a:srgbClr val="037F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D717E8-D2CA-4644-8CED-B77C72A0505C}"/>
                  </a:ext>
                </a:extLst>
              </p:cNvPr>
              <p:cNvSpPr txBox="1"/>
              <p:nvPr/>
            </p:nvSpPr>
            <p:spPr>
              <a:xfrm>
                <a:off x="7837236" y="78437"/>
                <a:ext cx="65030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EF61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EF61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rgbClr val="EF61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rgbClr val="EF61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EF6148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D717E8-D2CA-4644-8CED-B77C72A05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236" y="78437"/>
                <a:ext cx="6503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C455C5-C493-C340-849C-50ADA44389AE}"/>
                  </a:ext>
                </a:extLst>
              </p:cNvPr>
              <p:cNvSpPr txBox="1"/>
              <p:nvPr/>
            </p:nvSpPr>
            <p:spPr>
              <a:xfrm>
                <a:off x="8080507" y="-51032"/>
                <a:ext cx="6614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DAA5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DAA5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rgbClr val="DAA5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rgbClr val="DAA5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𝐵𝐺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DAA52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C455C5-C493-C340-849C-50ADA4438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507" y="-51032"/>
                <a:ext cx="66140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3C08BE-C64C-CA45-B039-9860D1D7900C}"/>
                  </a:ext>
                </a:extLst>
              </p:cNvPr>
              <p:cNvSpPr txBox="1"/>
              <p:nvPr/>
            </p:nvSpPr>
            <p:spPr>
              <a:xfrm>
                <a:off x="8513315" y="82041"/>
                <a:ext cx="638893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solidFill>
                            <a:srgbClr val="B222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500" i="1" smtClean="0">
                              <a:solidFill>
                                <a:srgbClr val="B222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 smtClean="0">
                              <a:solidFill>
                                <a:srgbClr val="B222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sz="1500" b="0" i="1" smtClean="0">
                              <a:solidFill>
                                <a:srgbClr val="B222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𝐺𝐻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rgbClr val="B2222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3C08BE-C64C-CA45-B039-9860D1D79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315" y="82041"/>
                <a:ext cx="638893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A44D1F-BBA4-414F-937B-91375CCC8641}"/>
                  </a:ext>
                </a:extLst>
              </p:cNvPr>
              <p:cNvSpPr txBox="1"/>
              <p:nvPr/>
            </p:nvSpPr>
            <p:spPr>
              <a:xfrm>
                <a:off x="9163378" y="82041"/>
                <a:ext cx="614142" cy="339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solidFill>
                            <a:srgbClr val="037F8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500" i="1" smtClean="0">
                              <a:solidFill>
                                <a:srgbClr val="037F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 smtClean="0">
                              <a:solidFill>
                                <a:srgbClr val="037F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sz="1500" b="0" i="1" smtClean="0">
                              <a:solidFill>
                                <a:srgbClr val="037F8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𝐻𝐽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rgbClr val="037F8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A44D1F-BBA4-414F-937B-91375CCC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378" y="82041"/>
                <a:ext cx="614142" cy="339260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77FB6E4-49C1-4A40-A8E1-DABE4B905B20}"/>
              </a:ext>
            </a:extLst>
          </p:cNvPr>
          <p:cNvGrpSpPr/>
          <p:nvPr/>
        </p:nvGrpSpPr>
        <p:grpSpPr>
          <a:xfrm>
            <a:off x="120545" y="0"/>
            <a:ext cx="3963153" cy="2790834"/>
            <a:chOff x="350385" y="65053"/>
            <a:chExt cx="3963153" cy="2790834"/>
          </a:xfrm>
        </p:grpSpPr>
        <p:pic>
          <p:nvPicPr>
            <p:cNvPr id="19" name="Content Placeholder 4">
              <a:extLst>
                <a:ext uri="{FF2B5EF4-FFF2-40B4-BE49-F238E27FC236}">
                  <a16:creationId xmlns:a16="http://schemas.microsoft.com/office/drawing/2014/main" id="{63ED9186-26B0-DE4F-94EA-1D1BE94DC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0385" y="213785"/>
              <a:ext cx="3963153" cy="2642102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47F2B5-721B-FA43-821B-E9A1EDA9651B}"/>
                </a:ext>
              </a:extLst>
            </p:cNvPr>
            <p:cNvCxnSpPr>
              <a:cxnSpLocks/>
            </p:cNvCxnSpPr>
            <p:nvPr/>
          </p:nvCxnSpPr>
          <p:spPr>
            <a:xfrm>
              <a:off x="979238" y="363490"/>
              <a:ext cx="0" cy="2151768"/>
            </a:xfrm>
            <a:prstGeom prst="line">
              <a:avLst/>
            </a:prstGeom>
            <a:ln>
              <a:solidFill>
                <a:srgbClr val="DEA0D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9781F-82B4-5A44-BDC6-2647A9EE9FAD}"/>
                </a:ext>
              </a:extLst>
            </p:cNvPr>
            <p:cNvCxnSpPr>
              <a:cxnSpLocks/>
            </p:cNvCxnSpPr>
            <p:nvPr/>
          </p:nvCxnSpPr>
          <p:spPr>
            <a:xfrm>
              <a:off x="1301233" y="363490"/>
              <a:ext cx="0" cy="2151768"/>
            </a:xfrm>
            <a:prstGeom prst="line">
              <a:avLst/>
            </a:prstGeom>
            <a:ln>
              <a:solidFill>
                <a:srgbClr val="9470DB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4623BB8-A302-7E48-BCD8-D817CBCDB568}"/>
                </a:ext>
              </a:extLst>
            </p:cNvPr>
            <p:cNvCxnSpPr>
              <a:cxnSpLocks/>
            </p:cNvCxnSpPr>
            <p:nvPr/>
          </p:nvCxnSpPr>
          <p:spPr>
            <a:xfrm>
              <a:off x="1888081" y="363490"/>
              <a:ext cx="0" cy="2151768"/>
            </a:xfrm>
            <a:prstGeom prst="line">
              <a:avLst/>
            </a:prstGeom>
            <a:ln>
              <a:solidFill>
                <a:srgbClr val="037F8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DD403A-7810-E848-89DE-3F5B7C0EBDBD}"/>
                </a:ext>
              </a:extLst>
            </p:cNvPr>
            <p:cNvCxnSpPr>
              <a:cxnSpLocks/>
            </p:cNvCxnSpPr>
            <p:nvPr/>
          </p:nvCxnSpPr>
          <p:spPr>
            <a:xfrm>
              <a:off x="2440862" y="363490"/>
              <a:ext cx="0" cy="2151768"/>
            </a:xfrm>
            <a:prstGeom prst="line">
              <a:avLst/>
            </a:prstGeom>
            <a:ln>
              <a:solidFill>
                <a:srgbClr val="416AE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E489A86-80C4-6C42-8355-87BCE57F66AC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416592"/>
              <a:ext cx="330238" cy="0"/>
            </a:xfrm>
            <a:prstGeom prst="straightConnector1">
              <a:avLst/>
            </a:prstGeom>
            <a:ln w="25400">
              <a:solidFill>
                <a:srgbClr val="DEA0DD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A0E7BB7-5E2E-3D43-A749-CB9F8B2330B6}"/>
                </a:ext>
              </a:extLst>
            </p:cNvPr>
            <p:cNvCxnSpPr>
              <a:cxnSpLocks/>
            </p:cNvCxnSpPr>
            <p:nvPr/>
          </p:nvCxnSpPr>
          <p:spPr>
            <a:xfrm>
              <a:off x="1301233" y="416592"/>
              <a:ext cx="586848" cy="0"/>
            </a:xfrm>
            <a:prstGeom prst="straightConnector1">
              <a:avLst/>
            </a:prstGeom>
            <a:ln w="25400">
              <a:solidFill>
                <a:srgbClr val="9470D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3181D56-2036-AE4F-AB5F-1D3656C76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8081" y="416354"/>
              <a:ext cx="552781" cy="7079"/>
            </a:xfrm>
            <a:prstGeom prst="straightConnector1">
              <a:avLst/>
            </a:prstGeom>
            <a:ln w="25400">
              <a:solidFill>
                <a:srgbClr val="037F8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62CE624-3EE8-CA4B-A8D0-447F6211BC2F}"/>
                    </a:ext>
                  </a:extLst>
                </p:cNvPr>
                <p:cNvSpPr txBox="1"/>
                <p:nvPr/>
              </p:nvSpPr>
              <p:spPr>
                <a:xfrm>
                  <a:off x="723983" y="65053"/>
                  <a:ext cx="65851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DEA0D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DEA0D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srgbClr val="DEA0D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rgbClr val="DEA0D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𝐶𝐷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DEA0DD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62CE624-3EE8-CA4B-A8D0-447F6211B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83" y="65053"/>
                  <a:ext cx="658514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6BF59DE-562F-A141-AC4D-961601608ED7}"/>
                    </a:ext>
                  </a:extLst>
                </p:cNvPr>
                <p:cNvSpPr txBox="1"/>
                <p:nvPr/>
              </p:nvSpPr>
              <p:spPr>
                <a:xfrm>
                  <a:off x="1208343" y="65053"/>
                  <a:ext cx="6797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9470D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9470D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srgbClr val="9470D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rgbClr val="9470D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𝐷𝐻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9470DB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6BF59DE-562F-A141-AC4D-961601608E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8343" y="65053"/>
                  <a:ext cx="679738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3D279A2-5DC0-8443-9B9D-0868A2019B63}"/>
                    </a:ext>
                  </a:extLst>
                </p:cNvPr>
                <p:cNvSpPr txBox="1"/>
                <p:nvPr/>
              </p:nvSpPr>
              <p:spPr>
                <a:xfrm>
                  <a:off x="1816067" y="84173"/>
                  <a:ext cx="614142" cy="3392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 smtClean="0">
                            <a:solidFill>
                              <a:srgbClr val="037F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500" i="1" smtClean="0">
                                <a:solidFill>
                                  <a:srgbClr val="037F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 smtClean="0">
                                <a:solidFill>
                                  <a:srgbClr val="037F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1500" b="0" i="1" smtClean="0">
                                <a:solidFill>
                                  <a:srgbClr val="037F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𝐻𝐽</m:t>
                            </m:r>
                          </m:sub>
                        </m:sSub>
                      </m:oMath>
                    </m:oMathPara>
                  </a14:m>
                  <a:endParaRPr lang="en-US" sz="1500" dirty="0">
                    <a:solidFill>
                      <a:srgbClr val="037F8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3D279A2-5DC0-8443-9B9D-0868A2019B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067" y="84173"/>
                  <a:ext cx="614142" cy="3392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1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21B84CF-D99F-B940-B59D-8D83BA51F9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93872" y="3716051"/>
            <a:ext cx="2714064" cy="314232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24199EE-9ACC-0C44-AFD3-0FCFE237E4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6401" y="4059753"/>
            <a:ext cx="3650073" cy="243338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FEBA4D4-BD3D-9848-90DA-1A2ACBA25A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55775" y="4059484"/>
            <a:ext cx="3650073" cy="2433382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BB7FB4C-9F96-8C41-BB8B-05F4F0AC2C6C}"/>
              </a:ext>
            </a:extLst>
          </p:cNvPr>
          <p:cNvGrpSpPr/>
          <p:nvPr/>
        </p:nvGrpSpPr>
        <p:grpSpPr>
          <a:xfrm>
            <a:off x="32557" y="2906060"/>
            <a:ext cx="4590117" cy="830797"/>
            <a:chOff x="112988" y="3363972"/>
            <a:chExt cx="4590117" cy="830797"/>
          </a:xfrm>
        </p:grpSpPr>
        <p:pic>
          <p:nvPicPr>
            <p:cNvPr id="74" name="Picture 73" descr="A picture containing outdoor object, projectile&#10;&#10;Description automatically generated">
              <a:extLst>
                <a:ext uri="{FF2B5EF4-FFF2-40B4-BE49-F238E27FC236}">
                  <a16:creationId xmlns:a16="http://schemas.microsoft.com/office/drawing/2014/main" id="{FBCBEC5D-7E6F-5C49-B8A0-F8D74D1F3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2988" y="3392243"/>
              <a:ext cx="1065474" cy="799106"/>
            </a:xfrm>
            <a:prstGeom prst="rect">
              <a:avLst/>
            </a:prstGeom>
            <a:ln>
              <a:solidFill>
                <a:srgbClr val="DD9FDE"/>
              </a:solidFill>
            </a:ln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744B04-C28B-7742-9D5C-9F289B4E9C62}"/>
                </a:ext>
              </a:extLst>
            </p:cNvPr>
            <p:cNvSpPr txBox="1"/>
            <p:nvPr/>
          </p:nvSpPr>
          <p:spPr>
            <a:xfrm>
              <a:off x="120545" y="3367481"/>
              <a:ext cx="3513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DEA0DD"/>
                  </a:solidFill>
                  <a:latin typeface="Helvetica" pitchFamily="2" charset="0"/>
                </a:rPr>
                <a:t>C</a:t>
              </a:r>
            </a:p>
          </p:txBody>
        </p:sp>
        <p:pic>
          <p:nvPicPr>
            <p:cNvPr id="76" name="Picture 75" descr="A picture containing black, outdoor object&#10;&#10;Description automatically generated">
              <a:extLst>
                <a:ext uri="{FF2B5EF4-FFF2-40B4-BE49-F238E27FC236}">
                  <a16:creationId xmlns:a16="http://schemas.microsoft.com/office/drawing/2014/main" id="{E3B0BA3F-849F-964D-B156-AC39C5D8B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288219" y="3392243"/>
              <a:ext cx="1065474" cy="799106"/>
            </a:xfrm>
            <a:prstGeom prst="rect">
              <a:avLst/>
            </a:prstGeom>
            <a:ln>
              <a:solidFill>
                <a:srgbClr val="9370DB"/>
              </a:solidFill>
            </a:ln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254DC00-3A85-144C-9448-42EF51D87906}"/>
                </a:ext>
              </a:extLst>
            </p:cNvPr>
            <p:cNvSpPr txBox="1"/>
            <p:nvPr/>
          </p:nvSpPr>
          <p:spPr>
            <a:xfrm>
              <a:off x="1270562" y="3363972"/>
              <a:ext cx="32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470DB"/>
                  </a:solidFill>
                  <a:latin typeface="Helvetica" pitchFamily="2" charset="0"/>
                </a:rPr>
                <a:t>D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8A8B4C0-8038-E445-A554-1DA0493B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461179" y="3392243"/>
              <a:ext cx="1063669" cy="797752"/>
            </a:xfrm>
            <a:prstGeom prst="rect">
              <a:avLst/>
            </a:prstGeom>
            <a:ln>
              <a:solidFill>
                <a:srgbClr val="037F80"/>
              </a:solidFill>
            </a:ln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DC2A9EA-076B-A54B-A316-BBC65F795B3E}"/>
                </a:ext>
              </a:extLst>
            </p:cNvPr>
            <p:cNvSpPr txBox="1"/>
            <p:nvPr/>
          </p:nvSpPr>
          <p:spPr>
            <a:xfrm>
              <a:off x="2437839" y="337140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37F80"/>
                  </a:solidFill>
                  <a:latin typeface="Helvetica" pitchFamily="2" charset="0"/>
                </a:rPr>
                <a:t>H</a:t>
              </a: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E08B1101-8678-5243-ACCA-C0B6015BD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39434" y="3397016"/>
              <a:ext cx="1063671" cy="797753"/>
            </a:xfrm>
            <a:prstGeom prst="rect">
              <a:avLst/>
            </a:prstGeom>
            <a:ln>
              <a:solidFill>
                <a:srgbClr val="416AE1"/>
              </a:solidFill>
            </a:ln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D72441F-8431-A541-B2FD-74BBA965FA05}"/>
                </a:ext>
              </a:extLst>
            </p:cNvPr>
            <p:cNvSpPr txBox="1"/>
            <p:nvPr/>
          </p:nvSpPr>
          <p:spPr>
            <a:xfrm>
              <a:off x="3639434" y="33686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16AE1"/>
                  </a:solidFill>
                  <a:latin typeface="Helvetica" pitchFamily="2" charset="0"/>
                </a:rPr>
                <a:t>J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D4E3417-9E6B-B64A-84A1-60FAFA8EA0D7}"/>
              </a:ext>
            </a:extLst>
          </p:cNvPr>
          <p:cNvGrpSpPr/>
          <p:nvPr/>
        </p:nvGrpSpPr>
        <p:grpSpPr>
          <a:xfrm>
            <a:off x="6402178" y="2895202"/>
            <a:ext cx="5757265" cy="834896"/>
            <a:chOff x="6356701" y="3355178"/>
            <a:chExt cx="5757265" cy="834896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CE9B952-B9E0-A345-BB76-B83C1D5E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395383" y="3400890"/>
              <a:ext cx="1052245" cy="789184"/>
            </a:xfrm>
            <a:prstGeom prst="rect">
              <a:avLst/>
            </a:prstGeom>
            <a:ln>
              <a:solidFill>
                <a:srgbClr val="EF6148"/>
              </a:solidFill>
            </a:ln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E87AF3C-321B-104F-9B0A-AF5398280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566057" y="3397016"/>
              <a:ext cx="1052245" cy="789184"/>
            </a:xfrm>
            <a:prstGeom prst="rect">
              <a:avLst/>
            </a:prstGeom>
            <a:ln>
              <a:solidFill>
                <a:srgbClr val="DAA521"/>
              </a:solidFill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1ABD9F5-9E67-CE47-B2EA-60E2AE793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736731" y="3400375"/>
              <a:ext cx="1052245" cy="789184"/>
            </a:xfrm>
            <a:prstGeom prst="rect">
              <a:avLst/>
            </a:prstGeom>
            <a:ln>
              <a:solidFill>
                <a:srgbClr val="B22221"/>
              </a:solidFill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7FBBB9E-1368-7A44-B19F-0EEB7FC2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907405" y="3387589"/>
              <a:ext cx="1052245" cy="789184"/>
            </a:xfrm>
            <a:prstGeom prst="rect">
              <a:avLst/>
            </a:prstGeom>
            <a:ln>
              <a:solidFill>
                <a:srgbClr val="037F80"/>
              </a:solidFill>
            </a:ln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1A10B708-DF13-C844-89A3-BA7D347E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1061721" y="3386843"/>
              <a:ext cx="1052245" cy="789184"/>
            </a:xfrm>
            <a:prstGeom prst="rect">
              <a:avLst/>
            </a:prstGeom>
            <a:ln>
              <a:solidFill>
                <a:srgbClr val="416AE1"/>
              </a:solidFill>
            </a:ln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2D1B6AA-2529-1B45-84EE-E151C71F2690}"/>
                </a:ext>
              </a:extLst>
            </p:cNvPr>
            <p:cNvSpPr txBox="1"/>
            <p:nvPr/>
          </p:nvSpPr>
          <p:spPr>
            <a:xfrm>
              <a:off x="7542832" y="3358687"/>
              <a:ext cx="3385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DAA521"/>
                  </a:solidFill>
                  <a:latin typeface="Helvetica" pitchFamily="2" charset="0"/>
                </a:rPr>
                <a:t>B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1DAC106-ACB2-6249-BC7B-51DA4070CB44}"/>
                </a:ext>
              </a:extLst>
            </p:cNvPr>
            <p:cNvSpPr txBox="1"/>
            <p:nvPr/>
          </p:nvSpPr>
          <p:spPr>
            <a:xfrm>
              <a:off x="8692849" y="3355178"/>
              <a:ext cx="32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22221"/>
                  </a:solidFill>
                  <a:latin typeface="Helvetica" pitchFamily="2" charset="0"/>
                </a:rPr>
                <a:t>G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F4ADEC8-B1D4-2149-A844-A8D6DC5FE108}"/>
                </a:ext>
              </a:extLst>
            </p:cNvPr>
            <p:cNvSpPr txBox="1"/>
            <p:nvPr/>
          </p:nvSpPr>
          <p:spPr>
            <a:xfrm>
              <a:off x="9878980" y="336260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37F80"/>
                  </a:solidFill>
                  <a:latin typeface="Helvetica" pitchFamily="2" charset="0"/>
                </a:rPr>
                <a:t>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07AF2EB-B221-9244-BD53-4599DC33C987}"/>
                </a:ext>
              </a:extLst>
            </p:cNvPr>
            <p:cNvSpPr txBox="1"/>
            <p:nvPr/>
          </p:nvSpPr>
          <p:spPr>
            <a:xfrm>
              <a:off x="11061721" y="33598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16AE1"/>
                  </a:solidFill>
                  <a:latin typeface="Helvetica" pitchFamily="2" charset="0"/>
                </a:rPr>
                <a:t>J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E03D672-4D4C-844D-85EB-1103B1B0ECDD}"/>
                </a:ext>
              </a:extLst>
            </p:cNvPr>
            <p:cNvSpPr txBox="1"/>
            <p:nvPr/>
          </p:nvSpPr>
          <p:spPr>
            <a:xfrm>
              <a:off x="6356701" y="3364102"/>
              <a:ext cx="32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F6148"/>
                  </a:solidFill>
                  <a:latin typeface="Helvetica" pitchFamily="2" charset="0"/>
                </a:rPr>
                <a:t>A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57C4296-30BD-DD44-A19F-66F79288CD4C}"/>
              </a:ext>
            </a:extLst>
          </p:cNvPr>
          <p:cNvSpPr txBox="1"/>
          <p:nvPr/>
        </p:nvSpPr>
        <p:spPr>
          <a:xfrm>
            <a:off x="4225969" y="739420"/>
            <a:ext cx="315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Dumbbell diameter = 75nm</a:t>
            </a:r>
          </a:p>
          <a:p>
            <a:r>
              <a:rPr lang="en-US" dirty="0"/>
              <a:t>Vesicle diameter = 500 nm</a:t>
            </a:r>
          </a:p>
          <a:p>
            <a:r>
              <a:rPr lang="en-US" dirty="0"/>
              <a:t>Tension = 0 (no solute particles)</a:t>
            </a:r>
          </a:p>
        </p:txBody>
      </p:sp>
    </p:spTree>
    <p:extLst>
      <p:ext uri="{BB962C8B-B14F-4D97-AF65-F5344CB8AC3E}">
        <p14:creationId xmlns:p14="http://schemas.microsoft.com/office/powerpoint/2010/main" val="144708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AF3473-CBDE-0A49-9FB4-D5D2B8AA0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856" y="1134825"/>
            <a:ext cx="6400800" cy="2743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A0E549-C60F-2444-9F8A-E1C6A5C8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856" y="3900021"/>
            <a:ext cx="6400800" cy="2743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F9CD366-555E-984D-9103-2DC85CC46B38}"/>
              </a:ext>
            </a:extLst>
          </p:cNvPr>
          <p:cNvGrpSpPr/>
          <p:nvPr/>
        </p:nvGrpSpPr>
        <p:grpSpPr>
          <a:xfrm>
            <a:off x="2841748" y="-965427"/>
            <a:ext cx="5709192" cy="1994972"/>
            <a:chOff x="-16539" y="652238"/>
            <a:chExt cx="7391068" cy="2839564"/>
          </a:xfrm>
        </p:grpSpPr>
        <p:pic>
          <p:nvPicPr>
            <p:cNvPr id="9" name="Picture 8" descr="A picture containing outdoor object, projectile&#10;&#10;Description automatically generated">
              <a:extLst>
                <a:ext uri="{FF2B5EF4-FFF2-40B4-BE49-F238E27FC236}">
                  <a16:creationId xmlns:a16="http://schemas.microsoft.com/office/drawing/2014/main" id="{AC803F05-3B14-6545-9951-06EE52CFD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6539" y="680509"/>
              <a:ext cx="1651273" cy="12384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47A98D-F983-474E-8934-306EE60A162C}"/>
                </a:ext>
              </a:extLst>
            </p:cNvPr>
            <p:cNvSpPr txBox="1"/>
            <p:nvPr/>
          </p:nvSpPr>
          <p:spPr>
            <a:xfrm>
              <a:off x="-8981" y="655747"/>
              <a:ext cx="3513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C</a:t>
              </a:r>
            </a:p>
          </p:txBody>
        </p:sp>
        <p:pic>
          <p:nvPicPr>
            <p:cNvPr id="11" name="Picture 10" descr="A picture containing black, outdoor object&#10;&#10;Description automatically generated">
              <a:extLst>
                <a:ext uri="{FF2B5EF4-FFF2-40B4-BE49-F238E27FC236}">
                  <a16:creationId xmlns:a16="http://schemas.microsoft.com/office/drawing/2014/main" id="{CADA187C-E14B-3242-9526-D6D88C508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6725" y="680509"/>
              <a:ext cx="1651273" cy="12384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1DC74A-3D28-4448-B444-FF28D3EB3149}"/>
                </a:ext>
              </a:extLst>
            </p:cNvPr>
            <p:cNvSpPr txBox="1"/>
            <p:nvPr/>
          </p:nvSpPr>
          <p:spPr>
            <a:xfrm>
              <a:off x="1911226" y="652238"/>
              <a:ext cx="32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D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C0645E-60CA-4F40-B395-47B86399D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9990" y="680509"/>
              <a:ext cx="1651274" cy="12384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4BC870-3BE6-AE42-915A-AC9724929B00}"/>
                </a:ext>
              </a:extLst>
            </p:cNvPr>
            <p:cNvSpPr txBox="1"/>
            <p:nvPr/>
          </p:nvSpPr>
          <p:spPr>
            <a:xfrm>
              <a:off x="3812591" y="65223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H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39ABB3-FCF7-8144-99B3-3F46F089C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23256" y="680511"/>
              <a:ext cx="1651273" cy="12384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1DF4DD-3865-CE44-BC8A-378BE3AE6015}"/>
                </a:ext>
              </a:extLst>
            </p:cNvPr>
            <p:cNvSpPr txBox="1"/>
            <p:nvPr/>
          </p:nvSpPr>
          <p:spPr>
            <a:xfrm>
              <a:off x="5740380" y="6522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J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0C5A5C9-608D-5E4C-9BB4-392AA5ECF0A3}"/>
                </a:ext>
              </a:extLst>
            </p:cNvPr>
            <p:cNvCxnSpPr>
              <a:cxnSpLocks/>
            </p:cNvCxnSpPr>
            <p:nvPr/>
          </p:nvCxnSpPr>
          <p:spPr>
            <a:xfrm>
              <a:off x="1441847" y="1299737"/>
              <a:ext cx="633046" cy="0"/>
            </a:xfrm>
            <a:prstGeom prst="straightConnector1">
              <a:avLst/>
            </a:prstGeom>
            <a:ln w="69850">
              <a:solidFill>
                <a:srgbClr val="CBEC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638C446-2F5C-0041-8B9A-BBFEB3ABBDA8}"/>
                </a:ext>
              </a:extLst>
            </p:cNvPr>
            <p:cNvCxnSpPr>
              <a:cxnSpLocks/>
            </p:cNvCxnSpPr>
            <p:nvPr/>
          </p:nvCxnSpPr>
          <p:spPr>
            <a:xfrm>
              <a:off x="3414663" y="1299737"/>
              <a:ext cx="633046" cy="0"/>
            </a:xfrm>
            <a:prstGeom prst="straightConnector1">
              <a:avLst/>
            </a:prstGeom>
            <a:ln w="69850">
              <a:solidFill>
                <a:srgbClr val="7BCC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1016B4C-C4FF-BD42-9AD5-22AB734F8A51}"/>
                </a:ext>
              </a:extLst>
            </p:cNvPr>
            <p:cNvCxnSpPr>
              <a:cxnSpLocks/>
            </p:cNvCxnSpPr>
            <p:nvPr/>
          </p:nvCxnSpPr>
          <p:spPr>
            <a:xfrm>
              <a:off x="5290873" y="1108819"/>
              <a:ext cx="633046" cy="0"/>
            </a:xfrm>
            <a:prstGeom prst="straightConnector1">
              <a:avLst/>
            </a:prstGeom>
            <a:ln w="69850">
              <a:solidFill>
                <a:srgbClr val="2C8BB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B646307-605D-EB4C-8236-730C7F63F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1474" y="2251462"/>
              <a:ext cx="1651254" cy="12384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AEAB6AA-7593-8F48-B9E4-0ED7F972F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6415" y="2251462"/>
              <a:ext cx="1651254" cy="12384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37096B6-7020-8E45-9A3D-5B8FA537E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09990" y="2249560"/>
              <a:ext cx="1656321" cy="12422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CB316C-B3F7-A34D-AA6B-289F26B38967}"/>
                </a:ext>
              </a:extLst>
            </p:cNvPr>
            <p:cNvSpPr txBox="1"/>
            <p:nvPr/>
          </p:nvSpPr>
          <p:spPr>
            <a:xfrm>
              <a:off x="1907863" y="2219554"/>
              <a:ext cx="3385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129CDE-3550-AE4D-BD61-5CC00B6BB89B}"/>
                </a:ext>
              </a:extLst>
            </p:cNvPr>
            <p:cNvSpPr txBox="1"/>
            <p:nvPr/>
          </p:nvSpPr>
          <p:spPr>
            <a:xfrm>
              <a:off x="3809990" y="2219554"/>
              <a:ext cx="32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F951C4-4AA0-DD4C-9BE2-9139F37C1D22}"/>
                </a:ext>
              </a:extLst>
            </p:cNvPr>
            <p:cNvSpPr txBox="1"/>
            <p:nvPr/>
          </p:nvSpPr>
          <p:spPr>
            <a:xfrm>
              <a:off x="7715" y="2249560"/>
              <a:ext cx="32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171F838-2952-8242-B005-E1BC28255293}"/>
                </a:ext>
              </a:extLst>
            </p:cNvPr>
            <p:cNvCxnSpPr>
              <a:cxnSpLocks/>
            </p:cNvCxnSpPr>
            <p:nvPr/>
          </p:nvCxnSpPr>
          <p:spPr>
            <a:xfrm>
              <a:off x="1444094" y="2870681"/>
              <a:ext cx="633046" cy="0"/>
            </a:xfrm>
            <a:prstGeom prst="straightConnector1">
              <a:avLst/>
            </a:prstGeom>
            <a:ln w="69850">
              <a:solidFill>
                <a:srgbClr val="FEDA7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DE6CAE6-CAD3-2243-94B2-C9C03508C386}"/>
                </a:ext>
              </a:extLst>
            </p:cNvPr>
            <p:cNvCxnSpPr>
              <a:cxnSpLocks/>
            </p:cNvCxnSpPr>
            <p:nvPr/>
          </p:nvCxnSpPr>
          <p:spPr>
            <a:xfrm>
              <a:off x="3360299" y="2860449"/>
              <a:ext cx="633046" cy="0"/>
            </a:xfrm>
            <a:prstGeom prst="straightConnector1">
              <a:avLst/>
            </a:prstGeom>
            <a:ln w="69850">
              <a:solidFill>
                <a:srgbClr val="FFB2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D338FF1-6846-5844-B65B-8DD5F5C1B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3086" y="1778559"/>
              <a:ext cx="0" cy="630000"/>
            </a:xfrm>
            <a:prstGeom prst="straightConnector1">
              <a:avLst/>
            </a:prstGeom>
            <a:ln w="69850">
              <a:solidFill>
                <a:srgbClr val="FD8D3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16D79C7-C283-5646-8A56-6332DDFE66B6}"/>
                </a:ext>
              </a:extLst>
            </p:cNvPr>
            <p:cNvCxnSpPr>
              <a:cxnSpLocks/>
            </p:cNvCxnSpPr>
            <p:nvPr/>
          </p:nvCxnSpPr>
          <p:spPr>
            <a:xfrm>
              <a:off x="5290873" y="1600200"/>
              <a:ext cx="633046" cy="0"/>
            </a:xfrm>
            <a:prstGeom prst="straightConnector1">
              <a:avLst/>
            </a:prstGeom>
            <a:ln w="69850">
              <a:solidFill>
                <a:srgbClr val="FB4E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649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F7A6ED-74E9-714E-8DF7-CDB7F3D33F44}"/>
              </a:ext>
            </a:extLst>
          </p:cNvPr>
          <p:cNvGrpSpPr/>
          <p:nvPr/>
        </p:nvGrpSpPr>
        <p:grpSpPr>
          <a:xfrm>
            <a:off x="2170029" y="890801"/>
            <a:ext cx="2838700" cy="4036041"/>
            <a:chOff x="2797825" y="3068799"/>
            <a:chExt cx="2981437" cy="4291415"/>
          </a:xfrm>
        </p:grpSpPr>
        <p:pic>
          <p:nvPicPr>
            <p:cNvPr id="9" name="Picture 8" descr="A picture containing outdoor object, projectile&#10;&#10;Description automatically generated">
              <a:extLst>
                <a:ext uri="{FF2B5EF4-FFF2-40B4-BE49-F238E27FC236}">
                  <a16:creationId xmlns:a16="http://schemas.microsoft.com/office/drawing/2014/main" id="{AC803F05-3B14-6545-9951-06EE52CFD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6946" y="3087963"/>
              <a:ext cx="1275517" cy="8700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47A98D-F983-474E-8934-306EE60A162C}"/>
                </a:ext>
              </a:extLst>
            </p:cNvPr>
            <p:cNvSpPr txBox="1"/>
            <p:nvPr/>
          </p:nvSpPr>
          <p:spPr>
            <a:xfrm>
              <a:off x="2797825" y="3068799"/>
              <a:ext cx="271420" cy="2594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C</a:t>
              </a:r>
            </a:p>
          </p:txBody>
        </p:sp>
        <p:pic>
          <p:nvPicPr>
            <p:cNvPr id="11" name="Picture 10" descr="A picture containing black, outdoor object&#10;&#10;Description automatically generated">
              <a:extLst>
                <a:ext uri="{FF2B5EF4-FFF2-40B4-BE49-F238E27FC236}">
                  <a16:creationId xmlns:a16="http://schemas.microsoft.com/office/drawing/2014/main" id="{CADA187C-E14B-3242-9526-D6D88C508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6947" y="4222016"/>
              <a:ext cx="1275517" cy="8700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1DC74A-3D28-4448-B444-FF28D3EB3149}"/>
                </a:ext>
              </a:extLst>
            </p:cNvPr>
            <p:cNvSpPr txBox="1"/>
            <p:nvPr/>
          </p:nvSpPr>
          <p:spPr>
            <a:xfrm>
              <a:off x="2816398" y="4179070"/>
              <a:ext cx="252847" cy="25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D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C0645E-60CA-4F40-B395-47B86399D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7801" y="5356069"/>
              <a:ext cx="1275518" cy="8700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4BC870-3BE6-AE42-915A-AC9724929B00}"/>
                </a:ext>
              </a:extLst>
            </p:cNvPr>
            <p:cNvSpPr txBox="1"/>
            <p:nvPr/>
          </p:nvSpPr>
          <p:spPr>
            <a:xfrm>
              <a:off x="2807112" y="5351024"/>
              <a:ext cx="271420" cy="259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H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39ABB3-FCF7-8144-99B3-3F46F089C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6947" y="6490122"/>
              <a:ext cx="1275517" cy="8700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1DF4DD-3865-CE44-BC8A-378BE3AE6015}"/>
                </a:ext>
              </a:extLst>
            </p:cNvPr>
            <p:cNvSpPr txBox="1"/>
            <p:nvPr/>
          </p:nvSpPr>
          <p:spPr>
            <a:xfrm>
              <a:off x="2846735" y="6431694"/>
              <a:ext cx="231797" cy="259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J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0C5A5C9-608D-5E4C-9BB4-392AA5ECF0A3}"/>
                </a:ext>
              </a:extLst>
            </p:cNvPr>
            <p:cNvCxnSpPr>
              <a:cxnSpLocks/>
            </p:cNvCxnSpPr>
            <p:nvPr/>
          </p:nvCxnSpPr>
          <p:spPr>
            <a:xfrm>
              <a:off x="3504380" y="3855308"/>
              <a:ext cx="1736" cy="432000"/>
            </a:xfrm>
            <a:prstGeom prst="straightConnector1">
              <a:avLst/>
            </a:prstGeom>
            <a:ln w="69850">
              <a:solidFill>
                <a:srgbClr val="CBEC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638C446-2F5C-0041-8B9A-BBFEB3ABBDA8}"/>
                </a:ext>
              </a:extLst>
            </p:cNvPr>
            <p:cNvCxnSpPr>
              <a:cxnSpLocks/>
            </p:cNvCxnSpPr>
            <p:nvPr/>
          </p:nvCxnSpPr>
          <p:spPr>
            <a:xfrm>
              <a:off x="3504380" y="5015753"/>
              <a:ext cx="0" cy="432000"/>
            </a:xfrm>
            <a:prstGeom prst="straightConnector1">
              <a:avLst/>
            </a:prstGeom>
            <a:ln w="69850">
              <a:solidFill>
                <a:srgbClr val="7BCC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1016B4C-C4FF-BD42-9AD5-22AB734F8A51}"/>
                </a:ext>
              </a:extLst>
            </p:cNvPr>
            <p:cNvCxnSpPr>
              <a:cxnSpLocks/>
            </p:cNvCxnSpPr>
            <p:nvPr/>
          </p:nvCxnSpPr>
          <p:spPr>
            <a:xfrm>
              <a:off x="3190481" y="6129434"/>
              <a:ext cx="0" cy="432000"/>
            </a:xfrm>
            <a:prstGeom prst="straightConnector1">
              <a:avLst/>
            </a:prstGeom>
            <a:ln w="69850">
              <a:solidFill>
                <a:srgbClr val="2C8BB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B646307-605D-EB4C-8236-730C7F63F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9847" y="3087963"/>
              <a:ext cx="1275502" cy="8700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AEAB6AA-7593-8F48-B9E4-0ED7F972F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99846" y="4220090"/>
              <a:ext cx="1275503" cy="8700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37096B6-7020-8E45-9A3D-5B8FA537E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99846" y="5352217"/>
              <a:ext cx="1279416" cy="8727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CB316C-B3F7-A34D-AA6B-289F26B38967}"/>
                </a:ext>
              </a:extLst>
            </p:cNvPr>
            <p:cNvSpPr txBox="1"/>
            <p:nvPr/>
          </p:nvSpPr>
          <p:spPr>
            <a:xfrm>
              <a:off x="4458902" y="4179070"/>
              <a:ext cx="261514" cy="2594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129CDE-3550-AE4D-BD61-5CC00B6BB89B}"/>
                </a:ext>
              </a:extLst>
            </p:cNvPr>
            <p:cNvSpPr txBox="1"/>
            <p:nvPr/>
          </p:nvSpPr>
          <p:spPr>
            <a:xfrm>
              <a:off x="4458902" y="5351025"/>
              <a:ext cx="252847" cy="25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F951C4-4AA0-DD4C-9BE2-9139F37C1D22}"/>
                </a:ext>
              </a:extLst>
            </p:cNvPr>
            <p:cNvSpPr txBox="1"/>
            <p:nvPr/>
          </p:nvSpPr>
          <p:spPr>
            <a:xfrm>
              <a:off x="4458902" y="3068799"/>
              <a:ext cx="252847" cy="25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171F838-2952-8242-B005-E1BC28255293}"/>
                </a:ext>
              </a:extLst>
            </p:cNvPr>
            <p:cNvCxnSpPr>
              <a:cxnSpLocks/>
            </p:cNvCxnSpPr>
            <p:nvPr/>
          </p:nvCxnSpPr>
          <p:spPr>
            <a:xfrm>
              <a:off x="5137597" y="3855308"/>
              <a:ext cx="0" cy="432000"/>
            </a:xfrm>
            <a:prstGeom prst="straightConnector1">
              <a:avLst/>
            </a:prstGeom>
            <a:ln w="69850">
              <a:solidFill>
                <a:srgbClr val="FEDA7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DE6CAE6-CAD3-2243-94B2-C9C03508C386}"/>
                </a:ext>
              </a:extLst>
            </p:cNvPr>
            <p:cNvCxnSpPr>
              <a:cxnSpLocks/>
            </p:cNvCxnSpPr>
            <p:nvPr/>
          </p:nvCxnSpPr>
          <p:spPr>
            <a:xfrm>
              <a:off x="5137597" y="5015753"/>
              <a:ext cx="0" cy="432000"/>
            </a:xfrm>
            <a:prstGeom prst="straightConnector1">
              <a:avLst/>
            </a:prstGeom>
            <a:ln w="69850">
              <a:solidFill>
                <a:srgbClr val="FFB2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D338FF1-6846-5844-B65B-8DD5F5C1B8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846" y="5788593"/>
              <a:ext cx="468000" cy="0"/>
            </a:xfrm>
            <a:prstGeom prst="straightConnector1">
              <a:avLst/>
            </a:prstGeom>
            <a:ln w="69850">
              <a:solidFill>
                <a:srgbClr val="FD8D3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16D79C7-C283-5646-8A56-6332DDFE66B6}"/>
                </a:ext>
              </a:extLst>
            </p:cNvPr>
            <p:cNvCxnSpPr>
              <a:cxnSpLocks/>
            </p:cNvCxnSpPr>
            <p:nvPr/>
          </p:nvCxnSpPr>
          <p:spPr>
            <a:xfrm>
              <a:off x="3778135" y="6129434"/>
              <a:ext cx="0" cy="432000"/>
            </a:xfrm>
            <a:prstGeom prst="straightConnector1">
              <a:avLst/>
            </a:prstGeom>
            <a:ln w="69850">
              <a:solidFill>
                <a:srgbClr val="FB4E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8A2C30B-D9C6-F041-AA12-68205CD81645}"/>
              </a:ext>
            </a:extLst>
          </p:cNvPr>
          <p:cNvSpPr txBox="1"/>
          <p:nvPr/>
        </p:nvSpPr>
        <p:spPr>
          <a:xfrm>
            <a:off x="5612221" y="838136"/>
            <a:ext cx="52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b)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F82772-40A7-7B41-AFD3-80D62E85D968}"/>
              </a:ext>
            </a:extLst>
          </p:cNvPr>
          <p:cNvSpPr txBox="1"/>
          <p:nvPr/>
        </p:nvSpPr>
        <p:spPr>
          <a:xfrm>
            <a:off x="1745864" y="903897"/>
            <a:ext cx="5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4CC838-B089-A240-B562-EBFAC3A274E4}"/>
              </a:ext>
            </a:extLst>
          </p:cNvPr>
          <p:cNvSpPr txBox="1"/>
          <p:nvPr/>
        </p:nvSpPr>
        <p:spPr>
          <a:xfrm>
            <a:off x="5678926" y="30463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c)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2C55DD7-A3B5-E74B-8397-7C3B72A92B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5131" y="644131"/>
            <a:ext cx="5551098" cy="23790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1ACD167-5098-F24E-9867-5757737358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5098" y="2864048"/>
            <a:ext cx="5551131" cy="23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9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C847DA2-7177-D5E5-5163-9AA2A7490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4" r="24105" b="59847"/>
          <a:stretch/>
        </p:blipFill>
        <p:spPr>
          <a:xfrm>
            <a:off x="6441640" y="4918383"/>
            <a:ext cx="1060113" cy="615433"/>
          </a:xfrm>
          <a:prstGeom prst="rect">
            <a:avLst/>
          </a:prstGeom>
        </p:spPr>
      </p:pic>
      <p:pic>
        <p:nvPicPr>
          <p:cNvPr id="52" name="Picture 51" descr="A picture containing necklet, accessory&#10;&#10;Description automatically generated">
            <a:extLst>
              <a:ext uri="{FF2B5EF4-FFF2-40B4-BE49-F238E27FC236}">
                <a16:creationId xmlns:a16="http://schemas.microsoft.com/office/drawing/2014/main" id="{E0378FE1-8CD3-76EE-BFB6-2E03B59C0C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83" t="8468" r="34998" b="59591"/>
          <a:stretch/>
        </p:blipFill>
        <p:spPr>
          <a:xfrm>
            <a:off x="4911567" y="4816201"/>
            <a:ext cx="1114077" cy="64085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B8B4B9C-699A-31C5-FF78-63AC0222CB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66" t="7711" r="37233" b="60102"/>
          <a:stretch/>
        </p:blipFill>
        <p:spPr>
          <a:xfrm>
            <a:off x="3198058" y="5310499"/>
            <a:ext cx="1105684" cy="65000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96C50A3-2013-32F8-DEB9-79FDB4E7B6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964" t="4307" r="31553" b="62660"/>
          <a:stretch/>
        </p:blipFill>
        <p:spPr>
          <a:xfrm>
            <a:off x="1770449" y="5268822"/>
            <a:ext cx="1161359" cy="682328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EFE3C13-90BD-6813-0AF2-539BEEAEF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738987" y="586146"/>
            <a:ext cx="7069357" cy="277674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B85772-4297-6BDD-8D3E-F5957EBB92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360" t="-1" r="19893" b="66988"/>
          <a:stretch/>
        </p:blipFill>
        <p:spPr>
          <a:xfrm flipH="1">
            <a:off x="1727602" y="4236790"/>
            <a:ext cx="1152653" cy="6154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E4E2FC-D779-5A31-252B-5C48C29D80B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3755" r="24369" b="62580"/>
          <a:stretch/>
        </p:blipFill>
        <p:spPr>
          <a:xfrm flipH="1">
            <a:off x="3307010" y="4132160"/>
            <a:ext cx="1237416" cy="7368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5BE0BE-D588-D32A-4BEF-18FCE8B9BE3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9232" t="9411" r="25667" b="56941"/>
          <a:stretch/>
        </p:blipFill>
        <p:spPr>
          <a:xfrm>
            <a:off x="5035064" y="3991536"/>
            <a:ext cx="1237415" cy="61543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190BAA-A169-865C-A759-1CAA5D8748A6}"/>
              </a:ext>
            </a:extLst>
          </p:cNvPr>
          <p:cNvCxnSpPr>
            <a:cxnSpLocks/>
          </p:cNvCxnSpPr>
          <p:nvPr/>
        </p:nvCxnSpPr>
        <p:spPr>
          <a:xfrm>
            <a:off x="2942352" y="4672540"/>
            <a:ext cx="255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3EB0F4-19D2-6818-9DCB-1CF6E34CA526}"/>
              </a:ext>
            </a:extLst>
          </p:cNvPr>
          <p:cNvCxnSpPr>
            <a:cxnSpLocks/>
          </p:cNvCxnSpPr>
          <p:nvPr/>
        </p:nvCxnSpPr>
        <p:spPr>
          <a:xfrm flipV="1">
            <a:off x="4622174" y="4427286"/>
            <a:ext cx="229429" cy="17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96FDC1-4381-991D-FB23-E42C77FC465D}"/>
              </a:ext>
            </a:extLst>
          </p:cNvPr>
          <p:cNvSpPr txBox="1"/>
          <p:nvPr/>
        </p:nvSpPr>
        <p:spPr>
          <a:xfrm>
            <a:off x="1727602" y="4236790"/>
            <a:ext cx="24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98CB64-0287-AA4D-5E85-2856A5CA3618}"/>
              </a:ext>
            </a:extLst>
          </p:cNvPr>
          <p:cNvSpPr txBox="1"/>
          <p:nvPr/>
        </p:nvSpPr>
        <p:spPr>
          <a:xfrm>
            <a:off x="3225373" y="4236790"/>
            <a:ext cx="26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114707-8BCB-160C-6DCF-B7670CBA7BF8}"/>
              </a:ext>
            </a:extLst>
          </p:cNvPr>
          <p:cNvSpPr txBox="1"/>
          <p:nvPr/>
        </p:nvSpPr>
        <p:spPr>
          <a:xfrm>
            <a:off x="4830156" y="3991376"/>
            <a:ext cx="26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70C7B4-FA4E-9271-29C2-BB76C40CF8B1}"/>
              </a:ext>
            </a:extLst>
          </p:cNvPr>
          <p:cNvSpPr txBox="1"/>
          <p:nvPr/>
        </p:nvSpPr>
        <p:spPr>
          <a:xfrm>
            <a:off x="6312235" y="4852223"/>
            <a:ext cx="20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569312F-95FF-24EB-D276-4A1723DE8EC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8843" t="9207" r="23594" b="61893"/>
          <a:stretch/>
        </p:blipFill>
        <p:spPr>
          <a:xfrm>
            <a:off x="7872826" y="5096085"/>
            <a:ext cx="1060113" cy="42942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E179A6-4CB5-67E5-AE86-50634BCDE249}"/>
              </a:ext>
            </a:extLst>
          </p:cNvPr>
          <p:cNvCxnSpPr>
            <a:cxnSpLocks/>
          </p:cNvCxnSpPr>
          <p:nvPr/>
        </p:nvCxnSpPr>
        <p:spPr>
          <a:xfrm>
            <a:off x="6513125" y="4763798"/>
            <a:ext cx="127726" cy="15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BFE86C-B343-0553-6A92-E4247040FB85}"/>
              </a:ext>
            </a:extLst>
          </p:cNvPr>
          <p:cNvCxnSpPr>
            <a:cxnSpLocks/>
          </p:cNvCxnSpPr>
          <p:nvPr/>
        </p:nvCxnSpPr>
        <p:spPr>
          <a:xfrm>
            <a:off x="7577619" y="5348727"/>
            <a:ext cx="255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DB95DFE-4792-2F51-2772-DED4AD377554}"/>
              </a:ext>
            </a:extLst>
          </p:cNvPr>
          <p:cNvSpPr txBox="1"/>
          <p:nvPr/>
        </p:nvSpPr>
        <p:spPr>
          <a:xfrm>
            <a:off x="7728951" y="4923708"/>
            <a:ext cx="20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34EA5F-34E7-3A9D-C75D-1B8568BEFF50}"/>
              </a:ext>
            </a:extLst>
          </p:cNvPr>
          <p:cNvSpPr txBox="1"/>
          <p:nvPr/>
        </p:nvSpPr>
        <p:spPr>
          <a:xfrm>
            <a:off x="1738987" y="5167976"/>
            <a:ext cx="24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A062DF-89D7-9C5A-60ED-1C725FFFF1DE}"/>
              </a:ext>
            </a:extLst>
          </p:cNvPr>
          <p:cNvSpPr txBox="1"/>
          <p:nvPr/>
        </p:nvSpPr>
        <p:spPr>
          <a:xfrm>
            <a:off x="3240475" y="5164484"/>
            <a:ext cx="24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BE9DC2-1803-CDB6-BBB9-2D3BA74ADD22}"/>
              </a:ext>
            </a:extLst>
          </p:cNvPr>
          <p:cNvSpPr txBox="1"/>
          <p:nvPr/>
        </p:nvSpPr>
        <p:spPr>
          <a:xfrm>
            <a:off x="4911567" y="4764658"/>
            <a:ext cx="24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4F4AEB-38A0-7A9B-22DC-003326F5002A}"/>
              </a:ext>
            </a:extLst>
          </p:cNvPr>
          <p:cNvCxnSpPr>
            <a:cxnSpLocks/>
          </p:cNvCxnSpPr>
          <p:nvPr/>
        </p:nvCxnSpPr>
        <p:spPr>
          <a:xfrm>
            <a:off x="6096000" y="5364254"/>
            <a:ext cx="269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216C4E-32FD-B912-2F7D-1E5CA5CC2A9D}"/>
              </a:ext>
            </a:extLst>
          </p:cNvPr>
          <p:cNvCxnSpPr>
            <a:cxnSpLocks/>
          </p:cNvCxnSpPr>
          <p:nvPr/>
        </p:nvCxnSpPr>
        <p:spPr>
          <a:xfrm flipV="1">
            <a:off x="4456245" y="5379451"/>
            <a:ext cx="234004" cy="9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BB30C2-1958-75F3-9BF7-02A65D7D30F5}"/>
              </a:ext>
            </a:extLst>
          </p:cNvPr>
          <p:cNvCxnSpPr>
            <a:cxnSpLocks/>
          </p:cNvCxnSpPr>
          <p:nvPr/>
        </p:nvCxnSpPr>
        <p:spPr>
          <a:xfrm>
            <a:off x="2956931" y="5734017"/>
            <a:ext cx="255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692343-8DCE-FDF8-33E3-10FD8C2CD977}"/>
              </a:ext>
            </a:extLst>
          </p:cNvPr>
          <p:cNvCxnSpPr>
            <a:cxnSpLocks/>
          </p:cNvCxnSpPr>
          <p:nvPr/>
        </p:nvCxnSpPr>
        <p:spPr>
          <a:xfrm>
            <a:off x="4453423" y="5951150"/>
            <a:ext cx="234000" cy="9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45" descr="A picture containing necklet&#10;&#10;Description automatically generated">
            <a:extLst>
              <a:ext uri="{FF2B5EF4-FFF2-40B4-BE49-F238E27FC236}">
                <a16:creationId xmlns:a16="http://schemas.microsoft.com/office/drawing/2014/main" id="{2C545957-BEEF-3516-CEDB-71272252E85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3497" t="14109" r="36002" b="54475"/>
          <a:stretch/>
        </p:blipFill>
        <p:spPr>
          <a:xfrm>
            <a:off x="4996543" y="5823977"/>
            <a:ext cx="1029101" cy="7066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035E4A4-5DEA-342D-46B2-ED464A9BEAAE}"/>
              </a:ext>
            </a:extLst>
          </p:cNvPr>
          <p:cNvSpPr txBox="1"/>
          <p:nvPr/>
        </p:nvSpPr>
        <p:spPr>
          <a:xfrm>
            <a:off x="4915204" y="5666288"/>
            <a:ext cx="24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08F24C-A603-B375-452D-A344C6E6427B}"/>
              </a:ext>
            </a:extLst>
          </p:cNvPr>
          <p:cNvSpPr txBox="1"/>
          <p:nvPr/>
        </p:nvSpPr>
        <p:spPr>
          <a:xfrm>
            <a:off x="1628102" y="16954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Experiment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18AC7F-9B8D-EF2D-00AA-6156B0B93054}"/>
              </a:ext>
            </a:extLst>
          </p:cNvPr>
          <p:cNvSpPr txBox="1"/>
          <p:nvPr/>
        </p:nvSpPr>
        <p:spPr>
          <a:xfrm>
            <a:off x="1693388" y="361081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57507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B2D2-6AD2-A83C-2917-FF7224F3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9E144-119B-7EEE-FCB8-371CADE2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184B645A-C43E-3420-7E62-98BAB008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949" y="1532238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9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17CC9F-C6BD-5E4A-9B30-E3CC5DF0E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28" y="2861276"/>
            <a:ext cx="3152505" cy="2101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8E0141-9999-7748-B010-E04C5AC64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83" y="2789455"/>
            <a:ext cx="3152505" cy="21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D125BA-83A0-D24F-9016-B049A5BE4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4569" y="2835700"/>
            <a:ext cx="3152505" cy="21016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8AFF01-A145-0C41-AC14-503180484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709460"/>
            <a:ext cx="3152505" cy="21016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5386E5-3FDE-4E42-B344-918D3AFB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384"/>
            <a:ext cx="2110099" cy="480909"/>
          </a:xfrm>
        </p:spPr>
        <p:txBody>
          <a:bodyPr>
            <a:normAutofit/>
          </a:bodyPr>
          <a:lstStyle/>
          <a:p>
            <a:r>
              <a:rPr lang="en-US" sz="2000" dirty="0"/>
              <a:t>Results with mass</a:t>
            </a:r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746D28AD-C869-D644-815A-9270FBD60D34}"/>
              </a:ext>
            </a:extLst>
          </p:cNvPr>
          <p:cNvSpPr/>
          <p:nvPr/>
        </p:nvSpPr>
        <p:spPr>
          <a:xfrm>
            <a:off x="10052584" y="3275754"/>
            <a:ext cx="161512" cy="153246"/>
          </a:xfrm>
          <a:prstGeom prst="star5">
            <a:avLst/>
          </a:prstGeom>
          <a:solidFill>
            <a:srgbClr val="D0A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6DF99F1D-953E-6444-A0BE-06D226AC647B}"/>
              </a:ext>
            </a:extLst>
          </p:cNvPr>
          <p:cNvSpPr/>
          <p:nvPr/>
        </p:nvSpPr>
        <p:spPr>
          <a:xfrm>
            <a:off x="6975293" y="3275754"/>
            <a:ext cx="192074" cy="172330"/>
          </a:xfrm>
          <a:prstGeom prst="star5">
            <a:avLst/>
          </a:prstGeom>
          <a:solidFill>
            <a:srgbClr val="D0A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C3A40DA5-EF30-6948-91A9-C814504C611F}"/>
              </a:ext>
            </a:extLst>
          </p:cNvPr>
          <p:cNvSpPr/>
          <p:nvPr/>
        </p:nvSpPr>
        <p:spPr>
          <a:xfrm>
            <a:off x="926149" y="4352141"/>
            <a:ext cx="184753" cy="184908"/>
          </a:xfrm>
          <a:prstGeom prst="star5">
            <a:avLst/>
          </a:prstGeom>
          <a:solidFill>
            <a:srgbClr val="54D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91A4F5DA-5525-0F44-A02A-2ECFE966158D}"/>
              </a:ext>
            </a:extLst>
          </p:cNvPr>
          <p:cNvSpPr/>
          <p:nvPr/>
        </p:nvSpPr>
        <p:spPr>
          <a:xfrm>
            <a:off x="3837693" y="4360660"/>
            <a:ext cx="177869" cy="197940"/>
          </a:xfrm>
          <a:prstGeom prst="star5">
            <a:avLst/>
          </a:prstGeom>
          <a:solidFill>
            <a:srgbClr val="54D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Picture 50" descr="Chart&#10;&#10;Description automatically generated">
            <a:extLst>
              <a:ext uri="{FF2B5EF4-FFF2-40B4-BE49-F238E27FC236}">
                <a16:creationId xmlns:a16="http://schemas.microsoft.com/office/drawing/2014/main" id="{DA91DB8D-90D0-D141-9DF9-B8D324EAB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3163" y="1230423"/>
            <a:ext cx="6210300" cy="1739900"/>
          </a:xfrm>
          <a:prstGeom prst="rect">
            <a:avLst/>
          </a:prstGeom>
        </p:spPr>
      </p:pic>
      <p:pic>
        <p:nvPicPr>
          <p:cNvPr id="52" name="Picture 51" descr="Chart, scatter chart&#10;&#10;Description automatically generated">
            <a:extLst>
              <a:ext uri="{FF2B5EF4-FFF2-40B4-BE49-F238E27FC236}">
                <a16:creationId xmlns:a16="http://schemas.microsoft.com/office/drawing/2014/main" id="{74E6440C-1E9E-C94F-8C9F-2D5729D06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2837" y="1287573"/>
            <a:ext cx="6210300" cy="16256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7CD7BB9-2534-D542-AB10-8532B7A56680}"/>
              </a:ext>
            </a:extLst>
          </p:cNvPr>
          <p:cNvSpPr txBox="1"/>
          <p:nvPr/>
        </p:nvSpPr>
        <p:spPr>
          <a:xfrm>
            <a:off x="762314" y="1230423"/>
            <a:ext cx="14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Starts vertical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011B2C-2A94-9D48-AE68-39025FDF770D}"/>
              </a:ext>
            </a:extLst>
          </p:cNvPr>
          <p:cNvSpPr txBox="1"/>
          <p:nvPr/>
        </p:nvSpPr>
        <p:spPr>
          <a:xfrm>
            <a:off x="6907626" y="1158710"/>
            <a:ext cx="14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Starts vertical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3F39FF-4D0A-4E44-A24C-FE088CA6E96F}"/>
              </a:ext>
            </a:extLst>
          </p:cNvPr>
          <p:cNvSpPr txBox="1"/>
          <p:nvPr/>
        </p:nvSpPr>
        <p:spPr>
          <a:xfrm>
            <a:off x="3736105" y="1207659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Starts horizontal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4254DB-1C1C-7749-B385-E408C6776A8E}"/>
              </a:ext>
            </a:extLst>
          </p:cNvPr>
          <p:cNvSpPr txBox="1"/>
          <p:nvPr/>
        </p:nvSpPr>
        <p:spPr>
          <a:xfrm>
            <a:off x="9672241" y="1102907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Starts horizontal</a:t>
            </a:r>
          </a:p>
        </p:txBody>
      </p:sp>
      <p:pic>
        <p:nvPicPr>
          <p:cNvPr id="12" name="Picture 11" descr="A picture containing necklet, accessory&#10;&#10;Description automatically generated">
            <a:extLst>
              <a:ext uri="{FF2B5EF4-FFF2-40B4-BE49-F238E27FC236}">
                <a16:creationId xmlns:a16="http://schemas.microsoft.com/office/drawing/2014/main" id="{C6778F8F-5857-AD4D-8F93-979DEA333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783" y="5210858"/>
            <a:ext cx="1627830" cy="122087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3700D7-6B21-D14E-9F9B-D49F79E5C3C6}"/>
              </a:ext>
            </a:extLst>
          </p:cNvPr>
          <p:cNvCxnSpPr>
            <a:cxnSpLocks/>
          </p:cNvCxnSpPr>
          <p:nvPr/>
        </p:nvCxnSpPr>
        <p:spPr>
          <a:xfrm flipH="1" flipV="1">
            <a:off x="1018525" y="4517814"/>
            <a:ext cx="430806" cy="83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E38E40-F5A8-F048-9307-FEFB93E15BEC}"/>
              </a:ext>
            </a:extLst>
          </p:cNvPr>
          <p:cNvCxnSpPr>
            <a:cxnSpLocks/>
          </p:cNvCxnSpPr>
          <p:nvPr/>
        </p:nvCxnSpPr>
        <p:spPr>
          <a:xfrm flipV="1">
            <a:off x="2077170" y="4537049"/>
            <a:ext cx="1760523" cy="81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9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27B5ABE-895D-D2D8-9DBD-1E6694397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429" y="1270981"/>
            <a:ext cx="5486400" cy="36576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C2CBADE-A819-CA1C-E8AD-4632222E4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29" y="1492475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9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1108A0-9698-4D4E-9000-0D5197DF9571}"/>
              </a:ext>
            </a:extLst>
          </p:cNvPr>
          <p:cNvSpPr txBox="1"/>
          <p:nvPr/>
        </p:nvSpPr>
        <p:spPr>
          <a:xfrm>
            <a:off x="2071973" y="15679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Simulation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A7E0C3-C8CB-1543-8C36-2593ECFA4607}"/>
              </a:ext>
            </a:extLst>
          </p:cNvPr>
          <p:cNvSpPr txBox="1"/>
          <p:nvPr/>
        </p:nvSpPr>
        <p:spPr>
          <a:xfrm>
            <a:off x="8425975" y="156792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Theory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47A4B-4368-1A4E-A807-E5B0EA14F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52" y="1768730"/>
            <a:ext cx="54864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29D38D-869C-FB4A-8BDE-7EA5603CC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31" y="176873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8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14FFF-1A2A-2B48-9883-AAAA2A97B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052" y="1690688"/>
            <a:ext cx="5486400" cy="3657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93B3CE-A32E-BD48-B434-B545FACE3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9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BEC0BE-EA06-3F4F-B675-8D10DDC91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92" y="2981737"/>
            <a:ext cx="4478873" cy="2985915"/>
          </a:xfr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463E1FD-8EEA-E641-875E-0B019883C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93" y="-153264"/>
            <a:ext cx="4478873" cy="2985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31C0AD-3060-3149-9DD7-D12CD45B40FB}"/>
              </a:ext>
            </a:extLst>
          </p:cNvPr>
          <p:cNvSpPr txBox="1"/>
          <p:nvPr/>
        </p:nvSpPr>
        <p:spPr>
          <a:xfrm>
            <a:off x="510207" y="5967652"/>
            <a:ext cx="407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Defining ‘wrapped’ as number of membrane beads bound to dumbbell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B03356-0B5C-604C-A432-5DD8FA54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6758302" y="287931"/>
            <a:ext cx="3662571" cy="5919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339130-9857-7640-8B35-473D833D2B84}"/>
              </a:ext>
            </a:extLst>
          </p:cNvPr>
          <p:cNvSpPr txBox="1"/>
          <p:nvPr/>
        </p:nvSpPr>
        <p:spPr>
          <a:xfrm rot="16200000">
            <a:off x="2870894" y="-323165"/>
            <a:ext cx="407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2B30D-9EFA-C043-81F7-D77D353934A8}"/>
              </a:ext>
            </a:extLst>
          </p:cNvPr>
          <p:cNvSpPr txBox="1"/>
          <p:nvPr/>
        </p:nvSpPr>
        <p:spPr>
          <a:xfrm rot="16200000">
            <a:off x="2749643" y="3054050"/>
            <a:ext cx="407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</a:t>
            </a: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97A7C3-6701-4447-BBF7-AD765FEE8480}"/>
              </a:ext>
            </a:extLst>
          </p:cNvPr>
          <p:cNvCxnSpPr>
            <a:cxnSpLocks/>
          </p:cNvCxnSpPr>
          <p:nvPr/>
        </p:nvCxnSpPr>
        <p:spPr>
          <a:xfrm flipH="1">
            <a:off x="7613374" y="1610139"/>
            <a:ext cx="3190461" cy="29469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54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A650E-FE7C-1A49-A778-B9D950E14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958" y="2976561"/>
            <a:ext cx="6380482" cy="31902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22A609-1F11-F941-BDF0-D5ACD1988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" y="-106680"/>
            <a:ext cx="6380480" cy="3190240"/>
          </a:xfrm>
          <a:prstGeom prst="rect">
            <a:avLst/>
          </a:prstGeom>
        </p:spPr>
      </p:pic>
      <p:pic>
        <p:nvPicPr>
          <p:cNvPr id="9" name="Picture 8" descr="A picture containing outdoor object, old&#10;&#10;Description automatically generated">
            <a:extLst>
              <a:ext uri="{FF2B5EF4-FFF2-40B4-BE49-F238E27FC236}">
                <a16:creationId xmlns:a16="http://schemas.microsoft.com/office/drawing/2014/main" id="{0D28EE7B-F186-6B42-BD37-4AE1F7E9F1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94" r="17343" b="11010"/>
          <a:stretch/>
        </p:blipFill>
        <p:spPr>
          <a:xfrm>
            <a:off x="4825743" y="291941"/>
            <a:ext cx="634093" cy="70344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6FC6AF-8E54-7A42-8FAD-2AD8B13B5E0B}"/>
              </a:ext>
            </a:extLst>
          </p:cNvPr>
          <p:cNvCxnSpPr>
            <a:cxnSpLocks/>
          </p:cNvCxnSpPr>
          <p:nvPr/>
        </p:nvCxnSpPr>
        <p:spPr>
          <a:xfrm flipH="1" flipV="1">
            <a:off x="4368801" y="365762"/>
            <a:ext cx="487679" cy="132078"/>
          </a:xfrm>
          <a:prstGeom prst="straightConnector1">
            <a:avLst/>
          </a:prstGeom>
          <a:ln w="31750">
            <a:solidFill>
              <a:srgbClr val="D2AB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outdoor object, aerie&#10;&#10;Description automatically generated">
            <a:extLst>
              <a:ext uri="{FF2B5EF4-FFF2-40B4-BE49-F238E27FC236}">
                <a16:creationId xmlns:a16="http://schemas.microsoft.com/office/drawing/2014/main" id="{2BD1FF55-F1C6-5445-A6CC-482CF23434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31" t="7282" r="24831" b="9804"/>
          <a:stretch/>
        </p:blipFill>
        <p:spPr>
          <a:xfrm>
            <a:off x="4825745" y="1379702"/>
            <a:ext cx="634092" cy="75920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DE7554-5E07-4743-9F97-6CE49B0F0268}"/>
              </a:ext>
            </a:extLst>
          </p:cNvPr>
          <p:cNvCxnSpPr>
            <a:cxnSpLocks/>
          </p:cNvCxnSpPr>
          <p:nvPr/>
        </p:nvCxnSpPr>
        <p:spPr>
          <a:xfrm flipH="1">
            <a:off x="4612642" y="2042652"/>
            <a:ext cx="305945" cy="405591"/>
          </a:xfrm>
          <a:prstGeom prst="straightConnector1">
            <a:avLst/>
          </a:prstGeom>
          <a:ln w="31750">
            <a:solidFill>
              <a:srgbClr val="D2AB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picture containing building material, stone&#10;&#10;Description automatically generated">
            <a:extLst>
              <a:ext uri="{FF2B5EF4-FFF2-40B4-BE49-F238E27FC236}">
                <a16:creationId xmlns:a16="http://schemas.microsoft.com/office/drawing/2014/main" id="{6E353A07-9553-6444-8E26-8F308B6EE8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907" t="17301" r="21500" b="7703"/>
          <a:stretch/>
        </p:blipFill>
        <p:spPr>
          <a:xfrm>
            <a:off x="2586491" y="1096763"/>
            <a:ext cx="634229" cy="58874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4878BE-CEA2-804D-87D0-8963AF30B3AE}"/>
              </a:ext>
            </a:extLst>
          </p:cNvPr>
          <p:cNvCxnSpPr>
            <a:cxnSpLocks/>
          </p:cNvCxnSpPr>
          <p:nvPr/>
        </p:nvCxnSpPr>
        <p:spPr>
          <a:xfrm flipV="1">
            <a:off x="3127376" y="761741"/>
            <a:ext cx="221880" cy="357801"/>
          </a:xfrm>
          <a:prstGeom prst="straightConnector1">
            <a:avLst/>
          </a:prstGeom>
          <a:ln w="31750">
            <a:solidFill>
              <a:srgbClr val="D2AB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stone&#10;&#10;Description automatically generated">
            <a:extLst>
              <a:ext uri="{FF2B5EF4-FFF2-40B4-BE49-F238E27FC236}">
                <a16:creationId xmlns:a16="http://schemas.microsoft.com/office/drawing/2014/main" id="{A698675C-A8B5-B34D-97F8-A060B18E5A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802" t="14733" r="19112" b="6999"/>
          <a:stretch/>
        </p:blipFill>
        <p:spPr>
          <a:xfrm>
            <a:off x="2449133" y="4287004"/>
            <a:ext cx="728252" cy="67763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6A928E-5B91-2745-A1A6-A4FA0814A575}"/>
              </a:ext>
            </a:extLst>
          </p:cNvPr>
          <p:cNvCxnSpPr>
            <a:cxnSpLocks/>
          </p:cNvCxnSpPr>
          <p:nvPr/>
        </p:nvCxnSpPr>
        <p:spPr>
          <a:xfrm>
            <a:off x="2956992" y="4886325"/>
            <a:ext cx="170384" cy="368847"/>
          </a:xfrm>
          <a:prstGeom prst="straightConnector1">
            <a:avLst/>
          </a:prstGeom>
          <a:ln w="31750">
            <a:solidFill>
              <a:srgbClr val="D2AB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5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E0F5B244-B2A3-E943-94FD-4788178DF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7" r="14993"/>
          <a:stretch/>
        </p:blipFill>
        <p:spPr>
          <a:xfrm>
            <a:off x="1745671" y="2407319"/>
            <a:ext cx="7469579" cy="23698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7AD945E-A7EC-E747-B281-A9B303E928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4" r="15181"/>
          <a:stretch/>
        </p:blipFill>
        <p:spPr>
          <a:xfrm>
            <a:off x="1745672" y="285297"/>
            <a:ext cx="7445829" cy="2375062"/>
          </a:xfrm>
          <a:prstGeom prst="rect">
            <a:avLst/>
          </a:prstGeom>
        </p:spPr>
      </p:pic>
      <p:pic>
        <p:nvPicPr>
          <p:cNvPr id="8" name="Picture 7" descr="A picture containing outdoor object, old&#10;&#10;Description automatically generated">
            <a:extLst>
              <a:ext uri="{FF2B5EF4-FFF2-40B4-BE49-F238E27FC236}">
                <a16:creationId xmlns:a16="http://schemas.microsoft.com/office/drawing/2014/main" id="{8245B31C-80C3-184B-A7B2-A57BE0B754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94" r="17343" b="11010"/>
          <a:stretch/>
        </p:blipFill>
        <p:spPr>
          <a:xfrm>
            <a:off x="5687014" y="745630"/>
            <a:ext cx="634093" cy="70344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8C04ED-498A-7F4A-A607-FB3218F82759}"/>
              </a:ext>
            </a:extLst>
          </p:cNvPr>
          <p:cNvCxnSpPr>
            <a:cxnSpLocks/>
          </p:cNvCxnSpPr>
          <p:nvPr/>
        </p:nvCxnSpPr>
        <p:spPr>
          <a:xfrm flipH="1" flipV="1">
            <a:off x="5270982" y="843436"/>
            <a:ext cx="416033" cy="1799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outdoor object, aerie&#10;&#10;Description automatically generated">
            <a:extLst>
              <a:ext uri="{FF2B5EF4-FFF2-40B4-BE49-F238E27FC236}">
                <a16:creationId xmlns:a16="http://schemas.microsoft.com/office/drawing/2014/main" id="{62BC0D0A-AD5D-4F4B-942C-F67FD10B4F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31" t="7282" r="24831" b="9804"/>
          <a:stretch/>
        </p:blipFill>
        <p:spPr>
          <a:xfrm>
            <a:off x="6065458" y="1392386"/>
            <a:ext cx="634092" cy="75920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7F6F40-37F7-7F4C-AA17-8831E150E46F}"/>
              </a:ext>
            </a:extLst>
          </p:cNvPr>
          <p:cNvCxnSpPr>
            <a:cxnSpLocks/>
          </p:cNvCxnSpPr>
          <p:nvPr/>
        </p:nvCxnSpPr>
        <p:spPr>
          <a:xfrm flipH="1">
            <a:off x="5687014" y="1985462"/>
            <a:ext cx="450215" cy="568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building material, stone&#10;&#10;Description automatically generated">
            <a:extLst>
              <a:ext uri="{FF2B5EF4-FFF2-40B4-BE49-F238E27FC236}">
                <a16:creationId xmlns:a16="http://schemas.microsoft.com/office/drawing/2014/main" id="{47296DC8-E419-544C-8391-AE73F9793C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907" t="17301" r="21500" b="7703"/>
          <a:stretch/>
        </p:blipFill>
        <p:spPr>
          <a:xfrm>
            <a:off x="3393109" y="1492125"/>
            <a:ext cx="634229" cy="58874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7206CA-8D06-8247-BC8B-D9729E21D9E3}"/>
              </a:ext>
            </a:extLst>
          </p:cNvPr>
          <p:cNvCxnSpPr>
            <a:cxnSpLocks/>
          </p:cNvCxnSpPr>
          <p:nvPr/>
        </p:nvCxnSpPr>
        <p:spPr>
          <a:xfrm flipV="1">
            <a:off x="3710224" y="1067280"/>
            <a:ext cx="0" cy="3671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stone&#10;&#10;Description automatically generated">
            <a:extLst>
              <a:ext uri="{FF2B5EF4-FFF2-40B4-BE49-F238E27FC236}">
                <a16:creationId xmlns:a16="http://schemas.microsoft.com/office/drawing/2014/main" id="{D36068B8-05ED-8E4C-B2BB-801CB96EE2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802" t="14733" r="19112" b="6999"/>
          <a:stretch/>
        </p:blipFill>
        <p:spPr>
          <a:xfrm>
            <a:off x="2801148" y="3019110"/>
            <a:ext cx="728252" cy="67763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9628CD-2FC2-2745-ACA3-051A6B005389}"/>
              </a:ext>
            </a:extLst>
          </p:cNvPr>
          <p:cNvCxnSpPr>
            <a:cxnSpLocks/>
          </p:cNvCxnSpPr>
          <p:nvPr/>
        </p:nvCxnSpPr>
        <p:spPr>
          <a:xfrm>
            <a:off x="3272150" y="3637371"/>
            <a:ext cx="170384" cy="36884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220D64-62EA-C646-946C-E537FAF4A13D}"/>
              </a:ext>
            </a:extLst>
          </p:cNvPr>
          <p:cNvSpPr txBox="1"/>
          <p:nvPr/>
        </p:nvSpPr>
        <p:spPr>
          <a:xfrm>
            <a:off x="1550747" y="253902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6ADB9E-215A-7246-84C8-C7CFF48E83BD}"/>
              </a:ext>
            </a:extLst>
          </p:cNvPr>
          <p:cNvSpPr txBox="1"/>
          <p:nvPr/>
        </p:nvSpPr>
        <p:spPr>
          <a:xfrm>
            <a:off x="1550747" y="416998"/>
            <a:ext cx="3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173117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6B5388C-FC67-3646-A224-16AAC48A1B90}"/>
              </a:ext>
            </a:extLst>
          </p:cNvPr>
          <p:cNvGrpSpPr/>
          <p:nvPr/>
        </p:nvGrpSpPr>
        <p:grpSpPr>
          <a:xfrm>
            <a:off x="0" y="1061671"/>
            <a:ext cx="7391068" cy="2839564"/>
            <a:chOff x="-16539" y="652238"/>
            <a:chExt cx="7391068" cy="2839564"/>
          </a:xfrm>
        </p:grpSpPr>
        <p:pic>
          <p:nvPicPr>
            <p:cNvPr id="9" name="Picture 8" descr="A picture containing outdoor object, projectile&#10;&#10;Description automatically generated">
              <a:extLst>
                <a:ext uri="{FF2B5EF4-FFF2-40B4-BE49-F238E27FC236}">
                  <a16:creationId xmlns:a16="http://schemas.microsoft.com/office/drawing/2014/main" id="{C12BB2B2-65A0-8C4D-AEB7-8AF476A21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539" y="680509"/>
              <a:ext cx="1651273" cy="12384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24C69B-30B0-7044-938F-9D71045C85AB}"/>
                </a:ext>
              </a:extLst>
            </p:cNvPr>
            <p:cNvSpPr txBox="1"/>
            <p:nvPr/>
          </p:nvSpPr>
          <p:spPr>
            <a:xfrm>
              <a:off x="-8981" y="655747"/>
              <a:ext cx="3513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C</a:t>
              </a:r>
            </a:p>
          </p:txBody>
        </p:sp>
        <p:pic>
          <p:nvPicPr>
            <p:cNvPr id="11" name="Picture 10" descr="A picture containing black, outdoor object&#10;&#10;Description automatically generated">
              <a:extLst>
                <a:ext uri="{FF2B5EF4-FFF2-40B4-BE49-F238E27FC236}">
                  <a16:creationId xmlns:a16="http://schemas.microsoft.com/office/drawing/2014/main" id="{89E35923-43EC-F849-B278-4F26ADD19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6725" y="680509"/>
              <a:ext cx="1651273" cy="12384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2C9538-95DF-014B-A6FD-ABE79CB8A97B}"/>
                </a:ext>
              </a:extLst>
            </p:cNvPr>
            <p:cNvSpPr txBox="1"/>
            <p:nvPr/>
          </p:nvSpPr>
          <p:spPr>
            <a:xfrm>
              <a:off x="1911226" y="652238"/>
              <a:ext cx="32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D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4FD23E4-B7BA-6943-83EB-4A57F850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9990" y="680509"/>
              <a:ext cx="1651274" cy="12384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D78DAB-721C-CC42-BD10-27042C67D21A}"/>
                </a:ext>
              </a:extLst>
            </p:cNvPr>
            <p:cNvSpPr txBox="1"/>
            <p:nvPr/>
          </p:nvSpPr>
          <p:spPr>
            <a:xfrm>
              <a:off x="3812591" y="65223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H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FDFE6B-C64D-904A-81B8-ED101C1C3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23256" y="680511"/>
              <a:ext cx="1651273" cy="12384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6CD2FE-D731-5D45-B3A4-A54DB25F0D03}"/>
                </a:ext>
              </a:extLst>
            </p:cNvPr>
            <p:cNvSpPr txBox="1"/>
            <p:nvPr/>
          </p:nvSpPr>
          <p:spPr>
            <a:xfrm>
              <a:off x="5740380" y="6522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J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2272AE1-7832-C94E-8F92-868FEB01BF3E}"/>
                </a:ext>
              </a:extLst>
            </p:cNvPr>
            <p:cNvCxnSpPr>
              <a:cxnSpLocks/>
            </p:cNvCxnSpPr>
            <p:nvPr/>
          </p:nvCxnSpPr>
          <p:spPr>
            <a:xfrm>
              <a:off x="1441847" y="1299737"/>
              <a:ext cx="633046" cy="0"/>
            </a:xfrm>
            <a:prstGeom prst="straightConnector1">
              <a:avLst/>
            </a:prstGeom>
            <a:ln w="69850">
              <a:solidFill>
                <a:srgbClr val="CBEC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0048A3A-8D66-2B42-B760-90C77BFD4297}"/>
                </a:ext>
              </a:extLst>
            </p:cNvPr>
            <p:cNvCxnSpPr>
              <a:cxnSpLocks/>
            </p:cNvCxnSpPr>
            <p:nvPr/>
          </p:nvCxnSpPr>
          <p:spPr>
            <a:xfrm>
              <a:off x="3414663" y="1299737"/>
              <a:ext cx="633046" cy="0"/>
            </a:xfrm>
            <a:prstGeom prst="straightConnector1">
              <a:avLst/>
            </a:prstGeom>
            <a:ln w="69850">
              <a:solidFill>
                <a:srgbClr val="7BCC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821DF09-F172-9848-81AF-E7C9E3AA48C5}"/>
                </a:ext>
              </a:extLst>
            </p:cNvPr>
            <p:cNvCxnSpPr>
              <a:cxnSpLocks/>
            </p:cNvCxnSpPr>
            <p:nvPr/>
          </p:nvCxnSpPr>
          <p:spPr>
            <a:xfrm>
              <a:off x="5290873" y="1108819"/>
              <a:ext cx="633046" cy="0"/>
            </a:xfrm>
            <a:prstGeom prst="straightConnector1">
              <a:avLst/>
            </a:prstGeom>
            <a:ln w="69850">
              <a:solidFill>
                <a:srgbClr val="2C8BB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94849E1-BB02-CB4E-B148-D8CD08357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1474" y="2251462"/>
              <a:ext cx="1651254" cy="12384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FA7C07E-8B76-F046-85D2-F074BB679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06415" y="2251462"/>
              <a:ext cx="1651254" cy="12384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E7AEF8-CAE0-F647-AED9-178E6E266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09990" y="2249560"/>
              <a:ext cx="1656321" cy="12422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9DF751-99B6-4D44-9B80-61C6987CA470}"/>
                </a:ext>
              </a:extLst>
            </p:cNvPr>
            <p:cNvSpPr txBox="1"/>
            <p:nvPr/>
          </p:nvSpPr>
          <p:spPr>
            <a:xfrm>
              <a:off x="1907863" y="2219554"/>
              <a:ext cx="3385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7AF57B-AA70-1642-892D-BE61C7B1C089}"/>
                </a:ext>
              </a:extLst>
            </p:cNvPr>
            <p:cNvSpPr txBox="1"/>
            <p:nvPr/>
          </p:nvSpPr>
          <p:spPr>
            <a:xfrm>
              <a:off x="3809990" y="2219554"/>
              <a:ext cx="32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8371D2-6EC0-B741-81D0-7222505B36E9}"/>
                </a:ext>
              </a:extLst>
            </p:cNvPr>
            <p:cNvSpPr txBox="1"/>
            <p:nvPr/>
          </p:nvSpPr>
          <p:spPr>
            <a:xfrm>
              <a:off x="7715" y="2249560"/>
              <a:ext cx="32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A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B5DB464-7F93-3C42-9704-ACCC8AAB66CA}"/>
                </a:ext>
              </a:extLst>
            </p:cNvPr>
            <p:cNvCxnSpPr>
              <a:cxnSpLocks/>
            </p:cNvCxnSpPr>
            <p:nvPr/>
          </p:nvCxnSpPr>
          <p:spPr>
            <a:xfrm>
              <a:off x="1444094" y="2870681"/>
              <a:ext cx="633046" cy="0"/>
            </a:xfrm>
            <a:prstGeom prst="straightConnector1">
              <a:avLst/>
            </a:prstGeom>
            <a:ln w="69850">
              <a:solidFill>
                <a:srgbClr val="FEDA7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0682107-F246-0D4B-9A75-E4DCA86546E4}"/>
                </a:ext>
              </a:extLst>
            </p:cNvPr>
            <p:cNvCxnSpPr>
              <a:cxnSpLocks/>
            </p:cNvCxnSpPr>
            <p:nvPr/>
          </p:nvCxnSpPr>
          <p:spPr>
            <a:xfrm>
              <a:off x="3360299" y="2860449"/>
              <a:ext cx="633046" cy="0"/>
            </a:xfrm>
            <a:prstGeom prst="straightConnector1">
              <a:avLst/>
            </a:prstGeom>
            <a:ln w="69850">
              <a:solidFill>
                <a:srgbClr val="FFB2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1D9B43F-69BF-9A48-AE74-EFECE03B2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3086" y="1778559"/>
              <a:ext cx="0" cy="630000"/>
            </a:xfrm>
            <a:prstGeom prst="straightConnector1">
              <a:avLst/>
            </a:prstGeom>
            <a:ln w="69850">
              <a:solidFill>
                <a:srgbClr val="FD8D3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479047C-75FC-7F46-951E-B264EAEA4F74}"/>
                </a:ext>
              </a:extLst>
            </p:cNvPr>
            <p:cNvCxnSpPr>
              <a:cxnSpLocks/>
            </p:cNvCxnSpPr>
            <p:nvPr/>
          </p:nvCxnSpPr>
          <p:spPr>
            <a:xfrm>
              <a:off x="5290873" y="1600200"/>
              <a:ext cx="633046" cy="0"/>
            </a:xfrm>
            <a:prstGeom prst="straightConnector1">
              <a:avLst/>
            </a:prstGeom>
            <a:ln w="69850">
              <a:solidFill>
                <a:srgbClr val="FB4E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29E62DC2-F514-6E43-A8D7-056AC77B72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0094" y="2444321"/>
            <a:ext cx="4968262" cy="212925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114A916-0C83-9343-8D37-442A325165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4643" y="529739"/>
            <a:ext cx="3193881" cy="212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5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145</Words>
  <Application>Microsoft Macintosh PowerPoint</Application>
  <PresentationFormat>Widescreen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Helvetica</vt:lpstr>
      <vt:lpstr>Helvetica Light</vt:lpstr>
      <vt:lpstr>Office Theme</vt:lpstr>
      <vt:lpstr>PowerPoint Presentation</vt:lpstr>
      <vt:lpstr>Results with mass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billie mead</dc:creator>
  <cp:lastModifiedBy>billie mead</cp:lastModifiedBy>
  <cp:revision>13</cp:revision>
  <dcterms:created xsi:type="dcterms:W3CDTF">2022-01-31T11:15:08Z</dcterms:created>
  <dcterms:modified xsi:type="dcterms:W3CDTF">2024-06-06T14:35:57Z</dcterms:modified>
</cp:coreProperties>
</file>