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84" autoAdjust="0"/>
    <p:restoredTop sz="94660"/>
  </p:normalViewPr>
  <p:slideViewPr>
    <p:cSldViewPr snapToGrid="0">
      <p:cViewPr>
        <p:scale>
          <a:sx n="128" d="100"/>
          <a:sy n="128" d="100"/>
        </p:scale>
        <p:origin x="14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fitz\Desktop\disassmbly%20rate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fitz\Desktop\disassmbly%20rate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fitz\Desktop\bind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fitz\Desktop\bind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fitz\Desktop\bind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fitz\Desktop\bind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04146457345297"/>
          <c:y val="0.11379727711618128"/>
          <c:w val="0.86680142581524477"/>
          <c:h val="0.7377731542574387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Sheet6!$DU$3</c:f>
              <c:strCache>
                <c:ptCount val="1"/>
                <c:pt idx="0">
                  <c:v>Snf7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Sheet6!$DV$4:$DV$35</c:f>
                <c:numCache>
                  <c:formatCode>General</c:formatCode>
                  <c:ptCount val="32"/>
                  <c:pt idx="0">
                    <c:v>0.15269373994940225</c:v>
                  </c:pt>
                  <c:pt idx="1">
                    <c:v>0.11501664853305178</c:v>
                  </c:pt>
                  <c:pt idx="2">
                    <c:v>8.8880460579861292E-2</c:v>
                  </c:pt>
                  <c:pt idx="3">
                    <c:v>7.7376612048604382E-2</c:v>
                  </c:pt>
                  <c:pt idx="4">
                    <c:v>6.9974292108564554E-2</c:v>
                  </c:pt>
                  <c:pt idx="5">
                    <c:v>7.7025662392265618E-2</c:v>
                  </c:pt>
                  <c:pt idx="6">
                    <c:v>8.1212193971844232E-2</c:v>
                  </c:pt>
                  <c:pt idx="7">
                    <c:v>0.10129221602114193</c:v>
                  </c:pt>
                  <c:pt idx="8">
                    <c:v>0.1130719582954552</c:v>
                  </c:pt>
                  <c:pt idx="9">
                    <c:v>0.10077268958901754</c:v>
                  </c:pt>
                  <c:pt idx="10">
                    <c:v>0.11837390872594709</c:v>
                  </c:pt>
                  <c:pt idx="11">
                    <c:v>0.12073419695567759</c:v>
                  </c:pt>
                  <c:pt idx="12">
                    <c:v>0.12092848454809195</c:v>
                  </c:pt>
                  <c:pt idx="13">
                    <c:v>0.12318042871076117</c:v>
                  </c:pt>
                  <c:pt idx="14">
                    <c:v>0.12368946582820627</c:v>
                  </c:pt>
                  <c:pt idx="15">
                    <c:v>0.12030936878322479</c:v>
                  </c:pt>
                  <c:pt idx="16">
                    <c:v>0.1224300116948345</c:v>
                  </c:pt>
                  <c:pt idx="17">
                    <c:v>0.10787597546514019</c:v>
                  </c:pt>
                  <c:pt idx="18">
                    <c:v>0.11489156866308053</c:v>
                  </c:pt>
                  <c:pt idx="19">
                    <c:v>0.18922620543808602</c:v>
                  </c:pt>
                  <c:pt idx="20">
                    <c:v>0.18034130632191964</c:v>
                  </c:pt>
                  <c:pt idx="21">
                    <c:v>0.19826636817155102</c:v>
                  </c:pt>
                  <c:pt idx="22">
                    <c:v>0.12975535245350833</c:v>
                  </c:pt>
                  <c:pt idx="23">
                    <c:v>0.11442454439936534</c:v>
                  </c:pt>
                  <c:pt idx="24">
                    <c:v>0.16517472655443907</c:v>
                  </c:pt>
                  <c:pt idx="25">
                    <c:v>0.15024045699515531</c:v>
                  </c:pt>
                  <c:pt idx="26">
                    <c:v>0.12962790329284282</c:v>
                  </c:pt>
                  <c:pt idx="27">
                    <c:v>0.11263373118294595</c:v>
                  </c:pt>
                  <c:pt idx="28">
                    <c:v>0.12964059931794591</c:v>
                  </c:pt>
                </c:numCache>
              </c:numRef>
            </c:plus>
            <c:minus>
              <c:numRef>
                <c:f>Sheet6!$DV$4:$DV$35</c:f>
                <c:numCache>
                  <c:formatCode>General</c:formatCode>
                  <c:ptCount val="32"/>
                  <c:pt idx="0">
                    <c:v>0.15269373994940225</c:v>
                  </c:pt>
                  <c:pt idx="1">
                    <c:v>0.11501664853305178</c:v>
                  </c:pt>
                  <c:pt idx="2">
                    <c:v>8.8880460579861292E-2</c:v>
                  </c:pt>
                  <c:pt idx="3">
                    <c:v>7.7376612048604382E-2</c:v>
                  </c:pt>
                  <c:pt idx="4">
                    <c:v>6.9974292108564554E-2</c:v>
                  </c:pt>
                  <c:pt idx="5">
                    <c:v>7.7025662392265618E-2</c:v>
                  </c:pt>
                  <c:pt idx="6">
                    <c:v>8.1212193971844232E-2</c:v>
                  </c:pt>
                  <c:pt idx="7">
                    <c:v>0.10129221602114193</c:v>
                  </c:pt>
                  <c:pt idx="8">
                    <c:v>0.1130719582954552</c:v>
                  </c:pt>
                  <c:pt idx="9">
                    <c:v>0.10077268958901754</c:v>
                  </c:pt>
                  <c:pt idx="10">
                    <c:v>0.11837390872594709</c:v>
                  </c:pt>
                  <c:pt idx="11">
                    <c:v>0.12073419695567759</c:v>
                  </c:pt>
                  <c:pt idx="12">
                    <c:v>0.12092848454809195</c:v>
                  </c:pt>
                  <c:pt idx="13">
                    <c:v>0.12318042871076117</c:v>
                  </c:pt>
                  <c:pt idx="14">
                    <c:v>0.12368946582820627</c:v>
                  </c:pt>
                  <c:pt idx="15">
                    <c:v>0.12030936878322479</c:v>
                  </c:pt>
                  <c:pt idx="16">
                    <c:v>0.1224300116948345</c:v>
                  </c:pt>
                  <c:pt idx="17">
                    <c:v>0.10787597546514019</c:v>
                  </c:pt>
                  <c:pt idx="18">
                    <c:v>0.11489156866308053</c:v>
                  </c:pt>
                  <c:pt idx="19">
                    <c:v>0.18922620543808602</c:v>
                  </c:pt>
                  <c:pt idx="20">
                    <c:v>0.18034130632191964</c:v>
                  </c:pt>
                  <c:pt idx="21">
                    <c:v>0.19826636817155102</c:v>
                  </c:pt>
                  <c:pt idx="22">
                    <c:v>0.12975535245350833</c:v>
                  </c:pt>
                  <c:pt idx="23">
                    <c:v>0.11442454439936534</c:v>
                  </c:pt>
                  <c:pt idx="24">
                    <c:v>0.16517472655443907</c:v>
                  </c:pt>
                  <c:pt idx="25">
                    <c:v>0.15024045699515531</c:v>
                  </c:pt>
                  <c:pt idx="26">
                    <c:v>0.12962790329284282</c:v>
                  </c:pt>
                  <c:pt idx="27">
                    <c:v>0.11263373118294595</c:v>
                  </c:pt>
                  <c:pt idx="28">
                    <c:v>0.12964059931794591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Sheet6!$DT$4:$DT$36</c:f>
              <c:numCache>
                <c:formatCode>General</c:formatCode>
                <c:ptCount val="33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</c:numCache>
            </c:numRef>
          </c:xVal>
          <c:yVal>
            <c:numRef>
              <c:f>Sheet6!$DU$4:$DU$36</c:f>
              <c:numCache>
                <c:formatCode>General</c:formatCode>
                <c:ptCount val="33"/>
                <c:pt idx="0">
                  <c:v>0.86749706788571446</c:v>
                </c:pt>
                <c:pt idx="1">
                  <c:v>0.89317504887276256</c:v>
                </c:pt>
                <c:pt idx="2">
                  <c:v>0.89780532213313979</c:v>
                </c:pt>
                <c:pt idx="3">
                  <c:v>0.92722037353849185</c:v>
                </c:pt>
                <c:pt idx="4">
                  <c:v>0.90536249713484773</c:v>
                </c:pt>
                <c:pt idx="5">
                  <c:v>0.89080320556801251</c:v>
                </c:pt>
                <c:pt idx="6">
                  <c:v>0.86668604084347411</c:v>
                </c:pt>
                <c:pt idx="7">
                  <c:v>0.8442030433744635</c:v>
                </c:pt>
                <c:pt idx="8">
                  <c:v>0.83713358272861049</c:v>
                </c:pt>
                <c:pt idx="9">
                  <c:v>0.81202920232621267</c:v>
                </c:pt>
                <c:pt idx="10">
                  <c:v>0.79806801902200553</c:v>
                </c:pt>
                <c:pt idx="11">
                  <c:v>0.77414160278923994</c:v>
                </c:pt>
                <c:pt idx="12">
                  <c:v>0.77993285755681963</c:v>
                </c:pt>
                <c:pt idx="13">
                  <c:v>0.73779836331702742</c:v>
                </c:pt>
                <c:pt idx="14">
                  <c:v>0.72273635737469732</c:v>
                </c:pt>
                <c:pt idx="15">
                  <c:v>0.72860710554912256</c:v>
                </c:pt>
                <c:pt idx="16">
                  <c:v>0.71805144900973406</c:v>
                </c:pt>
                <c:pt idx="17">
                  <c:v>0.69818755148952705</c:v>
                </c:pt>
                <c:pt idx="18">
                  <c:v>0.67630449678633853</c:v>
                </c:pt>
                <c:pt idx="19">
                  <c:v>0.54612863127992661</c:v>
                </c:pt>
                <c:pt idx="20">
                  <c:v>0.68094241915874276</c:v>
                </c:pt>
                <c:pt idx="21">
                  <c:v>0.69087592044982549</c:v>
                </c:pt>
                <c:pt idx="22">
                  <c:v>0.67986941531609801</c:v>
                </c:pt>
                <c:pt idx="23">
                  <c:v>0.72894208958085782</c:v>
                </c:pt>
                <c:pt idx="24">
                  <c:v>0.62242150644713412</c:v>
                </c:pt>
                <c:pt idx="25">
                  <c:v>0.69388154691741677</c:v>
                </c:pt>
                <c:pt idx="26">
                  <c:v>0.62540173023276824</c:v>
                </c:pt>
                <c:pt idx="27">
                  <c:v>0.6650894300747684</c:v>
                </c:pt>
                <c:pt idx="28">
                  <c:v>0.6090059954592657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A2-41BE-8620-5810E82FBED6}"/>
            </c:ext>
          </c:extLst>
        </c:ser>
        <c:ser>
          <c:idx val="1"/>
          <c:order val="1"/>
          <c:tx>
            <c:strRef>
              <c:f>Sheet6!$DW$3</c:f>
              <c:strCache>
                <c:ptCount val="1"/>
                <c:pt idx="0">
                  <c:v>Snf7+Vps2+Vps24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Sheet6!$DX$4:$DX$35</c:f>
                <c:numCache>
                  <c:formatCode>General</c:formatCode>
                  <c:ptCount val="32"/>
                  <c:pt idx="0">
                    <c:v>0.22607541343813603</c:v>
                  </c:pt>
                  <c:pt idx="1">
                    <c:v>0.19992858951235973</c:v>
                  </c:pt>
                  <c:pt idx="2">
                    <c:v>0.22101673257590551</c:v>
                  </c:pt>
                  <c:pt idx="3">
                    <c:v>0.18621111138041063</c:v>
                  </c:pt>
                  <c:pt idx="4">
                    <c:v>0.16063814063906268</c:v>
                  </c:pt>
                  <c:pt idx="5">
                    <c:v>0.1893592989557577</c:v>
                  </c:pt>
                  <c:pt idx="6">
                    <c:v>0.19088926922835919</c:v>
                  </c:pt>
                  <c:pt idx="7">
                    <c:v>0.2037849841740258</c:v>
                  </c:pt>
                  <c:pt idx="8">
                    <c:v>0.16979336089522404</c:v>
                  </c:pt>
                  <c:pt idx="9">
                    <c:v>0.17290508386850351</c:v>
                  </c:pt>
                  <c:pt idx="10">
                    <c:v>0.17601838330200925</c:v>
                  </c:pt>
                  <c:pt idx="11">
                    <c:v>0.18383749854087419</c:v>
                  </c:pt>
                  <c:pt idx="12">
                    <c:v>0.2086019853357895</c:v>
                  </c:pt>
                  <c:pt idx="13">
                    <c:v>0.19730799109780861</c:v>
                  </c:pt>
                  <c:pt idx="14">
                    <c:v>0.21459844531181971</c:v>
                  </c:pt>
                  <c:pt idx="15">
                    <c:v>0.19709864167529503</c:v>
                  </c:pt>
                  <c:pt idx="16">
                    <c:v>0.23306936509888659</c:v>
                  </c:pt>
                  <c:pt idx="17">
                    <c:v>0.22506133328989603</c:v>
                  </c:pt>
                  <c:pt idx="18">
                    <c:v>0.25452608848907349</c:v>
                  </c:pt>
                  <c:pt idx="19">
                    <c:v>0.22350106786063204</c:v>
                  </c:pt>
                  <c:pt idx="20">
                    <c:v>0.22611991491143224</c:v>
                  </c:pt>
                  <c:pt idx="21">
                    <c:v>0.21427030585644657</c:v>
                  </c:pt>
                  <c:pt idx="22">
                    <c:v>0.20310300250672619</c:v>
                  </c:pt>
                  <c:pt idx="23">
                    <c:v>0.19250076691637485</c:v>
                  </c:pt>
                  <c:pt idx="24">
                    <c:v>0.19197263021904454</c:v>
                  </c:pt>
                  <c:pt idx="25">
                    <c:v>0.20176629621922501</c:v>
                  </c:pt>
                  <c:pt idx="26">
                    <c:v>0.21390349723944793</c:v>
                  </c:pt>
                  <c:pt idx="27">
                    <c:v>0.2160726792083742</c:v>
                  </c:pt>
                  <c:pt idx="28">
                    <c:v>0.2082570145772582</c:v>
                  </c:pt>
                  <c:pt idx="29">
                    <c:v>0.18731862774139171</c:v>
                  </c:pt>
                </c:numCache>
              </c:numRef>
            </c:plus>
            <c:minus>
              <c:numRef>
                <c:f>Sheet6!$DX$4:$DX$35</c:f>
                <c:numCache>
                  <c:formatCode>General</c:formatCode>
                  <c:ptCount val="32"/>
                  <c:pt idx="0">
                    <c:v>0.22607541343813603</c:v>
                  </c:pt>
                  <c:pt idx="1">
                    <c:v>0.19992858951235973</c:v>
                  </c:pt>
                  <c:pt idx="2">
                    <c:v>0.22101673257590551</c:v>
                  </c:pt>
                  <c:pt idx="3">
                    <c:v>0.18621111138041063</c:v>
                  </c:pt>
                  <c:pt idx="4">
                    <c:v>0.16063814063906268</c:v>
                  </c:pt>
                  <c:pt idx="5">
                    <c:v>0.1893592989557577</c:v>
                  </c:pt>
                  <c:pt idx="6">
                    <c:v>0.19088926922835919</c:v>
                  </c:pt>
                  <c:pt idx="7">
                    <c:v>0.2037849841740258</c:v>
                  </c:pt>
                  <c:pt idx="8">
                    <c:v>0.16979336089522404</c:v>
                  </c:pt>
                  <c:pt idx="9">
                    <c:v>0.17290508386850351</c:v>
                  </c:pt>
                  <c:pt idx="10">
                    <c:v>0.17601838330200925</c:v>
                  </c:pt>
                  <c:pt idx="11">
                    <c:v>0.18383749854087419</c:v>
                  </c:pt>
                  <c:pt idx="12">
                    <c:v>0.2086019853357895</c:v>
                  </c:pt>
                  <c:pt idx="13">
                    <c:v>0.19730799109780861</c:v>
                  </c:pt>
                  <c:pt idx="14">
                    <c:v>0.21459844531181971</c:v>
                  </c:pt>
                  <c:pt idx="15">
                    <c:v>0.19709864167529503</c:v>
                  </c:pt>
                  <c:pt idx="16">
                    <c:v>0.23306936509888659</c:v>
                  </c:pt>
                  <c:pt idx="17">
                    <c:v>0.22506133328989603</c:v>
                  </c:pt>
                  <c:pt idx="18">
                    <c:v>0.25452608848907349</c:v>
                  </c:pt>
                  <c:pt idx="19">
                    <c:v>0.22350106786063204</c:v>
                  </c:pt>
                  <c:pt idx="20">
                    <c:v>0.22611991491143224</c:v>
                  </c:pt>
                  <c:pt idx="21">
                    <c:v>0.21427030585644657</c:v>
                  </c:pt>
                  <c:pt idx="22">
                    <c:v>0.20310300250672619</c:v>
                  </c:pt>
                  <c:pt idx="23">
                    <c:v>0.19250076691637485</c:v>
                  </c:pt>
                  <c:pt idx="24">
                    <c:v>0.19197263021904454</c:v>
                  </c:pt>
                  <c:pt idx="25">
                    <c:v>0.20176629621922501</c:v>
                  </c:pt>
                  <c:pt idx="26">
                    <c:v>0.21390349723944793</c:v>
                  </c:pt>
                  <c:pt idx="27">
                    <c:v>0.2160726792083742</c:v>
                  </c:pt>
                  <c:pt idx="28">
                    <c:v>0.2082570145772582</c:v>
                  </c:pt>
                  <c:pt idx="29">
                    <c:v>0.18731862774139171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Sheet6!$DT$4:$DT$35</c:f>
              <c:numCache>
                <c:formatCode>General</c:formatCode>
                <c:ptCount val="3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</c:numCache>
            </c:numRef>
          </c:xVal>
          <c:yVal>
            <c:numRef>
              <c:f>Sheet6!$DW$4:$DW$35</c:f>
              <c:numCache>
                <c:formatCode>General</c:formatCode>
                <c:ptCount val="32"/>
                <c:pt idx="0">
                  <c:v>0.69451200158173521</c:v>
                </c:pt>
                <c:pt idx="1">
                  <c:v>0.71402145410507623</c:v>
                </c:pt>
                <c:pt idx="2">
                  <c:v>0.68176485575027512</c:v>
                </c:pt>
                <c:pt idx="3">
                  <c:v>0.73600980481401035</c:v>
                </c:pt>
                <c:pt idx="4">
                  <c:v>0.76936130545630399</c:v>
                </c:pt>
                <c:pt idx="5">
                  <c:v>0.7837295027882758</c:v>
                </c:pt>
                <c:pt idx="6">
                  <c:v>0.81869917697141847</c:v>
                </c:pt>
                <c:pt idx="7">
                  <c:v>0.77347499331561054</c:v>
                </c:pt>
                <c:pt idx="8">
                  <c:v>0.77614472259881551</c:v>
                </c:pt>
                <c:pt idx="9">
                  <c:v>0.74125605285269347</c:v>
                </c:pt>
                <c:pt idx="10">
                  <c:v>0.72008538295057545</c:v>
                </c:pt>
                <c:pt idx="11">
                  <c:v>0.73757112966346605</c:v>
                </c:pt>
                <c:pt idx="12">
                  <c:v>0.69305092911957644</c:v>
                </c:pt>
                <c:pt idx="13">
                  <c:v>0.69203823393458286</c:v>
                </c:pt>
                <c:pt idx="14">
                  <c:v>0.70179192183622852</c:v>
                </c:pt>
                <c:pt idx="15">
                  <c:v>0.73141298364982599</c:v>
                </c:pt>
                <c:pt idx="16">
                  <c:v>0.66578733620785135</c:v>
                </c:pt>
                <c:pt idx="17">
                  <c:v>0.65590509851269863</c:v>
                </c:pt>
                <c:pt idx="18">
                  <c:v>0.66445497652732033</c:v>
                </c:pt>
                <c:pt idx="19">
                  <c:v>0.66843130813619922</c:v>
                </c:pt>
                <c:pt idx="20">
                  <c:v>0.64680340198276298</c:v>
                </c:pt>
                <c:pt idx="21">
                  <c:v>0.61437917132479614</c:v>
                </c:pt>
                <c:pt idx="22">
                  <c:v>0.61843980984337998</c:v>
                </c:pt>
                <c:pt idx="23">
                  <c:v>0.63067280366683887</c:v>
                </c:pt>
                <c:pt idx="24">
                  <c:v>0.61990946415287052</c:v>
                </c:pt>
                <c:pt idx="25">
                  <c:v>0.59972920936907803</c:v>
                </c:pt>
                <c:pt idx="26">
                  <c:v>0.59511270142584183</c:v>
                </c:pt>
                <c:pt idx="27">
                  <c:v>0.60514084415031921</c:v>
                </c:pt>
                <c:pt idx="28">
                  <c:v>0.55297946139273868</c:v>
                </c:pt>
                <c:pt idx="29">
                  <c:v>0.54971769586670882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A2-41BE-8620-5810E82FBED6}"/>
            </c:ext>
          </c:extLst>
        </c:ser>
        <c:ser>
          <c:idx val="2"/>
          <c:order val="2"/>
          <c:tx>
            <c:strRef>
              <c:f>Sheet6!$DY$3</c:f>
              <c:strCache>
                <c:ptCount val="1"/>
                <c:pt idx="0">
                  <c:v>Snf7+Vps2+Did2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Sheet6!$DZ$4:$DZ$33</c:f>
                <c:numCache>
                  <c:formatCode>General</c:formatCode>
                  <c:ptCount val="30"/>
                  <c:pt idx="0">
                    <c:v>7.089321144260724E-2</c:v>
                  </c:pt>
                  <c:pt idx="1">
                    <c:v>8.4543440477500051E-2</c:v>
                  </c:pt>
                  <c:pt idx="2">
                    <c:v>6.1923333292669885E-2</c:v>
                  </c:pt>
                  <c:pt idx="3">
                    <c:v>7.3489686559310041E-2</c:v>
                  </c:pt>
                  <c:pt idx="4">
                    <c:v>6.1079760162843097E-2</c:v>
                  </c:pt>
                  <c:pt idx="5">
                    <c:v>5.3759364613081763E-2</c:v>
                  </c:pt>
                  <c:pt idx="6">
                    <c:v>2.0793727089529403E-2</c:v>
                  </c:pt>
                  <c:pt idx="7">
                    <c:v>5.9255546002244072E-2</c:v>
                  </c:pt>
                  <c:pt idx="8">
                    <c:v>8.9567772000065757E-2</c:v>
                  </c:pt>
                  <c:pt idx="9">
                    <c:v>8.4459308441916167E-2</c:v>
                  </c:pt>
                  <c:pt idx="10">
                    <c:v>7.3456794380598003E-2</c:v>
                  </c:pt>
                  <c:pt idx="11">
                    <c:v>4.4265138517136988E-2</c:v>
                  </c:pt>
                  <c:pt idx="12">
                    <c:v>0.10660364571046597</c:v>
                  </c:pt>
                  <c:pt idx="13">
                    <c:v>9.5702508032659894E-2</c:v>
                  </c:pt>
                  <c:pt idx="14">
                    <c:v>0.10343017551898046</c:v>
                  </c:pt>
                  <c:pt idx="15">
                    <c:v>8.4235578865437435E-2</c:v>
                  </c:pt>
                  <c:pt idx="16">
                    <c:v>9.479212897560825E-2</c:v>
                  </c:pt>
                  <c:pt idx="17">
                    <c:v>5.9451362349811208E-2</c:v>
                  </c:pt>
                  <c:pt idx="18">
                    <c:v>6.9378684018927911E-2</c:v>
                  </c:pt>
                  <c:pt idx="19">
                    <c:v>7.8404323257715111E-2</c:v>
                  </c:pt>
                  <c:pt idx="20">
                    <c:v>9.6088146880941069E-2</c:v>
                  </c:pt>
                  <c:pt idx="21">
                    <c:v>7.4271658706407034E-2</c:v>
                  </c:pt>
                  <c:pt idx="22">
                    <c:v>9.3907487756869995E-2</c:v>
                  </c:pt>
                  <c:pt idx="23">
                    <c:v>9.7113248453320908E-2</c:v>
                  </c:pt>
                  <c:pt idx="24">
                    <c:v>6.6291725376277241E-2</c:v>
                  </c:pt>
                  <c:pt idx="25">
                    <c:v>9.8354695148501078E-2</c:v>
                  </c:pt>
                  <c:pt idx="26">
                    <c:v>9.8529876384774978E-2</c:v>
                  </c:pt>
                  <c:pt idx="27">
                    <c:v>3.5976622671433707E-2</c:v>
                  </c:pt>
                  <c:pt idx="28">
                    <c:v>2.1203286385914472E-2</c:v>
                  </c:pt>
                  <c:pt idx="29">
                    <c:v>2.9573138821474657E-4</c:v>
                  </c:pt>
                </c:numCache>
              </c:numRef>
            </c:plus>
            <c:minus>
              <c:numRef>
                <c:f>Sheet6!$DZ$4:$DZ$33</c:f>
                <c:numCache>
                  <c:formatCode>General</c:formatCode>
                  <c:ptCount val="30"/>
                  <c:pt idx="0">
                    <c:v>7.089321144260724E-2</c:v>
                  </c:pt>
                  <c:pt idx="1">
                    <c:v>8.4543440477500051E-2</c:v>
                  </c:pt>
                  <c:pt idx="2">
                    <c:v>6.1923333292669885E-2</c:v>
                  </c:pt>
                  <c:pt idx="3">
                    <c:v>7.3489686559310041E-2</c:v>
                  </c:pt>
                  <c:pt idx="4">
                    <c:v>6.1079760162843097E-2</c:v>
                  </c:pt>
                  <c:pt idx="5">
                    <c:v>5.3759364613081763E-2</c:v>
                  </c:pt>
                  <c:pt idx="6">
                    <c:v>2.0793727089529403E-2</c:v>
                  </c:pt>
                  <c:pt idx="7">
                    <c:v>5.9255546002244072E-2</c:v>
                  </c:pt>
                  <c:pt idx="8">
                    <c:v>8.9567772000065757E-2</c:v>
                  </c:pt>
                  <c:pt idx="9">
                    <c:v>8.4459308441916167E-2</c:v>
                  </c:pt>
                  <c:pt idx="10">
                    <c:v>7.3456794380598003E-2</c:v>
                  </c:pt>
                  <c:pt idx="11">
                    <c:v>4.4265138517136988E-2</c:v>
                  </c:pt>
                  <c:pt idx="12">
                    <c:v>0.10660364571046597</c:v>
                  </c:pt>
                  <c:pt idx="13">
                    <c:v>9.5702508032659894E-2</c:v>
                  </c:pt>
                  <c:pt idx="14">
                    <c:v>0.10343017551898046</c:v>
                  </c:pt>
                  <c:pt idx="15">
                    <c:v>8.4235578865437435E-2</c:v>
                  </c:pt>
                  <c:pt idx="16">
                    <c:v>9.479212897560825E-2</c:v>
                  </c:pt>
                  <c:pt idx="17">
                    <c:v>5.9451362349811208E-2</c:v>
                  </c:pt>
                  <c:pt idx="18">
                    <c:v>6.9378684018927911E-2</c:v>
                  </c:pt>
                  <c:pt idx="19">
                    <c:v>7.8404323257715111E-2</c:v>
                  </c:pt>
                  <c:pt idx="20">
                    <c:v>9.6088146880941069E-2</c:v>
                  </c:pt>
                  <c:pt idx="21">
                    <c:v>7.4271658706407034E-2</c:v>
                  </c:pt>
                  <c:pt idx="22">
                    <c:v>9.3907487756869995E-2</c:v>
                  </c:pt>
                  <c:pt idx="23">
                    <c:v>9.7113248453320908E-2</c:v>
                  </c:pt>
                  <c:pt idx="24">
                    <c:v>6.6291725376277241E-2</c:v>
                  </c:pt>
                  <c:pt idx="25">
                    <c:v>9.8354695148501078E-2</c:v>
                  </c:pt>
                  <c:pt idx="26">
                    <c:v>9.8529876384774978E-2</c:v>
                  </c:pt>
                  <c:pt idx="27">
                    <c:v>3.5976622671433707E-2</c:v>
                  </c:pt>
                  <c:pt idx="28">
                    <c:v>2.1203286385914472E-2</c:v>
                  </c:pt>
                  <c:pt idx="29">
                    <c:v>2.9573138821474657E-4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Sheet6!$DT$4:$DT$35</c:f>
              <c:numCache>
                <c:formatCode>General</c:formatCode>
                <c:ptCount val="3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</c:numCache>
            </c:numRef>
          </c:xVal>
          <c:yVal>
            <c:numRef>
              <c:f>Sheet6!$DY$4:$DY$35</c:f>
              <c:numCache>
                <c:formatCode>General</c:formatCode>
                <c:ptCount val="32"/>
                <c:pt idx="0">
                  <c:v>0.81978959372077664</c:v>
                </c:pt>
                <c:pt idx="1">
                  <c:v>0.82336985465339363</c:v>
                </c:pt>
                <c:pt idx="2">
                  <c:v>0.81540017040221868</c:v>
                </c:pt>
                <c:pt idx="3">
                  <c:v>0.83964023302222313</c:v>
                </c:pt>
                <c:pt idx="4">
                  <c:v>0.82809255687751193</c:v>
                </c:pt>
                <c:pt idx="5">
                  <c:v>0.86072417506910193</c:v>
                </c:pt>
                <c:pt idx="6">
                  <c:v>0.89472429115411189</c:v>
                </c:pt>
                <c:pt idx="7">
                  <c:v>0.8699123955706799</c:v>
                </c:pt>
                <c:pt idx="8">
                  <c:v>0.87976976810674834</c:v>
                </c:pt>
                <c:pt idx="9">
                  <c:v>0.81583847932438736</c:v>
                </c:pt>
                <c:pt idx="10">
                  <c:v>0.82894791226011966</c:v>
                </c:pt>
                <c:pt idx="11">
                  <c:v>0.82518030267826925</c:v>
                </c:pt>
                <c:pt idx="12">
                  <c:v>0.77044824159866365</c:v>
                </c:pt>
                <c:pt idx="13">
                  <c:v>0.80268298245129199</c:v>
                </c:pt>
                <c:pt idx="14">
                  <c:v>0.79485115589087285</c:v>
                </c:pt>
                <c:pt idx="15">
                  <c:v>0.81947477365198784</c:v>
                </c:pt>
                <c:pt idx="16">
                  <c:v>0.80022899357018162</c:v>
                </c:pt>
                <c:pt idx="17">
                  <c:v>0.8013393945011078</c:v>
                </c:pt>
                <c:pt idx="18">
                  <c:v>0.8141490062483846</c:v>
                </c:pt>
                <c:pt idx="19">
                  <c:v>0.83085250364657859</c:v>
                </c:pt>
                <c:pt idx="20">
                  <c:v>0.80146004283529171</c:v>
                </c:pt>
                <c:pt idx="21">
                  <c:v>0.84198705148945918</c:v>
                </c:pt>
                <c:pt idx="22">
                  <c:v>0.7935673944312106</c:v>
                </c:pt>
                <c:pt idx="23">
                  <c:v>0.8000604933407115</c:v>
                </c:pt>
                <c:pt idx="24">
                  <c:v>0.79168974813123638</c:v>
                </c:pt>
                <c:pt idx="25">
                  <c:v>0.74946097189032179</c:v>
                </c:pt>
                <c:pt idx="26">
                  <c:v>0.7643844181972842</c:v>
                </c:pt>
                <c:pt idx="27">
                  <c:v>0.77816789168033818</c:v>
                </c:pt>
                <c:pt idx="28">
                  <c:v>0.75893248620468223</c:v>
                </c:pt>
                <c:pt idx="29">
                  <c:v>0.72885118802106341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A2-41BE-8620-5810E82FB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0379391"/>
        <c:axId val="350361087"/>
      </c:scatterChart>
      <c:valAx>
        <c:axId val="350379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time[h]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6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361087"/>
        <c:crosses val="autoZero"/>
        <c:crossBetween val="midCat"/>
      </c:valAx>
      <c:valAx>
        <c:axId val="3503610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rel</a:t>
                </a:r>
                <a:r>
                  <a:rPr lang="de-DE" baseline="0"/>
                  <a:t>. Intensity of Snf7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6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3793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250996845824558"/>
          <c:y val="0.11120474015663974"/>
          <c:w val="0.63497986804421613"/>
          <c:h val="5.3209822442749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Tabelle1!$B$59</c:f>
              <c:strCache>
                <c:ptCount val="1"/>
                <c:pt idx="0">
                  <c:v>Snf7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Tabelle1!$C$60:$C$106</c:f>
                <c:numCache>
                  <c:formatCode>General</c:formatCode>
                  <c:ptCount val="47"/>
                  <c:pt idx="0">
                    <c:v>0.19813847476196708</c:v>
                  </c:pt>
                  <c:pt idx="1">
                    <c:v>0.1701757567177557</c:v>
                  </c:pt>
                  <c:pt idx="2">
                    <c:v>0.17595625011676566</c:v>
                  </c:pt>
                  <c:pt idx="3">
                    <c:v>0.15166375510613678</c:v>
                  </c:pt>
                  <c:pt idx="4">
                    <c:v>0.12772792036599784</c:v>
                  </c:pt>
                  <c:pt idx="5">
                    <c:v>0.1336069136685421</c:v>
                  </c:pt>
                  <c:pt idx="6">
                    <c:v>0.1326427483262928</c:v>
                  </c:pt>
                  <c:pt idx="7">
                    <c:v>0.14616441940068389</c:v>
                  </c:pt>
                  <c:pt idx="8">
                    <c:v>0.13602108730900475</c:v>
                  </c:pt>
                  <c:pt idx="9">
                    <c:v>0.13345287584934373</c:v>
                  </c:pt>
                  <c:pt idx="10">
                    <c:v>0.14366999964578067</c:v>
                  </c:pt>
                  <c:pt idx="11">
                    <c:v>0.14335354664394676</c:v>
                  </c:pt>
                  <c:pt idx="12">
                    <c:v>0.16093399114244278</c:v>
                  </c:pt>
                  <c:pt idx="13">
                    <c:v>0.15385112361939177</c:v>
                  </c:pt>
                  <c:pt idx="14">
                    <c:v>0.1617938881717326</c:v>
                  </c:pt>
                  <c:pt idx="15">
                    <c:v>0.1519120989344776</c:v>
                  </c:pt>
                  <c:pt idx="16">
                    <c:v>0.17154135664449269</c:v>
                  </c:pt>
                  <c:pt idx="17">
                    <c:v>0.16259494795055393</c:v>
                  </c:pt>
                  <c:pt idx="18">
                    <c:v>0.17751935784240261</c:v>
                  </c:pt>
                  <c:pt idx="19">
                    <c:v>0.21816267905024342</c:v>
                  </c:pt>
                  <c:pt idx="20">
                    <c:v>0.2101657132953125</c:v>
                  </c:pt>
                  <c:pt idx="21">
                    <c:v>0.20992923251341447</c:v>
                  </c:pt>
                  <c:pt idx="22">
                    <c:v>0.1808171923288901</c:v>
                  </c:pt>
                  <c:pt idx="23">
                    <c:v>0.17589664009640646</c:v>
                  </c:pt>
                  <c:pt idx="24">
                    <c:v>0.18268431971417251</c:v>
                  </c:pt>
                  <c:pt idx="25">
                    <c:v>0.18445597855191931</c:v>
                  </c:pt>
                  <c:pt idx="26">
                    <c:v>0.19641770792775787</c:v>
                  </c:pt>
                  <c:pt idx="27">
                    <c:v>0.19136918609400699</c:v>
                  </c:pt>
                  <c:pt idx="28">
                    <c:v>0.20000533865966275</c:v>
                  </c:pt>
                  <c:pt idx="29">
                    <c:v>0.19259161267261776</c:v>
                  </c:pt>
                  <c:pt idx="30">
                    <c:v>0.21285524965492356</c:v>
                  </c:pt>
                  <c:pt idx="31">
                    <c:v>0.22466920298716073</c:v>
                  </c:pt>
                  <c:pt idx="32">
                    <c:v>0.19558974682436125</c:v>
                  </c:pt>
                  <c:pt idx="33">
                    <c:v>0.18190470152660779</c:v>
                  </c:pt>
                  <c:pt idx="34">
                    <c:v>0.18115616320577388</c:v>
                  </c:pt>
                  <c:pt idx="35">
                    <c:v>0.18217860396202362</c:v>
                  </c:pt>
                  <c:pt idx="36">
                    <c:v>0.1797238207789871</c:v>
                  </c:pt>
                  <c:pt idx="37">
                    <c:v>0.17442985114337908</c:v>
                  </c:pt>
                  <c:pt idx="38">
                    <c:v>0.18082829536949221</c:v>
                  </c:pt>
                  <c:pt idx="39">
                    <c:v>0.18689477550949832</c:v>
                  </c:pt>
                  <c:pt idx="40">
                    <c:v>0.17331022242307098</c:v>
                  </c:pt>
                  <c:pt idx="41">
                    <c:v>0.1921198173298504</c:v>
                  </c:pt>
                  <c:pt idx="42">
                    <c:v>0.1882483829482266</c:v>
                  </c:pt>
                  <c:pt idx="43">
                    <c:v>0.18025250559100717</c:v>
                  </c:pt>
                  <c:pt idx="44">
                    <c:v>0.19179760120908806</c:v>
                  </c:pt>
                  <c:pt idx="45">
                    <c:v>0.18870794448482617</c:v>
                  </c:pt>
                </c:numCache>
              </c:numRef>
            </c:plus>
            <c:minus>
              <c:numRef>
                <c:f>Tabelle1!$C$60:$C$105</c:f>
                <c:numCache>
                  <c:formatCode>General</c:formatCode>
                  <c:ptCount val="46"/>
                  <c:pt idx="0">
                    <c:v>0.19813847476196708</c:v>
                  </c:pt>
                  <c:pt idx="1">
                    <c:v>0.1701757567177557</c:v>
                  </c:pt>
                  <c:pt idx="2">
                    <c:v>0.17595625011676566</c:v>
                  </c:pt>
                  <c:pt idx="3">
                    <c:v>0.15166375510613678</c:v>
                  </c:pt>
                  <c:pt idx="4">
                    <c:v>0.12772792036599784</c:v>
                  </c:pt>
                  <c:pt idx="5">
                    <c:v>0.1336069136685421</c:v>
                  </c:pt>
                  <c:pt idx="6">
                    <c:v>0.1326427483262928</c:v>
                  </c:pt>
                  <c:pt idx="7">
                    <c:v>0.14616441940068389</c:v>
                  </c:pt>
                  <c:pt idx="8">
                    <c:v>0.13602108730900475</c:v>
                  </c:pt>
                  <c:pt idx="9">
                    <c:v>0.13345287584934373</c:v>
                  </c:pt>
                  <c:pt idx="10">
                    <c:v>0.14366999964578067</c:v>
                  </c:pt>
                  <c:pt idx="11">
                    <c:v>0.14335354664394676</c:v>
                  </c:pt>
                  <c:pt idx="12">
                    <c:v>0.16093399114244278</c:v>
                  </c:pt>
                  <c:pt idx="13">
                    <c:v>0.15385112361939177</c:v>
                  </c:pt>
                  <c:pt idx="14">
                    <c:v>0.1617938881717326</c:v>
                  </c:pt>
                  <c:pt idx="15">
                    <c:v>0.1519120989344776</c:v>
                  </c:pt>
                  <c:pt idx="16">
                    <c:v>0.17154135664449269</c:v>
                  </c:pt>
                  <c:pt idx="17">
                    <c:v>0.16259494795055393</c:v>
                  </c:pt>
                  <c:pt idx="18">
                    <c:v>0.17751935784240261</c:v>
                  </c:pt>
                  <c:pt idx="19">
                    <c:v>0.21816267905024342</c:v>
                  </c:pt>
                  <c:pt idx="20">
                    <c:v>0.2101657132953125</c:v>
                  </c:pt>
                  <c:pt idx="21">
                    <c:v>0.20992923251341447</c:v>
                  </c:pt>
                  <c:pt idx="22">
                    <c:v>0.1808171923288901</c:v>
                  </c:pt>
                  <c:pt idx="23">
                    <c:v>0.17589664009640646</c:v>
                  </c:pt>
                  <c:pt idx="24">
                    <c:v>0.18268431971417251</c:v>
                  </c:pt>
                  <c:pt idx="25">
                    <c:v>0.18445597855191931</c:v>
                  </c:pt>
                  <c:pt idx="26">
                    <c:v>0.19641770792775787</c:v>
                  </c:pt>
                  <c:pt idx="27">
                    <c:v>0.19136918609400699</c:v>
                  </c:pt>
                  <c:pt idx="28">
                    <c:v>0.20000533865966275</c:v>
                  </c:pt>
                  <c:pt idx="29">
                    <c:v>0.19259161267261776</c:v>
                  </c:pt>
                  <c:pt idx="30">
                    <c:v>0.21285524965492356</c:v>
                  </c:pt>
                  <c:pt idx="31">
                    <c:v>0.22466920298716073</c:v>
                  </c:pt>
                  <c:pt idx="32">
                    <c:v>0.19558974682436125</c:v>
                  </c:pt>
                  <c:pt idx="33">
                    <c:v>0.18190470152660779</c:v>
                  </c:pt>
                  <c:pt idx="34">
                    <c:v>0.18115616320577388</c:v>
                  </c:pt>
                  <c:pt idx="35">
                    <c:v>0.18217860396202362</c:v>
                  </c:pt>
                  <c:pt idx="36">
                    <c:v>0.1797238207789871</c:v>
                  </c:pt>
                  <c:pt idx="37">
                    <c:v>0.17442985114337908</c:v>
                  </c:pt>
                  <c:pt idx="38">
                    <c:v>0.18082829536949221</c:v>
                  </c:pt>
                  <c:pt idx="39">
                    <c:v>0.18689477550949832</c:v>
                  </c:pt>
                  <c:pt idx="40">
                    <c:v>0.17331022242307098</c:v>
                  </c:pt>
                  <c:pt idx="41">
                    <c:v>0.1921198173298504</c:v>
                  </c:pt>
                  <c:pt idx="42">
                    <c:v>0.1882483829482266</c:v>
                  </c:pt>
                  <c:pt idx="43">
                    <c:v>0.18025250559100717</c:v>
                  </c:pt>
                  <c:pt idx="44">
                    <c:v>0.19179760120908806</c:v>
                  </c:pt>
                  <c:pt idx="45">
                    <c:v>0.18870794448482617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Tabelle1!$A$60:$A$105</c:f>
              <c:numCache>
                <c:formatCode>General</c:formatCode>
                <c:ptCount val="4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</c:numCache>
            </c:numRef>
          </c:xVal>
          <c:yVal>
            <c:numRef>
              <c:f>Tabelle1!$B$60:$B$105</c:f>
              <c:numCache>
                <c:formatCode>General</c:formatCode>
                <c:ptCount val="46"/>
                <c:pt idx="0">
                  <c:v>0.78973124209576884</c:v>
                </c:pt>
                <c:pt idx="1">
                  <c:v>0.82500586349233129</c:v>
                </c:pt>
                <c:pt idx="2">
                  <c:v>0.81630275526074525</c:v>
                </c:pt>
                <c:pt idx="3">
                  <c:v>0.85339853141936695</c:v>
                </c:pt>
                <c:pt idx="4">
                  <c:v>0.85113101587903361</c:v>
                </c:pt>
                <c:pt idx="5">
                  <c:v>0.85164832537186164</c:v>
                </c:pt>
                <c:pt idx="6">
                  <c:v>0.85391906655825667</c:v>
                </c:pt>
                <c:pt idx="7">
                  <c:v>0.82358749754713767</c:v>
                </c:pt>
                <c:pt idx="8">
                  <c:v>0.82171358403191908</c:v>
                </c:pt>
                <c:pt idx="9">
                  <c:v>0.7888767965196779</c:v>
                </c:pt>
                <c:pt idx="10">
                  <c:v>0.77562967349228118</c:v>
                </c:pt>
                <c:pt idx="11">
                  <c:v>0.768013125649604</c:v>
                </c:pt>
                <c:pt idx="12">
                  <c:v>0.75022656585672087</c:v>
                </c:pt>
                <c:pt idx="13">
                  <c:v>0.73024812415177764</c:v>
                </c:pt>
                <c:pt idx="14">
                  <c:v>0.7241947820864657</c:v>
                </c:pt>
                <c:pt idx="15">
                  <c:v>0.74005834403322246</c:v>
                </c:pt>
                <c:pt idx="16">
                  <c:v>0.71036310300575145</c:v>
                </c:pt>
                <c:pt idx="17">
                  <c:v>0.69621579878508355</c:v>
                </c:pt>
                <c:pt idx="18">
                  <c:v>0.68837261621189882</c:v>
                </c:pt>
                <c:pt idx="19">
                  <c:v>0.63073495610531449</c:v>
                </c:pt>
                <c:pt idx="20">
                  <c:v>0.68625584680578466</c:v>
                </c:pt>
                <c:pt idx="21">
                  <c:v>0.6851464858933427</c:v>
                </c:pt>
                <c:pt idx="22">
                  <c:v>0.68406521586581714</c:v>
                </c:pt>
                <c:pt idx="23">
                  <c:v>0.70115359463172044</c:v>
                </c:pt>
                <c:pt idx="24">
                  <c:v>0.67190409043366206</c:v>
                </c:pt>
                <c:pt idx="25">
                  <c:v>0.66191000000931344</c:v>
                </c:pt>
                <c:pt idx="26">
                  <c:v>0.6495330150189047</c:v>
                </c:pt>
                <c:pt idx="27">
                  <c:v>0.66219247936808301</c:v>
                </c:pt>
                <c:pt idx="28">
                  <c:v>0.61597038612029453</c:v>
                </c:pt>
                <c:pt idx="29">
                  <c:v>0.61114751305056347</c:v>
                </c:pt>
                <c:pt idx="30">
                  <c:v>0.62418086274448881</c:v>
                </c:pt>
                <c:pt idx="31">
                  <c:v>0.50372600352654329</c:v>
                </c:pt>
                <c:pt idx="32">
                  <c:v>0.52923870460810751</c:v>
                </c:pt>
                <c:pt idx="33">
                  <c:v>0.50655851198841184</c:v>
                </c:pt>
                <c:pt idx="34">
                  <c:v>0.47834154791346695</c:v>
                </c:pt>
                <c:pt idx="35">
                  <c:v>0.46910640093410166</c:v>
                </c:pt>
                <c:pt idx="36">
                  <c:v>0.46420500969841783</c:v>
                </c:pt>
                <c:pt idx="37">
                  <c:v>0.44875132438300397</c:v>
                </c:pt>
                <c:pt idx="38">
                  <c:v>0.43487805695945947</c:v>
                </c:pt>
                <c:pt idx="39">
                  <c:v>0.43061490060887642</c:v>
                </c:pt>
                <c:pt idx="40">
                  <c:v>0.4224961394836384</c:v>
                </c:pt>
                <c:pt idx="41">
                  <c:v>0.41609501755154288</c:v>
                </c:pt>
                <c:pt idx="42">
                  <c:v>0.38307573194318095</c:v>
                </c:pt>
                <c:pt idx="43">
                  <c:v>0.34506187027876795</c:v>
                </c:pt>
                <c:pt idx="44">
                  <c:v>0.28553357120944062</c:v>
                </c:pt>
                <c:pt idx="45">
                  <c:v>0.28467688288789489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5D-4CD1-BE66-779D51C797A9}"/>
            </c:ext>
          </c:extLst>
        </c:ser>
        <c:ser>
          <c:idx val="1"/>
          <c:order val="1"/>
          <c:tx>
            <c:strRef>
              <c:f>Tabelle1!$D$59</c:f>
              <c:strCache>
                <c:ptCount val="1"/>
                <c:pt idx="0">
                  <c:v>Vps2+Vps24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Tabelle1!$E$59:$E$105</c:f>
                <c:numCache>
                  <c:formatCode>General</c:formatCode>
                  <c:ptCount val="47"/>
                  <c:pt idx="1">
                    <c:v>0.17627148134966814</c:v>
                  </c:pt>
                  <c:pt idx="2">
                    <c:v>0.16146732673225217</c:v>
                  </c:pt>
                  <c:pt idx="3">
                    <c:v>0.16086254695585345</c:v>
                  </c:pt>
                  <c:pt idx="4">
                    <c:v>0.19940786595356444</c:v>
                  </c:pt>
                  <c:pt idx="5">
                    <c:v>0.18522913140749497</c:v>
                  </c:pt>
                  <c:pt idx="6">
                    <c:v>0.20970201727031504</c:v>
                  </c:pt>
                  <c:pt idx="7">
                    <c:v>0.20724908494702662</c:v>
                  </c:pt>
                  <c:pt idx="8">
                    <c:v>0.24331081925072512</c:v>
                  </c:pt>
                  <c:pt idx="9">
                    <c:v>0.25736936095136614</c:v>
                  </c:pt>
                  <c:pt idx="10">
                    <c:v>0.27212527899870326</c:v>
                  </c:pt>
                  <c:pt idx="11">
                    <c:v>0.28687428733821974</c:v>
                  </c:pt>
                  <c:pt idx="12">
                    <c:v>0.24564464229520652</c:v>
                  </c:pt>
                  <c:pt idx="13">
                    <c:v>0.26828260183055813</c:v>
                  </c:pt>
                  <c:pt idx="14">
                    <c:v>0.20788262558214818</c:v>
                  </c:pt>
                  <c:pt idx="15">
                    <c:v>0.23996692793865351</c:v>
                  </c:pt>
                  <c:pt idx="16">
                    <c:v>0.20231895428644245</c:v>
                  </c:pt>
                  <c:pt idx="17">
                    <c:v>0.20417467270381462</c:v>
                  </c:pt>
                  <c:pt idx="18">
                    <c:v>0.23833225472472783</c:v>
                  </c:pt>
                  <c:pt idx="19">
                    <c:v>0.20895910435786438</c:v>
                  </c:pt>
                  <c:pt idx="20">
                    <c:v>0.1998899508496233</c:v>
                  </c:pt>
                  <c:pt idx="21">
                    <c:v>0.2111848862903388</c:v>
                  </c:pt>
                  <c:pt idx="22">
                    <c:v>0.13554505733947192</c:v>
                  </c:pt>
                  <c:pt idx="23">
                    <c:v>8.9273069861214846E-2</c:v>
                  </c:pt>
                  <c:pt idx="24">
                    <c:v>8.9076642389357572E-2</c:v>
                  </c:pt>
                  <c:pt idx="25">
                    <c:v>0.10425307578590698</c:v>
                  </c:pt>
                  <c:pt idx="26">
                    <c:v>9.218875235444153E-2</c:v>
                  </c:pt>
                  <c:pt idx="27">
                    <c:v>0.15577330530841843</c:v>
                  </c:pt>
                  <c:pt idx="28">
                    <c:v>0.19456949899257092</c:v>
                  </c:pt>
                  <c:pt idx="29">
                    <c:v>0.11215531670717126</c:v>
                  </c:pt>
                  <c:pt idx="30">
                    <c:v>0.1876135064213843</c:v>
                  </c:pt>
                  <c:pt idx="31">
                    <c:v>0.10046894908765031</c:v>
                  </c:pt>
                  <c:pt idx="32">
                    <c:v>0.14364527532919583</c:v>
                  </c:pt>
                  <c:pt idx="33">
                    <c:v>0.12662851273872322</c:v>
                  </c:pt>
                  <c:pt idx="34">
                    <c:v>0.16447867620304085</c:v>
                  </c:pt>
                  <c:pt idx="35">
                    <c:v>0.16063350708836341</c:v>
                  </c:pt>
                  <c:pt idx="36">
                    <c:v>0.17704701913325668</c:v>
                  </c:pt>
                  <c:pt idx="37">
                    <c:v>0.11827720061913749</c:v>
                  </c:pt>
                  <c:pt idx="38">
                    <c:v>0.14344196053475386</c:v>
                  </c:pt>
                  <c:pt idx="39">
                    <c:v>0.14623002122247453</c:v>
                  </c:pt>
                  <c:pt idx="40">
                    <c:v>0.10236105874197582</c:v>
                  </c:pt>
                  <c:pt idx="41">
                    <c:v>0.13658266304315864</c:v>
                  </c:pt>
                  <c:pt idx="42">
                    <c:v>0.16285425502796272</c:v>
                  </c:pt>
                  <c:pt idx="43">
                    <c:v>0.13768777009841243</c:v>
                  </c:pt>
                  <c:pt idx="44">
                    <c:v>0.19499845866193441</c:v>
                  </c:pt>
                  <c:pt idx="45">
                    <c:v>0.1972757669994156</c:v>
                  </c:pt>
                  <c:pt idx="46">
                    <c:v>0.21114139122748088</c:v>
                  </c:pt>
                </c:numCache>
              </c:numRef>
            </c:plus>
            <c:minus>
              <c:numRef>
                <c:f>Tabelle1!$E$60:$E$105</c:f>
                <c:numCache>
                  <c:formatCode>General</c:formatCode>
                  <c:ptCount val="46"/>
                  <c:pt idx="0">
                    <c:v>0.17627148134966814</c:v>
                  </c:pt>
                  <c:pt idx="1">
                    <c:v>0.16146732673225217</c:v>
                  </c:pt>
                  <c:pt idx="2">
                    <c:v>0.16086254695585345</c:v>
                  </c:pt>
                  <c:pt idx="3">
                    <c:v>0.19940786595356444</c:v>
                  </c:pt>
                  <c:pt idx="4">
                    <c:v>0.18522913140749497</c:v>
                  </c:pt>
                  <c:pt idx="5">
                    <c:v>0.20970201727031504</c:v>
                  </c:pt>
                  <c:pt idx="6">
                    <c:v>0.20724908494702662</c:v>
                  </c:pt>
                  <c:pt idx="7">
                    <c:v>0.24331081925072512</c:v>
                  </c:pt>
                  <c:pt idx="8">
                    <c:v>0.25736936095136614</c:v>
                  </c:pt>
                  <c:pt idx="9">
                    <c:v>0.27212527899870326</c:v>
                  </c:pt>
                  <c:pt idx="10">
                    <c:v>0.28687428733821974</c:v>
                  </c:pt>
                  <c:pt idx="11">
                    <c:v>0.24564464229520652</c:v>
                  </c:pt>
                  <c:pt idx="12">
                    <c:v>0.26828260183055813</c:v>
                  </c:pt>
                  <c:pt idx="13">
                    <c:v>0.20788262558214818</c:v>
                  </c:pt>
                  <c:pt idx="14">
                    <c:v>0.23996692793865351</c:v>
                  </c:pt>
                  <c:pt idx="15">
                    <c:v>0.20231895428644245</c:v>
                  </c:pt>
                  <c:pt idx="16">
                    <c:v>0.20417467270381462</c:v>
                  </c:pt>
                  <c:pt idx="17">
                    <c:v>0.23833225472472783</c:v>
                  </c:pt>
                  <c:pt idx="18">
                    <c:v>0.20895910435786438</c:v>
                  </c:pt>
                  <c:pt idx="19">
                    <c:v>0.1998899508496233</c:v>
                  </c:pt>
                  <c:pt idx="20">
                    <c:v>0.2111848862903388</c:v>
                  </c:pt>
                  <c:pt idx="21">
                    <c:v>0.13554505733947192</c:v>
                  </c:pt>
                  <c:pt idx="22">
                    <c:v>8.9273069861214846E-2</c:v>
                  </c:pt>
                  <c:pt idx="23">
                    <c:v>8.9076642389357572E-2</c:v>
                  </c:pt>
                  <c:pt idx="24">
                    <c:v>0.10425307578590698</c:v>
                  </c:pt>
                  <c:pt idx="25">
                    <c:v>9.218875235444153E-2</c:v>
                  </c:pt>
                  <c:pt idx="26">
                    <c:v>0.15577330530841843</c:v>
                  </c:pt>
                  <c:pt idx="27">
                    <c:v>0.19456949899257092</c:v>
                  </c:pt>
                  <c:pt idx="28">
                    <c:v>0.11215531670717126</c:v>
                  </c:pt>
                  <c:pt idx="29">
                    <c:v>0.1876135064213843</c:v>
                  </c:pt>
                  <c:pt idx="30">
                    <c:v>0.10046894908765031</c:v>
                  </c:pt>
                  <c:pt idx="31">
                    <c:v>0.14364527532919583</c:v>
                  </c:pt>
                  <c:pt idx="32">
                    <c:v>0.12662851273872322</c:v>
                  </c:pt>
                  <c:pt idx="33">
                    <c:v>0.16447867620304085</c:v>
                  </c:pt>
                  <c:pt idx="34">
                    <c:v>0.16063350708836341</c:v>
                  </c:pt>
                  <c:pt idx="35">
                    <c:v>0.17704701913325668</c:v>
                  </c:pt>
                  <c:pt idx="36">
                    <c:v>0.11827720061913749</c:v>
                  </c:pt>
                  <c:pt idx="37">
                    <c:v>0.14344196053475386</c:v>
                  </c:pt>
                  <c:pt idx="38">
                    <c:v>0.14623002122247453</c:v>
                  </c:pt>
                  <c:pt idx="39">
                    <c:v>0.10236105874197582</c:v>
                  </c:pt>
                  <c:pt idx="40">
                    <c:v>0.13658266304315864</c:v>
                  </c:pt>
                  <c:pt idx="41">
                    <c:v>0.16285425502796272</c:v>
                  </c:pt>
                  <c:pt idx="42">
                    <c:v>0.13768777009841243</c:v>
                  </c:pt>
                  <c:pt idx="43">
                    <c:v>0.19499845866193441</c:v>
                  </c:pt>
                  <c:pt idx="44">
                    <c:v>0.1972757669994156</c:v>
                  </c:pt>
                  <c:pt idx="45">
                    <c:v>0.21114139122748088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Tabelle1!$A$60:$A$105</c:f>
              <c:numCache>
                <c:formatCode>General</c:formatCode>
                <c:ptCount val="4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</c:numCache>
            </c:numRef>
          </c:xVal>
          <c:yVal>
            <c:numRef>
              <c:f>Tabelle1!$D$60:$D$105</c:f>
              <c:numCache>
                <c:formatCode>General</c:formatCode>
                <c:ptCount val="46"/>
                <c:pt idx="0">
                  <c:v>0.89025526507472441</c:v>
                </c:pt>
                <c:pt idx="1">
                  <c:v>0.83098082382880389</c:v>
                </c:pt>
                <c:pt idx="2">
                  <c:v>0.78589095415845878</c:v>
                </c:pt>
                <c:pt idx="3">
                  <c:v>0.70603271863552308</c:v>
                </c:pt>
                <c:pt idx="4">
                  <c:v>0.66819810577891348</c:v>
                </c:pt>
                <c:pt idx="5">
                  <c:v>0.61786758050815316</c:v>
                </c:pt>
                <c:pt idx="6">
                  <c:v>0.5060499938993438</c:v>
                </c:pt>
                <c:pt idx="7">
                  <c:v>0.45862835619144893</c:v>
                </c:pt>
                <c:pt idx="8">
                  <c:v>0.43519097104377291</c:v>
                </c:pt>
                <c:pt idx="9">
                  <c:v>0.38099625431608791</c:v>
                </c:pt>
                <c:pt idx="10">
                  <c:v>0.27026057061734277</c:v>
                </c:pt>
                <c:pt idx="11">
                  <c:v>0.26921208938015895</c:v>
                </c:pt>
                <c:pt idx="12">
                  <c:v>0.19971989409371213</c:v>
                </c:pt>
                <c:pt idx="13">
                  <c:v>0.22788744787310652</c:v>
                </c:pt>
                <c:pt idx="14">
                  <c:v>0.18119616906351049</c:v>
                </c:pt>
                <c:pt idx="15">
                  <c:v>0.2476175796296532</c:v>
                </c:pt>
                <c:pt idx="16">
                  <c:v>0.17976069462245825</c:v>
                </c:pt>
                <c:pt idx="17">
                  <c:v>0.12275698802067302</c:v>
                </c:pt>
                <c:pt idx="18">
                  <c:v>0.11150486879670554</c:v>
                </c:pt>
                <c:pt idx="19">
                  <c:v>0.11283437423338544</c:v>
                </c:pt>
                <c:pt idx="20">
                  <c:v>7.3563756724036866E-2</c:v>
                </c:pt>
                <c:pt idx="21">
                  <c:v>2.1968784672528927E-2</c:v>
                </c:pt>
                <c:pt idx="22">
                  <c:v>-3.151902001961577E-3</c:v>
                </c:pt>
                <c:pt idx="23">
                  <c:v>1.8682221870423284E-2</c:v>
                </c:pt>
                <c:pt idx="24">
                  <c:v>2.4398361240233991E-3</c:v>
                </c:pt>
                <c:pt idx="25">
                  <c:v>3.0709686459327975E-2</c:v>
                </c:pt>
                <c:pt idx="26">
                  <c:v>-4.5710446599186959E-2</c:v>
                </c:pt>
                <c:pt idx="27">
                  <c:v>-6.4020687918395292E-3</c:v>
                </c:pt>
                <c:pt idx="28">
                  <c:v>-2.9706520979270911E-2</c:v>
                </c:pt>
                <c:pt idx="29">
                  <c:v>-1.1619740946195134E-2</c:v>
                </c:pt>
                <c:pt idx="30">
                  <c:v>-1.0518455128660285E-2</c:v>
                </c:pt>
                <c:pt idx="31">
                  <c:v>-4.354063003152101E-3</c:v>
                </c:pt>
                <c:pt idx="32">
                  <c:v>-1.6014083288394753E-3</c:v>
                </c:pt>
                <c:pt idx="33">
                  <c:v>3.4977233448032038E-2</c:v>
                </c:pt>
                <c:pt idx="34">
                  <c:v>2.3090261729769631E-2</c:v>
                </c:pt>
                <c:pt idx="35">
                  <c:v>5.9285117251365437E-3</c:v>
                </c:pt>
                <c:pt idx="36">
                  <c:v>2.8228257921890224E-2</c:v>
                </c:pt>
                <c:pt idx="37">
                  <c:v>4.7034170442358025E-2</c:v>
                </c:pt>
                <c:pt idx="38">
                  <c:v>3.6077999450638359E-2</c:v>
                </c:pt>
                <c:pt idx="39">
                  <c:v>2.6189169766493957E-2</c:v>
                </c:pt>
                <c:pt idx="40">
                  <c:v>2.9943258904318936E-2</c:v>
                </c:pt>
                <c:pt idx="41">
                  <c:v>2.0013730394703305E-2</c:v>
                </c:pt>
                <c:pt idx="42">
                  <c:v>-1.2282794848546689E-2</c:v>
                </c:pt>
                <c:pt idx="43">
                  <c:v>-8.1386685997068414E-2</c:v>
                </c:pt>
                <c:pt idx="44">
                  <c:v>-3.5273457601041142E-2</c:v>
                </c:pt>
                <c:pt idx="45">
                  <c:v>-4.7340001436432654E-2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5D-4CD1-BE66-779D51C797A9}"/>
            </c:ext>
          </c:extLst>
        </c:ser>
        <c:ser>
          <c:idx val="2"/>
          <c:order val="2"/>
          <c:tx>
            <c:strRef>
              <c:f>Tabelle1!$F$59</c:f>
              <c:strCache>
                <c:ptCount val="1"/>
                <c:pt idx="0">
                  <c:v>Vps2+Did2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Tabelle1!$G$60:$G$90</c:f>
                <c:numCache>
                  <c:formatCode>General</c:formatCode>
                  <c:ptCount val="31"/>
                  <c:pt idx="0">
                    <c:v>0.17068926835572773</c:v>
                  </c:pt>
                  <c:pt idx="1">
                    <c:v>0.19755057477771645</c:v>
                  </c:pt>
                  <c:pt idx="2">
                    <c:v>0.2535356391256437</c:v>
                  </c:pt>
                  <c:pt idx="3">
                    <c:v>0.19499433687488119</c:v>
                  </c:pt>
                  <c:pt idx="4">
                    <c:v>0.2081970398146388</c:v>
                  </c:pt>
                  <c:pt idx="5">
                    <c:v>0.19813433572512851</c:v>
                  </c:pt>
                  <c:pt idx="6">
                    <c:v>0.17174575428515476</c:v>
                  </c:pt>
                  <c:pt idx="7">
                    <c:v>0.1891680771010191</c:v>
                  </c:pt>
                  <c:pt idx="8">
                    <c:v>0.15491420507512457</c:v>
                  </c:pt>
                  <c:pt idx="9">
                    <c:v>0.17167914539874274</c:v>
                  </c:pt>
                  <c:pt idx="10">
                    <c:v>0.2370936242500232</c:v>
                  </c:pt>
                  <c:pt idx="11">
                    <c:v>0.19709676956527736</c:v>
                  </c:pt>
                  <c:pt idx="12">
                    <c:v>0.25399961612210942</c:v>
                  </c:pt>
                  <c:pt idx="13">
                    <c:v>0.18039730090956507</c:v>
                  </c:pt>
                  <c:pt idx="14">
                    <c:v>0.2338720089406536</c:v>
                  </c:pt>
                  <c:pt idx="15">
                    <c:v>0.18481014621655611</c:v>
                  </c:pt>
                  <c:pt idx="16">
                    <c:v>0.19888002492759926</c:v>
                  </c:pt>
                  <c:pt idx="17">
                    <c:v>0.21690603355644333</c:v>
                  </c:pt>
                  <c:pt idx="18">
                    <c:v>0.22797126897950246</c:v>
                  </c:pt>
                  <c:pt idx="19">
                    <c:v>0.18052315908955874</c:v>
                  </c:pt>
                  <c:pt idx="20">
                    <c:v>0.25075143916925791</c:v>
                  </c:pt>
                  <c:pt idx="21">
                    <c:v>0.18481886113192553</c:v>
                  </c:pt>
                  <c:pt idx="22">
                    <c:v>0.24386208356002301</c:v>
                  </c:pt>
                  <c:pt idx="23">
                    <c:v>0.21511295206952366</c:v>
                  </c:pt>
                  <c:pt idx="24">
                    <c:v>0.22590963730571323</c:v>
                  </c:pt>
                  <c:pt idx="25">
                    <c:v>0.20413154394131064</c:v>
                  </c:pt>
                  <c:pt idx="26">
                    <c:v>0.16388543185613677</c:v>
                  </c:pt>
                  <c:pt idx="27">
                    <c:v>0.22232193340008169</c:v>
                  </c:pt>
                  <c:pt idx="28">
                    <c:v>0.21727221276206538</c:v>
                  </c:pt>
                  <c:pt idx="29">
                    <c:v>0.22177146505182785</c:v>
                  </c:pt>
                  <c:pt idx="30">
                    <c:v>0.22117001211739445</c:v>
                  </c:pt>
                </c:numCache>
              </c:numRef>
            </c:plus>
            <c:minus>
              <c:numRef>
                <c:f>Tabelle1!$G$60:$G$90</c:f>
                <c:numCache>
                  <c:formatCode>General</c:formatCode>
                  <c:ptCount val="31"/>
                  <c:pt idx="0">
                    <c:v>0.17068926835572773</c:v>
                  </c:pt>
                  <c:pt idx="1">
                    <c:v>0.19755057477771645</c:v>
                  </c:pt>
                  <c:pt idx="2">
                    <c:v>0.2535356391256437</c:v>
                  </c:pt>
                  <c:pt idx="3">
                    <c:v>0.19499433687488119</c:v>
                  </c:pt>
                  <c:pt idx="4">
                    <c:v>0.2081970398146388</c:v>
                  </c:pt>
                  <c:pt idx="5">
                    <c:v>0.19813433572512851</c:v>
                  </c:pt>
                  <c:pt idx="6">
                    <c:v>0.17174575428515476</c:v>
                  </c:pt>
                  <c:pt idx="7">
                    <c:v>0.1891680771010191</c:v>
                  </c:pt>
                  <c:pt idx="8">
                    <c:v>0.15491420507512457</c:v>
                  </c:pt>
                  <c:pt idx="9">
                    <c:v>0.17167914539874274</c:v>
                  </c:pt>
                  <c:pt idx="10">
                    <c:v>0.2370936242500232</c:v>
                  </c:pt>
                  <c:pt idx="11">
                    <c:v>0.19709676956527736</c:v>
                  </c:pt>
                  <c:pt idx="12">
                    <c:v>0.25399961612210942</c:v>
                  </c:pt>
                  <c:pt idx="13">
                    <c:v>0.18039730090956507</c:v>
                  </c:pt>
                  <c:pt idx="14">
                    <c:v>0.2338720089406536</c:v>
                  </c:pt>
                  <c:pt idx="15">
                    <c:v>0.18481014621655611</c:v>
                  </c:pt>
                  <c:pt idx="16">
                    <c:v>0.19888002492759926</c:v>
                  </c:pt>
                  <c:pt idx="17">
                    <c:v>0.21690603355644333</c:v>
                  </c:pt>
                  <c:pt idx="18">
                    <c:v>0.22797126897950246</c:v>
                  </c:pt>
                  <c:pt idx="19">
                    <c:v>0.18052315908955874</c:v>
                  </c:pt>
                  <c:pt idx="20">
                    <c:v>0.25075143916925791</c:v>
                  </c:pt>
                  <c:pt idx="21">
                    <c:v>0.18481886113192553</c:v>
                  </c:pt>
                  <c:pt idx="22">
                    <c:v>0.24386208356002301</c:v>
                  </c:pt>
                  <c:pt idx="23">
                    <c:v>0.21511295206952366</c:v>
                  </c:pt>
                  <c:pt idx="24">
                    <c:v>0.22590963730571323</c:v>
                  </c:pt>
                  <c:pt idx="25">
                    <c:v>0.20413154394131064</c:v>
                  </c:pt>
                  <c:pt idx="26">
                    <c:v>0.16388543185613677</c:v>
                  </c:pt>
                  <c:pt idx="27">
                    <c:v>0.22232193340008169</c:v>
                  </c:pt>
                  <c:pt idx="28">
                    <c:v>0.21727221276206538</c:v>
                  </c:pt>
                  <c:pt idx="29">
                    <c:v>0.22177146505182785</c:v>
                  </c:pt>
                  <c:pt idx="30">
                    <c:v>0.22117001211739445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Tabelle1!$A$60:$A$105</c:f>
              <c:numCache>
                <c:formatCode>General</c:formatCode>
                <c:ptCount val="4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</c:numCache>
            </c:numRef>
          </c:xVal>
          <c:yVal>
            <c:numRef>
              <c:f>Tabelle1!$F$60:$F$105</c:f>
              <c:numCache>
                <c:formatCode>General</c:formatCode>
                <c:ptCount val="46"/>
                <c:pt idx="0">
                  <c:v>0.82192061886464307</c:v>
                </c:pt>
                <c:pt idx="1">
                  <c:v>0.71757734918445359</c:v>
                </c:pt>
                <c:pt idx="2">
                  <c:v>0.67057481084199166</c:v>
                </c:pt>
                <c:pt idx="3">
                  <c:v>0.68573876016864221</c:v>
                </c:pt>
                <c:pt idx="4">
                  <c:v>0.67119081444745221</c:v>
                </c:pt>
                <c:pt idx="5">
                  <c:v>0.64637262258972594</c:v>
                </c:pt>
                <c:pt idx="6">
                  <c:v>0.7037298718123004</c:v>
                </c:pt>
                <c:pt idx="7">
                  <c:v>0.65535178089400214</c:v>
                </c:pt>
                <c:pt idx="8">
                  <c:v>0.66819352663537535</c:v>
                </c:pt>
                <c:pt idx="9">
                  <c:v>0.69087471885374152</c:v>
                </c:pt>
                <c:pt idx="10">
                  <c:v>0.61864880673979739</c:v>
                </c:pt>
                <c:pt idx="11">
                  <c:v>0.62393639026921843</c:v>
                </c:pt>
                <c:pt idx="12">
                  <c:v>0.61335737013561886</c:v>
                </c:pt>
                <c:pt idx="13">
                  <c:v>0.59365241036579153</c:v>
                </c:pt>
                <c:pt idx="14">
                  <c:v>0.55650938433538655</c:v>
                </c:pt>
                <c:pt idx="15">
                  <c:v>0.60211531219258096</c:v>
                </c:pt>
                <c:pt idx="16">
                  <c:v>0.59156373280652741</c:v>
                </c:pt>
                <c:pt idx="17">
                  <c:v>0.6073631402788765</c:v>
                </c:pt>
                <c:pt idx="18">
                  <c:v>0.61348733194107508</c:v>
                </c:pt>
                <c:pt idx="19">
                  <c:v>0.58757063342111582</c:v>
                </c:pt>
                <c:pt idx="20">
                  <c:v>0.57604219200674411</c:v>
                </c:pt>
                <c:pt idx="21">
                  <c:v>0.54723585499550098</c:v>
                </c:pt>
                <c:pt idx="22">
                  <c:v>0.56735870272395417</c:v>
                </c:pt>
                <c:pt idx="23">
                  <c:v>0.59707068554517007</c:v>
                </c:pt>
                <c:pt idx="24">
                  <c:v>0.55634126395600059</c:v>
                </c:pt>
                <c:pt idx="25">
                  <c:v>0.60560213664920692</c:v>
                </c:pt>
                <c:pt idx="26">
                  <c:v>0.51291249002038108</c:v>
                </c:pt>
                <c:pt idx="27">
                  <c:v>0.60225349215953561</c:v>
                </c:pt>
                <c:pt idx="28">
                  <c:v>0.56983334682305498</c:v>
                </c:pt>
                <c:pt idx="29">
                  <c:v>0.53474689103269313</c:v>
                </c:pt>
                <c:pt idx="30">
                  <c:v>0.46403776956110493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45D-4CD1-BE66-779D51C79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251631"/>
        <c:axId val="365266191"/>
      </c:scatterChart>
      <c:valAx>
        <c:axId val="365251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/>
                  <a:t>time[h]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65266191"/>
        <c:crosses val="autoZero"/>
        <c:crossBetween val="midCat"/>
      </c:valAx>
      <c:valAx>
        <c:axId val="3652661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/>
                  <a:t>rel</a:t>
                </a:r>
                <a:r>
                  <a:rPr lang="de-DE" baseline="0"/>
                  <a:t>. Intensity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652516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516630798736829"/>
          <c:y val="6.4725267112871895E-2"/>
          <c:w val="0.40007660289440439"/>
          <c:h val="4.4545531515305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2853879906233"/>
          <c:y val="2.698534183383193E-2"/>
          <c:w val="0.83928367494139577"/>
          <c:h val="0.8278668273485376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DO-lipids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Sheet1!$C$27:$C$43</c:f>
                <c:numCache>
                  <c:formatCode>General</c:formatCode>
                  <c:ptCount val="17"/>
                  <c:pt idx="0">
                    <c:v>4.9197595330424202E-3</c:v>
                  </c:pt>
                  <c:pt idx="1">
                    <c:v>0.1288335830560636</c:v>
                  </c:pt>
                  <c:pt idx="2">
                    <c:v>0.24805295887614531</c:v>
                  </c:pt>
                  <c:pt idx="3">
                    <c:v>0.22884084646190692</c:v>
                  </c:pt>
                  <c:pt idx="4">
                    <c:v>0.20599748206115087</c:v>
                  </c:pt>
                  <c:pt idx="5">
                    <c:v>0.19816138687295703</c:v>
                  </c:pt>
                  <c:pt idx="6">
                    <c:v>0.18001222760739394</c:v>
                  </c:pt>
                  <c:pt idx="7">
                    <c:v>0.14089348208895716</c:v>
                  </c:pt>
                  <c:pt idx="8">
                    <c:v>0.11187360184201672</c:v>
                  </c:pt>
                  <c:pt idx="9">
                    <c:v>0.14367617122730561</c:v>
                  </c:pt>
                  <c:pt idx="10">
                    <c:v>0.12434162815695694</c:v>
                  </c:pt>
                  <c:pt idx="11">
                    <c:v>0.11183115240097063</c:v>
                  </c:pt>
                  <c:pt idx="12">
                    <c:v>0.15506605769015253</c:v>
                  </c:pt>
                  <c:pt idx="13">
                    <c:v>0.14510106668098766</c:v>
                  </c:pt>
                  <c:pt idx="14">
                    <c:v>0.15626887485041663</c:v>
                  </c:pt>
                  <c:pt idx="15">
                    <c:v>0.14955637811372946</c:v>
                  </c:pt>
                  <c:pt idx="16">
                    <c:v>0.14827121778477459</c:v>
                  </c:pt>
                </c:numCache>
              </c:numRef>
            </c:plus>
            <c:minus>
              <c:numRef>
                <c:f>Sheet1!$C$27:$C$43</c:f>
                <c:numCache>
                  <c:formatCode>General</c:formatCode>
                  <c:ptCount val="17"/>
                  <c:pt idx="0">
                    <c:v>4.9197595330424202E-3</c:v>
                  </c:pt>
                  <c:pt idx="1">
                    <c:v>0.1288335830560636</c:v>
                  </c:pt>
                  <c:pt idx="2">
                    <c:v>0.24805295887614531</c:v>
                  </c:pt>
                  <c:pt idx="3">
                    <c:v>0.22884084646190692</c:v>
                  </c:pt>
                  <c:pt idx="4">
                    <c:v>0.20599748206115087</c:v>
                  </c:pt>
                  <c:pt idx="5">
                    <c:v>0.19816138687295703</c:v>
                  </c:pt>
                  <c:pt idx="6">
                    <c:v>0.18001222760739394</c:v>
                  </c:pt>
                  <c:pt idx="7">
                    <c:v>0.14089348208895716</c:v>
                  </c:pt>
                  <c:pt idx="8">
                    <c:v>0.11187360184201672</c:v>
                  </c:pt>
                  <c:pt idx="9">
                    <c:v>0.14367617122730561</c:v>
                  </c:pt>
                  <c:pt idx="10">
                    <c:v>0.12434162815695694</c:v>
                  </c:pt>
                  <c:pt idx="11">
                    <c:v>0.11183115240097063</c:v>
                  </c:pt>
                  <c:pt idx="12">
                    <c:v>0.15506605769015253</c:v>
                  </c:pt>
                  <c:pt idx="13">
                    <c:v>0.14510106668098766</c:v>
                  </c:pt>
                  <c:pt idx="14">
                    <c:v>0.15626887485041663</c:v>
                  </c:pt>
                  <c:pt idx="15">
                    <c:v>0.14955637811372946</c:v>
                  </c:pt>
                  <c:pt idx="16">
                    <c:v>0.14827121778477459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Sheet1!$A$27:$A$40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</c:numCache>
            </c:numRef>
          </c:xVal>
          <c:yVal>
            <c:numRef>
              <c:f>Sheet1!$B$27:$B$40</c:f>
              <c:numCache>
                <c:formatCode>General</c:formatCode>
                <c:ptCount val="14"/>
                <c:pt idx="0">
                  <c:v>1.5969378694761997E-3</c:v>
                </c:pt>
                <c:pt idx="1">
                  <c:v>-0.10059174805494418</c:v>
                </c:pt>
                <c:pt idx="2">
                  <c:v>0.14156158373068733</c:v>
                </c:pt>
                <c:pt idx="3">
                  <c:v>0.372119764028147</c:v>
                </c:pt>
                <c:pt idx="4">
                  <c:v>0.52578125658127051</c:v>
                </c:pt>
                <c:pt idx="5">
                  <c:v>0.6461711140430344</c:v>
                </c:pt>
                <c:pt idx="6">
                  <c:v>0.73778657517898172</c:v>
                </c:pt>
                <c:pt idx="7">
                  <c:v>0.77041756134615291</c:v>
                </c:pt>
                <c:pt idx="8">
                  <c:v>0.79758010951508074</c:v>
                </c:pt>
                <c:pt idx="9">
                  <c:v>0.78935117662282583</c:v>
                </c:pt>
                <c:pt idx="10">
                  <c:v>0.8300986327858535</c:v>
                </c:pt>
                <c:pt idx="11">
                  <c:v>0.85760352743378943</c:v>
                </c:pt>
                <c:pt idx="12">
                  <c:v>0.8240348814001377</c:v>
                </c:pt>
                <c:pt idx="13">
                  <c:v>0.83300781461632556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D6-4185-A0BC-06B020BA5278}"/>
            </c:ext>
          </c:extLst>
        </c:ser>
        <c:ser>
          <c:idx val="1"/>
          <c:order val="1"/>
          <c:tx>
            <c:strRef>
              <c:f>Sheet1!$D$26</c:f>
              <c:strCache>
                <c:ptCount val="1"/>
                <c:pt idx="0">
                  <c:v>PO-lipids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Sheet1!$C$27:$C$43</c:f>
                <c:numCache>
                  <c:formatCode>General</c:formatCode>
                  <c:ptCount val="17"/>
                  <c:pt idx="0">
                    <c:v>4.9197595330424202E-3</c:v>
                  </c:pt>
                  <c:pt idx="1">
                    <c:v>0.1288335830560636</c:v>
                  </c:pt>
                  <c:pt idx="2">
                    <c:v>0.24805295887614531</c:v>
                  </c:pt>
                  <c:pt idx="3">
                    <c:v>0.22884084646190692</c:v>
                  </c:pt>
                  <c:pt idx="4">
                    <c:v>0.20599748206115087</c:v>
                  </c:pt>
                  <c:pt idx="5">
                    <c:v>0.19816138687295703</c:v>
                  </c:pt>
                  <c:pt idx="6">
                    <c:v>0.18001222760739394</c:v>
                  </c:pt>
                  <c:pt idx="7">
                    <c:v>0.14089348208895716</c:v>
                  </c:pt>
                  <c:pt idx="8">
                    <c:v>0.11187360184201672</c:v>
                  </c:pt>
                  <c:pt idx="9">
                    <c:v>0.14367617122730561</c:v>
                  </c:pt>
                  <c:pt idx="10">
                    <c:v>0.12434162815695694</c:v>
                  </c:pt>
                  <c:pt idx="11">
                    <c:v>0.11183115240097063</c:v>
                  </c:pt>
                  <c:pt idx="12">
                    <c:v>0.15506605769015253</c:v>
                  </c:pt>
                  <c:pt idx="13">
                    <c:v>0.14510106668098766</c:v>
                  </c:pt>
                  <c:pt idx="14">
                    <c:v>0.15626887485041663</c:v>
                  </c:pt>
                  <c:pt idx="15">
                    <c:v>0.14955637811372946</c:v>
                  </c:pt>
                  <c:pt idx="16">
                    <c:v>0.14827121778477459</c:v>
                  </c:pt>
                </c:numCache>
              </c:numRef>
            </c:plus>
            <c:minus>
              <c:numRef>
                <c:f>Sheet1!$C$27:$C$43</c:f>
                <c:numCache>
                  <c:formatCode>General</c:formatCode>
                  <c:ptCount val="17"/>
                  <c:pt idx="0">
                    <c:v>4.9197595330424202E-3</c:v>
                  </c:pt>
                  <c:pt idx="1">
                    <c:v>0.1288335830560636</c:v>
                  </c:pt>
                  <c:pt idx="2">
                    <c:v>0.24805295887614531</c:v>
                  </c:pt>
                  <c:pt idx="3">
                    <c:v>0.22884084646190692</c:v>
                  </c:pt>
                  <c:pt idx="4">
                    <c:v>0.20599748206115087</c:v>
                  </c:pt>
                  <c:pt idx="5">
                    <c:v>0.19816138687295703</c:v>
                  </c:pt>
                  <c:pt idx="6">
                    <c:v>0.18001222760739394</c:v>
                  </c:pt>
                  <c:pt idx="7">
                    <c:v>0.14089348208895716</c:v>
                  </c:pt>
                  <c:pt idx="8">
                    <c:v>0.11187360184201672</c:v>
                  </c:pt>
                  <c:pt idx="9">
                    <c:v>0.14367617122730561</c:v>
                  </c:pt>
                  <c:pt idx="10">
                    <c:v>0.12434162815695694</c:v>
                  </c:pt>
                  <c:pt idx="11">
                    <c:v>0.11183115240097063</c:v>
                  </c:pt>
                  <c:pt idx="12">
                    <c:v>0.15506605769015253</c:v>
                  </c:pt>
                  <c:pt idx="13">
                    <c:v>0.14510106668098766</c:v>
                  </c:pt>
                  <c:pt idx="14">
                    <c:v>0.15626887485041663</c:v>
                  </c:pt>
                  <c:pt idx="15">
                    <c:v>0.14955637811372946</c:v>
                  </c:pt>
                  <c:pt idx="16">
                    <c:v>0.14827121778477459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Sheet1!$A$27:$A$40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</c:numCache>
            </c:numRef>
          </c:xVal>
          <c:yVal>
            <c:numRef>
              <c:f>Sheet1!$D$27:$D$40</c:f>
              <c:numCache>
                <c:formatCode>General</c:formatCode>
                <c:ptCount val="14"/>
                <c:pt idx="0">
                  <c:v>5.2593979172348782E-3</c:v>
                </c:pt>
                <c:pt idx="1">
                  <c:v>-0.2661442027721625</c:v>
                </c:pt>
                <c:pt idx="2">
                  <c:v>-0.1194923181553455</c:v>
                </c:pt>
                <c:pt idx="3">
                  <c:v>8.423730609845867E-2</c:v>
                </c:pt>
                <c:pt idx="4">
                  <c:v>0.20745819474596136</c:v>
                </c:pt>
                <c:pt idx="5">
                  <c:v>0.27045749492455584</c:v>
                </c:pt>
                <c:pt idx="6">
                  <c:v>0.39886544771402249</c:v>
                </c:pt>
                <c:pt idx="7">
                  <c:v>0.41006537373305973</c:v>
                </c:pt>
                <c:pt idx="8">
                  <c:v>0.39660892506766476</c:v>
                </c:pt>
                <c:pt idx="9">
                  <c:v>0.48726942163498049</c:v>
                </c:pt>
                <c:pt idx="10">
                  <c:v>0.43452276672289541</c:v>
                </c:pt>
                <c:pt idx="11">
                  <c:v>0.53045680294263287</c:v>
                </c:pt>
                <c:pt idx="12">
                  <c:v>0.61225756543974708</c:v>
                </c:pt>
                <c:pt idx="13">
                  <c:v>0.63717601085357223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D6-4185-A0BC-06B020BA5278}"/>
            </c:ext>
          </c:extLst>
        </c:ser>
        <c:ser>
          <c:idx val="2"/>
          <c:order val="2"/>
          <c:tx>
            <c:strRef>
              <c:f>Sheet1!$F$26</c:f>
              <c:strCache>
                <c:ptCount val="1"/>
                <c:pt idx="0">
                  <c:v>66/33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Sheet1!$G$27:$G$43</c:f>
                <c:numCache>
                  <c:formatCode>General</c:formatCode>
                  <c:ptCount val="17"/>
                  <c:pt idx="0">
                    <c:v>4.8975138939488985E-3</c:v>
                  </c:pt>
                  <c:pt idx="1">
                    <c:v>0.14723433928774746</c:v>
                  </c:pt>
                  <c:pt idx="2">
                    <c:v>0.22016152143215778</c:v>
                  </c:pt>
                  <c:pt idx="3">
                    <c:v>0.2618055684390187</c:v>
                  </c:pt>
                  <c:pt idx="4">
                    <c:v>0.29913346388129103</c:v>
                  </c:pt>
                  <c:pt idx="5">
                    <c:v>0.31688450587417877</c:v>
                  </c:pt>
                  <c:pt idx="6">
                    <c:v>0.30264020782313267</c:v>
                  </c:pt>
                  <c:pt idx="7">
                    <c:v>0.2540049958193572</c:v>
                  </c:pt>
                  <c:pt idx="8">
                    <c:v>0.21676732100342214</c:v>
                  </c:pt>
                  <c:pt idx="9">
                    <c:v>0.24748116775355913</c:v>
                  </c:pt>
                  <c:pt idx="10">
                    <c:v>0.21061901336977107</c:v>
                  </c:pt>
                  <c:pt idx="11">
                    <c:v>0.16514831424939275</c:v>
                  </c:pt>
                  <c:pt idx="12">
                    <c:v>0.1468215238990527</c:v>
                  </c:pt>
                  <c:pt idx="13">
                    <c:v>0.1117094764706691</c:v>
                  </c:pt>
                  <c:pt idx="14">
                    <c:v>0.14334316384330087</c:v>
                  </c:pt>
                  <c:pt idx="15">
                    <c:v>0.16291373838475207</c:v>
                  </c:pt>
                  <c:pt idx="16">
                    <c:v>0.16135445305944784</c:v>
                  </c:pt>
                </c:numCache>
              </c:numRef>
            </c:plus>
            <c:minus>
              <c:numRef>
                <c:f>Sheet1!$G$27:$G$43</c:f>
                <c:numCache>
                  <c:formatCode>General</c:formatCode>
                  <c:ptCount val="17"/>
                  <c:pt idx="0">
                    <c:v>4.8975138939488985E-3</c:v>
                  </c:pt>
                  <c:pt idx="1">
                    <c:v>0.14723433928774746</c:v>
                  </c:pt>
                  <c:pt idx="2">
                    <c:v>0.22016152143215778</c:v>
                  </c:pt>
                  <c:pt idx="3">
                    <c:v>0.2618055684390187</c:v>
                  </c:pt>
                  <c:pt idx="4">
                    <c:v>0.29913346388129103</c:v>
                  </c:pt>
                  <c:pt idx="5">
                    <c:v>0.31688450587417877</c:v>
                  </c:pt>
                  <c:pt idx="6">
                    <c:v>0.30264020782313267</c:v>
                  </c:pt>
                  <c:pt idx="7">
                    <c:v>0.2540049958193572</c:v>
                  </c:pt>
                  <c:pt idx="8">
                    <c:v>0.21676732100342214</c:v>
                  </c:pt>
                  <c:pt idx="9">
                    <c:v>0.24748116775355913</c:v>
                  </c:pt>
                  <c:pt idx="10">
                    <c:v>0.21061901336977107</c:v>
                  </c:pt>
                  <c:pt idx="11">
                    <c:v>0.16514831424939275</c:v>
                  </c:pt>
                  <c:pt idx="12">
                    <c:v>0.1468215238990527</c:v>
                  </c:pt>
                  <c:pt idx="13">
                    <c:v>0.1117094764706691</c:v>
                  </c:pt>
                  <c:pt idx="14">
                    <c:v>0.14334316384330087</c:v>
                  </c:pt>
                  <c:pt idx="15">
                    <c:v>0.16291373838475207</c:v>
                  </c:pt>
                  <c:pt idx="16">
                    <c:v>0.16135445305944784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Sheet1!$A$27:$A$40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</c:numCache>
            </c:numRef>
          </c:xVal>
          <c:yVal>
            <c:numRef>
              <c:f>Sheet1!$F$27:$F$40</c:f>
              <c:numCache>
                <c:formatCode>General</c:formatCode>
                <c:ptCount val="14"/>
                <c:pt idx="0">
                  <c:v>1.3569661141799268E-3</c:v>
                </c:pt>
                <c:pt idx="1">
                  <c:v>-0.13931922193909049</c:v>
                </c:pt>
                <c:pt idx="2">
                  <c:v>1.3977233950623285E-2</c:v>
                </c:pt>
                <c:pt idx="3">
                  <c:v>0.1259450571782294</c:v>
                </c:pt>
                <c:pt idx="4">
                  <c:v>0.30813597429525175</c:v>
                </c:pt>
                <c:pt idx="5">
                  <c:v>0.40990208051659877</c:v>
                </c:pt>
                <c:pt idx="6">
                  <c:v>0.526170182859102</c:v>
                </c:pt>
                <c:pt idx="7">
                  <c:v>0.57455532255367547</c:v>
                </c:pt>
                <c:pt idx="8">
                  <c:v>0.63348471395816508</c:v>
                </c:pt>
                <c:pt idx="9">
                  <c:v>0.68730638837575142</c:v>
                </c:pt>
                <c:pt idx="10">
                  <c:v>0.73958981041029048</c:v>
                </c:pt>
                <c:pt idx="11">
                  <c:v>0.75976531963708405</c:v>
                </c:pt>
                <c:pt idx="12">
                  <c:v>0.75059993103871658</c:v>
                </c:pt>
                <c:pt idx="13">
                  <c:v>0.86779919484322865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D6-4185-A0BC-06B020BA5278}"/>
            </c:ext>
          </c:extLst>
        </c:ser>
        <c:ser>
          <c:idx val="3"/>
          <c:order val="3"/>
          <c:tx>
            <c:strRef>
              <c:f>Sheet1!$H$26</c:f>
              <c:strCache>
                <c:ptCount val="1"/>
                <c:pt idx="0">
                  <c:v>50/50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Sheet1!$I$27:$I$43</c:f>
                <c:numCache>
                  <c:formatCode>General</c:formatCode>
                  <c:ptCount val="17"/>
                  <c:pt idx="0">
                    <c:v>9.4992402962525684E-3</c:v>
                  </c:pt>
                  <c:pt idx="1">
                    <c:v>0.1873435873836638</c:v>
                  </c:pt>
                  <c:pt idx="2">
                    <c:v>0.31357792276365593</c:v>
                  </c:pt>
                  <c:pt idx="3">
                    <c:v>0.24930757565502612</c:v>
                  </c:pt>
                  <c:pt idx="4">
                    <c:v>0.24327588299038738</c:v>
                  </c:pt>
                  <c:pt idx="5">
                    <c:v>0.25184870567598139</c:v>
                  </c:pt>
                  <c:pt idx="6">
                    <c:v>0.17578861182751734</c:v>
                  </c:pt>
                  <c:pt idx="7">
                    <c:v>0.1986298855422125</c:v>
                  </c:pt>
                  <c:pt idx="8">
                    <c:v>0.19352109733081563</c:v>
                  </c:pt>
                  <c:pt idx="9">
                    <c:v>0.22008285947749173</c:v>
                  </c:pt>
                  <c:pt idx="10">
                    <c:v>0.16090542238160485</c:v>
                  </c:pt>
                  <c:pt idx="11">
                    <c:v>0.15823277916847239</c:v>
                  </c:pt>
                  <c:pt idx="12">
                    <c:v>0.16218611770562713</c:v>
                  </c:pt>
                  <c:pt idx="13">
                    <c:v>0.12539996695602615</c:v>
                  </c:pt>
                  <c:pt idx="14">
                    <c:v>0.15249260755958979</c:v>
                  </c:pt>
                  <c:pt idx="15">
                    <c:v>0.15257846759511939</c:v>
                  </c:pt>
                  <c:pt idx="16">
                    <c:v>0.17393814686077841</c:v>
                  </c:pt>
                </c:numCache>
              </c:numRef>
            </c:plus>
            <c:minus>
              <c:numRef>
                <c:f>Sheet1!$I$27:$I$43</c:f>
                <c:numCache>
                  <c:formatCode>General</c:formatCode>
                  <c:ptCount val="17"/>
                  <c:pt idx="0">
                    <c:v>9.4992402962525684E-3</c:v>
                  </c:pt>
                  <c:pt idx="1">
                    <c:v>0.1873435873836638</c:v>
                  </c:pt>
                  <c:pt idx="2">
                    <c:v>0.31357792276365593</c:v>
                  </c:pt>
                  <c:pt idx="3">
                    <c:v>0.24930757565502612</c:v>
                  </c:pt>
                  <c:pt idx="4">
                    <c:v>0.24327588299038738</c:v>
                  </c:pt>
                  <c:pt idx="5">
                    <c:v>0.25184870567598139</c:v>
                  </c:pt>
                  <c:pt idx="6">
                    <c:v>0.17578861182751734</c:v>
                  </c:pt>
                  <c:pt idx="7">
                    <c:v>0.1986298855422125</c:v>
                  </c:pt>
                  <c:pt idx="8">
                    <c:v>0.19352109733081563</c:v>
                  </c:pt>
                  <c:pt idx="9">
                    <c:v>0.22008285947749173</c:v>
                  </c:pt>
                  <c:pt idx="10">
                    <c:v>0.16090542238160485</c:v>
                  </c:pt>
                  <c:pt idx="11">
                    <c:v>0.15823277916847239</c:v>
                  </c:pt>
                  <c:pt idx="12">
                    <c:v>0.16218611770562713</c:v>
                  </c:pt>
                  <c:pt idx="13">
                    <c:v>0.12539996695602615</c:v>
                  </c:pt>
                  <c:pt idx="14">
                    <c:v>0.15249260755958979</c:v>
                  </c:pt>
                  <c:pt idx="15">
                    <c:v>0.15257846759511939</c:v>
                  </c:pt>
                  <c:pt idx="16">
                    <c:v>0.17393814686077841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Sheet1!$A$27:$A$40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</c:numCache>
            </c:numRef>
          </c:xVal>
          <c:yVal>
            <c:numRef>
              <c:f>Sheet1!$H$27:$H$40</c:f>
              <c:numCache>
                <c:formatCode>General</c:formatCode>
                <c:ptCount val="14"/>
                <c:pt idx="0">
                  <c:v>-1.0423964644977002E-3</c:v>
                </c:pt>
                <c:pt idx="1">
                  <c:v>-0.21831628194890326</c:v>
                </c:pt>
                <c:pt idx="2">
                  <c:v>-3.5602462403466657E-2</c:v>
                </c:pt>
                <c:pt idx="3">
                  <c:v>0.21060065048475471</c:v>
                </c:pt>
                <c:pt idx="4">
                  <c:v>0.35489072275395506</c:v>
                </c:pt>
                <c:pt idx="5">
                  <c:v>0.51352099366884474</c:v>
                </c:pt>
                <c:pt idx="6">
                  <c:v>0.61111456303847644</c:v>
                </c:pt>
                <c:pt idx="7">
                  <c:v>0.6456818094101906</c:v>
                </c:pt>
                <c:pt idx="8">
                  <c:v>0.70270644043910957</c:v>
                </c:pt>
                <c:pt idx="9">
                  <c:v>0.73247822443912214</c:v>
                </c:pt>
                <c:pt idx="10">
                  <c:v>0.79392775216725409</c:v>
                </c:pt>
                <c:pt idx="11">
                  <c:v>0.80448621129380082</c:v>
                </c:pt>
                <c:pt idx="12">
                  <c:v>0.73891008530918045</c:v>
                </c:pt>
                <c:pt idx="13">
                  <c:v>0.83857441078895822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CD6-4185-A0BC-06B020BA5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266575"/>
        <c:axId val="237269903"/>
      </c:scatterChart>
      <c:valAx>
        <c:axId val="237266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time[min]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69903"/>
        <c:crosses val="autoZero"/>
        <c:crossBetween val="midCat"/>
      </c:valAx>
      <c:valAx>
        <c:axId val="2372699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rel.</a:t>
                </a:r>
                <a:r>
                  <a:rPr lang="de-DE" baseline="0"/>
                  <a:t> Snf7 Intensity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66575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2355592955460721"/>
          <c:y val="6.422328077137307E-2"/>
          <c:w val="0.77644407044539276"/>
          <c:h val="6.3972838841364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46862669834258"/>
          <c:y val="5.0096339113680152E-2"/>
          <c:w val="0.84055948046019935"/>
          <c:h val="0.893925154516975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Sheet6!$B$27</c:f>
              <c:strCache>
                <c:ptCount val="1"/>
                <c:pt idx="0">
                  <c:v>DO-lipids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Sheet6!$C$28:$C$44</c:f>
                <c:numCache>
                  <c:formatCode>General</c:formatCode>
                  <c:ptCount val="17"/>
                  <c:pt idx="0">
                    <c:v>15.938349728357229</c:v>
                  </c:pt>
                  <c:pt idx="1">
                    <c:v>380.62200720744909</c:v>
                  </c:pt>
                  <c:pt idx="2">
                    <c:v>1189.4162754352021</c:v>
                  </c:pt>
                  <c:pt idx="3">
                    <c:v>1606.713121475588</c:v>
                  </c:pt>
                  <c:pt idx="4">
                    <c:v>1882.4752215697852</c:v>
                  </c:pt>
                  <c:pt idx="5">
                    <c:v>2114.3285599266082</c:v>
                  </c:pt>
                  <c:pt idx="6">
                    <c:v>2345.6628628485887</c:v>
                  </c:pt>
                  <c:pt idx="7">
                    <c:v>2335.800670968888</c:v>
                  </c:pt>
                  <c:pt idx="8">
                    <c:v>2541.6558749669107</c:v>
                  </c:pt>
                  <c:pt idx="9">
                    <c:v>2733.9164084765157</c:v>
                  </c:pt>
                  <c:pt idx="10">
                    <c:v>2738.8765996898201</c:v>
                  </c:pt>
                  <c:pt idx="11">
                    <c:v>2773.968118140323</c:v>
                  </c:pt>
                  <c:pt idx="12">
                    <c:v>2952.1496839009587</c:v>
                  </c:pt>
                  <c:pt idx="13">
                    <c:v>2990.4433033889509</c:v>
                  </c:pt>
                  <c:pt idx="14">
                    <c:v>2956.7931865214418</c:v>
                  </c:pt>
                  <c:pt idx="15">
                    <c:v>3106.3564267921915</c:v>
                  </c:pt>
                  <c:pt idx="16">
                    <c:v>3194.1290580441041</c:v>
                  </c:pt>
                </c:numCache>
              </c:numRef>
            </c:plus>
            <c:minus>
              <c:numRef>
                <c:f>Sheet6!$C$28:$C$44</c:f>
                <c:numCache>
                  <c:formatCode>General</c:formatCode>
                  <c:ptCount val="17"/>
                  <c:pt idx="0">
                    <c:v>15.938349728357229</c:v>
                  </c:pt>
                  <c:pt idx="1">
                    <c:v>380.62200720744909</c:v>
                  </c:pt>
                  <c:pt idx="2">
                    <c:v>1189.4162754352021</c:v>
                  </c:pt>
                  <c:pt idx="3">
                    <c:v>1606.713121475588</c:v>
                  </c:pt>
                  <c:pt idx="4">
                    <c:v>1882.4752215697852</c:v>
                  </c:pt>
                  <c:pt idx="5">
                    <c:v>2114.3285599266082</c:v>
                  </c:pt>
                  <c:pt idx="6">
                    <c:v>2345.6628628485887</c:v>
                  </c:pt>
                  <c:pt idx="7">
                    <c:v>2335.800670968888</c:v>
                  </c:pt>
                  <c:pt idx="8">
                    <c:v>2541.6558749669107</c:v>
                  </c:pt>
                  <c:pt idx="9">
                    <c:v>2733.9164084765157</c:v>
                  </c:pt>
                  <c:pt idx="10">
                    <c:v>2738.8765996898201</c:v>
                  </c:pt>
                  <c:pt idx="11">
                    <c:v>2773.968118140323</c:v>
                  </c:pt>
                  <c:pt idx="12">
                    <c:v>2952.1496839009587</c:v>
                  </c:pt>
                  <c:pt idx="13">
                    <c:v>2990.4433033889509</c:v>
                  </c:pt>
                  <c:pt idx="14">
                    <c:v>2956.7931865214418</c:v>
                  </c:pt>
                  <c:pt idx="15">
                    <c:v>3106.3564267921915</c:v>
                  </c:pt>
                  <c:pt idx="16">
                    <c:v>3194.1290580441041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Sheet6!$A$28:$A$44</c:f>
              <c:numCache>
                <c:formatCode>General</c:formatCode>
                <c:ptCount val="1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</c:numCache>
            </c:numRef>
          </c:xVal>
          <c:yVal>
            <c:numRef>
              <c:f>Sheet6!$B$28:$B$44</c:f>
              <c:numCache>
                <c:formatCode>General</c:formatCode>
                <c:ptCount val="17"/>
                <c:pt idx="0">
                  <c:v>6.6427272727272797</c:v>
                </c:pt>
                <c:pt idx="1">
                  <c:v>-380.86697727272718</c:v>
                </c:pt>
                <c:pt idx="2">
                  <c:v>907.79938636363647</c:v>
                </c:pt>
                <c:pt idx="3">
                  <c:v>1891.5436136363633</c:v>
                </c:pt>
                <c:pt idx="4">
                  <c:v>2512.0205000000001</c:v>
                </c:pt>
                <c:pt idx="5">
                  <c:v>2984.8377954545458</c:v>
                </c:pt>
                <c:pt idx="6">
                  <c:v>3333.6941818181808</c:v>
                </c:pt>
                <c:pt idx="7">
                  <c:v>3480.9522499999994</c:v>
                </c:pt>
                <c:pt idx="8">
                  <c:v>3649.6019999999994</c:v>
                </c:pt>
                <c:pt idx="9">
                  <c:v>3732.82375</c:v>
                </c:pt>
                <c:pt idx="10">
                  <c:v>3897.7407272727287</c:v>
                </c:pt>
                <c:pt idx="11">
                  <c:v>4257.4987045454545</c:v>
                </c:pt>
                <c:pt idx="12">
                  <c:v>4267.6628636363639</c:v>
                </c:pt>
                <c:pt idx="13">
                  <c:v>4326.0356136363635</c:v>
                </c:pt>
                <c:pt idx="14">
                  <c:v>4461.4066590909097</c:v>
                </c:pt>
                <c:pt idx="15">
                  <c:v>4678.7667954545441</c:v>
                </c:pt>
                <c:pt idx="16">
                  <c:v>4582.816772727273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3D-4EF4-8E22-584B7C193F2F}"/>
            </c:ext>
          </c:extLst>
        </c:ser>
        <c:ser>
          <c:idx val="1"/>
          <c:order val="1"/>
          <c:tx>
            <c:strRef>
              <c:f>Sheet6!$D$27</c:f>
              <c:strCache>
                <c:ptCount val="1"/>
                <c:pt idx="0">
                  <c:v>PO-lipids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Sheet6!$E$28:$E$44</c:f>
                <c:numCache>
                  <c:formatCode>General</c:formatCode>
                  <c:ptCount val="17"/>
                  <c:pt idx="0">
                    <c:v>25.489781004693366</c:v>
                  </c:pt>
                  <c:pt idx="1">
                    <c:v>408.7577412088267</c:v>
                  </c:pt>
                  <c:pt idx="2">
                    <c:v>1064.6558765368256</c:v>
                  </c:pt>
                  <c:pt idx="3">
                    <c:v>1381.8658285019042</c:v>
                  </c:pt>
                  <c:pt idx="4">
                    <c:v>1758.0378623275915</c:v>
                  </c:pt>
                  <c:pt idx="5">
                    <c:v>1893.1156558833204</c:v>
                  </c:pt>
                  <c:pt idx="6">
                    <c:v>2169.8449019591962</c:v>
                  </c:pt>
                  <c:pt idx="7">
                    <c:v>1921.7375257470783</c:v>
                  </c:pt>
                  <c:pt idx="8">
                    <c:v>2089.2088426653431</c:v>
                  </c:pt>
                  <c:pt idx="9">
                    <c:v>2039.8169504720947</c:v>
                  </c:pt>
                  <c:pt idx="10">
                    <c:v>2454.5756604296671</c:v>
                  </c:pt>
                  <c:pt idx="11">
                    <c:v>2332.639339283814</c:v>
                  </c:pt>
                  <c:pt idx="12">
                    <c:v>2022.5200200310092</c:v>
                  </c:pt>
                  <c:pt idx="13">
                    <c:v>2383.3990047453599</c:v>
                  </c:pt>
                  <c:pt idx="14">
                    <c:v>2063.9925577131526</c:v>
                  </c:pt>
                  <c:pt idx="15">
                    <c:v>2731.5893109021072</c:v>
                  </c:pt>
                  <c:pt idx="16">
                    <c:v>2339.7959760273729</c:v>
                  </c:pt>
                </c:numCache>
              </c:numRef>
            </c:plus>
            <c:minus>
              <c:numRef>
                <c:f>Sheet6!$E$28:$E$44</c:f>
                <c:numCache>
                  <c:formatCode>General</c:formatCode>
                  <c:ptCount val="17"/>
                  <c:pt idx="0">
                    <c:v>25.489781004693366</c:v>
                  </c:pt>
                  <c:pt idx="1">
                    <c:v>408.7577412088267</c:v>
                  </c:pt>
                  <c:pt idx="2">
                    <c:v>1064.6558765368256</c:v>
                  </c:pt>
                  <c:pt idx="3">
                    <c:v>1381.8658285019042</c:v>
                  </c:pt>
                  <c:pt idx="4">
                    <c:v>1758.0378623275915</c:v>
                  </c:pt>
                  <c:pt idx="5">
                    <c:v>1893.1156558833204</c:v>
                  </c:pt>
                  <c:pt idx="6">
                    <c:v>2169.8449019591962</c:v>
                  </c:pt>
                  <c:pt idx="7">
                    <c:v>1921.7375257470783</c:v>
                  </c:pt>
                  <c:pt idx="8">
                    <c:v>2089.2088426653431</c:v>
                  </c:pt>
                  <c:pt idx="9">
                    <c:v>2039.8169504720947</c:v>
                  </c:pt>
                  <c:pt idx="10">
                    <c:v>2454.5756604296671</c:v>
                  </c:pt>
                  <c:pt idx="11">
                    <c:v>2332.639339283814</c:v>
                  </c:pt>
                  <c:pt idx="12">
                    <c:v>2022.5200200310092</c:v>
                  </c:pt>
                  <c:pt idx="13">
                    <c:v>2383.3990047453599</c:v>
                  </c:pt>
                  <c:pt idx="14">
                    <c:v>2063.9925577131526</c:v>
                  </c:pt>
                  <c:pt idx="15">
                    <c:v>2731.5893109021072</c:v>
                  </c:pt>
                  <c:pt idx="16">
                    <c:v>2339.7959760273729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Sheet6!$A$28:$A$44</c:f>
              <c:numCache>
                <c:formatCode>General</c:formatCode>
                <c:ptCount val="1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</c:numCache>
            </c:numRef>
          </c:xVal>
          <c:yVal>
            <c:numRef>
              <c:f>Sheet6!$D$28:$D$44</c:f>
              <c:numCache>
                <c:formatCode>General</c:formatCode>
                <c:ptCount val="17"/>
                <c:pt idx="0">
                  <c:v>6.441257142857145</c:v>
                </c:pt>
                <c:pt idx="1">
                  <c:v>-473.97852777777774</c:v>
                </c:pt>
                <c:pt idx="2">
                  <c:v>231.30105555555554</c:v>
                </c:pt>
                <c:pt idx="3">
                  <c:v>741.95105555555563</c:v>
                </c:pt>
                <c:pt idx="4">
                  <c:v>1368.1019444444444</c:v>
                </c:pt>
                <c:pt idx="5">
                  <c:v>1620.5789166666666</c:v>
                </c:pt>
                <c:pt idx="6">
                  <c:v>2037.0564444444442</c:v>
                </c:pt>
                <c:pt idx="7">
                  <c:v>2007.8788888888894</c:v>
                </c:pt>
                <c:pt idx="8">
                  <c:v>2158.2597222222225</c:v>
                </c:pt>
                <c:pt idx="9">
                  <c:v>2254.5263888888885</c:v>
                </c:pt>
                <c:pt idx="10">
                  <c:v>2467.7363888888885</c:v>
                </c:pt>
                <c:pt idx="11">
                  <c:v>2637.2304444444439</c:v>
                </c:pt>
                <c:pt idx="12">
                  <c:v>2486.5971388888888</c:v>
                </c:pt>
                <c:pt idx="13">
                  <c:v>2828.1701666666663</c:v>
                </c:pt>
                <c:pt idx="14">
                  <c:v>2734.5147499999998</c:v>
                </c:pt>
                <c:pt idx="15">
                  <c:v>3048.9728333333333</c:v>
                </c:pt>
                <c:pt idx="16">
                  <c:v>2720.7946388888899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3D-4EF4-8E22-584B7C193F2F}"/>
            </c:ext>
          </c:extLst>
        </c:ser>
        <c:ser>
          <c:idx val="2"/>
          <c:order val="2"/>
          <c:tx>
            <c:strRef>
              <c:f>Sheet6!$F$27</c:f>
              <c:strCache>
                <c:ptCount val="1"/>
                <c:pt idx="0">
                  <c:v>66/33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Sheet6!$G$28:$G$44</c:f>
                <c:numCache>
                  <c:formatCode>General</c:formatCode>
                  <c:ptCount val="17"/>
                  <c:pt idx="0">
                    <c:v>31.278842514951901</c:v>
                  </c:pt>
                  <c:pt idx="1">
                    <c:v>493.26552127837698</c:v>
                  </c:pt>
                  <c:pt idx="2">
                    <c:v>1340.4852851419516</c:v>
                  </c:pt>
                  <c:pt idx="3">
                    <c:v>1701.7331092879333</c:v>
                  </c:pt>
                  <c:pt idx="4">
                    <c:v>1984.9127453655785</c:v>
                  </c:pt>
                  <c:pt idx="5">
                    <c:v>2122.0859395663115</c:v>
                  </c:pt>
                  <c:pt idx="6">
                    <c:v>2372.0443231222216</c:v>
                  </c:pt>
                  <c:pt idx="7">
                    <c:v>1923.9973377375611</c:v>
                  </c:pt>
                  <c:pt idx="8">
                    <c:v>2091.8085881513562</c:v>
                  </c:pt>
                  <c:pt idx="9">
                    <c:v>1999.1629458770024</c:v>
                  </c:pt>
                  <c:pt idx="10">
                    <c:v>2538.614991495388</c:v>
                  </c:pt>
                  <c:pt idx="11">
                    <c:v>2043.3715824320821</c:v>
                  </c:pt>
                  <c:pt idx="12">
                    <c:v>1825.8967644336456</c:v>
                  </c:pt>
                  <c:pt idx="13">
                    <c:v>2345.6143105161896</c:v>
                  </c:pt>
                  <c:pt idx="14">
                    <c:v>1811.960950966416</c:v>
                  </c:pt>
                  <c:pt idx="15">
                    <c:v>2689.3393000721362</c:v>
                  </c:pt>
                  <c:pt idx="16">
                    <c:v>2210.0456587243539</c:v>
                  </c:pt>
                </c:numCache>
              </c:numRef>
            </c:plus>
            <c:minus>
              <c:numRef>
                <c:f>Sheet6!$G$28:$G$44</c:f>
                <c:numCache>
                  <c:formatCode>General</c:formatCode>
                  <c:ptCount val="17"/>
                  <c:pt idx="0">
                    <c:v>31.278842514951901</c:v>
                  </c:pt>
                  <c:pt idx="1">
                    <c:v>493.26552127837698</c:v>
                  </c:pt>
                  <c:pt idx="2">
                    <c:v>1340.4852851419516</c:v>
                  </c:pt>
                  <c:pt idx="3">
                    <c:v>1701.7331092879333</c:v>
                  </c:pt>
                  <c:pt idx="4">
                    <c:v>1984.9127453655785</c:v>
                  </c:pt>
                  <c:pt idx="5">
                    <c:v>2122.0859395663115</c:v>
                  </c:pt>
                  <c:pt idx="6">
                    <c:v>2372.0443231222216</c:v>
                  </c:pt>
                  <c:pt idx="7">
                    <c:v>1923.9973377375611</c:v>
                  </c:pt>
                  <c:pt idx="8">
                    <c:v>2091.8085881513562</c:v>
                  </c:pt>
                  <c:pt idx="9">
                    <c:v>1999.1629458770024</c:v>
                  </c:pt>
                  <c:pt idx="10">
                    <c:v>2538.614991495388</c:v>
                  </c:pt>
                  <c:pt idx="11">
                    <c:v>2043.3715824320821</c:v>
                  </c:pt>
                  <c:pt idx="12">
                    <c:v>1825.8967644336456</c:v>
                  </c:pt>
                  <c:pt idx="13">
                    <c:v>2345.6143105161896</c:v>
                  </c:pt>
                  <c:pt idx="14">
                    <c:v>1811.960950966416</c:v>
                  </c:pt>
                  <c:pt idx="15">
                    <c:v>2689.3393000721362</c:v>
                  </c:pt>
                  <c:pt idx="16">
                    <c:v>2210.0456587243539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Sheet6!$A$28:$A$44</c:f>
              <c:numCache>
                <c:formatCode>General</c:formatCode>
                <c:ptCount val="1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</c:numCache>
            </c:numRef>
          </c:xVal>
          <c:yVal>
            <c:numRef>
              <c:f>Sheet6!$F$28:$F$44</c:f>
              <c:numCache>
                <c:formatCode>General</c:formatCode>
                <c:ptCount val="17"/>
                <c:pt idx="0">
                  <c:v>7.732611111111118</c:v>
                </c:pt>
                <c:pt idx="1">
                  <c:v>-573.76115789473704</c:v>
                </c:pt>
                <c:pt idx="2">
                  <c:v>396.20910526315794</c:v>
                </c:pt>
                <c:pt idx="3">
                  <c:v>1113.6680000000001</c:v>
                </c:pt>
                <c:pt idx="4">
                  <c:v>1972.7519473684208</c:v>
                </c:pt>
                <c:pt idx="5">
                  <c:v>2383.8864210526312</c:v>
                </c:pt>
                <c:pt idx="6">
                  <c:v>2999.7326315789473</c:v>
                </c:pt>
                <c:pt idx="7">
                  <c:v>2973.5650000000005</c:v>
                </c:pt>
                <c:pt idx="8">
                  <c:v>3266.1528947368411</c:v>
                </c:pt>
                <c:pt idx="9">
                  <c:v>3373.2730526315786</c:v>
                </c:pt>
                <c:pt idx="10">
                  <c:v>3783.3006842105256</c:v>
                </c:pt>
                <c:pt idx="11">
                  <c:v>3736.9081052631577</c:v>
                </c:pt>
                <c:pt idx="12">
                  <c:v>3586.1664210526324</c:v>
                </c:pt>
                <c:pt idx="13">
                  <c:v>4165.333315789474</c:v>
                </c:pt>
                <c:pt idx="14">
                  <c:v>3885.1876842105266</c:v>
                </c:pt>
                <c:pt idx="15">
                  <c:v>4277.9295263157892</c:v>
                </c:pt>
                <c:pt idx="16">
                  <c:v>3922.7084210526318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3D-4EF4-8E22-584B7C193F2F}"/>
            </c:ext>
          </c:extLst>
        </c:ser>
        <c:ser>
          <c:idx val="3"/>
          <c:order val="3"/>
          <c:tx>
            <c:strRef>
              <c:f>Sheet6!$H$27</c:f>
              <c:strCache>
                <c:ptCount val="1"/>
                <c:pt idx="0">
                  <c:v>50/50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Sheet6!$I$28:$I$44</c:f>
                <c:numCache>
                  <c:formatCode>General</c:formatCode>
                  <c:ptCount val="17"/>
                  <c:pt idx="0">
                    <c:v>15.08301909072928</c:v>
                  </c:pt>
                  <c:pt idx="1">
                    <c:v>411.78446092540077</c:v>
                  </c:pt>
                  <c:pt idx="2">
                    <c:v>809.54941193158845</c:v>
                  </c:pt>
                  <c:pt idx="3">
                    <c:v>1194.8271606435264</c:v>
                  </c:pt>
                  <c:pt idx="4">
                    <c:v>1472.9789236177414</c:v>
                  </c:pt>
                  <c:pt idx="5">
                    <c:v>1431.4821376469372</c:v>
                  </c:pt>
                  <c:pt idx="6">
                    <c:v>1358.4923149888402</c:v>
                  </c:pt>
                  <c:pt idx="7">
                    <c:v>1811.5791037455126</c:v>
                  </c:pt>
                  <c:pt idx="8">
                    <c:v>1887.4373360032612</c:v>
                  </c:pt>
                  <c:pt idx="9">
                    <c:v>1727.9948942574697</c:v>
                  </c:pt>
                  <c:pt idx="10">
                    <c:v>1916.13280496416</c:v>
                  </c:pt>
                  <c:pt idx="11">
                    <c:v>2012.801356626813</c:v>
                  </c:pt>
                  <c:pt idx="12">
                    <c:v>1854.0707205937069</c:v>
                  </c:pt>
                  <c:pt idx="13">
                    <c:v>1879.2455574676533</c:v>
                  </c:pt>
                  <c:pt idx="14">
                    <c:v>2006.7705119507859</c:v>
                  </c:pt>
                  <c:pt idx="15">
                    <c:v>1776.7221631053114</c:v>
                  </c:pt>
                  <c:pt idx="16">
                    <c:v>1793.4197442995876</c:v>
                  </c:pt>
                </c:numCache>
              </c:numRef>
            </c:plus>
            <c:minus>
              <c:numRef>
                <c:f>Sheet6!$I$28:$I$44</c:f>
                <c:numCache>
                  <c:formatCode>General</c:formatCode>
                  <c:ptCount val="17"/>
                  <c:pt idx="0">
                    <c:v>15.08301909072928</c:v>
                  </c:pt>
                  <c:pt idx="1">
                    <c:v>411.78446092540077</c:v>
                  </c:pt>
                  <c:pt idx="2">
                    <c:v>809.54941193158845</c:v>
                  </c:pt>
                  <c:pt idx="3">
                    <c:v>1194.8271606435264</c:v>
                  </c:pt>
                  <c:pt idx="4">
                    <c:v>1472.9789236177414</c:v>
                  </c:pt>
                  <c:pt idx="5">
                    <c:v>1431.4821376469372</c:v>
                  </c:pt>
                  <c:pt idx="6">
                    <c:v>1358.4923149888402</c:v>
                  </c:pt>
                  <c:pt idx="7">
                    <c:v>1811.5791037455126</c:v>
                  </c:pt>
                  <c:pt idx="8">
                    <c:v>1887.4373360032612</c:v>
                  </c:pt>
                  <c:pt idx="9">
                    <c:v>1727.9948942574697</c:v>
                  </c:pt>
                  <c:pt idx="10">
                    <c:v>1916.13280496416</c:v>
                  </c:pt>
                  <c:pt idx="11">
                    <c:v>2012.801356626813</c:v>
                  </c:pt>
                  <c:pt idx="12">
                    <c:v>1854.0707205937069</c:v>
                  </c:pt>
                  <c:pt idx="13">
                    <c:v>1879.2455574676533</c:v>
                  </c:pt>
                  <c:pt idx="14">
                    <c:v>2006.7705119507859</c:v>
                  </c:pt>
                  <c:pt idx="15">
                    <c:v>1776.7221631053114</c:v>
                  </c:pt>
                  <c:pt idx="16">
                    <c:v>1793.4197442995876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Sheet6!$A$28:$A$44</c:f>
              <c:numCache>
                <c:formatCode>General</c:formatCode>
                <c:ptCount val="1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</c:numCache>
            </c:numRef>
          </c:xVal>
          <c:yVal>
            <c:numRef>
              <c:f>Sheet6!$H$28:$H$44</c:f>
              <c:numCache>
                <c:formatCode>General</c:formatCode>
                <c:ptCount val="17"/>
                <c:pt idx="0">
                  <c:v>1.356749999999991</c:v>
                </c:pt>
                <c:pt idx="1">
                  <c:v>-582.80666666666673</c:v>
                </c:pt>
                <c:pt idx="2">
                  <c:v>89.055541666666741</c:v>
                </c:pt>
                <c:pt idx="3">
                  <c:v>862.7900833333332</c:v>
                </c:pt>
                <c:pt idx="4">
                  <c:v>1396.6769166666663</c:v>
                </c:pt>
                <c:pt idx="5">
                  <c:v>1829.6933749999998</c:v>
                </c:pt>
                <c:pt idx="6">
                  <c:v>2148.8587916666665</c:v>
                </c:pt>
                <c:pt idx="7">
                  <c:v>2366.3394999999996</c:v>
                </c:pt>
                <c:pt idx="8">
                  <c:v>2549.096708333333</c:v>
                </c:pt>
                <c:pt idx="9">
                  <c:v>2565.4496666666669</c:v>
                </c:pt>
                <c:pt idx="10">
                  <c:v>2840.2144166666662</c:v>
                </c:pt>
                <c:pt idx="11">
                  <c:v>2906.2772916666668</c:v>
                </c:pt>
                <c:pt idx="12">
                  <c:v>2719.6344583333334</c:v>
                </c:pt>
                <c:pt idx="13">
                  <c:v>2998.2664166666668</c:v>
                </c:pt>
                <c:pt idx="14">
                  <c:v>3015.7492083333327</c:v>
                </c:pt>
                <c:pt idx="15">
                  <c:v>2982.4331666666676</c:v>
                </c:pt>
                <c:pt idx="16">
                  <c:v>2917.1221249999994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F3D-4EF4-8E22-584B7C193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2810559"/>
        <c:axId val="632795167"/>
      </c:scatterChart>
      <c:valAx>
        <c:axId val="6328105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time[min]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795167"/>
        <c:crosses val="autoZero"/>
        <c:crossBetween val="midCat"/>
      </c:valAx>
      <c:valAx>
        <c:axId val="632795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Intensity</a:t>
                </a:r>
                <a:r>
                  <a:rPr lang="de-DE" baseline="0"/>
                  <a:t> of Snf7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8105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472717590143129"/>
          <c:y val="3.3236539074234184E-2"/>
          <c:w val="0.71317849591717697"/>
          <c:h val="5.81099108479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2853879906233"/>
          <c:y val="2.698534183383193E-2"/>
          <c:w val="0.83928367494139577"/>
          <c:h val="0.8278668273485376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DO-lipids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Sheet1!$C$27:$C$43</c:f>
                <c:numCache>
                  <c:formatCode>General</c:formatCode>
                  <c:ptCount val="17"/>
                  <c:pt idx="0">
                    <c:v>4.9197595330424202E-3</c:v>
                  </c:pt>
                  <c:pt idx="1">
                    <c:v>0.1288335830560636</c:v>
                  </c:pt>
                  <c:pt idx="2">
                    <c:v>0.24805295887614531</c:v>
                  </c:pt>
                  <c:pt idx="3">
                    <c:v>0.22884084646190692</c:v>
                  </c:pt>
                  <c:pt idx="4">
                    <c:v>0.20599748206115087</c:v>
                  </c:pt>
                  <c:pt idx="5">
                    <c:v>0.19816138687295703</c:v>
                  </c:pt>
                  <c:pt idx="6">
                    <c:v>0.18001222760739394</c:v>
                  </c:pt>
                  <c:pt idx="7">
                    <c:v>0.14089348208895716</c:v>
                  </c:pt>
                  <c:pt idx="8">
                    <c:v>0.11187360184201672</c:v>
                  </c:pt>
                  <c:pt idx="9">
                    <c:v>0.14367617122730561</c:v>
                  </c:pt>
                  <c:pt idx="10">
                    <c:v>0.12434162815695694</c:v>
                  </c:pt>
                  <c:pt idx="11">
                    <c:v>0.11183115240097063</c:v>
                  </c:pt>
                  <c:pt idx="12">
                    <c:v>0.15506605769015253</c:v>
                  </c:pt>
                  <c:pt idx="13">
                    <c:v>0.14510106668098766</c:v>
                  </c:pt>
                  <c:pt idx="14">
                    <c:v>0.15626887485041663</c:v>
                  </c:pt>
                  <c:pt idx="15">
                    <c:v>0.14955637811372946</c:v>
                  </c:pt>
                  <c:pt idx="16">
                    <c:v>0.14827121778477459</c:v>
                  </c:pt>
                </c:numCache>
              </c:numRef>
            </c:plus>
            <c:minus>
              <c:numRef>
                <c:f>Sheet1!$C$27:$C$43</c:f>
                <c:numCache>
                  <c:formatCode>General</c:formatCode>
                  <c:ptCount val="17"/>
                  <c:pt idx="0">
                    <c:v>4.9197595330424202E-3</c:v>
                  </c:pt>
                  <c:pt idx="1">
                    <c:v>0.1288335830560636</c:v>
                  </c:pt>
                  <c:pt idx="2">
                    <c:v>0.24805295887614531</c:v>
                  </c:pt>
                  <c:pt idx="3">
                    <c:v>0.22884084646190692</c:v>
                  </c:pt>
                  <c:pt idx="4">
                    <c:v>0.20599748206115087</c:v>
                  </c:pt>
                  <c:pt idx="5">
                    <c:v>0.19816138687295703</c:v>
                  </c:pt>
                  <c:pt idx="6">
                    <c:v>0.18001222760739394</c:v>
                  </c:pt>
                  <c:pt idx="7">
                    <c:v>0.14089348208895716</c:v>
                  </c:pt>
                  <c:pt idx="8">
                    <c:v>0.11187360184201672</c:v>
                  </c:pt>
                  <c:pt idx="9">
                    <c:v>0.14367617122730561</c:v>
                  </c:pt>
                  <c:pt idx="10">
                    <c:v>0.12434162815695694</c:v>
                  </c:pt>
                  <c:pt idx="11">
                    <c:v>0.11183115240097063</c:v>
                  </c:pt>
                  <c:pt idx="12">
                    <c:v>0.15506605769015253</c:v>
                  </c:pt>
                  <c:pt idx="13">
                    <c:v>0.14510106668098766</c:v>
                  </c:pt>
                  <c:pt idx="14">
                    <c:v>0.15626887485041663</c:v>
                  </c:pt>
                  <c:pt idx="15">
                    <c:v>0.14955637811372946</c:v>
                  </c:pt>
                  <c:pt idx="16">
                    <c:v>0.14827121778477459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Sheet1!$A$27:$A$40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</c:numCache>
            </c:numRef>
          </c:xVal>
          <c:yVal>
            <c:numRef>
              <c:f>Sheet1!$B$27:$B$40</c:f>
              <c:numCache>
                <c:formatCode>General</c:formatCode>
                <c:ptCount val="14"/>
                <c:pt idx="0">
                  <c:v>1.5969378694761997E-3</c:v>
                </c:pt>
                <c:pt idx="1">
                  <c:v>-0.10059174805494418</c:v>
                </c:pt>
                <c:pt idx="2">
                  <c:v>0.14156158373068733</c:v>
                </c:pt>
                <c:pt idx="3">
                  <c:v>0.372119764028147</c:v>
                </c:pt>
                <c:pt idx="4">
                  <c:v>0.52578125658127051</c:v>
                </c:pt>
                <c:pt idx="5">
                  <c:v>0.6461711140430344</c:v>
                </c:pt>
                <c:pt idx="6">
                  <c:v>0.73778657517898172</c:v>
                </c:pt>
                <c:pt idx="7">
                  <c:v>0.77041756134615291</c:v>
                </c:pt>
                <c:pt idx="8">
                  <c:v>0.79758010951508074</c:v>
                </c:pt>
                <c:pt idx="9">
                  <c:v>0.78935117662282583</c:v>
                </c:pt>
                <c:pt idx="10">
                  <c:v>0.8300986327858535</c:v>
                </c:pt>
                <c:pt idx="11">
                  <c:v>0.85760352743378943</c:v>
                </c:pt>
                <c:pt idx="12">
                  <c:v>0.8240348814001377</c:v>
                </c:pt>
                <c:pt idx="13">
                  <c:v>0.83300781461632556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D6-4185-A0BC-06B020BA5278}"/>
            </c:ext>
          </c:extLst>
        </c:ser>
        <c:ser>
          <c:idx val="1"/>
          <c:order val="1"/>
          <c:tx>
            <c:strRef>
              <c:f>Sheet1!$D$26</c:f>
              <c:strCache>
                <c:ptCount val="1"/>
                <c:pt idx="0">
                  <c:v>PO-lipids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Sheet1!$C$27:$C$43</c:f>
                <c:numCache>
                  <c:formatCode>General</c:formatCode>
                  <c:ptCount val="17"/>
                  <c:pt idx="0">
                    <c:v>4.9197595330424202E-3</c:v>
                  </c:pt>
                  <c:pt idx="1">
                    <c:v>0.1288335830560636</c:v>
                  </c:pt>
                  <c:pt idx="2">
                    <c:v>0.24805295887614531</c:v>
                  </c:pt>
                  <c:pt idx="3">
                    <c:v>0.22884084646190692</c:v>
                  </c:pt>
                  <c:pt idx="4">
                    <c:v>0.20599748206115087</c:v>
                  </c:pt>
                  <c:pt idx="5">
                    <c:v>0.19816138687295703</c:v>
                  </c:pt>
                  <c:pt idx="6">
                    <c:v>0.18001222760739394</c:v>
                  </c:pt>
                  <c:pt idx="7">
                    <c:v>0.14089348208895716</c:v>
                  </c:pt>
                  <c:pt idx="8">
                    <c:v>0.11187360184201672</c:v>
                  </c:pt>
                  <c:pt idx="9">
                    <c:v>0.14367617122730561</c:v>
                  </c:pt>
                  <c:pt idx="10">
                    <c:v>0.12434162815695694</c:v>
                  </c:pt>
                  <c:pt idx="11">
                    <c:v>0.11183115240097063</c:v>
                  </c:pt>
                  <c:pt idx="12">
                    <c:v>0.15506605769015253</c:v>
                  </c:pt>
                  <c:pt idx="13">
                    <c:v>0.14510106668098766</c:v>
                  </c:pt>
                  <c:pt idx="14">
                    <c:v>0.15626887485041663</c:v>
                  </c:pt>
                  <c:pt idx="15">
                    <c:v>0.14955637811372946</c:v>
                  </c:pt>
                  <c:pt idx="16">
                    <c:v>0.14827121778477459</c:v>
                  </c:pt>
                </c:numCache>
              </c:numRef>
            </c:plus>
            <c:minus>
              <c:numRef>
                <c:f>Sheet1!$C$27:$C$43</c:f>
                <c:numCache>
                  <c:formatCode>General</c:formatCode>
                  <c:ptCount val="17"/>
                  <c:pt idx="0">
                    <c:v>4.9197595330424202E-3</c:v>
                  </c:pt>
                  <c:pt idx="1">
                    <c:v>0.1288335830560636</c:v>
                  </c:pt>
                  <c:pt idx="2">
                    <c:v>0.24805295887614531</c:v>
                  </c:pt>
                  <c:pt idx="3">
                    <c:v>0.22884084646190692</c:v>
                  </c:pt>
                  <c:pt idx="4">
                    <c:v>0.20599748206115087</c:v>
                  </c:pt>
                  <c:pt idx="5">
                    <c:v>0.19816138687295703</c:v>
                  </c:pt>
                  <c:pt idx="6">
                    <c:v>0.18001222760739394</c:v>
                  </c:pt>
                  <c:pt idx="7">
                    <c:v>0.14089348208895716</c:v>
                  </c:pt>
                  <c:pt idx="8">
                    <c:v>0.11187360184201672</c:v>
                  </c:pt>
                  <c:pt idx="9">
                    <c:v>0.14367617122730561</c:v>
                  </c:pt>
                  <c:pt idx="10">
                    <c:v>0.12434162815695694</c:v>
                  </c:pt>
                  <c:pt idx="11">
                    <c:v>0.11183115240097063</c:v>
                  </c:pt>
                  <c:pt idx="12">
                    <c:v>0.15506605769015253</c:v>
                  </c:pt>
                  <c:pt idx="13">
                    <c:v>0.14510106668098766</c:v>
                  </c:pt>
                  <c:pt idx="14">
                    <c:v>0.15626887485041663</c:v>
                  </c:pt>
                  <c:pt idx="15">
                    <c:v>0.14955637811372946</c:v>
                  </c:pt>
                  <c:pt idx="16">
                    <c:v>0.14827121778477459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Sheet1!$A$27:$A$40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</c:numCache>
            </c:numRef>
          </c:xVal>
          <c:yVal>
            <c:numRef>
              <c:f>Sheet1!$D$27:$D$40</c:f>
              <c:numCache>
                <c:formatCode>General</c:formatCode>
                <c:ptCount val="14"/>
                <c:pt idx="0">
                  <c:v>5.2593979172348782E-3</c:v>
                </c:pt>
                <c:pt idx="1">
                  <c:v>-0.2661442027721625</c:v>
                </c:pt>
                <c:pt idx="2">
                  <c:v>-0.1194923181553455</c:v>
                </c:pt>
                <c:pt idx="3">
                  <c:v>8.423730609845867E-2</c:v>
                </c:pt>
                <c:pt idx="4">
                  <c:v>0.20745819474596136</c:v>
                </c:pt>
                <c:pt idx="5">
                  <c:v>0.27045749492455584</c:v>
                </c:pt>
                <c:pt idx="6">
                  <c:v>0.39886544771402249</c:v>
                </c:pt>
                <c:pt idx="7">
                  <c:v>0.41006537373305973</c:v>
                </c:pt>
                <c:pt idx="8">
                  <c:v>0.39660892506766476</c:v>
                </c:pt>
                <c:pt idx="9">
                  <c:v>0.48726942163498049</c:v>
                </c:pt>
                <c:pt idx="10">
                  <c:v>0.43452276672289541</c:v>
                </c:pt>
                <c:pt idx="11">
                  <c:v>0.53045680294263287</c:v>
                </c:pt>
                <c:pt idx="12">
                  <c:v>0.61225756543974708</c:v>
                </c:pt>
                <c:pt idx="13">
                  <c:v>0.63717601085357223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D6-4185-A0BC-06B020BA5278}"/>
            </c:ext>
          </c:extLst>
        </c:ser>
        <c:ser>
          <c:idx val="2"/>
          <c:order val="2"/>
          <c:tx>
            <c:strRef>
              <c:f>Sheet1!$F$26</c:f>
              <c:strCache>
                <c:ptCount val="1"/>
                <c:pt idx="0">
                  <c:v>66/33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Sheet1!$G$27:$G$43</c:f>
                <c:numCache>
                  <c:formatCode>General</c:formatCode>
                  <c:ptCount val="17"/>
                  <c:pt idx="0">
                    <c:v>4.8975138939488985E-3</c:v>
                  </c:pt>
                  <c:pt idx="1">
                    <c:v>0.14723433928774746</c:v>
                  </c:pt>
                  <c:pt idx="2">
                    <c:v>0.22016152143215778</c:v>
                  </c:pt>
                  <c:pt idx="3">
                    <c:v>0.2618055684390187</c:v>
                  </c:pt>
                  <c:pt idx="4">
                    <c:v>0.29913346388129103</c:v>
                  </c:pt>
                  <c:pt idx="5">
                    <c:v>0.31688450587417877</c:v>
                  </c:pt>
                  <c:pt idx="6">
                    <c:v>0.30264020782313267</c:v>
                  </c:pt>
                  <c:pt idx="7">
                    <c:v>0.2540049958193572</c:v>
                  </c:pt>
                  <c:pt idx="8">
                    <c:v>0.21676732100342214</c:v>
                  </c:pt>
                  <c:pt idx="9">
                    <c:v>0.24748116775355913</c:v>
                  </c:pt>
                  <c:pt idx="10">
                    <c:v>0.21061901336977107</c:v>
                  </c:pt>
                  <c:pt idx="11">
                    <c:v>0.16514831424939275</c:v>
                  </c:pt>
                  <c:pt idx="12">
                    <c:v>0.1468215238990527</c:v>
                  </c:pt>
                  <c:pt idx="13">
                    <c:v>0.1117094764706691</c:v>
                  </c:pt>
                  <c:pt idx="14">
                    <c:v>0.14334316384330087</c:v>
                  </c:pt>
                  <c:pt idx="15">
                    <c:v>0.16291373838475207</c:v>
                  </c:pt>
                  <c:pt idx="16">
                    <c:v>0.16135445305944784</c:v>
                  </c:pt>
                </c:numCache>
              </c:numRef>
            </c:plus>
            <c:minus>
              <c:numRef>
                <c:f>Sheet1!$G$27:$G$43</c:f>
                <c:numCache>
                  <c:formatCode>General</c:formatCode>
                  <c:ptCount val="17"/>
                  <c:pt idx="0">
                    <c:v>4.8975138939488985E-3</c:v>
                  </c:pt>
                  <c:pt idx="1">
                    <c:v>0.14723433928774746</c:v>
                  </c:pt>
                  <c:pt idx="2">
                    <c:v>0.22016152143215778</c:v>
                  </c:pt>
                  <c:pt idx="3">
                    <c:v>0.2618055684390187</c:v>
                  </c:pt>
                  <c:pt idx="4">
                    <c:v>0.29913346388129103</c:v>
                  </c:pt>
                  <c:pt idx="5">
                    <c:v>0.31688450587417877</c:v>
                  </c:pt>
                  <c:pt idx="6">
                    <c:v>0.30264020782313267</c:v>
                  </c:pt>
                  <c:pt idx="7">
                    <c:v>0.2540049958193572</c:v>
                  </c:pt>
                  <c:pt idx="8">
                    <c:v>0.21676732100342214</c:v>
                  </c:pt>
                  <c:pt idx="9">
                    <c:v>0.24748116775355913</c:v>
                  </c:pt>
                  <c:pt idx="10">
                    <c:v>0.21061901336977107</c:v>
                  </c:pt>
                  <c:pt idx="11">
                    <c:v>0.16514831424939275</c:v>
                  </c:pt>
                  <c:pt idx="12">
                    <c:v>0.1468215238990527</c:v>
                  </c:pt>
                  <c:pt idx="13">
                    <c:v>0.1117094764706691</c:v>
                  </c:pt>
                  <c:pt idx="14">
                    <c:v>0.14334316384330087</c:v>
                  </c:pt>
                  <c:pt idx="15">
                    <c:v>0.16291373838475207</c:v>
                  </c:pt>
                  <c:pt idx="16">
                    <c:v>0.16135445305944784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Sheet1!$A$27:$A$40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</c:numCache>
            </c:numRef>
          </c:xVal>
          <c:yVal>
            <c:numRef>
              <c:f>Sheet1!$F$27:$F$40</c:f>
              <c:numCache>
                <c:formatCode>General</c:formatCode>
                <c:ptCount val="14"/>
                <c:pt idx="0">
                  <c:v>1.3569661141799268E-3</c:v>
                </c:pt>
                <c:pt idx="1">
                  <c:v>-0.13931922193909049</c:v>
                </c:pt>
                <c:pt idx="2">
                  <c:v>1.3977233950623285E-2</c:v>
                </c:pt>
                <c:pt idx="3">
                  <c:v>0.1259450571782294</c:v>
                </c:pt>
                <c:pt idx="4">
                  <c:v>0.30813597429525175</c:v>
                </c:pt>
                <c:pt idx="5">
                  <c:v>0.40990208051659877</c:v>
                </c:pt>
                <c:pt idx="6">
                  <c:v>0.526170182859102</c:v>
                </c:pt>
                <c:pt idx="7">
                  <c:v>0.57455532255367547</c:v>
                </c:pt>
                <c:pt idx="8">
                  <c:v>0.63348471395816508</c:v>
                </c:pt>
                <c:pt idx="9">
                  <c:v>0.68730638837575142</c:v>
                </c:pt>
                <c:pt idx="10">
                  <c:v>0.73958981041029048</c:v>
                </c:pt>
                <c:pt idx="11">
                  <c:v>0.75976531963708405</c:v>
                </c:pt>
                <c:pt idx="12">
                  <c:v>0.75059993103871658</c:v>
                </c:pt>
                <c:pt idx="13">
                  <c:v>0.86779919484322865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D6-4185-A0BC-06B020BA5278}"/>
            </c:ext>
          </c:extLst>
        </c:ser>
        <c:ser>
          <c:idx val="3"/>
          <c:order val="3"/>
          <c:tx>
            <c:strRef>
              <c:f>Sheet1!$H$26</c:f>
              <c:strCache>
                <c:ptCount val="1"/>
                <c:pt idx="0">
                  <c:v>50/50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Sheet1!$I$27:$I$43</c:f>
                <c:numCache>
                  <c:formatCode>General</c:formatCode>
                  <c:ptCount val="17"/>
                  <c:pt idx="0">
                    <c:v>9.4992402962525684E-3</c:v>
                  </c:pt>
                  <c:pt idx="1">
                    <c:v>0.1873435873836638</c:v>
                  </c:pt>
                  <c:pt idx="2">
                    <c:v>0.31357792276365593</c:v>
                  </c:pt>
                  <c:pt idx="3">
                    <c:v>0.24930757565502612</c:v>
                  </c:pt>
                  <c:pt idx="4">
                    <c:v>0.24327588299038738</c:v>
                  </c:pt>
                  <c:pt idx="5">
                    <c:v>0.25184870567598139</c:v>
                  </c:pt>
                  <c:pt idx="6">
                    <c:v>0.17578861182751734</c:v>
                  </c:pt>
                  <c:pt idx="7">
                    <c:v>0.1986298855422125</c:v>
                  </c:pt>
                  <c:pt idx="8">
                    <c:v>0.19352109733081563</c:v>
                  </c:pt>
                  <c:pt idx="9">
                    <c:v>0.22008285947749173</c:v>
                  </c:pt>
                  <c:pt idx="10">
                    <c:v>0.16090542238160485</c:v>
                  </c:pt>
                  <c:pt idx="11">
                    <c:v>0.15823277916847239</c:v>
                  </c:pt>
                  <c:pt idx="12">
                    <c:v>0.16218611770562713</c:v>
                  </c:pt>
                  <c:pt idx="13">
                    <c:v>0.12539996695602615</c:v>
                  </c:pt>
                  <c:pt idx="14">
                    <c:v>0.15249260755958979</c:v>
                  </c:pt>
                  <c:pt idx="15">
                    <c:v>0.15257846759511939</c:v>
                  </c:pt>
                  <c:pt idx="16">
                    <c:v>0.17393814686077841</c:v>
                  </c:pt>
                </c:numCache>
              </c:numRef>
            </c:plus>
            <c:minus>
              <c:numRef>
                <c:f>Sheet1!$I$27:$I$43</c:f>
                <c:numCache>
                  <c:formatCode>General</c:formatCode>
                  <c:ptCount val="17"/>
                  <c:pt idx="0">
                    <c:v>9.4992402962525684E-3</c:v>
                  </c:pt>
                  <c:pt idx="1">
                    <c:v>0.1873435873836638</c:v>
                  </c:pt>
                  <c:pt idx="2">
                    <c:v>0.31357792276365593</c:v>
                  </c:pt>
                  <c:pt idx="3">
                    <c:v>0.24930757565502612</c:v>
                  </c:pt>
                  <c:pt idx="4">
                    <c:v>0.24327588299038738</c:v>
                  </c:pt>
                  <c:pt idx="5">
                    <c:v>0.25184870567598139</c:v>
                  </c:pt>
                  <c:pt idx="6">
                    <c:v>0.17578861182751734</c:v>
                  </c:pt>
                  <c:pt idx="7">
                    <c:v>0.1986298855422125</c:v>
                  </c:pt>
                  <c:pt idx="8">
                    <c:v>0.19352109733081563</c:v>
                  </c:pt>
                  <c:pt idx="9">
                    <c:v>0.22008285947749173</c:v>
                  </c:pt>
                  <c:pt idx="10">
                    <c:v>0.16090542238160485</c:v>
                  </c:pt>
                  <c:pt idx="11">
                    <c:v>0.15823277916847239</c:v>
                  </c:pt>
                  <c:pt idx="12">
                    <c:v>0.16218611770562713</c:v>
                  </c:pt>
                  <c:pt idx="13">
                    <c:v>0.12539996695602615</c:v>
                  </c:pt>
                  <c:pt idx="14">
                    <c:v>0.15249260755958979</c:v>
                  </c:pt>
                  <c:pt idx="15">
                    <c:v>0.15257846759511939</c:v>
                  </c:pt>
                  <c:pt idx="16">
                    <c:v>0.17393814686077841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Sheet1!$A$27:$A$40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</c:numCache>
            </c:numRef>
          </c:xVal>
          <c:yVal>
            <c:numRef>
              <c:f>Sheet1!$H$27:$H$40</c:f>
              <c:numCache>
                <c:formatCode>General</c:formatCode>
                <c:ptCount val="14"/>
                <c:pt idx="0">
                  <c:v>-1.0423964644977002E-3</c:v>
                </c:pt>
                <c:pt idx="1">
                  <c:v>-0.21831628194890326</c:v>
                </c:pt>
                <c:pt idx="2">
                  <c:v>-3.5602462403466657E-2</c:v>
                </c:pt>
                <c:pt idx="3">
                  <c:v>0.21060065048475471</c:v>
                </c:pt>
                <c:pt idx="4">
                  <c:v>0.35489072275395506</c:v>
                </c:pt>
                <c:pt idx="5">
                  <c:v>0.51352099366884474</c:v>
                </c:pt>
                <c:pt idx="6">
                  <c:v>0.61111456303847644</c:v>
                </c:pt>
                <c:pt idx="7">
                  <c:v>0.6456818094101906</c:v>
                </c:pt>
                <c:pt idx="8">
                  <c:v>0.70270644043910957</c:v>
                </c:pt>
                <c:pt idx="9">
                  <c:v>0.73247822443912214</c:v>
                </c:pt>
                <c:pt idx="10">
                  <c:v>0.79392775216725409</c:v>
                </c:pt>
                <c:pt idx="11">
                  <c:v>0.80448621129380082</c:v>
                </c:pt>
                <c:pt idx="12">
                  <c:v>0.73891008530918045</c:v>
                </c:pt>
                <c:pt idx="13">
                  <c:v>0.83857441078895822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CD6-4185-A0BC-06B020BA5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266575"/>
        <c:axId val="237269903"/>
      </c:scatterChart>
      <c:valAx>
        <c:axId val="237266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time[min]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69903"/>
        <c:crosses val="autoZero"/>
        <c:crossBetween val="midCat"/>
      </c:valAx>
      <c:valAx>
        <c:axId val="2372699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rel.</a:t>
                </a:r>
                <a:r>
                  <a:rPr lang="de-DE" baseline="0"/>
                  <a:t> Snf7 Intensity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66575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2355592955460721"/>
          <c:y val="6.422328077137307E-2"/>
          <c:w val="0.77644407044539276"/>
          <c:h val="6.3972838841364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46862669834258"/>
          <c:y val="5.0096339113680152E-2"/>
          <c:w val="0.84055948046019935"/>
          <c:h val="0.893925154516975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Sheet6!$B$27</c:f>
              <c:strCache>
                <c:ptCount val="1"/>
                <c:pt idx="0">
                  <c:v>DO-lipids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Sheet6!$C$28:$C$44</c:f>
                <c:numCache>
                  <c:formatCode>General</c:formatCode>
                  <c:ptCount val="17"/>
                  <c:pt idx="0">
                    <c:v>15.938349728357229</c:v>
                  </c:pt>
                  <c:pt idx="1">
                    <c:v>380.62200720744909</c:v>
                  </c:pt>
                  <c:pt idx="2">
                    <c:v>1189.4162754352021</c:v>
                  </c:pt>
                  <c:pt idx="3">
                    <c:v>1606.713121475588</c:v>
                  </c:pt>
                  <c:pt idx="4">
                    <c:v>1882.4752215697852</c:v>
                  </c:pt>
                  <c:pt idx="5">
                    <c:v>2114.3285599266082</c:v>
                  </c:pt>
                  <c:pt idx="6">
                    <c:v>2345.6628628485887</c:v>
                  </c:pt>
                  <c:pt idx="7">
                    <c:v>2335.800670968888</c:v>
                  </c:pt>
                  <c:pt idx="8">
                    <c:v>2541.6558749669107</c:v>
                  </c:pt>
                  <c:pt idx="9">
                    <c:v>2733.9164084765157</c:v>
                  </c:pt>
                  <c:pt idx="10">
                    <c:v>2738.8765996898201</c:v>
                  </c:pt>
                  <c:pt idx="11">
                    <c:v>2773.968118140323</c:v>
                  </c:pt>
                  <c:pt idx="12">
                    <c:v>2952.1496839009587</c:v>
                  </c:pt>
                  <c:pt idx="13">
                    <c:v>2990.4433033889509</c:v>
                  </c:pt>
                  <c:pt idx="14">
                    <c:v>2956.7931865214418</c:v>
                  </c:pt>
                  <c:pt idx="15">
                    <c:v>3106.3564267921915</c:v>
                  </c:pt>
                  <c:pt idx="16">
                    <c:v>3194.1290580441041</c:v>
                  </c:pt>
                </c:numCache>
              </c:numRef>
            </c:plus>
            <c:minus>
              <c:numRef>
                <c:f>Sheet6!$C$28:$C$44</c:f>
                <c:numCache>
                  <c:formatCode>General</c:formatCode>
                  <c:ptCount val="17"/>
                  <c:pt idx="0">
                    <c:v>15.938349728357229</c:v>
                  </c:pt>
                  <c:pt idx="1">
                    <c:v>380.62200720744909</c:v>
                  </c:pt>
                  <c:pt idx="2">
                    <c:v>1189.4162754352021</c:v>
                  </c:pt>
                  <c:pt idx="3">
                    <c:v>1606.713121475588</c:v>
                  </c:pt>
                  <c:pt idx="4">
                    <c:v>1882.4752215697852</c:v>
                  </c:pt>
                  <c:pt idx="5">
                    <c:v>2114.3285599266082</c:v>
                  </c:pt>
                  <c:pt idx="6">
                    <c:v>2345.6628628485887</c:v>
                  </c:pt>
                  <c:pt idx="7">
                    <c:v>2335.800670968888</c:v>
                  </c:pt>
                  <c:pt idx="8">
                    <c:v>2541.6558749669107</c:v>
                  </c:pt>
                  <c:pt idx="9">
                    <c:v>2733.9164084765157</c:v>
                  </c:pt>
                  <c:pt idx="10">
                    <c:v>2738.8765996898201</c:v>
                  </c:pt>
                  <c:pt idx="11">
                    <c:v>2773.968118140323</c:v>
                  </c:pt>
                  <c:pt idx="12">
                    <c:v>2952.1496839009587</c:v>
                  </c:pt>
                  <c:pt idx="13">
                    <c:v>2990.4433033889509</c:v>
                  </c:pt>
                  <c:pt idx="14">
                    <c:v>2956.7931865214418</c:v>
                  </c:pt>
                  <c:pt idx="15">
                    <c:v>3106.3564267921915</c:v>
                  </c:pt>
                  <c:pt idx="16">
                    <c:v>3194.1290580441041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Sheet6!$A$28:$A$44</c:f>
              <c:numCache>
                <c:formatCode>General</c:formatCode>
                <c:ptCount val="1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</c:numCache>
            </c:numRef>
          </c:xVal>
          <c:yVal>
            <c:numRef>
              <c:f>Sheet6!$B$28:$B$44</c:f>
              <c:numCache>
                <c:formatCode>General</c:formatCode>
                <c:ptCount val="17"/>
                <c:pt idx="0">
                  <c:v>6.6427272727272797</c:v>
                </c:pt>
                <c:pt idx="1">
                  <c:v>-380.86697727272718</c:v>
                </c:pt>
                <c:pt idx="2">
                  <c:v>907.79938636363647</c:v>
                </c:pt>
                <c:pt idx="3">
                  <c:v>1891.5436136363633</c:v>
                </c:pt>
                <c:pt idx="4">
                  <c:v>2512.0205000000001</c:v>
                </c:pt>
                <c:pt idx="5">
                  <c:v>2984.8377954545458</c:v>
                </c:pt>
                <c:pt idx="6">
                  <c:v>3333.6941818181808</c:v>
                </c:pt>
                <c:pt idx="7">
                  <c:v>3480.9522499999994</c:v>
                </c:pt>
                <c:pt idx="8">
                  <c:v>3649.6019999999994</c:v>
                </c:pt>
                <c:pt idx="9">
                  <c:v>3732.82375</c:v>
                </c:pt>
                <c:pt idx="10">
                  <c:v>3897.7407272727287</c:v>
                </c:pt>
                <c:pt idx="11">
                  <c:v>4257.4987045454545</c:v>
                </c:pt>
                <c:pt idx="12">
                  <c:v>4267.6628636363639</c:v>
                </c:pt>
                <c:pt idx="13">
                  <c:v>4326.0356136363635</c:v>
                </c:pt>
                <c:pt idx="14">
                  <c:v>4461.4066590909097</c:v>
                </c:pt>
                <c:pt idx="15">
                  <c:v>4678.7667954545441</c:v>
                </c:pt>
                <c:pt idx="16">
                  <c:v>4582.816772727273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3D-4EF4-8E22-584B7C193F2F}"/>
            </c:ext>
          </c:extLst>
        </c:ser>
        <c:ser>
          <c:idx val="1"/>
          <c:order val="1"/>
          <c:tx>
            <c:strRef>
              <c:f>Sheet6!$D$27</c:f>
              <c:strCache>
                <c:ptCount val="1"/>
                <c:pt idx="0">
                  <c:v>PO-lipids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Sheet6!$E$28:$E$44</c:f>
                <c:numCache>
                  <c:formatCode>General</c:formatCode>
                  <c:ptCount val="17"/>
                  <c:pt idx="0">
                    <c:v>25.489781004693366</c:v>
                  </c:pt>
                  <c:pt idx="1">
                    <c:v>408.7577412088267</c:v>
                  </c:pt>
                  <c:pt idx="2">
                    <c:v>1064.6558765368256</c:v>
                  </c:pt>
                  <c:pt idx="3">
                    <c:v>1381.8658285019042</c:v>
                  </c:pt>
                  <c:pt idx="4">
                    <c:v>1758.0378623275915</c:v>
                  </c:pt>
                  <c:pt idx="5">
                    <c:v>1893.1156558833204</c:v>
                  </c:pt>
                  <c:pt idx="6">
                    <c:v>2169.8449019591962</c:v>
                  </c:pt>
                  <c:pt idx="7">
                    <c:v>1921.7375257470783</c:v>
                  </c:pt>
                  <c:pt idx="8">
                    <c:v>2089.2088426653431</c:v>
                  </c:pt>
                  <c:pt idx="9">
                    <c:v>2039.8169504720947</c:v>
                  </c:pt>
                  <c:pt idx="10">
                    <c:v>2454.5756604296671</c:v>
                  </c:pt>
                  <c:pt idx="11">
                    <c:v>2332.639339283814</c:v>
                  </c:pt>
                  <c:pt idx="12">
                    <c:v>2022.5200200310092</c:v>
                  </c:pt>
                  <c:pt idx="13">
                    <c:v>2383.3990047453599</c:v>
                  </c:pt>
                  <c:pt idx="14">
                    <c:v>2063.9925577131526</c:v>
                  </c:pt>
                  <c:pt idx="15">
                    <c:v>2731.5893109021072</c:v>
                  </c:pt>
                  <c:pt idx="16">
                    <c:v>2339.7959760273729</c:v>
                  </c:pt>
                </c:numCache>
              </c:numRef>
            </c:plus>
            <c:minus>
              <c:numRef>
                <c:f>Sheet6!$E$28:$E$44</c:f>
                <c:numCache>
                  <c:formatCode>General</c:formatCode>
                  <c:ptCount val="17"/>
                  <c:pt idx="0">
                    <c:v>25.489781004693366</c:v>
                  </c:pt>
                  <c:pt idx="1">
                    <c:v>408.7577412088267</c:v>
                  </c:pt>
                  <c:pt idx="2">
                    <c:v>1064.6558765368256</c:v>
                  </c:pt>
                  <c:pt idx="3">
                    <c:v>1381.8658285019042</c:v>
                  </c:pt>
                  <c:pt idx="4">
                    <c:v>1758.0378623275915</c:v>
                  </c:pt>
                  <c:pt idx="5">
                    <c:v>1893.1156558833204</c:v>
                  </c:pt>
                  <c:pt idx="6">
                    <c:v>2169.8449019591962</c:v>
                  </c:pt>
                  <c:pt idx="7">
                    <c:v>1921.7375257470783</c:v>
                  </c:pt>
                  <c:pt idx="8">
                    <c:v>2089.2088426653431</c:v>
                  </c:pt>
                  <c:pt idx="9">
                    <c:v>2039.8169504720947</c:v>
                  </c:pt>
                  <c:pt idx="10">
                    <c:v>2454.5756604296671</c:v>
                  </c:pt>
                  <c:pt idx="11">
                    <c:v>2332.639339283814</c:v>
                  </c:pt>
                  <c:pt idx="12">
                    <c:v>2022.5200200310092</c:v>
                  </c:pt>
                  <c:pt idx="13">
                    <c:v>2383.3990047453599</c:v>
                  </c:pt>
                  <c:pt idx="14">
                    <c:v>2063.9925577131526</c:v>
                  </c:pt>
                  <c:pt idx="15">
                    <c:v>2731.5893109021072</c:v>
                  </c:pt>
                  <c:pt idx="16">
                    <c:v>2339.7959760273729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Sheet6!$A$28:$A$44</c:f>
              <c:numCache>
                <c:formatCode>General</c:formatCode>
                <c:ptCount val="1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</c:numCache>
            </c:numRef>
          </c:xVal>
          <c:yVal>
            <c:numRef>
              <c:f>Sheet6!$D$28:$D$44</c:f>
              <c:numCache>
                <c:formatCode>General</c:formatCode>
                <c:ptCount val="17"/>
                <c:pt idx="0">
                  <c:v>6.441257142857145</c:v>
                </c:pt>
                <c:pt idx="1">
                  <c:v>-473.97852777777774</c:v>
                </c:pt>
                <c:pt idx="2">
                  <c:v>231.30105555555554</c:v>
                </c:pt>
                <c:pt idx="3">
                  <c:v>741.95105555555563</c:v>
                </c:pt>
                <c:pt idx="4">
                  <c:v>1368.1019444444444</c:v>
                </c:pt>
                <c:pt idx="5">
                  <c:v>1620.5789166666666</c:v>
                </c:pt>
                <c:pt idx="6">
                  <c:v>2037.0564444444442</c:v>
                </c:pt>
                <c:pt idx="7">
                  <c:v>2007.8788888888894</c:v>
                </c:pt>
                <c:pt idx="8">
                  <c:v>2158.2597222222225</c:v>
                </c:pt>
                <c:pt idx="9">
                  <c:v>2254.5263888888885</c:v>
                </c:pt>
                <c:pt idx="10">
                  <c:v>2467.7363888888885</c:v>
                </c:pt>
                <c:pt idx="11">
                  <c:v>2637.2304444444439</c:v>
                </c:pt>
                <c:pt idx="12">
                  <c:v>2486.5971388888888</c:v>
                </c:pt>
                <c:pt idx="13">
                  <c:v>2828.1701666666663</c:v>
                </c:pt>
                <c:pt idx="14">
                  <c:v>2734.5147499999998</c:v>
                </c:pt>
                <c:pt idx="15">
                  <c:v>3048.9728333333333</c:v>
                </c:pt>
                <c:pt idx="16">
                  <c:v>2720.7946388888899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3D-4EF4-8E22-584B7C193F2F}"/>
            </c:ext>
          </c:extLst>
        </c:ser>
        <c:ser>
          <c:idx val="2"/>
          <c:order val="2"/>
          <c:tx>
            <c:strRef>
              <c:f>Sheet6!$F$27</c:f>
              <c:strCache>
                <c:ptCount val="1"/>
                <c:pt idx="0">
                  <c:v>66/33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Sheet6!$G$28:$G$44</c:f>
                <c:numCache>
                  <c:formatCode>General</c:formatCode>
                  <c:ptCount val="17"/>
                  <c:pt idx="0">
                    <c:v>31.278842514951901</c:v>
                  </c:pt>
                  <c:pt idx="1">
                    <c:v>493.26552127837698</c:v>
                  </c:pt>
                  <c:pt idx="2">
                    <c:v>1340.4852851419516</c:v>
                  </c:pt>
                  <c:pt idx="3">
                    <c:v>1701.7331092879333</c:v>
                  </c:pt>
                  <c:pt idx="4">
                    <c:v>1984.9127453655785</c:v>
                  </c:pt>
                  <c:pt idx="5">
                    <c:v>2122.0859395663115</c:v>
                  </c:pt>
                  <c:pt idx="6">
                    <c:v>2372.0443231222216</c:v>
                  </c:pt>
                  <c:pt idx="7">
                    <c:v>1923.9973377375611</c:v>
                  </c:pt>
                  <c:pt idx="8">
                    <c:v>2091.8085881513562</c:v>
                  </c:pt>
                  <c:pt idx="9">
                    <c:v>1999.1629458770024</c:v>
                  </c:pt>
                  <c:pt idx="10">
                    <c:v>2538.614991495388</c:v>
                  </c:pt>
                  <c:pt idx="11">
                    <c:v>2043.3715824320821</c:v>
                  </c:pt>
                  <c:pt idx="12">
                    <c:v>1825.8967644336456</c:v>
                  </c:pt>
                  <c:pt idx="13">
                    <c:v>2345.6143105161896</c:v>
                  </c:pt>
                  <c:pt idx="14">
                    <c:v>1811.960950966416</c:v>
                  </c:pt>
                  <c:pt idx="15">
                    <c:v>2689.3393000721362</c:v>
                  </c:pt>
                  <c:pt idx="16">
                    <c:v>2210.0456587243539</c:v>
                  </c:pt>
                </c:numCache>
              </c:numRef>
            </c:plus>
            <c:minus>
              <c:numRef>
                <c:f>Sheet6!$G$28:$G$44</c:f>
                <c:numCache>
                  <c:formatCode>General</c:formatCode>
                  <c:ptCount val="17"/>
                  <c:pt idx="0">
                    <c:v>31.278842514951901</c:v>
                  </c:pt>
                  <c:pt idx="1">
                    <c:v>493.26552127837698</c:v>
                  </c:pt>
                  <c:pt idx="2">
                    <c:v>1340.4852851419516</c:v>
                  </c:pt>
                  <c:pt idx="3">
                    <c:v>1701.7331092879333</c:v>
                  </c:pt>
                  <c:pt idx="4">
                    <c:v>1984.9127453655785</c:v>
                  </c:pt>
                  <c:pt idx="5">
                    <c:v>2122.0859395663115</c:v>
                  </c:pt>
                  <c:pt idx="6">
                    <c:v>2372.0443231222216</c:v>
                  </c:pt>
                  <c:pt idx="7">
                    <c:v>1923.9973377375611</c:v>
                  </c:pt>
                  <c:pt idx="8">
                    <c:v>2091.8085881513562</c:v>
                  </c:pt>
                  <c:pt idx="9">
                    <c:v>1999.1629458770024</c:v>
                  </c:pt>
                  <c:pt idx="10">
                    <c:v>2538.614991495388</c:v>
                  </c:pt>
                  <c:pt idx="11">
                    <c:v>2043.3715824320821</c:v>
                  </c:pt>
                  <c:pt idx="12">
                    <c:v>1825.8967644336456</c:v>
                  </c:pt>
                  <c:pt idx="13">
                    <c:v>2345.6143105161896</c:v>
                  </c:pt>
                  <c:pt idx="14">
                    <c:v>1811.960950966416</c:v>
                  </c:pt>
                  <c:pt idx="15">
                    <c:v>2689.3393000721362</c:v>
                  </c:pt>
                  <c:pt idx="16">
                    <c:v>2210.0456587243539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Sheet6!$A$28:$A$44</c:f>
              <c:numCache>
                <c:formatCode>General</c:formatCode>
                <c:ptCount val="1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</c:numCache>
            </c:numRef>
          </c:xVal>
          <c:yVal>
            <c:numRef>
              <c:f>Sheet6!$F$28:$F$44</c:f>
              <c:numCache>
                <c:formatCode>General</c:formatCode>
                <c:ptCount val="17"/>
                <c:pt idx="0">
                  <c:v>7.732611111111118</c:v>
                </c:pt>
                <c:pt idx="1">
                  <c:v>-573.76115789473704</c:v>
                </c:pt>
                <c:pt idx="2">
                  <c:v>396.20910526315794</c:v>
                </c:pt>
                <c:pt idx="3">
                  <c:v>1113.6680000000001</c:v>
                </c:pt>
                <c:pt idx="4">
                  <c:v>1972.7519473684208</c:v>
                </c:pt>
                <c:pt idx="5">
                  <c:v>2383.8864210526312</c:v>
                </c:pt>
                <c:pt idx="6">
                  <c:v>2999.7326315789473</c:v>
                </c:pt>
                <c:pt idx="7">
                  <c:v>2973.5650000000005</c:v>
                </c:pt>
                <c:pt idx="8">
                  <c:v>3266.1528947368411</c:v>
                </c:pt>
                <c:pt idx="9">
                  <c:v>3373.2730526315786</c:v>
                </c:pt>
                <c:pt idx="10">
                  <c:v>3783.3006842105256</c:v>
                </c:pt>
                <c:pt idx="11">
                  <c:v>3736.9081052631577</c:v>
                </c:pt>
                <c:pt idx="12">
                  <c:v>3586.1664210526324</c:v>
                </c:pt>
                <c:pt idx="13">
                  <c:v>4165.333315789474</c:v>
                </c:pt>
                <c:pt idx="14">
                  <c:v>3885.1876842105266</c:v>
                </c:pt>
                <c:pt idx="15">
                  <c:v>4277.9295263157892</c:v>
                </c:pt>
                <c:pt idx="16">
                  <c:v>3922.7084210526318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3D-4EF4-8E22-584B7C193F2F}"/>
            </c:ext>
          </c:extLst>
        </c:ser>
        <c:ser>
          <c:idx val="3"/>
          <c:order val="3"/>
          <c:tx>
            <c:strRef>
              <c:f>Sheet6!$H$27</c:f>
              <c:strCache>
                <c:ptCount val="1"/>
                <c:pt idx="0">
                  <c:v>50/50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Sheet6!$I$28:$I$44</c:f>
                <c:numCache>
                  <c:formatCode>General</c:formatCode>
                  <c:ptCount val="17"/>
                  <c:pt idx="0">
                    <c:v>15.08301909072928</c:v>
                  </c:pt>
                  <c:pt idx="1">
                    <c:v>411.78446092540077</c:v>
                  </c:pt>
                  <c:pt idx="2">
                    <c:v>809.54941193158845</c:v>
                  </c:pt>
                  <c:pt idx="3">
                    <c:v>1194.8271606435264</c:v>
                  </c:pt>
                  <c:pt idx="4">
                    <c:v>1472.9789236177414</c:v>
                  </c:pt>
                  <c:pt idx="5">
                    <c:v>1431.4821376469372</c:v>
                  </c:pt>
                  <c:pt idx="6">
                    <c:v>1358.4923149888402</c:v>
                  </c:pt>
                  <c:pt idx="7">
                    <c:v>1811.5791037455126</c:v>
                  </c:pt>
                  <c:pt idx="8">
                    <c:v>1887.4373360032612</c:v>
                  </c:pt>
                  <c:pt idx="9">
                    <c:v>1727.9948942574697</c:v>
                  </c:pt>
                  <c:pt idx="10">
                    <c:v>1916.13280496416</c:v>
                  </c:pt>
                  <c:pt idx="11">
                    <c:v>2012.801356626813</c:v>
                  </c:pt>
                  <c:pt idx="12">
                    <c:v>1854.0707205937069</c:v>
                  </c:pt>
                  <c:pt idx="13">
                    <c:v>1879.2455574676533</c:v>
                  </c:pt>
                  <c:pt idx="14">
                    <c:v>2006.7705119507859</c:v>
                  </c:pt>
                  <c:pt idx="15">
                    <c:v>1776.7221631053114</c:v>
                  </c:pt>
                  <c:pt idx="16">
                    <c:v>1793.4197442995876</c:v>
                  </c:pt>
                </c:numCache>
              </c:numRef>
            </c:plus>
            <c:minus>
              <c:numRef>
                <c:f>Sheet6!$I$28:$I$44</c:f>
                <c:numCache>
                  <c:formatCode>General</c:formatCode>
                  <c:ptCount val="17"/>
                  <c:pt idx="0">
                    <c:v>15.08301909072928</c:v>
                  </c:pt>
                  <c:pt idx="1">
                    <c:v>411.78446092540077</c:v>
                  </c:pt>
                  <c:pt idx="2">
                    <c:v>809.54941193158845</c:v>
                  </c:pt>
                  <c:pt idx="3">
                    <c:v>1194.8271606435264</c:v>
                  </c:pt>
                  <c:pt idx="4">
                    <c:v>1472.9789236177414</c:v>
                  </c:pt>
                  <c:pt idx="5">
                    <c:v>1431.4821376469372</c:v>
                  </c:pt>
                  <c:pt idx="6">
                    <c:v>1358.4923149888402</c:v>
                  </c:pt>
                  <c:pt idx="7">
                    <c:v>1811.5791037455126</c:v>
                  </c:pt>
                  <c:pt idx="8">
                    <c:v>1887.4373360032612</c:v>
                  </c:pt>
                  <c:pt idx="9">
                    <c:v>1727.9948942574697</c:v>
                  </c:pt>
                  <c:pt idx="10">
                    <c:v>1916.13280496416</c:v>
                  </c:pt>
                  <c:pt idx="11">
                    <c:v>2012.801356626813</c:v>
                  </c:pt>
                  <c:pt idx="12">
                    <c:v>1854.0707205937069</c:v>
                  </c:pt>
                  <c:pt idx="13">
                    <c:v>1879.2455574676533</c:v>
                  </c:pt>
                  <c:pt idx="14">
                    <c:v>2006.7705119507859</c:v>
                  </c:pt>
                  <c:pt idx="15">
                    <c:v>1776.7221631053114</c:v>
                  </c:pt>
                  <c:pt idx="16">
                    <c:v>1793.4197442995876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Sheet6!$A$28:$A$44</c:f>
              <c:numCache>
                <c:formatCode>General</c:formatCode>
                <c:ptCount val="1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</c:numCache>
            </c:numRef>
          </c:xVal>
          <c:yVal>
            <c:numRef>
              <c:f>Sheet6!$H$28:$H$44</c:f>
              <c:numCache>
                <c:formatCode>General</c:formatCode>
                <c:ptCount val="17"/>
                <c:pt idx="0">
                  <c:v>1.356749999999991</c:v>
                </c:pt>
                <c:pt idx="1">
                  <c:v>-582.80666666666673</c:v>
                </c:pt>
                <c:pt idx="2">
                  <c:v>89.055541666666741</c:v>
                </c:pt>
                <c:pt idx="3">
                  <c:v>862.7900833333332</c:v>
                </c:pt>
                <c:pt idx="4">
                  <c:v>1396.6769166666663</c:v>
                </c:pt>
                <c:pt idx="5">
                  <c:v>1829.6933749999998</c:v>
                </c:pt>
                <c:pt idx="6">
                  <c:v>2148.8587916666665</c:v>
                </c:pt>
                <c:pt idx="7">
                  <c:v>2366.3394999999996</c:v>
                </c:pt>
                <c:pt idx="8">
                  <c:v>2549.096708333333</c:v>
                </c:pt>
                <c:pt idx="9">
                  <c:v>2565.4496666666669</c:v>
                </c:pt>
                <c:pt idx="10">
                  <c:v>2840.2144166666662</c:v>
                </c:pt>
                <c:pt idx="11">
                  <c:v>2906.2772916666668</c:v>
                </c:pt>
                <c:pt idx="12">
                  <c:v>2719.6344583333334</c:v>
                </c:pt>
                <c:pt idx="13">
                  <c:v>2998.2664166666668</c:v>
                </c:pt>
                <c:pt idx="14">
                  <c:v>3015.7492083333327</c:v>
                </c:pt>
                <c:pt idx="15">
                  <c:v>2982.4331666666676</c:v>
                </c:pt>
                <c:pt idx="16">
                  <c:v>2917.1221249999994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F3D-4EF4-8E22-584B7C193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2810559"/>
        <c:axId val="632795167"/>
      </c:scatterChart>
      <c:valAx>
        <c:axId val="6328105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time[min]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795167"/>
        <c:crosses val="autoZero"/>
        <c:crossBetween val="midCat"/>
      </c:valAx>
      <c:valAx>
        <c:axId val="632795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Intensity</a:t>
                </a:r>
                <a:r>
                  <a:rPr lang="de-DE" baseline="0"/>
                  <a:t> of Snf7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8105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472717590143129"/>
          <c:y val="3.3236539074234184E-2"/>
          <c:w val="0.71317849591717697"/>
          <c:h val="5.81099108479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16F1-EBC0-4832-AD09-C66363C5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06D9E0-3806-4500-B220-510B5B58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5583E2-DFA8-43F2-A9E2-FF49BA56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29D43-3E52-4123-A1DB-CA0A2B62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EB9C0-A8A1-49D7-8800-AD3CB877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7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3321E-A37A-4257-B9C2-F6241F27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51B6F2-61B9-4F60-AE9B-72C6179C4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E03FA-1E55-4680-B6D3-C7C04CEA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21C5D-EA48-4E0E-9494-6AF6FC1E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6EE1FE-124A-48EF-ADDF-2BE08D4A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15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0D9078-70D4-429D-8E45-51D2180A3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446BC7-524A-43D6-9EEC-EB149F264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0CD19-9D57-412C-AD9C-C808A1A5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1A8D7-E272-4834-A48F-C1DD24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8F9B4-0E95-4BA8-BBEC-682FDC0A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9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442FA-83A2-4BD5-9AEE-4A61BD97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46702-B6C3-4A7C-B061-07491D4C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5BFDE-6968-48AA-877E-4146AD7A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CA8D63-BA15-403D-96DF-3268AF1F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BBFF8-653A-4EDE-8FCA-3135661A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2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EDB56-0D15-4ED3-A22D-C66C7245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A443F-8DFE-4316-A553-DADB14967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C88AC-747B-414A-A4C9-A5E0268F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D7E029-BE11-4E85-9245-F3FDD49A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12EC84-62F1-4AFB-9E62-0BEEB734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09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C8D69-6A5D-4254-9E15-88A3A525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52C2A-2E3C-4307-8198-505C7C000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C32AF3-F15F-466B-9B7E-699AF59A0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FFE73-875D-43DE-871C-C686C0CC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45F1F8-B073-4F52-BB91-6A26F650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D226CA-7124-49B1-B935-79F197D3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B20C-794B-4E3B-AA32-45FB2DC8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52C996-C11B-4D7F-89CD-D55ABF9F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C090B5-9811-4713-AEAB-2990E185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C06C14-7736-44D3-B183-0E403686F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B1B64E-1C25-4CA4-B73A-FAE60295F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64F69C-B900-43D0-974E-87CBEAB4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F450E0-944A-4238-806A-CD34AF7B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D0F355-4423-4039-A5DB-89E8D54A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7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14D8-FB8E-48AA-9BBF-6E313EB7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6349AF-26C6-4BB0-A1EF-75CAEE25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B21DF2-942F-4A59-A24B-602FED25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380AC1-87AB-465B-8723-8952A409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1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B3BF0E-9EAB-43D3-BCF3-BC5390CA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F1AA51-1767-4FAB-99A6-7A9C3988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603934-B8EE-41BD-B422-C934E0F7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48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A44B5-2CC9-4053-8719-7CB4FCB8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DC6A3-D799-4241-B2FE-2663CF984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BDDDCE-B14D-4C0A-974D-92879087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EDD1BC-56D6-4FBC-9A66-B89CDE2A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11120A-498F-42AE-BE8D-8F7B0BF8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2116D9-4F8C-42BE-A069-32C2ABC3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94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18169-B28F-41CF-9FF1-2E1ADFC8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24D5F2-77CA-44CE-B547-7E91B3AB4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3A864A-1D22-4848-8586-2997E3361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641067-A6CC-44D0-91F8-6B4DDAE1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D0E79-E544-49A1-8848-A773EDCC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5EC46F-FFF5-4097-935F-E695520C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2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11324B-5C19-4B75-A44D-692B1ACA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60BDBA-067E-42F4-96E2-4B559B84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84202-7ECE-465D-9C8C-BF74AC8C7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F98B-4CFC-479E-B5A3-0FF8CC748BEF}" type="datetimeFigureOut">
              <a:rPr lang="de-DE" smtClean="0"/>
              <a:t>01.10.21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06D5D-F520-4D23-BD27-129620122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99DC42-1696-4E9C-970A-F61411534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8419-83D2-4C1F-A9A6-CFDFD99502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8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86D06E4-556B-43EE-B18A-729B41C04EB7}"/>
              </a:ext>
            </a:extLst>
          </p:cNvPr>
          <p:cNvSpPr txBox="1"/>
          <p:nvPr/>
        </p:nvSpPr>
        <p:spPr>
          <a:xfrm>
            <a:off x="1189608" y="346229"/>
            <a:ext cx="920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Spontaneous</a:t>
            </a:r>
            <a:r>
              <a:rPr lang="de-DE" dirty="0"/>
              <a:t> </a:t>
            </a:r>
            <a:r>
              <a:rPr lang="de-DE" dirty="0" err="1"/>
              <a:t>disssembly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Snf7 </a:t>
            </a:r>
            <a:r>
              <a:rPr lang="de-DE" dirty="0" err="1"/>
              <a:t>from</a:t>
            </a:r>
            <a:r>
              <a:rPr lang="de-DE" dirty="0"/>
              <a:t> Snf7 </a:t>
            </a:r>
            <a:r>
              <a:rPr lang="de-DE" dirty="0" err="1"/>
              <a:t>or</a:t>
            </a:r>
            <a:r>
              <a:rPr lang="de-DE" dirty="0"/>
              <a:t> Snf7+Vps+Vps24 </a:t>
            </a:r>
            <a:r>
              <a:rPr lang="de-DE" dirty="0" err="1"/>
              <a:t>or</a:t>
            </a:r>
            <a:r>
              <a:rPr lang="de-DE" dirty="0"/>
              <a:t> Snf7+Vps2+DId2 </a:t>
            </a:r>
            <a:r>
              <a:rPr lang="de-DE" dirty="0" err="1"/>
              <a:t>filaments</a:t>
            </a:r>
            <a:r>
              <a:rPr lang="de-DE" dirty="0"/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91FF7C-88BE-4BE5-A229-181C422C064D}"/>
              </a:ext>
            </a:extLst>
          </p:cNvPr>
          <p:cNvSpPr txBox="1"/>
          <p:nvPr/>
        </p:nvSpPr>
        <p:spPr>
          <a:xfrm>
            <a:off x="1794307" y="5412655"/>
            <a:ext cx="920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dissasembly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Snf7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filaments</a:t>
            </a:r>
            <a:r>
              <a:rPr lang="de-DE" dirty="0"/>
              <a:t>. As I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hugh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 </a:t>
            </a:r>
            <a:r>
              <a:rPr lang="de-DE" dirty="0" err="1"/>
              <a:t>compiled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an </a:t>
            </a:r>
            <a:r>
              <a:rPr lang="de-DE" dirty="0" err="1"/>
              <a:t>overall</a:t>
            </a:r>
            <a:r>
              <a:rPr lang="de-DE" dirty="0"/>
              <a:t> Snf7 </a:t>
            </a:r>
            <a:r>
              <a:rPr lang="de-DE" dirty="0" err="1"/>
              <a:t>disassembly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B16593B-D9FA-4166-9995-2F745415F3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137086"/>
              </p:ext>
            </p:extLst>
          </p:nvPr>
        </p:nvGraphicFramePr>
        <p:xfrm>
          <a:off x="3328228" y="1122179"/>
          <a:ext cx="5127172" cy="402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117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FA68791-F244-431C-920A-7EBCB67E0400}"/>
              </a:ext>
            </a:extLst>
          </p:cNvPr>
          <p:cNvSpPr txBox="1"/>
          <p:nvPr/>
        </p:nvSpPr>
        <p:spPr>
          <a:xfrm>
            <a:off x="1336806" y="97536"/>
            <a:ext cx="9206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Spontaneous</a:t>
            </a:r>
            <a:r>
              <a:rPr lang="de-DE" dirty="0"/>
              <a:t> </a:t>
            </a:r>
            <a:r>
              <a:rPr lang="de-DE" dirty="0" err="1"/>
              <a:t>disssembly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Snf7 </a:t>
            </a:r>
            <a:r>
              <a:rPr lang="de-DE" dirty="0" err="1"/>
              <a:t>from</a:t>
            </a:r>
            <a:r>
              <a:rPr lang="de-DE" dirty="0"/>
              <a:t> Snf7, Snf7-Vps2Vps24 </a:t>
            </a:r>
            <a:r>
              <a:rPr lang="de-DE" dirty="0" err="1"/>
              <a:t>or</a:t>
            </a:r>
            <a:r>
              <a:rPr lang="de-DE" dirty="0"/>
              <a:t> Snf7-Vps2-Did2 </a:t>
            </a:r>
            <a:r>
              <a:rPr lang="de-DE" dirty="0" err="1"/>
              <a:t>co</a:t>
            </a:r>
            <a:r>
              <a:rPr lang="de-DE" dirty="0"/>
              <a:t>-polymers (</a:t>
            </a:r>
            <a:r>
              <a:rPr lang="de-DE" dirty="0">
                <a:solidFill>
                  <a:srgbClr val="00B050"/>
                </a:solidFill>
              </a:rPr>
              <a:t>Snf7</a:t>
            </a:r>
            <a:r>
              <a:rPr lang="de-DE" dirty="0"/>
              <a:t>), </a:t>
            </a:r>
            <a:r>
              <a:rPr lang="de-DE" dirty="0" err="1"/>
              <a:t>of</a:t>
            </a:r>
            <a:r>
              <a:rPr lang="de-DE" dirty="0"/>
              <a:t> Vps2 (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disassembly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Vps2-Vps24) </a:t>
            </a:r>
            <a:r>
              <a:rPr lang="de-DE" dirty="0" err="1"/>
              <a:t>from</a:t>
            </a:r>
            <a:r>
              <a:rPr lang="de-DE" dirty="0"/>
              <a:t> Snf7-Vps2-Vps24 </a:t>
            </a:r>
            <a:r>
              <a:rPr lang="de-DE" dirty="0" err="1"/>
              <a:t>filaments</a:t>
            </a:r>
            <a:r>
              <a:rPr lang="de-DE" dirty="0"/>
              <a:t> (</a:t>
            </a:r>
            <a:r>
              <a:rPr lang="de-DE" dirty="0">
                <a:solidFill>
                  <a:srgbClr val="FF0000"/>
                </a:solidFill>
              </a:rPr>
              <a:t>Vps2+Vps24</a:t>
            </a:r>
            <a:r>
              <a:rPr lang="de-DE" dirty="0"/>
              <a:t>) and </a:t>
            </a:r>
            <a:r>
              <a:rPr lang="de-DE" dirty="0" err="1"/>
              <a:t>of</a:t>
            </a:r>
            <a:r>
              <a:rPr lang="de-DE" dirty="0"/>
              <a:t> Vps2 (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disassembly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Vps2-Did2) </a:t>
            </a:r>
            <a:r>
              <a:rPr lang="de-DE" dirty="0" err="1"/>
              <a:t>from</a:t>
            </a:r>
            <a:r>
              <a:rPr lang="de-DE" dirty="0"/>
              <a:t> Snf7-Vps2-Did2 </a:t>
            </a:r>
            <a:r>
              <a:rPr lang="de-DE" dirty="0" err="1"/>
              <a:t>filaments</a:t>
            </a:r>
            <a:r>
              <a:rPr lang="de-DE" dirty="0"/>
              <a:t> (</a:t>
            </a:r>
            <a:r>
              <a:rPr lang="de-DE" dirty="0">
                <a:solidFill>
                  <a:schemeClr val="accent2"/>
                </a:solidFill>
              </a:rPr>
              <a:t>Vps2+Did2</a:t>
            </a:r>
            <a:r>
              <a:rPr lang="de-DE" dirty="0"/>
              <a:t>) 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74DACED-FD5E-4EF4-A9DB-052D152B3798}"/>
              </a:ext>
            </a:extLst>
          </p:cNvPr>
          <p:cNvSpPr txBox="1"/>
          <p:nvPr/>
        </p:nvSpPr>
        <p:spPr>
          <a:xfrm>
            <a:off x="2102663" y="6184499"/>
            <a:ext cx="920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Did2-Vps2 </a:t>
            </a:r>
            <a:r>
              <a:rPr lang="de-DE" dirty="0" err="1"/>
              <a:t>value</a:t>
            </a:r>
            <a:r>
              <a:rPr lang="de-DE" dirty="0"/>
              <a:t>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indeed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stably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membrane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Vps2-Vps24. 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761A42F-9258-4A79-B40C-CE33C8D022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507408"/>
              </p:ext>
            </p:extLst>
          </p:nvPr>
        </p:nvGraphicFramePr>
        <p:xfrm>
          <a:off x="2395624" y="1354861"/>
          <a:ext cx="7088505" cy="4547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175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A22DE7F7-6D43-4704-95AE-CF0E40515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440817"/>
              </p:ext>
            </p:extLst>
          </p:nvPr>
        </p:nvGraphicFramePr>
        <p:xfrm>
          <a:off x="1832610" y="1753961"/>
          <a:ext cx="3992880" cy="33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ED4ED03-D68D-4600-B083-B5C54A6F3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831576"/>
              </p:ext>
            </p:extLst>
          </p:nvPr>
        </p:nvGraphicFramePr>
        <p:xfrm>
          <a:off x="6911340" y="1584960"/>
          <a:ext cx="4389120" cy="368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D6561A0D-EAC4-4415-A84D-FCE379D3585C}"/>
              </a:ext>
            </a:extLst>
          </p:cNvPr>
          <p:cNvSpPr txBox="1"/>
          <p:nvPr/>
        </p:nvSpPr>
        <p:spPr>
          <a:xfrm>
            <a:off x="1832610" y="412904"/>
            <a:ext cx="920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Snf7 polymerisation on deformable membranes with different rigidises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B50B82-1C2B-455E-9F13-417EB6992A0B}"/>
              </a:ext>
            </a:extLst>
          </p:cNvPr>
          <p:cNvSpPr txBox="1"/>
          <p:nvPr/>
        </p:nvSpPr>
        <p:spPr>
          <a:xfrm>
            <a:off x="1616096" y="5273040"/>
            <a:ext cx="8959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DO-Lipids: DOPC:DOPS 60:40 (soft)</a:t>
            </a:r>
          </a:p>
          <a:p>
            <a:r>
              <a:rPr lang="en-GB" sz="1400" dirty="0"/>
              <a:t>PO-Lipids: POPC:POPS 60:40 (stiff)</a:t>
            </a:r>
          </a:p>
          <a:p>
            <a:r>
              <a:rPr lang="en-GB" sz="1400" dirty="0"/>
              <a:t>66/33: DOPC:POPC:DOPS:POPS 42:28:30:10 (intermediate soft)</a:t>
            </a:r>
          </a:p>
          <a:p>
            <a:r>
              <a:rPr lang="en-GB" sz="1400" dirty="0"/>
              <a:t>50/50: DOPC:POPC:DOPS:POPS 30:30:20:20 (intermediate stiff)</a:t>
            </a:r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1758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A22DE7F7-6D43-4704-95AE-CF0E40515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29279"/>
              </p:ext>
            </p:extLst>
          </p:nvPr>
        </p:nvGraphicFramePr>
        <p:xfrm>
          <a:off x="546636" y="597570"/>
          <a:ext cx="3992880" cy="33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ED4ED03-D68D-4600-B083-B5C54A6F3B70}"/>
              </a:ext>
            </a:extLst>
          </p:cNvPr>
          <p:cNvGraphicFramePr>
            <a:graphicFrameLocks/>
          </p:cNvGraphicFramePr>
          <p:nvPr/>
        </p:nvGraphicFramePr>
        <p:xfrm>
          <a:off x="6911340" y="1584960"/>
          <a:ext cx="4389120" cy="368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D6561A0D-EAC4-4415-A84D-FCE379D3585C}"/>
              </a:ext>
            </a:extLst>
          </p:cNvPr>
          <p:cNvSpPr txBox="1"/>
          <p:nvPr/>
        </p:nvSpPr>
        <p:spPr>
          <a:xfrm>
            <a:off x="1832610" y="412904"/>
            <a:ext cx="920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Snf7 polymerisation on deformable membranes with different rigidises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B50B82-1C2B-455E-9F13-417EB6992A0B}"/>
              </a:ext>
            </a:extLst>
          </p:cNvPr>
          <p:cNvSpPr txBox="1"/>
          <p:nvPr/>
        </p:nvSpPr>
        <p:spPr>
          <a:xfrm>
            <a:off x="1616096" y="5273040"/>
            <a:ext cx="8959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DO-Lipids: DOPC:DOPS 60:40 (soft)</a:t>
            </a:r>
          </a:p>
          <a:p>
            <a:r>
              <a:rPr lang="en-GB" sz="1400" dirty="0"/>
              <a:t>PO-Lipids: POPC:POPS 60:40 (stiff)</a:t>
            </a:r>
          </a:p>
          <a:p>
            <a:r>
              <a:rPr lang="en-GB" sz="1400" dirty="0"/>
              <a:t>66/33: DOPC:POPC:DOPS:POPS 42:28:30:10 (intermediate soft)</a:t>
            </a:r>
          </a:p>
          <a:p>
            <a:r>
              <a:rPr lang="en-GB" sz="1400" dirty="0"/>
              <a:t>50/50: DOPC:POPC:DOPS:POPS 30:30:20:20 (intermediate stiff)</a:t>
            </a:r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3555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281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Anna-Katharina Pfitzner</dc:creator>
  <cp:lastModifiedBy>billie mead</cp:lastModifiedBy>
  <cp:revision>14</cp:revision>
  <dcterms:created xsi:type="dcterms:W3CDTF">2021-09-22T08:39:53Z</dcterms:created>
  <dcterms:modified xsi:type="dcterms:W3CDTF">2021-10-01T13:51:14Z</dcterms:modified>
</cp:coreProperties>
</file>