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7DDC-4405-921F-2ECC-1DF3B457A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A9C-1611-BD5F-731E-A3AE773E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8B02-2E4B-46EF-C0F7-24E7380A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DEE7-5242-0E98-7E35-DB9D6AF1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E7BE-4634-C6D8-C538-1D22BB77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5BC0-EEE6-12D6-3B38-FEA94180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77D31-4C32-CC2B-021D-29BB188ED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B389-B75B-1B83-EA25-040A77DB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EA49-CFC7-F25D-CD30-2EAEE61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5849-A182-650F-8B9C-B115BACE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9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71233-6C7A-5377-C665-C0B6BCD0C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D201-1039-C7ED-14DD-A8C146A0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CB41D-304E-0512-35DD-47D88DC9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5056-4888-C75C-0B9A-E1CE4471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955F-9B36-CC9D-88B8-A3F2B81A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FBCB-4A7D-888C-31AC-9948539B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8871-B358-EE3B-1D69-4B9580B6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F28F-FE60-EE33-CD15-90BBD03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941D-4AEE-BF93-B2CD-5225FBFF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1310-916F-D182-9752-75EC73C6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C393-855C-8B9E-003E-C4058A03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8C2D7-37F9-A26A-A797-D2EA23C1C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B968-CDCB-01D9-8DB6-A9EF4721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A0B0-3850-62C2-2776-69F01ECE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19BE-2D69-0546-7F83-73662257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1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40D8-521D-079D-216F-2ECA4731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B6C8-9761-7248-EF93-0A00A6933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D61A6-71B7-DBD6-C451-A1675FEA7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A426-E583-7D6A-BA02-BEC87AD2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783E9-E3E6-771C-4916-A8902CA6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68024-CDEF-C232-6F3A-4A575489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1C86-470F-165A-08BF-04965316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558D6-2F27-CC2A-4009-DF41112A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B50EB-ECD1-B27D-B474-A9965EFC7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2CF1B-25C4-40CE-E99B-7ECBA87D8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1E043-026B-1D60-77E7-9333A4816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E6EF7-3E2B-5678-6FF5-36BCDF28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C8A72-9494-A3F6-3B60-E65A9C43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89CAB-9C5D-6066-12F5-EF643B30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5F25-D78D-66C8-2056-FD17A08D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D00EA-E4CF-F543-0C74-05E27196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67BCA-7718-647E-8FEE-AB6E2C74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D80CD-8002-75ED-EA8C-C5770C8F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F997-95A3-F5B6-C936-B1827146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70856-101B-AF2A-17D1-7D3FDA6F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B2144-0F43-1B27-6596-13DA51BC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557B-827B-427A-589C-BDCAB4EA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E15B-D3C0-6932-A696-7A5002E1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A1CAF-D29E-2796-CAE6-A0D31516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5FC5-634C-07A9-76AA-6F90B8E8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9C55-B827-B768-9FF7-BF061B72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8FC9-BACD-D6C5-F6BE-48AA66BE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F7B4-176E-117B-4991-B84EB342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7BFDA-D038-2F8B-710C-2B41BF4AB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D255B-E67C-BD7E-36DA-FED23BB2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492B3-498B-BB56-EB67-89167D04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B0042-D81C-2E7E-AA1A-2FFDE176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C049F-185F-831C-6366-DA2137DF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FDAB8-EF19-457A-563B-8C51A023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9F50-2CFB-BE50-A8EE-E3957906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36DC-6204-DD70-DABE-BF4A916E5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3C82-52AF-6C46-ABD1-A11566E99FE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2948-C4D9-DFB5-52B7-DAF3050DF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1EDE-9C50-F434-17F2-BEA16FC4D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EB58-BB37-1341-B858-7F87D26E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0F75D68-FF8D-D2A0-465A-88B68BF3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25" y="2580155"/>
            <a:ext cx="3431452" cy="2745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79624-5BCA-AA3D-5405-291A54C62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73" y="211097"/>
            <a:ext cx="1976764" cy="1581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DA709-0F61-BC27-3F21-B64281C15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9" y="229643"/>
            <a:ext cx="1976764" cy="1581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BC5997-9156-FCE1-D5C5-780100C1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28" y="2580155"/>
            <a:ext cx="3083490" cy="2466792"/>
          </a:xfrm>
          <a:prstGeom prst="rect">
            <a:avLst/>
          </a:prstGeom>
        </p:spPr>
      </p:pic>
      <p:sp>
        <p:nvSpPr>
          <p:cNvPr id="14" name="Triangle 13">
            <a:extLst>
              <a:ext uri="{FF2B5EF4-FFF2-40B4-BE49-F238E27FC236}">
                <a16:creationId xmlns:a16="http://schemas.microsoft.com/office/drawing/2014/main" id="{0C1C695C-EDCA-9FB5-F746-A42286406381}"/>
              </a:ext>
            </a:extLst>
          </p:cNvPr>
          <p:cNvSpPr/>
          <p:nvPr/>
        </p:nvSpPr>
        <p:spPr>
          <a:xfrm>
            <a:off x="1057384" y="3215014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8CEA1-04E5-D0D4-7375-D3E7FE042574}"/>
              </a:ext>
            </a:extLst>
          </p:cNvPr>
          <p:cNvSpPr/>
          <p:nvPr/>
        </p:nvSpPr>
        <p:spPr>
          <a:xfrm>
            <a:off x="3231514" y="3170014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5F9D255-3233-57E4-F440-E5BBF2DE7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235" y="3413690"/>
            <a:ext cx="1392078" cy="1113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72558B-E396-CBF8-8DAB-3331ABBF27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556"/>
          <a:stretch/>
        </p:blipFill>
        <p:spPr>
          <a:xfrm>
            <a:off x="2309567" y="3413691"/>
            <a:ext cx="1161600" cy="1113661"/>
          </a:xfrm>
          <a:prstGeom prst="rect">
            <a:avLst/>
          </a:prstGeom>
        </p:spPr>
      </p:pic>
      <p:sp>
        <p:nvSpPr>
          <p:cNvPr id="15" name="Triangle 14">
            <a:extLst>
              <a:ext uri="{FF2B5EF4-FFF2-40B4-BE49-F238E27FC236}">
                <a16:creationId xmlns:a16="http://schemas.microsoft.com/office/drawing/2014/main" id="{F8D783F9-91DF-4EA4-85B4-79AF7D2E9CCD}"/>
              </a:ext>
            </a:extLst>
          </p:cNvPr>
          <p:cNvSpPr/>
          <p:nvPr/>
        </p:nvSpPr>
        <p:spPr>
          <a:xfrm>
            <a:off x="1329246" y="3680508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427C1C-E759-9930-91E5-28B0E7466E47}"/>
              </a:ext>
            </a:extLst>
          </p:cNvPr>
          <p:cNvSpPr/>
          <p:nvPr/>
        </p:nvSpPr>
        <p:spPr>
          <a:xfrm>
            <a:off x="2389252" y="3689508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DE7FC-3CCF-0A66-490D-FED128510C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8388" y="3530409"/>
            <a:ext cx="1392077" cy="1113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750FFE-5F15-DE1C-3050-CFB26194197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302"/>
          <a:stretch/>
        </p:blipFill>
        <p:spPr>
          <a:xfrm>
            <a:off x="5979918" y="3530408"/>
            <a:ext cx="1165141" cy="1113662"/>
          </a:xfrm>
          <a:prstGeom prst="rect">
            <a:avLst/>
          </a:prstGeom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D54C7326-32AB-C6AA-49F6-6BE0F9694CC6}"/>
              </a:ext>
            </a:extLst>
          </p:cNvPr>
          <p:cNvSpPr/>
          <p:nvPr/>
        </p:nvSpPr>
        <p:spPr>
          <a:xfrm>
            <a:off x="4863915" y="3145029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9ED89F-A67D-FE03-D392-94423D7ABFAC}"/>
              </a:ext>
            </a:extLst>
          </p:cNvPr>
          <p:cNvSpPr/>
          <p:nvPr/>
        </p:nvSpPr>
        <p:spPr>
          <a:xfrm>
            <a:off x="6766824" y="3324576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042EE73-CF37-EA45-622C-6CA5B56E20D4}"/>
              </a:ext>
            </a:extLst>
          </p:cNvPr>
          <p:cNvSpPr/>
          <p:nvPr/>
        </p:nvSpPr>
        <p:spPr>
          <a:xfrm>
            <a:off x="4971915" y="3775975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18E4E4-D219-64D9-EAFD-66812560DEBE}"/>
              </a:ext>
            </a:extLst>
          </p:cNvPr>
          <p:cNvSpPr/>
          <p:nvPr/>
        </p:nvSpPr>
        <p:spPr>
          <a:xfrm>
            <a:off x="6068620" y="3798517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FED65C-9839-EB48-7464-721E8A5EC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8726" y="1474756"/>
            <a:ext cx="1392077" cy="11136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5B8EB3-60E9-36B9-8937-C5FE21F2BDF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302"/>
          <a:stretch/>
        </p:blipFill>
        <p:spPr>
          <a:xfrm>
            <a:off x="9450256" y="1474755"/>
            <a:ext cx="1165141" cy="11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2BCD37-F942-A148-8B80-4E5012F8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00" y="641682"/>
            <a:ext cx="3083490" cy="24667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D2E2BC-DFAF-54FC-5D11-6A80B07AC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52"/>
          <a:stretch/>
        </p:blipFill>
        <p:spPr>
          <a:xfrm>
            <a:off x="1039084" y="3108474"/>
            <a:ext cx="2136733" cy="16882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FA5401-7BFF-8A50-FC79-51D2F6D72DD2}"/>
              </a:ext>
            </a:extLst>
          </p:cNvPr>
          <p:cNvSpPr txBox="1"/>
          <p:nvPr/>
        </p:nvSpPr>
        <p:spPr>
          <a:xfrm>
            <a:off x="442247" y="849631"/>
            <a:ext cx="31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136697-1776-E561-FDA6-B5469641EAEB}"/>
              </a:ext>
            </a:extLst>
          </p:cNvPr>
          <p:cNvSpPr txBox="1"/>
          <p:nvPr/>
        </p:nvSpPr>
        <p:spPr>
          <a:xfrm>
            <a:off x="448140" y="3204970"/>
            <a:ext cx="31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182185-2066-D444-8879-0D2BFA37C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19" y="1451789"/>
            <a:ext cx="1392078" cy="1113662"/>
          </a:xfrm>
          <a:prstGeom prst="rect">
            <a:avLst/>
          </a:prstGeom>
        </p:spPr>
      </p:pic>
      <p:sp>
        <p:nvSpPr>
          <p:cNvPr id="14" name="Triangle 13">
            <a:extLst>
              <a:ext uri="{FF2B5EF4-FFF2-40B4-BE49-F238E27FC236}">
                <a16:creationId xmlns:a16="http://schemas.microsoft.com/office/drawing/2014/main" id="{0C1C695C-EDCA-9FB5-F746-A42286406381}"/>
              </a:ext>
            </a:extLst>
          </p:cNvPr>
          <p:cNvSpPr/>
          <p:nvPr/>
        </p:nvSpPr>
        <p:spPr>
          <a:xfrm>
            <a:off x="1039084" y="1270180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8CEA1-04E5-D0D4-7375-D3E7FE042574}"/>
              </a:ext>
            </a:extLst>
          </p:cNvPr>
          <p:cNvSpPr/>
          <p:nvPr/>
        </p:nvSpPr>
        <p:spPr>
          <a:xfrm>
            <a:off x="3213214" y="1225180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F8D783F9-91DF-4EA4-85B4-79AF7D2E9CCD}"/>
              </a:ext>
            </a:extLst>
          </p:cNvPr>
          <p:cNvSpPr/>
          <p:nvPr/>
        </p:nvSpPr>
        <p:spPr>
          <a:xfrm>
            <a:off x="1310946" y="1735674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A0559-D40D-124D-BC75-79ACB334A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227" y="1451789"/>
            <a:ext cx="1392078" cy="11136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E427C1C-E759-9930-91E5-28B0E7466E47}"/>
              </a:ext>
            </a:extLst>
          </p:cNvPr>
          <p:cNvSpPr/>
          <p:nvPr/>
        </p:nvSpPr>
        <p:spPr>
          <a:xfrm>
            <a:off x="2370952" y="1744674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D5634-2E53-DFFF-1489-247D420CE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919" y="3999186"/>
            <a:ext cx="3083490" cy="2466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84560-4C58-817C-58DD-714018E95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58" y="4796723"/>
            <a:ext cx="1392078" cy="1113662"/>
          </a:xfrm>
          <a:prstGeom prst="rect">
            <a:avLst/>
          </a:prstGeom>
        </p:spPr>
      </p:pic>
      <p:sp>
        <p:nvSpPr>
          <p:cNvPr id="8" name="Triangle 7">
            <a:extLst>
              <a:ext uri="{FF2B5EF4-FFF2-40B4-BE49-F238E27FC236}">
                <a16:creationId xmlns:a16="http://schemas.microsoft.com/office/drawing/2014/main" id="{FB526C09-5264-9D9D-6835-107159780F8B}"/>
              </a:ext>
            </a:extLst>
          </p:cNvPr>
          <p:cNvSpPr/>
          <p:nvPr/>
        </p:nvSpPr>
        <p:spPr>
          <a:xfrm>
            <a:off x="6406303" y="4615114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E0563-160B-DEBB-7559-E137BA4CB5BC}"/>
              </a:ext>
            </a:extLst>
          </p:cNvPr>
          <p:cNvSpPr/>
          <p:nvPr/>
        </p:nvSpPr>
        <p:spPr>
          <a:xfrm>
            <a:off x="8580433" y="4570114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5B37800F-C94A-868A-842C-C371DB1416B6}"/>
              </a:ext>
            </a:extLst>
          </p:cNvPr>
          <p:cNvSpPr/>
          <p:nvPr/>
        </p:nvSpPr>
        <p:spPr>
          <a:xfrm>
            <a:off x="6699185" y="5080608"/>
            <a:ext cx="108000" cy="108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F56D4-1469-11C9-DD84-696FD3C57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466" y="4796723"/>
            <a:ext cx="1392078" cy="11136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963C7B-CB47-CD68-6A80-EB5B611E5F08}"/>
              </a:ext>
            </a:extLst>
          </p:cNvPr>
          <p:cNvSpPr/>
          <p:nvPr/>
        </p:nvSpPr>
        <p:spPr>
          <a:xfrm>
            <a:off x="7759191" y="5089608"/>
            <a:ext cx="94624" cy="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6A308-B15C-852B-4FB8-DDC591C97A8E}"/>
              </a:ext>
            </a:extLst>
          </p:cNvPr>
          <p:cNvSpPr txBox="1"/>
          <p:nvPr/>
        </p:nvSpPr>
        <p:spPr>
          <a:xfrm>
            <a:off x="6600497" y="3429000"/>
            <a:ext cx="8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THESIS:</a:t>
            </a:r>
          </a:p>
        </p:txBody>
      </p:sp>
    </p:spTree>
    <p:extLst>
      <p:ext uri="{BB962C8B-B14F-4D97-AF65-F5344CB8AC3E}">
        <p14:creationId xmlns:p14="http://schemas.microsoft.com/office/powerpoint/2010/main" val="91391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A966-895D-3B4B-8180-CE2C019A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F6E4-F9FA-D44D-ADE6-8697BF50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billie mead</dc:creator>
  <cp:lastModifiedBy>billie mead</cp:lastModifiedBy>
  <cp:revision>8</cp:revision>
  <dcterms:created xsi:type="dcterms:W3CDTF">2022-07-21T13:08:53Z</dcterms:created>
  <dcterms:modified xsi:type="dcterms:W3CDTF">2024-08-09T10:45:57Z</dcterms:modified>
</cp:coreProperties>
</file>