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vbmrnzL4n5YhFkZA9nYPYpVT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e59c35cca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22e59c35cc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68f6405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22e68f640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68f64052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22e68f6405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e59c35cca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2e59c35cc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e59c35cca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22e59c35cc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e68f64052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2e68f6405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824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From the dataset and intel from our source, the above questions were created.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Each of us have taken on a question to present our findings.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Before we do, Barani will take us through how the data was cleansed in order for us to complete our analysis.</a:t>
            </a:r>
            <a:endParaRPr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89534573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189534573e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From the dataset and intel from our source, the above questions were created.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Each of us have taken on a question to present our findings.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Before we do, Barani will take us through how the data was cleansed in order for us to complete our analysis.</a:t>
            </a:r>
            <a:endParaRPr/>
          </a:p>
        </p:txBody>
      </p:sp>
      <p:sp>
        <p:nvSpPr>
          <p:cNvPr id="101" name="Google Shape;101;g2189534573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68f6405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2e68f640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59c35cca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22e59c35cc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59c35cc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2e59c35c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68f6405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2e68f6405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68f6405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22e68f6405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Huge holiday traffic delays put us on the road to nowhere | NT News"/>
          <p:cNvPicPr preferRelativeResize="0"/>
          <p:nvPr/>
        </p:nvPicPr>
        <p:blipFill rotWithShape="1">
          <a:blip r:embed="rId3">
            <a:alphaModFix amt="34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13522" y="209742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AU" b="1" dirty="0"/>
              <a:t>AUSTRALIAN ROAD FATALITIES</a:t>
            </a:r>
            <a:br>
              <a:rPr lang="en-AU" dirty="0"/>
            </a:br>
            <a:r>
              <a:rPr lang="en-AU" sz="1700" dirty="0"/>
              <a:t>PRESENTED BY TEAM 5</a:t>
            </a:r>
            <a:br>
              <a:rPr lang="en-AU" sz="1700" dirty="0"/>
            </a:br>
            <a:r>
              <a:rPr lang="en-AU" sz="1700" dirty="0"/>
              <a:t>17 APRIL 2023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59c35cca_1_30"/>
          <p:cNvSpPr txBox="1">
            <a:spLocks noGrp="1"/>
          </p:cNvSpPr>
          <p:nvPr>
            <p:ph type="title"/>
          </p:nvPr>
        </p:nvSpPr>
        <p:spPr>
          <a:xfrm>
            <a:off x="0" y="-75428"/>
            <a:ext cx="1219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endParaRPr sz="204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041"/>
              <a:buFont typeface="Calibri"/>
              <a:buNone/>
            </a:pPr>
            <a:endParaRPr sz="204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22e59c35cca_1_30"/>
          <p:cNvPicPr preferRelativeResize="0"/>
          <p:nvPr/>
        </p:nvPicPr>
        <p:blipFill rotWithShape="1">
          <a:blip r:embed="rId3">
            <a:alphaModFix/>
          </a:blip>
          <a:srcRect r="14214"/>
          <a:stretch/>
        </p:blipFill>
        <p:spPr>
          <a:xfrm>
            <a:off x="8112868" y="3429000"/>
            <a:ext cx="3598354" cy="316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2e59c35cca_1_30"/>
          <p:cNvPicPr preferRelativeResize="0"/>
          <p:nvPr/>
        </p:nvPicPr>
        <p:blipFill rotWithShape="1">
          <a:blip r:embed="rId4">
            <a:alphaModFix/>
          </a:blip>
          <a:srcRect l="1951" r="2855"/>
          <a:stretch/>
        </p:blipFill>
        <p:spPr>
          <a:xfrm>
            <a:off x="63000" y="1171150"/>
            <a:ext cx="7371724" cy="46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2e59c35cca_1_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r>
              <a:rPr lang="en-AU" sz="2041"/>
              <a:t>Crash Distribution vs Time of the Day &amp; Day of the week from 2019 to 2022</a:t>
            </a:r>
            <a:endParaRPr sz="204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2e68f64052_0_4"/>
          <p:cNvPicPr preferRelativeResize="0"/>
          <p:nvPr/>
        </p:nvPicPr>
        <p:blipFill rotWithShape="1">
          <a:blip r:embed="rId3">
            <a:alphaModFix/>
          </a:blip>
          <a:srcRect r="1864"/>
          <a:stretch/>
        </p:blipFill>
        <p:spPr>
          <a:xfrm>
            <a:off x="0" y="833700"/>
            <a:ext cx="7591575" cy="462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2e68f6405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575" y="3876450"/>
            <a:ext cx="4600426" cy="29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2e68f64052_0_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r>
              <a:rPr lang="en-AU" sz="2041"/>
              <a:t>Crash Distribution vs Speed, Road Type from 2019 to 2022</a:t>
            </a:r>
            <a:endParaRPr sz="204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E8F817F-7B65-1A64-66E4-10EAB736D9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e68f64052_0_34"/>
          <p:cNvSpPr txBox="1">
            <a:spLocks noGrp="1"/>
          </p:cNvSpPr>
          <p:nvPr>
            <p:ph type="title"/>
          </p:nvPr>
        </p:nvSpPr>
        <p:spPr>
          <a:xfrm>
            <a:off x="1" y="2060768"/>
            <a:ext cx="12192000" cy="16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Specifically in Victoria, did the introduction of </a:t>
            </a:r>
            <a:r>
              <a:rPr lang="en-AU" sz="204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booze buses and </a:t>
            </a: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mobile speed radars have a significant impact on road fatalities?</a:t>
            </a:r>
            <a:endParaRPr sz="204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AU" sz="1600" dirty="0"/>
              <a:t>SURAKSHA REGMI</a:t>
            </a:r>
            <a:endParaRPr sz="204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041"/>
              <a:buFont typeface="Calibri"/>
              <a:buNone/>
            </a:pPr>
            <a:endParaRPr sz="204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59c35cca_1_38"/>
          <p:cNvSpPr txBox="1">
            <a:spLocks noGrp="1"/>
          </p:cNvSpPr>
          <p:nvPr>
            <p:ph type="title"/>
          </p:nvPr>
        </p:nvSpPr>
        <p:spPr>
          <a:xfrm>
            <a:off x="1" y="-75432"/>
            <a:ext cx="12192000" cy="164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r>
              <a:rPr lang="en-AU" sz="2041" dirty="0"/>
              <a:t>Booze Bus Analysis</a:t>
            </a:r>
            <a:endParaRPr sz="204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041"/>
              <a:buFont typeface="Calibri"/>
              <a:buNone/>
            </a:pPr>
            <a:endParaRPr sz="204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22e59c35cca_1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85" y="1284889"/>
            <a:ext cx="3583155" cy="281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2e59c35cca_1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4092" y="1284889"/>
            <a:ext cx="3600478" cy="281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2e59c35cca_1_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832" y="4108875"/>
            <a:ext cx="3546198" cy="27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2e59c35cca_1_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48164" y="4096985"/>
            <a:ext cx="3628396" cy="275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2e59c35cca_1_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2911" y="4116505"/>
            <a:ext cx="3605519" cy="273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C925CA-7947-6335-3CDF-13A9E5D61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153" y="1284889"/>
            <a:ext cx="3544608" cy="2812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e59c35cca_1_42"/>
          <p:cNvSpPr txBox="1"/>
          <p:nvPr/>
        </p:nvSpPr>
        <p:spPr>
          <a:xfrm>
            <a:off x="0" y="114573"/>
            <a:ext cx="12192000" cy="164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r>
              <a:rPr lang="en-AU" sz="204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Speed Radar Analysis</a:t>
            </a:r>
            <a:endParaRPr sz="2041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041"/>
              <a:buFont typeface="Calibri"/>
              <a:buNone/>
            </a:pPr>
            <a:endParaRPr sz="2041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2e59c35cca_1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4095" y="4094989"/>
            <a:ext cx="3291549" cy="264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2e59c35cca_1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4096" y="1536883"/>
            <a:ext cx="3162158" cy="250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2e59c35cca_1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524" y="1536884"/>
            <a:ext cx="3331687" cy="264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2e59c35cca_1_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4397" y="4088898"/>
            <a:ext cx="3490415" cy="276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2e59c35cca_1_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663" y="1536883"/>
            <a:ext cx="3331687" cy="264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2e59c35cca_1_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46664" y="4180061"/>
            <a:ext cx="3331686" cy="26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68f64052_0_42"/>
          <p:cNvSpPr txBox="1">
            <a:spLocks noGrp="1"/>
          </p:cNvSpPr>
          <p:nvPr>
            <p:ph type="title"/>
          </p:nvPr>
        </p:nvSpPr>
        <p:spPr>
          <a:xfrm>
            <a:off x="-125049" y="2675394"/>
            <a:ext cx="121920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A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1999, Victoria rewrote various road regulations. Did this change have a significant impact on road fatalities? How did this compare to NSW across the same period?</a:t>
            </a:r>
            <a:endParaRPr sz="1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br>
              <a:rPr lang="en-AU"/>
            </a:br>
            <a:r>
              <a:rPr lang="en-AU" sz="1600"/>
              <a:t>BILLIE- ODELLE GORE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32" y="676443"/>
            <a:ext cx="5691729" cy="478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4961" y="776774"/>
            <a:ext cx="5972784" cy="478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9641"/>
            <a:ext cx="5851468" cy="563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1468" y="943583"/>
            <a:ext cx="5996822" cy="5240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5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8047128" y="5084576"/>
            <a:ext cx="3667517" cy="95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AU"/>
              <a:t>THE END</a:t>
            </a:r>
            <a:endParaRPr/>
          </a:p>
        </p:txBody>
      </p:sp>
      <p:grpSp>
        <p:nvGrpSpPr>
          <p:cNvPr id="201" name="Google Shape;201;p12"/>
          <p:cNvGrpSpPr/>
          <p:nvPr/>
        </p:nvGrpSpPr>
        <p:grpSpPr>
          <a:xfrm>
            <a:off x="0" y="-16714"/>
            <a:ext cx="12192000" cy="6874714"/>
            <a:chOff x="0" y="-8357"/>
            <a:chExt cx="12192000" cy="6874714"/>
          </a:xfrm>
        </p:grpSpPr>
        <p:pic>
          <p:nvPicPr>
            <p:cNvPr id="202" name="Google Shape;202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-8357"/>
              <a:ext cx="3197754" cy="4818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97754" y="0"/>
              <a:ext cx="8994246" cy="5161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3202142"/>
              <a:ext cx="4077376" cy="365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077376" y="3202142"/>
              <a:ext cx="3559893" cy="3664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 descr="Andrew Rule: Force fails the test on big little lies | Herald Sun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85812" y="41409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AU" b="1" dirty="0"/>
              <a:t>QUESTIONS DERIVED FROM DATA</a:t>
            </a:r>
            <a:endParaRPr b="1"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785800" y="1653300"/>
            <a:ext cx="8534400" cy="4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85750" lvl="0" indent="-275813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840"/>
              <a:buChar char="▶"/>
            </a:pP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What is the general trend for road fatalities in Australia over the past 30 years?</a:t>
            </a:r>
            <a:endParaRPr sz="2941" dirty="0"/>
          </a:p>
          <a:p>
            <a:pPr marL="0" lvl="0" indent="0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54385"/>
              <a:buNone/>
            </a:pPr>
            <a:endParaRPr sz="2941" b="0" i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75814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ct val="102840"/>
              <a:buChar char="▶"/>
            </a:pPr>
            <a:r>
              <a:rPr lang="en-AU" sz="2041" dirty="0" err="1"/>
              <a:t>Anova</a:t>
            </a:r>
            <a:r>
              <a:rPr lang="en-AU" sz="2041" dirty="0"/>
              <a:t> test : Was the variance in States’ road fatalities month by month during covid lockdown following a similar variance?</a:t>
            </a:r>
            <a:endParaRPr sz="2041" dirty="0"/>
          </a:p>
          <a:p>
            <a:pPr marL="228600" lvl="0" indent="0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en-AU" sz="2041" dirty="0"/>
              <a:t> Null Hypothesis: There was no variance across States’ road fatalities across the 3 years of   Covid month by month.</a:t>
            </a:r>
            <a:br>
              <a:rPr lang="en-AU" sz="2941" b="0" i="0" dirty="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941" b="0" i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75813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2840"/>
              <a:buChar char="▶"/>
            </a:pP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Specifically in the last four years, is there a trend regarding various factors (speed limits, age, time of day or day of week, remoteness of the region, or type of road) as related the number of fatalities?</a:t>
            </a:r>
            <a:br>
              <a:rPr lang="en-AU" sz="2941" b="0" i="0" dirty="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941" b="0" i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75813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2840"/>
              <a:buChar char="▶"/>
            </a:pP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Specifically in Victoria, did the introduction of booze buses and mobile speed radars have a significant impact on road fatalities?</a:t>
            </a:r>
            <a:br>
              <a:rPr lang="en-AU" sz="2941" b="0" i="0" dirty="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941" b="0" i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75813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2840"/>
              <a:buChar char="▶"/>
            </a:pP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In 1999, Victoria rewrote various road regulations. Did this change have a significant impact on road fatalities? How did this compare to NSW across the same period?</a:t>
            </a:r>
            <a:br>
              <a:rPr lang="en-AU" sz="2941" b="0" i="0" dirty="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941" b="0" i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07009" algn="l" rtl="0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189534573e_4_0" descr="Andrew Rule: Force fails the test on big little lies | Herald Sun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CB966-3949-2367-00BE-15562C0B5D65}"/>
              </a:ext>
            </a:extLst>
          </p:cNvPr>
          <p:cNvSpPr txBox="1"/>
          <p:nvPr/>
        </p:nvSpPr>
        <p:spPr>
          <a:xfrm>
            <a:off x="1514272" y="1156368"/>
            <a:ext cx="9163455" cy="397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EXPLORATION &amp; CLEANING: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3000" b="1" dirty="0">
              <a:latin typeface="Calibri" panose="020F0502020204030204" pitchFamily="34" charset="0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Imported source data from Australian Bureau of Statistics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54000+ records with 23 columns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Remove unwanted and invalid information using loc() and drop null functions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Remove incomplete data (Year 2023)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Verification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68f64052_0_30"/>
          <p:cNvSpPr txBox="1">
            <a:spLocks noGrp="1"/>
          </p:cNvSpPr>
          <p:nvPr>
            <p:ph type="title"/>
          </p:nvPr>
        </p:nvSpPr>
        <p:spPr>
          <a:xfrm>
            <a:off x="1" y="2248344"/>
            <a:ext cx="121920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6384"/>
              <a:buFont typeface="Century Gothic"/>
              <a:buNone/>
            </a:pPr>
            <a:r>
              <a:rPr lang="en-AU" sz="2041" dirty="0">
                <a:solidFill>
                  <a:srgbClr val="000000"/>
                </a:solidFill>
              </a:rPr>
              <a:t>What is the general trend for road fatalities in Australia over the past 30 years?</a:t>
            </a:r>
            <a:endParaRPr sz="204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7142"/>
              <a:buFont typeface="Century Gothic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7142"/>
              <a:buFont typeface="Century Gothic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7142"/>
              <a:buFont typeface="Century Gothic"/>
              <a:buNone/>
            </a:pPr>
            <a:br>
              <a:rPr lang="en-A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21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SANDEEP SUMITHRAN</a:t>
            </a:r>
            <a:endParaRPr sz="21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4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406"/>
            <a:ext cx="5825444" cy="392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718" y="1410316"/>
            <a:ext cx="5745025" cy="398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59c35cca_1_20"/>
          <p:cNvSpPr txBox="1">
            <a:spLocks noGrp="1"/>
          </p:cNvSpPr>
          <p:nvPr>
            <p:ph type="title"/>
          </p:nvPr>
        </p:nvSpPr>
        <p:spPr>
          <a:xfrm>
            <a:off x="1" y="2248344"/>
            <a:ext cx="121920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6384"/>
              <a:buFont typeface="Century Gothic"/>
              <a:buNone/>
            </a:pPr>
            <a:r>
              <a:rPr lang="en-AU" sz="2041"/>
              <a:t>Anova test : Was the variance in States’ road fatalities month by month during covid lockdown following a similar variance?</a:t>
            </a:r>
            <a:endParaRPr sz="2041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6384"/>
              <a:buFont typeface="Century Gothic"/>
              <a:buNone/>
            </a:pPr>
            <a:r>
              <a:rPr lang="en-AU" sz="2041"/>
              <a:t>Null Hypothesis: There was no variance across States’ road fatalities across the 3 years of Covid month by month.</a:t>
            </a:r>
            <a:endParaRPr sz="2041"/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4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63636"/>
              <a:buFont typeface="Century Gothic"/>
              <a:buNone/>
            </a:pPr>
            <a:r>
              <a:rPr lang="en-AU" sz="2200"/>
              <a:t>RICHARD SOOS</a:t>
            </a:r>
            <a:endParaRPr sz="264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4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2e59c35cca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71" y="199453"/>
            <a:ext cx="6339199" cy="37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2e59c35cca_1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1019" y="561352"/>
            <a:ext cx="5412510" cy="515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69CD1C-82BB-C5AD-8B76-CBD9A43A0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53" y="4494817"/>
            <a:ext cx="5708947" cy="1225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68f64052_0_25"/>
          <p:cNvSpPr txBox="1">
            <a:spLocks noGrp="1"/>
          </p:cNvSpPr>
          <p:nvPr>
            <p:ph type="title"/>
          </p:nvPr>
        </p:nvSpPr>
        <p:spPr>
          <a:xfrm>
            <a:off x="0" y="2351394"/>
            <a:ext cx="121920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Specifically in the last four years, is there a trend regarding various factors (speed limits, age, time of the day, day of the week,  </a:t>
            </a:r>
            <a:r>
              <a:rPr lang="en-AU" sz="2041" dirty="0"/>
              <a:t> &amp; </a:t>
            </a:r>
            <a:r>
              <a:rPr lang="en-AU" sz="2041" dirty="0">
                <a:latin typeface="Calibri"/>
                <a:ea typeface="Calibri"/>
                <a:cs typeface="Calibri"/>
                <a:sym typeface="Calibri"/>
              </a:rPr>
              <a:t>type of road) as related to the number of fatalities?</a:t>
            </a:r>
            <a:endParaRPr sz="204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4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210"/>
              <a:buFont typeface="Calibri"/>
              <a:buNone/>
            </a:pPr>
            <a:r>
              <a:rPr lang="en-AU" sz="1900" dirty="0"/>
              <a:t>BARANI PALANIAPPAN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4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68f64052_0_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1"/>
              <a:buFont typeface="Calibri"/>
              <a:buNone/>
            </a:pPr>
            <a:r>
              <a:rPr lang="en-AU" sz="2041"/>
              <a:t>Crash Distribution vs Age Groups from 2019 to 2022</a:t>
            </a:r>
            <a:endParaRPr sz="204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2e68f64052_0_18"/>
          <p:cNvPicPr preferRelativeResize="0"/>
          <p:nvPr/>
        </p:nvPicPr>
        <p:blipFill rotWithShape="1">
          <a:blip r:embed="rId3">
            <a:alphaModFix/>
          </a:blip>
          <a:srcRect l="786" t="3528" r="2164" b="2113"/>
          <a:stretch/>
        </p:blipFill>
        <p:spPr>
          <a:xfrm>
            <a:off x="1594338" y="833700"/>
            <a:ext cx="9003325" cy="5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541</Words>
  <Application>Microsoft Office PowerPoint</Application>
  <PresentationFormat>Widescreen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Arial</vt:lpstr>
      <vt:lpstr>Office Theme</vt:lpstr>
      <vt:lpstr>AUSTRALIAN ROAD FATALITIES PRESENTED BY TEAM 5 17 APRIL 2023</vt:lpstr>
      <vt:lpstr>QUESTIONS DERIVED FROM DATA</vt:lpstr>
      <vt:lpstr>PowerPoint Presentation</vt:lpstr>
      <vt:lpstr>What is the general trend for road fatalities in Australia over the past 30 years?    SANDEEP SUMITHRAN </vt:lpstr>
      <vt:lpstr>PowerPoint Presentation</vt:lpstr>
      <vt:lpstr>Anova test : Was the variance in States’ road fatalities month by month during covid lockdown following a similar variance? Null Hypothesis: There was no variance across States’ road fatalities across the 3 years of Covid month by month.  RICHARD SOOS </vt:lpstr>
      <vt:lpstr>PowerPoint Presentation</vt:lpstr>
      <vt:lpstr>Specifically in the last four years, is there a trend regarding various factors (speed limits, age, time of the day, day of the week,   &amp; type of road) as related to the number of fatalities?  BARANI PALANIAPPAN </vt:lpstr>
      <vt:lpstr>Crash Distribution vs Age Groups from 2019 to 2022</vt:lpstr>
      <vt:lpstr> </vt:lpstr>
      <vt:lpstr>Crash Distribution vs Speed, Road Type from 2019 to 2022</vt:lpstr>
      <vt:lpstr>Specifically in Victoria, did the introduction of booze buses and mobile speed radars have a significant impact on road fatalities? SURAKSHA REGMI </vt:lpstr>
      <vt:lpstr>Booze Bus Analysis </vt:lpstr>
      <vt:lpstr>PowerPoint Presentation</vt:lpstr>
      <vt:lpstr>In 1999, Victoria rewrote various road regulations. Did this change have a significant impact on road fatalities? How did this compare to NSW across the same period?  BILLIE- ODELLE GORE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ROAD FATALITIES PRESENTED BY TEAM 5 17 APRIL 2023</dc:title>
  <dc:creator>Billie-Odelle Gore</dc:creator>
  <cp:lastModifiedBy>Billie-Odelle Gore</cp:lastModifiedBy>
  <cp:revision>5</cp:revision>
  <dcterms:created xsi:type="dcterms:W3CDTF">2023-04-10T12:48:24Z</dcterms:created>
  <dcterms:modified xsi:type="dcterms:W3CDTF">2023-04-17T11:50:00Z</dcterms:modified>
</cp:coreProperties>
</file>