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ity-bikedatachallenge/CityBikeStory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7700048-A25F-4D5E-8F9A-46C928117E9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City-bike data challenge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46D8933-F060-44AC-8D2B-759B01ECE47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7/8/2023 4:34:52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 Bike Dashboard" id="2" name="slide2">
            <a:extLst>
              <a:ext uri="{FF2B5EF4-FFF2-40B4-BE49-F238E27FC236}">
                <a16:creationId xmlns:a16="http://schemas.microsoft.com/office/drawing/2014/main" id="{24707BBA-E2BC-4D45-9691-7D268E784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 Bike Story3" id="3" name="slide3">
            <a:extLst>
              <a:ext uri="{FF2B5EF4-FFF2-40B4-BE49-F238E27FC236}">
                <a16:creationId xmlns:a16="http://schemas.microsoft.com/office/drawing/2014/main" id="{BAE4C48D-1683-4B03-ACC4-92E2A79F27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 Bike Story2" id="4" name="slide4">
            <a:extLst>
              <a:ext uri="{FF2B5EF4-FFF2-40B4-BE49-F238E27FC236}">
                <a16:creationId xmlns:a16="http://schemas.microsoft.com/office/drawing/2014/main" id="{AC3C8A73-ABC6-4FFB-A372-BB8DA53CFD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 Bike Story4" id="5" name="slide5">
            <a:extLst>
              <a:ext uri="{FF2B5EF4-FFF2-40B4-BE49-F238E27FC236}">
                <a16:creationId xmlns:a16="http://schemas.microsoft.com/office/drawing/2014/main" id="{E6F47BC3-6EC8-4B1B-A93D-55BECBD9FA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 Bike Story5" id="6" name="slide6">
            <a:extLst>
              <a:ext uri="{FF2B5EF4-FFF2-40B4-BE49-F238E27FC236}">
                <a16:creationId xmlns:a16="http://schemas.microsoft.com/office/drawing/2014/main" id="{D912CA60-F58F-43CA-82B0-A1C215C41D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ty Bike Story6" id="7" name="slide7">
            <a:extLst>
              <a:ext uri="{FF2B5EF4-FFF2-40B4-BE49-F238E27FC236}">
                <a16:creationId xmlns:a16="http://schemas.microsoft.com/office/drawing/2014/main" id="{165F443D-7BEC-42DC-B75A-B279660A3D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8744"/>
            <a:ext cx="12192000" cy="512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2023-07-08T04:34:55Z</dcterms:created>
  <dcterms:modified xsi:type="dcterms:W3CDTF">2023-07-08T04:34:55Z</dcterms:modified>
</cp:coreProperties>
</file>