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2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73" d="100"/>
          <a:sy n="73" d="100"/>
        </p:scale>
        <p:origin x="446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uangd79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2-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MPI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的并行矩阵乘法（进阶）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29963645-AF7A-44E9-B428-205A60FF0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陶钧、黄聃</a:t>
            </a:r>
            <a:r>
              <a:rPr lang="zh-CN" altLang="en-US" sz="5000" b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、助教姓名</a:t>
            </a:r>
            <a:endParaRPr lang="en-US" altLang="zh-CN" sz="5000" b="1" dirty="0">
              <a:highlight>
                <a:srgbClr val="FFFF00"/>
              </a:highlight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huangd79@mail.sysu.edu.cn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实现方式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MPI</a:t>
            </a:r>
            <a:r>
              <a:rPr lang="zh-CN" altLang="en-US" sz="3200" dirty="0"/>
              <a:t>集合通信实现并行矩阵乘法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mpi_type_create_struct</a:t>
            </a:r>
            <a:r>
              <a:rPr lang="zh-CN" altLang="en-US" sz="3200" dirty="0"/>
              <a:t>聚合进程内变量后通信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选做：尝试不同数据</a:t>
            </a:r>
            <a:r>
              <a:rPr lang="en-US" altLang="zh-CN" sz="3200" dirty="0"/>
              <a:t>/</a:t>
            </a:r>
            <a:r>
              <a:rPr lang="zh-CN" altLang="en-US" sz="3200"/>
              <a:t>任务划分方式</a:t>
            </a:r>
            <a:endParaRPr lang="en-US" altLang="zh-CN" sz="3200" dirty="0"/>
          </a:p>
          <a:p>
            <a:r>
              <a:rPr lang="zh-CN" altLang="en-US" sz="3680" dirty="0"/>
              <a:t>结果分析</a:t>
            </a:r>
            <a:endParaRPr lang="en-US" altLang="zh-CN" sz="368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根据运行时间，分析程序并行性能及扩展性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/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53747</TotalTime>
  <Words>138</Words>
  <Application>Microsoft Office PowerPoint</Application>
  <PresentationFormat>自定义</PresentationFormat>
  <Paragraphs>56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 Unicode MS</vt:lpstr>
      <vt:lpstr>Helvetica Neue</vt:lpstr>
      <vt:lpstr>KaiTi</vt:lpstr>
      <vt:lpstr>Lantinghei SC Heavy</vt:lpstr>
      <vt:lpstr>华文楷体</vt:lpstr>
      <vt:lpstr>宋体</vt:lpstr>
      <vt:lpstr>宋体</vt:lpstr>
      <vt:lpstr>微软雅黑</vt:lpstr>
      <vt:lpstr>黑体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Lab317-Dan</cp:lastModifiedBy>
  <cp:revision>1516</cp:revision>
  <cp:lastPrinted>2019-08-25T23:02:10Z</cp:lastPrinted>
  <dcterms:created xsi:type="dcterms:W3CDTF">2016-04-18T09:33:21Z</dcterms:created>
  <dcterms:modified xsi:type="dcterms:W3CDTF">2025-02-26T05:04:52Z</dcterms:modified>
</cp:coreProperties>
</file>