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3D71-95B8-4A63-A812-24B5ADB3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CB9B5-43D8-49B1-A61C-A9F57F5DB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5A55-FC03-4386-9BC9-F866B997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EB03-A654-4384-8604-468B2AE3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E19EA-9A07-4FDB-BD21-F11D539C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2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2BE9-F0FB-46E0-8418-32371E29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D6000-2EAB-4A25-B279-6D6A04F1A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769F-6F14-48B5-93B0-48956D7B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320F2-9458-4C3C-9A9B-917FBC9F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74F8-9B5C-43ED-B000-3D46795B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0995B-0DFB-4D07-AC1B-A2E2C5181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E0FD9-7082-4A63-8E49-8FDFC2227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66BF-E283-4863-B7C8-1021B7DD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ECA6-A32F-4600-AB6C-F8BA764F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B38D-59D3-4F4E-9E80-4A249C97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4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3112-0F73-40E8-8CDD-05ABA014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A198-E569-490C-9208-A9728C4BA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4FB7-1202-4963-88B3-FFD237A3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CA5A7-6C30-4D8E-9F56-2A693A6C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919A-CEA2-4CFE-898C-ED5504D2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2066-74C8-4E7D-84E8-102FA080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67BC-CC35-44F5-9ECB-D7CF4031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C303-6C4B-4B2F-A4AA-DC1BB515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F660-6D52-4F86-BFE1-5627AB3C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84B1-BE96-4AD4-94A6-90FEE440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381D-657C-4158-AED2-44F4A107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A996-D4A5-4B70-A00E-00570BED0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E1BC2-9398-4989-AF74-9B168B9AB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46D90-77DC-493F-92D6-E5138053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17D41-C9F7-45BF-9E55-A151994C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3888F-4D5F-4247-A882-7C154B32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29FC-E04F-4FE0-A82C-F2245E16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9361F-6E2A-44D6-90C3-07FE2E85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3EDE5-A96E-4587-B590-4579D7088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6B774-479B-40D5-8D64-5B4651B9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947F4-D4D0-4837-9FDC-53CA6EF3C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C29AA-2416-4411-8514-96D18A6C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7AF11-F2BE-4094-BE00-6A139BB9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8B97A-C5C1-4C52-8FC9-3A350E9F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BFBF-691D-4113-B56D-28C2CC84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BD11F-E5B8-4F33-ABED-E0976D3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1A6ED-5206-4038-B730-F90106D7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D9043-3D2D-4A73-98E0-79F363FF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BE80D-6DA0-4D8C-80FB-519D0EF5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70A2C-011A-4C44-92E0-0984410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8F99-2C42-41F7-9F8A-7DAF9600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C353-B29D-45AC-BF52-FFAD4CA9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356A-517E-405A-823F-BBDD0341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653D6-845D-473C-BC2D-E0607584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89C6-2584-4CCA-A6BD-17EECE47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19DC-7AF5-4A43-AE14-F8BE56BE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EFF7-7501-44BB-B15F-51F3D65E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2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C6C1-8499-48C0-A84B-28F0AF97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A0AFB-87D5-4FF2-BB8B-B4E93F69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E5EA9-8E0F-40D7-B5EF-45BC0CFE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0B0F-EC2A-4860-B2F9-D0976C797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2EC60-CCD5-4595-8FE1-6ED8CDD5E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D3F80-E8A7-4222-8617-EABB8DDD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EAC6-A9C7-44D6-8E65-BC612898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85D86-89E2-4220-9E21-CB407008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AEB6-D4DA-4901-A4B4-64E3A536C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007D8-B524-4AF9-AD63-F448B25CDA86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C08C4-869D-4344-AAA9-449909729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31BB-C689-4299-9409-7568A6DFC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87D30-A793-443C-8859-DC6975073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8DCE-784A-4417-8DFA-5BA68F900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Pandemic and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6ED5-8556-4685-86B2-B266E5E16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Pandemic affected retail </a:t>
            </a:r>
          </a:p>
        </p:txBody>
      </p:sp>
    </p:spTree>
    <p:extLst>
      <p:ext uri="{BB962C8B-B14F-4D97-AF65-F5344CB8AC3E}">
        <p14:creationId xmlns:p14="http://schemas.microsoft.com/office/powerpoint/2010/main" val="357071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32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7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36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9683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5E57-00BA-4DD1-870E-124BC3CA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837F-19C9-4220-9401-E9E93835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AF5C-1A2C-49C9-AD70-21FF2C16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C2E8D-0E9B-4E20-A5A2-90433E56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3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39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2743-449E-441A-B22B-577CB515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Bilikisu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86BE-4341-46BD-8A29-1FF2D24D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Pandemic affected the whole word and not just the retail.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look at the following sectors of retail</a:t>
            </a:r>
          </a:p>
          <a:p>
            <a:pPr marL="10287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epartment_Stores</a:t>
            </a: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10287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Electronics_Appli</a:t>
            </a: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10287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Food_Serv_Drink</a:t>
            </a: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</a:p>
          <a:p>
            <a:pPr marL="10287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Food_Beverage</a:t>
            </a: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</a:p>
          <a:p>
            <a:pPr marL="10287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Furniture_HomeFurnis</a:t>
            </a:r>
            <a:r>
              <a:rPr lang="en-US" sz="1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1028700" lvl="2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ealth_Personal_Care</a:t>
            </a:r>
            <a:r>
              <a:rPr lang="en-US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etail was mostly affected due to the lockdown </a:t>
            </a:r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both consumer and retail store have to pivot to online e-commerce. 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The below plot show the pre-pandemic sales and the dip across all over different area of retail.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73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06D17-3BB1-4148-9A83-2C3B4BA48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094" y="1534886"/>
            <a:ext cx="383177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AD3B1-9F8C-46E2-9457-30C02629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62" y="1534886"/>
            <a:ext cx="402771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81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501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D856-B050-432B-9DAC-1D8AD032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8045-3E03-447A-A8C6-BC9537EF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4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Pandemic and Retail</vt:lpstr>
      <vt:lpstr>Ryan</vt:lpstr>
      <vt:lpstr>PowerPoint Presentation</vt:lpstr>
      <vt:lpstr>PowerPoint Presentation</vt:lpstr>
      <vt:lpstr>Bilikisu</vt:lpstr>
      <vt:lpstr>PowerPoint Presentation</vt:lpstr>
      <vt:lpstr>PowerPoint Presentation</vt:lpstr>
      <vt:lpstr>PowerPoint Presentation</vt:lpstr>
      <vt:lpstr>Frank </vt:lpstr>
      <vt:lpstr>PowerPoint Presentation</vt:lpstr>
      <vt:lpstr>PowerPoint Presentation</vt:lpstr>
      <vt:lpstr>PowerPoint Presentation</vt:lpstr>
      <vt:lpstr>PowerPoint Presentation</vt:lpstr>
      <vt:lpstr>Quang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and Retail</dc:title>
  <dc:creator>bfodele@outlook.com</dc:creator>
  <cp:lastModifiedBy>bfodele@outlook.com</cp:lastModifiedBy>
  <cp:revision>7</cp:revision>
  <dcterms:created xsi:type="dcterms:W3CDTF">2021-05-07T00:58:02Z</dcterms:created>
  <dcterms:modified xsi:type="dcterms:W3CDTF">2021-05-07T06:03:34Z</dcterms:modified>
</cp:coreProperties>
</file>