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5" r:id="rId7"/>
    <p:sldId id="272" r:id="rId8"/>
    <p:sldId id="274" r:id="rId9"/>
    <p:sldId id="269" r:id="rId10"/>
    <p:sldId id="277" r:id="rId11"/>
    <p:sldId id="276" r:id="rId12"/>
    <p:sldId id="264" r:id="rId13"/>
    <p:sldId id="265" r:id="rId14"/>
    <p:sldId id="266" r:id="rId15"/>
    <p:sldId id="267" r:id="rId16"/>
    <p:sldId id="268"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9" d="100"/>
          <a:sy n="119" d="100"/>
        </p:scale>
        <p:origin x="10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63D71-95B8-4A63-A812-24B5ADB31C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2CB9B5-43D8-49B1-A61C-A9F57F5DBD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FB5A55-FC03-4386-9BC9-F866B997EF0F}"/>
              </a:ext>
            </a:extLst>
          </p:cNvPr>
          <p:cNvSpPr>
            <a:spLocks noGrp="1"/>
          </p:cNvSpPr>
          <p:nvPr>
            <p:ph type="dt" sz="half" idx="10"/>
          </p:nvPr>
        </p:nvSpPr>
        <p:spPr/>
        <p:txBody>
          <a:bodyPr/>
          <a:lstStyle/>
          <a:p>
            <a:fld id="{4C9007D8-B524-4AF9-AD63-F448B25CDA86}" type="datetimeFigureOut">
              <a:rPr lang="en-US" smtClean="0"/>
              <a:t>5/7/2021</a:t>
            </a:fld>
            <a:endParaRPr lang="en-US"/>
          </a:p>
        </p:txBody>
      </p:sp>
      <p:sp>
        <p:nvSpPr>
          <p:cNvPr id="5" name="Footer Placeholder 4">
            <a:extLst>
              <a:ext uri="{FF2B5EF4-FFF2-40B4-BE49-F238E27FC236}">
                <a16:creationId xmlns:a16="http://schemas.microsoft.com/office/drawing/2014/main" id="{C11BEB03-A654-4384-8604-468B2AE30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EE19EA-9A07-4FDB-BD21-F11D539C1878}"/>
              </a:ext>
            </a:extLst>
          </p:cNvPr>
          <p:cNvSpPr>
            <a:spLocks noGrp="1"/>
          </p:cNvSpPr>
          <p:nvPr>
            <p:ph type="sldNum" sz="quarter" idx="12"/>
          </p:nvPr>
        </p:nvSpPr>
        <p:spPr/>
        <p:txBody>
          <a:bodyPr/>
          <a:lstStyle/>
          <a:p>
            <a:fld id="{C1E87D30-A793-443C-8859-DC6975073C43}" type="slidenum">
              <a:rPr lang="en-US" smtClean="0"/>
              <a:t>‹#›</a:t>
            </a:fld>
            <a:endParaRPr lang="en-US"/>
          </a:p>
        </p:txBody>
      </p:sp>
    </p:spTree>
    <p:extLst>
      <p:ext uri="{BB962C8B-B14F-4D97-AF65-F5344CB8AC3E}">
        <p14:creationId xmlns:p14="http://schemas.microsoft.com/office/powerpoint/2010/main" val="3176728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A2BE9-F0FB-46E0-8418-32371E29FE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6D6000-2EAB-4A25-B279-6D6A04F1AE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E5769F-6F14-48B5-93B0-48956D7B2F7B}"/>
              </a:ext>
            </a:extLst>
          </p:cNvPr>
          <p:cNvSpPr>
            <a:spLocks noGrp="1"/>
          </p:cNvSpPr>
          <p:nvPr>
            <p:ph type="dt" sz="half" idx="10"/>
          </p:nvPr>
        </p:nvSpPr>
        <p:spPr/>
        <p:txBody>
          <a:bodyPr/>
          <a:lstStyle/>
          <a:p>
            <a:fld id="{4C9007D8-B524-4AF9-AD63-F448B25CDA86}" type="datetimeFigureOut">
              <a:rPr lang="en-US" smtClean="0"/>
              <a:t>5/7/2021</a:t>
            </a:fld>
            <a:endParaRPr lang="en-US"/>
          </a:p>
        </p:txBody>
      </p:sp>
      <p:sp>
        <p:nvSpPr>
          <p:cNvPr id="5" name="Footer Placeholder 4">
            <a:extLst>
              <a:ext uri="{FF2B5EF4-FFF2-40B4-BE49-F238E27FC236}">
                <a16:creationId xmlns:a16="http://schemas.microsoft.com/office/drawing/2014/main" id="{692320F2-9458-4C3C-9A9B-917FBC9F7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974F8-9B5C-43ED-B000-3D46795B4F81}"/>
              </a:ext>
            </a:extLst>
          </p:cNvPr>
          <p:cNvSpPr>
            <a:spLocks noGrp="1"/>
          </p:cNvSpPr>
          <p:nvPr>
            <p:ph type="sldNum" sz="quarter" idx="12"/>
          </p:nvPr>
        </p:nvSpPr>
        <p:spPr/>
        <p:txBody>
          <a:bodyPr/>
          <a:lstStyle/>
          <a:p>
            <a:fld id="{C1E87D30-A793-443C-8859-DC6975073C43}" type="slidenum">
              <a:rPr lang="en-US" smtClean="0"/>
              <a:t>‹#›</a:t>
            </a:fld>
            <a:endParaRPr lang="en-US"/>
          </a:p>
        </p:txBody>
      </p:sp>
    </p:spTree>
    <p:extLst>
      <p:ext uri="{BB962C8B-B14F-4D97-AF65-F5344CB8AC3E}">
        <p14:creationId xmlns:p14="http://schemas.microsoft.com/office/powerpoint/2010/main" val="543057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40995B-0DFB-4D07-AC1B-A2E2C51813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7E0FD9-7082-4A63-8E49-8FDFC22279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FF66BF-E283-4863-B7C8-1021B7DD5770}"/>
              </a:ext>
            </a:extLst>
          </p:cNvPr>
          <p:cNvSpPr>
            <a:spLocks noGrp="1"/>
          </p:cNvSpPr>
          <p:nvPr>
            <p:ph type="dt" sz="half" idx="10"/>
          </p:nvPr>
        </p:nvSpPr>
        <p:spPr/>
        <p:txBody>
          <a:bodyPr/>
          <a:lstStyle/>
          <a:p>
            <a:fld id="{4C9007D8-B524-4AF9-AD63-F448B25CDA86}" type="datetimeFigureOut">
              <a:rPr lang="en-US" smtClean="0"/>
              <a:t>5/7/2021</a:t>
            </a:fld>
            <a:endParaRPr lang="en-US"/>
          </a:p>
        </p:txBody>
      </p:sp>
      <p:sp>
        <p:nvSpPr>
          <p:cNvPr id="5" name="Footer Placeholder 4">
            <a:extLst>
              <a:ext uri="{FF2B5EF4-FFF2-40B4-BE49-F238E27FC236}">
                <a16:creationId xmlns:a16="http://schemas.microsoft.com/office/drawing/2014/main" id="{A45FECA6-A32F-4600-AB6C-F8BA764FF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4B38D-59D3-4F4E-9E80-4A249C970842}"/>
              </a:ext>
            </a:extLst>
          </p:cNvPr>
          <p:cNvSpPr>
            <a:spLocks noGrp="1"/>
          </p:cNvSpPr>
          <p:nvPr>
            <p:ph type="sldNum" sz="quarter" idx="12"/>
          </p:nvPr>
        </p:nvSpPr>
        <p:spPr/>
        <p:txBody>
          <a:bodyPr/>
          <a:lstStyle/>
          <a:p>
            <a:fld id="{C1E87D30-A793-443C-8859-DC6975073C43}" type="slidenum">
              <a:rPr lang="en-US" smtClean="0"/>
              <a:t>‹#›</a:t>
            </a:fld>
            <a:endParaRPr lang="en-US"/>
          </a:p>
        </p:txBody>
      </p:sp>
    </p:spTree>
    <p:extLst>
      <p:ext uri="{BB962C8B-B14F-4D97-AF65-F5344CB8AC3E}">
        <p14:creationId xmlns:p14="http://schemas.microsoft.com/office/powerpoint/2010/main" val="3024749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3112-0F73-40E8-8CDD-05ABA01490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3A198-E569-490C-9208-A9728C4BA2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A44FB7-1202-4963-88B3-FFD237A3D0B4}"/>
              </a:ext>
            </a:extLst>
          </p:cNvPr>
          <p:cNvSpPr>
            <a:spLocks noGrp="1"/>
          </p:cNvSpPr>
          <p:nvPr>
            <p:ph type="dt" sz="half" idx="10"/>
          </p:nvPr>
        </p:nvSpPr>
        <p:spPr/>
        <p:txBody>
          <a:bodyPr/>
          <a:lstStyle/>
          <a:p>
            <a:fld id="{4C9007D8-B524-4AF9-AD63-F448B25CDA86}" type="datetimeFigureOut">
              <a:rPr lang="en-US" smtClean="0"/>
              <a:t>5/7/2021</a:t>
            </a:fld>
            <a:endParaRPr lang="en-US"/>
          </a:p>
        </p:txBody>
      </p:sp>
      <p:sp>
        <p:nvSpPr>
          <p:cNvPr id="5" name="Footer Placeholder 4">
            <a:extLst>
              <a:ext uri="{FF2B5EF4-FFF2-40B4-BE49-F238E27FC236}">
                <a16:creationId xmlns:a16="http://schemas.microsoft.com/office/drawing/2014/main" id="{F34CA5A7-6C30-4D8E-9F56-2A693A6CCD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0B919A-CEA2-4CFE-898C-ED5504D26EC0}"/>
              </a:ext>
            </a:extLst>
          </p:cNvPr>
          <p:cNvSpPr>
            <a:spLocks noGrp="1"/>
          </p:cNvSpPr>
          <p:nvPr>
            <p:ph type="sldNum" sz="quarter" idx="12"/>
          </p:nvPr>
        </p:nvSpPr>
        <p:spPr/>
        <p:txBody>
          <a:bodyPr/>
          <a:lstStyle/>
          <a:p>
            <a:fld id="{C1E87D30-A793-443C-8859-DC6975073C43}" type="slidenum">
              <a:rPr lang="en-US" smtClean="0"/>
              <a:t>‹#›</a:t>
            </a:fld>
            <a:endParaRPr lang="en-US"/>
          </a:p>
        </p:txBody>
      </p:sp>
    </p:spTree>
    <p:extLst>
      <p:ext uri="{BB962C8B-B14F-4D97-AF65-F5344CB8AC3E}">
        <p14:creationId xmlns:p14="http://schemas.microsoft.com/office/powerpoint/2010/main" val="238268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2066-74C8-4E7D-84E8-102FA080B8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8867BC-CC35-44F5-9ECB-D7CF4031F9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7AC303-6C4B-4B2F-A4AA-DC1BB515A950}"/>
              </a:ext>
            </a:extLst>
          </p:cNvPr>
          <p:cNvSpPr>
            <a:spLocks noGrp="1"/>
          </p:cNvSpPr>
          <p:nvPr>
            <p:ph type="dt" sz="half" idx="10"/>
          </p:nvPr>
        </p:nvSpPr>
        <p:spPr/>
        <p:txBody>
          <a:bodyPr/>
          <a:lstStyle/>
          <a:p>
            <a:fld id="{4C9007D8-B524-4AF9-AD63-F448B25CDA86}" type="datetimeFigureOut">
              <a:rPr lang="en-US" smtClean="0"/>
              <a:t>5/7/2021</a:t>
            </a:fld>
            <a:endParaRPr lang="en-US"/>
          </a:p>
        </p:txBody>
      </p:sp>
      <p:sp>
        <p:nvSpPr>
          <p:cNvPr id="5" name="Footer Placeholder 4">
            <a:extLst>
              <a:ext uri="{FF2B5EF4-FFF2-40B4-BE49-F238E27FC236}">
                <a16:creationId xmlns:a16="http://schemas.microsoft.com/office/drawing/2014/main" id="{2AEAF660-6D52-4F86-BFE1-5627AB3CA4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484B1-BE96-4AD4-94A6-90FEE44039B8}"/>
              </a:ext>
            </a:extLst>
          </p:cNvPr>
          <p:cNvSpPr>
            <a:spLocks noGrp="1"/>
          </p:cNvSpPr>
          <p:nvPr>
            <p:ph type="sldNum" sz="quarter" idx="12"/>
          </p:nvPr>
        </p:nvSpPr>
        <p:spPr/>
        <p:txBody>
          <a:bodyPr/>
          <a:lstStyle/>
          <a:p>
            <a:fld id="{C1E87D30-A793-443C-8859-DC6975073C43}" type="slidenum">
              <a:rPr lang="en-US" smtClean="0"/>
              <a:t>‹#›</a:t>
            </a:fld>
            <a:endParaRPr lang="en-US"/>
          </a:p>
        </p:txBody>
      </p:sp>
    </p:spTree>
    <p:extLst>
      <p:ext uri="{BB962C8B-B14F-4D97-AF65-F5344CB8AC3E}">
        <p14:creationId xmlns:p14="http://schemas.microsoft.com/office/powerpoint/2010/main" val="3560822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381D-657C-4158-AED2-44F4A10788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95A996-D4A5-4B70-A00E-00570BED00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4E1BC2-9398-4989-AF74-9B168B9ABF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C46D90-77DC-493F-92D6-E51380536FD5}"/>
              </a:ext>
            </a:extLst>
          </p:cNvPr>
          <p:cNvSpPr>
            <a:spLocks noGrp="1"/>
          </p:cNvSpPr>
          <p:nvPr>
            <p:ph type="dt" sz="half" idx="10"/>
          </p:nvPr>
        </p:nvSpPr>
        <p:spPr/>
        <p:txBody>
          <a:bodyPr/>
          <a:lstStyle/>
          <a:p>
            <a:fld id="{4C9007D8-B524-4AF9-AD63-F448B25CDA86}" type="datetimeFigureOut">
              <a:rPr lang="en-US" smtClean="0"/>
              <a:t>5/7/2021</a:t>
            </a:fld>
            <a:endParaRPr lang="en-US"/>
          </a:p>
        </p:txBody>
      </p:sp>
      <p:sp>
        <p:nvSpPr>
          <p:cNvPr id="6" name="Footer Placeholder 5">
            <a:extLst>
              <a:ext uri="{FF2B5EF4-FFF2-40B4-BE49-F238E27FC236}">
                <a16:creationId xmlns:a16="http://schemas.microsoft.com/office/drawing/2014/main" id="{49F17D41-C9F7-45BF-9E55-A151994C42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43888F-4D5F-4247-A882-7C154B323F18}"/>
              </a:ext>
            </a:extLst>
          </p:cNvPr>
          <p:cNvSpPr>
            <a:spLocks noGrp="1"/>
          </p:cNvSpPr>
          <p:nvPr>
            <p:ph type="sldNum" sz="quarter" idx="12"/>
          </p:nvPr>
        </p:nvSpPr>
        <p:spPr/>
        <p:txBody>
          <a:bodyPr/>
          <a:lstStyle/>
          <a:p>
            <a:fld id="{C1E87D30-A793-443C-8859-DC6975073C43}" type="slidenum">
              <a:rPr lang="en-US" smtClean="0"/>
              <a:t>‹#›</a:t>
            </a:fld>
            <a:endParaRPr lang="en-US"/>
          </a:p>
        </p:txBody>
      </p:sp>
    </p:spTree>
    <p:extLst>
      <p:ext uri="{BB962C8B-B14F-4D97-AF65-F5344CB8AC3E}">
        <p14:creationId xmlns:p14="http://schemas.microsoft.com/office/powerpoint/2010/main" val="16633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29FC-E04F-4FE0-A82C-F2245E1669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59361F-6E2A-44D6-90C3-07FE2E85D0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73EDE5-A96E-4587-B590-4579D7088B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96B774-479B-40D5-8D64-5B4651B906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B947F4-D4D0-4837-9FDC-53CA6EF3C9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4C29AA-2416-4411-8514-96D18A6C8D3C}"/>
              </a:ext>
            </a:extLst>
          </p:cNvPr>
          <p:cNvSpPr>
            <a:spLocks noGrp="1"/>
          </p:cNvSpPr>
          <p:nvPr>
            <p:ph type="dt" sz="half" idx="10"/>
          </p:nvPr>
        </p:nvSpPr>
        <p:spPr/>
        <p:txBody>
          <a:bodyPr/>
          <a:lstStyle/>
          <a:p>
            <a:fld id="{4C9007D8-B524-4AF9-AD63-F448B25CDA86}" type="datetimeFigureOut">
              <a:rPr lang="en-US" smtClean="0"/>
              <a:t>5/7/2021</a:t>
            </a:fld>
            <a:endParaRPr lang="en-US"/>
          </a:p>
        </p:txBody>
      </p:sp>
      <p:sp>
        <p:nvSpPr>
          <p:cNvPr id="8" name="Footer Placeholder 7">
            <a:extLst>
              <a:ext uri="{FF2B5EF4-FFF2-40B4-BE49-F238E27FC236}">
                <a16:creationId xmlns:a16="http://schemas.microsoft.com/office/drawing/2014/main" id="{4677AF11-F2BE-4094-BE00-6A139BB916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8B97A-C5C1-4C52-8FC9-3A350E9F9F71}"/>
              </a:ext>
            </a:extLst>
          </p:cNvPr>
          <p:cNvSpPr>
            <a:spLocks noGrp="1"/>
          </p:cNvSpPr>
          <p:nvPr>
            <p:ph type="sldNum" sz="quarter" idx="12"/>
          </p:nvPr>
        </p:nvSpPr>
        <p:spPr/>
        <p:txBody>
          <a:bodyPr/>
          <a:lstStyle/>
          <a:p>
            <a:fld id="{C1E87D30-A793-443C-8859-DC6975073C43}" type="slidenum">
              <a:rPr lang="en-US" smtClean="0"/>
              <a:t>‹#›</a:t>
            </a:fld>
            <a:endParaRPr lang="en-US"/>
          </a:p>
        </p:txBody>
      </p:sp>
    </p:spTree>
    <p:extLst>
      <p:ext uri="{BB962C8B-B14F-4D97-AF65-F5344CB8AC3E}">
        <p14:creationId xmlns:p14="http://schemas.microsoft.com/office/powerpoint/2010/main" val="755017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1BFBF-691D-4113-B56D-28C2CC8418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9BD11F-E5B8-4F33-ABED-E0976D34D957}"/>
              </a:ext>
            </a:extLst>
          </p:cNvPr>
          <p:cNvSpPr>
            <a:spLocks noGrp="1"/>
          </p:cNvSpPr>
          <p:nvPr>
            <p:ph type="dt" sz="half" idx="10"/>
          </p:nvPr>
        </p:nvSpPr>
        <p:spPr/>
        <p:txBody>
          <a:bodyPr/>
          <a:lstStyle/>
          <a:p>
            <a:fld id="{4C9007D8-B524-4AF9-AD63-F448B25CDA86}" type="datetimeFigureOut">
              <a:rPr lang="en-US" smtClean="0"/>
              <a:t>5/7/2021</a:t>
            </a:fld>
            <a:endParaRPr lang="en-US"/>
          </a:p>
        </p:txBody>
      </p:sp>
      <p:sp>
        <p:nvSpPr>
          <p:cNvPr id="4" name="Footer Placeholder 3">
            <a:extLst>
              <a:ext uri="{FF2B5EF4-FFF2-40B4-BE49-F238E27FC236}">
                <a16:creationId xmlns:a16="http://schemas.microsoft.com/office/drawing/2014/main" id="{8011A6ED-5206-4038-B730-F90106D7BF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5D9043-3D2D-4A73-98E0-79F363FF91F5}"/>
              </a:ext>
            </a:extLst>
          </p:cNvPr>
          <p:cNvSpPr>
            <a:spLocks noGrp="1"/>
          </p:cNvSpPr>
          <p:nvPr>
            <p:ph type="sldNum" sz="quarter" idx="12"/>
          </p:nvPr>
        </p:nvSpPr>
        <p:spPr/>
        <p:txBody>
          <a:bodyPr/>
          <a:lstStyle/>
          <a:p>
            <a:fld id="{C1E87D30-A793-443C-8859-DC6975073C43}" type="slidenum">
              <a:rPr lang="en-US" smtClean="0"/>
              <a:t>‹#›</a:t>
            </a:fld>
            <a:endParaRPr lang="en-US"/>
          </a:p>
        </p:txBody>
      </p:sp>
    </p:spTree>
    <p:extLst>
      <p:ext uri="{BB962C8B-B14F-4D97-AF65-F5344CB8AC3E}">
        <p14:creationId xmlns:p14="http://schemas.microsoft.com/office/powerpoint/2010/main" val="1945164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ABE80D-6DA0-4D8C-80FB-519D0EF53D8D}"/>
              </a:ext>
            </a:extLst>
          </p:cNvPr>
          <p:cNvSpPr>
            <a:spLocks noGrp="1"/>
          </p:cNvSpPr>
          <p:nvPr>
            <p:ph type="dt" sz="half" idx="10"/>
          </p:nvPr>
        </p:nvSpPr>
        <p:spPr/>
        <p:txBody>
          <a:bodyPr/>
          <a:lstStyle/>
          <a:p>
            <a:fld id="{4C9007D8-B524-4AF9-AD63-F448B25CDA86}" type="datetimeFigureOut">
              <a:rPr lang="en-US" smtClean="0"/>
              <a:t>5/7/2021</a:t>
            </a:fld>
            <a:endParaRPr lang="en-US"/>
          </a:p>
        </p:txBody>
      </p:sp>
      <p:sp>
        <p:nvSpPr>
          <p:cNvPr id="3" name="Footer Placeholder 2">
            <a:extLst>
              <a:ext uri="{FF2B5EF4-FFF2-40B4-BE49-F238E27FC236}">
                <a16:creationId xmlns:a16="http://schemas.microsoft.com/office/drawing/2014/main" id="{48070A2C-011A-4C44-92E0-09844105D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0A8F99-2C42-41F7-9F8A-7DAF96009BD6}"/>
              </a:ext>
            </a:extLst>
          </p:cNvPr>
          <p:cNvSpPr>
            <a:spLocks noGrp="1"/>
          </p:cNvSpPr>
          <p:nvPr>
            <p:ph type="sldNum" sz="quarter" idx="12"/>
          </p:nvPr>
        </p:nvSpPr>
        <p:spPr/>
        <p:txBody>
          <a:bodyPr/>
          <a:lstStyle/>
          <a:p>
            <a:fld id="{C1E87D30-A793-443C-8859-DC6975073C43}" type="slidenum">
              <a:rPr lang="en-US" smtClean="0"/>
              <a:t>‹#›</a:t>
            </a:fld>
            <a:endParaRPr lang="en-US"/>
          </a:p>
        </p:txBody>
      </p:sp>
    </p:spTree>
    <p:extLst>
      <p:ext uri="{BB962C8B-B14F-4D97-AF65-F5344CB8AC3E}">
        <p14:creationId xmlns:p14="http://schemas.microsoft.com/office/powerpoint/2010/main" val="497714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C353-B29D-45AC-BF52-FFAD4CA90D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F7356A-517E-405A-823F-BBDD03411F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B653D6-845D-473C-BC2D-E06075849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189C6-2584-4CCA-A6BD-17EECE47D3A3}"/>
              </a:ext>
            </a:extLst>
          </p:cNvPr>
          <p:cNvSpPr>
            <a:spLocks noGrp="1"/>
          </p:cNvSpPr>
          <p:nvPr>
            <p:ph type="dt" sz="half" idx="10"/>
          </p:nvPr>
        </p:nvSpPr>
        <p:spPr/>
        <p:txBody>
          <a:bodyPr/>
          <a:lstStyle/>
          <a:p>
            <a:fld id="{4C9007D8-B524-4AF9-AD63-F448B25CDA86}" type="datetimeFigureOut">
              <a:rPr lang="en-US" smtClean="0"/>
              <a:t>5/7/2021</a:t>
            </a:fld>
            <a:endParaRPr lang="en-US"/>
          </a:p>
        </p:txBody>
      </p:sp>
      <p:sp>
        <p:nvSpPr>
          <p:cNvPr id="6" name="Footer Placeholder 5">
            <a:extLst>
              <a:ext uri="{FF2B5EF4-FFF2-40B4-BE49-F238E27FC236}">
                <a16:creationId xmlns:a16="http://schemas.microsoft.com/office/drawing/2014/main" id="{25F919DC-7AF5-4A43-AE14-F8BE56BEE4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87EFF7-7501-44BB-B15F-51F3D65E00DC}"/>
              </a:ext>
            </a:extLst>
          </p:cNvPr>
          <p:cNvSpPr>
            <a:spLocks noGrp="1"/>
          </p:cNvSpPr>
          <p:nvPr>
            <p:ph type="sldNum" sz="quarter" idx="12"/>
          </p:nvPr>
        </p:nvSpPr>
        <p:spPr/>
        <p:txBody>
          <a:bodyPr/>
          <a:lstStyle/>
          <a:p>
            <a:fld id="{C1E87D30-A793-443C-8859-DC6975073C43}" type="slidenum">
              <a:rPr lang="en-US" smtClean="0"/>
              <a:t>‹#›</a:t>
            </a:fld>
            <a:endParaRPr lang="en-US"/>
          </a:p>
        </p:txBody>
      </p:sp>
    </p:spTree>
    <p:extLst>
      <p:ext uri="{BB962C8B-B14F-4D97-AF65-F5344CB8AC3E}">
        <p14:creationId xmlns:p14="http://schemas.microsoft.com/office/powerpoint/2010/main" val="3601824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1C6C1-8499-48C0-A84B-28F0AF977D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0A0AFB-87D5-4FF2-BB8B-B4E93F697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0E5EA9-8E0F-40D7-B5EF-45BC0CFE46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FE0B0F-EC2A-4860-B2F9-D0976C797E43}"/>
              </a:ext>
            </a:extLst>
          </p:cNvPr>
          <p:cNvSpPr>
            <a:spLocks noGrp="1"/>
          </p:cNvSpPr>
          <p:nvPr>
            <p:ph type="dt" sz="half" idx="10"/>
          </p:nvPr>
        </p:nvSpPr>
        <p:spPr/>
        <p:txBody>
          <a:bodyPr/>
          <a:lstStyle/>
          <a:p>
            <a:fld id="{4C9007D8-B524-4AF9-AD63-F448B25CDA86}" type="datetimeFigureOut">
              <a:rPr lang="en-US" smtClean="0"/>
              <a:t>5/7/2021</a:t>
            </a:fld>
            <a:endParaRPr lang="en-US"/>
          </a:p>
        </p:txBody>
      </p:sp>
      <p:sp>
        <p:nvSpPr>
          <p:cNvPr id="6" name="Footer Placeholder 5">
            <a:extLst>
              <a:ext uri="{FF2B5EF4-FFF2-40B4-BE49-F238E27FC236}">
                <a16:creationId xmlns:a16="http://schemas.microsoft.com/office/drawing/2014/main" id="{0202EC60-CCD5-4595-8FE1-6ED8CDD5ED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3D3F80-E8A7-4222-8617-EABB8DDD5C6C}"/>
              </a:ext>
            </a:extLst>
          </p:cNvPr>
          <p:cNvSpPr>
            <a:spLocks noGrp="1"/>
          </p:cNvSpPr>
          <p:nvPr>
            <p:ph type="sldNum" sz="quarter" idx="12"/>
          </p:nvPr>
        </p:nvSpPr>
        <p:spPr/>
        <p:txBody>
          <a:bodyPr/>
          <a:lstStyle/>
          <a:p>
            <a:fld id="{C1E87D30-A793-443C-8859-DC6975073C43}" type="slidenum">
              <a:rPr lang="en-US" smtClean="0"/>
              <a:t>‹#›</a:t>
            </a:fld>
            <a:endParaRPr lang="en-US"/>
          </a:p>
        </p:txBody>
      </p:sp>
    </p:spTree>
    <p:extLst>
      <p:ext uri="{BB962C8B-B14F-4D97-AF65-F5344CB8AC3E}">
        <p14:creationId xmlns:p14="http://schemas.microsoft.com/office/powerpoint/2010/main" val="417047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8BEAC6-A9C7-44D6-8E65-BC61289839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985D86-89E2-4220-9E21-CB40700850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5BAEB6-D4DA-4901-A4B4-64E3A536C8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9007D8-B524-4AF9-AD63-F448B25CDA86}" type="datetimeFigureOut">
              <a:rPr lang="en-US" smtClean="0"/>
              <a:t>5/7/2021</a:t>
            </a:fld>
            <a:endParaRPr lang="en-US"/>
          </a:p>
        </p:txBody>
      </p:sp>
      <p:sp>
        <p:nvSpPr>
          <p:cNvPr id="5" name="Footer Placeholder 4">
            <a:extLst>
              <a:ext uri="{FF2B5EF4-FFF2-40B4-BE49-F238E27FC236}">
                <a16:creationId xmlns:a16="http://schemas.microsoft.com/office/drawing/2014/main" id="{F80C08C4-869D-4344-AAA9-4499097295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3431BB-C689-4299-9409-7568A6DFC6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87D30-A793-443C-8859-DC6975073C43}" type="slidenum">
              <a:rPr lang="en-US" smtClean="0"/>
              <a:t>‹#›</a:t>
            </a:fld>
            <a:endParaRPr lang="en-US"/>
          </a:p>
        </p:txBody>
      </p:sp>
    </p:spTree>
    <p:extLst>
      <p:ext uri="{BB962C8B-B14F-4D97-AF65-F5344CB8AC3E}">
        <p14:creationId xmlns:p14="http://schemas.microsoft.com/office/powerpoint/2010/main" val="4016455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8DCE-784A-4417-8DFA-5BA68F9004BA}"/>
              </a:ext>
            </a:extLst>
          </p:cNvPr>
          <p:cNvSpPr>
            <a:spLocks noGrp="1"/>
          </p:cNvSpPr>
          <p:nvPr>
            <p:ph type="ctrTitle"/>
          </p:nvPr>
        </p:nvSpPr>
        <p:spPr/>
        <p:txBody>
          <a:bodyPr/>
          <a:lstStyle/>
          <a:p>
            <a:r>
              <a:rPr lang="en-US" dirty="0"/>
              <a:t>Pandemic and Retail</a:t>
            </a:r>
          </a:p>
        </p:txBody>
      </p:sp>
      <p:sp>
        <p:nvSpPr>
          <p:cNvPr id="3" name="Subtitle 2">
            <a:extLst>
              <a:ext uri="{FF2B5EF4-FFF2-40B4-BE49-F238E27FC236}">
                <a16:creationId xmlns:a16="http://schemas.microsoft.com/office/drawing/2014/main" id="{DB4D6ED5-8556-4685-86B2-B266E5E163FB}"/>
              </a:ext>
            </a:extLst>
          </p:cNvPr>
          <p:cNvSpPr>
            <a:spLocks noGrp="1"/>
          </p:cNvSpPr>
          <p:nvPr>
            <p:ph type="subTitle" idx="1"/>
          </p:nvPr>
        </p:nvSpPr>
        <p:spPr/>
        <p:txBody>
          <a:bodyPr/>
          <a:lstStyle/>
          <a:p>
            <a:r>
              <a:rPr lang="en-US" dirty="0"/>
              <a:t>How Pandemic affected retail </a:t>
            </a:r>
          </a:p>
        </p:txBody>
      </p:sp>
    </p:spTree>
    <p:extLst>
      <p:ext uri="{BB962C8B-B14F-4D97-AF65-F5344CB8AC3E}">
        <p14:creationId xmlns:p14="http://schemas.microsoft.com/office/powerpoint/2010/main" val="3570716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59A2-7936-47CC-A48E-D0712986D2BA}"/>
              </a:ext>
            </a:extLst>
          </p:cNvPr>
          <p:cNvSpPr>
            <a:spLocks noGrp="1"/>
          </p:cNvSpPr>
          <p:nvPr>
            <p:ph type="title"/>
          </p:nvPr>
        </p:nvSpPr>
        <p:spPr/>
        <p:txBody>
          <a:bodyPr/>
          <a:lstStyle/>
          <a:p>
            <a:r>
              <a:rPr lang="en-US" dirty="0"/>
              <a:t>The below plot shows the </a:t>
            </a:r>
          </a:p>
        </p:txBody>
      </p:sp>
      <p:sp>
        <p:nvSpPr>
          <p:cNvPr id="3" name="Content Placeholder 2">
            <a:extLst>
              <a:ext uri="{FF2B5EF4-FFF2-40B4-BE49-F238E27FC236}">
                <a16:creationId xmlns:a16="http://schemas.microsoft.com/office/drawing/2014/main" id="{960F2FA3-C353-4FDA-B1D8-ACE10D1A7C85}"/>
              </a:ext>
            </a:extLst>
          </p:cNvPr>
          <p:cNvSpPr>
            <a:spLocks noGrp="1"/>
          </p:cNvSpPr>
          <p:nvPr>
            <p:ph idx="1"/>
          </p:nvPr>
        </p:nvSpPr>
        <p:spPr/>
        <p:txBody>
          <a:bodyPr/>
          <a:lstStyle/>
          <a:p>
            <a:r>
              <a:rPr lang="en-US" dirty="0"/>
              <a:t>The below plot shows the monthly sale by department store </a:t>
            </a:r>
          </a:p>
        </p:txBody>
      </p:sp>
      <p:pic>
        <p:nvPicPr>
          <p:cNvPr id="7" name="Picture 6">
            <a:extLst>
              <a:ext uri="{FF2B5EF4-FFF2-40B4-BE49-F238E27FC236}">
                <a16:creationId xmlns:a16="http://schemas.microsoft.com/office/drawing/2014/main" id="{4AC49C0C-9004-4B5B-9A49-EC279D3765A3}"/>
              </a:ext>
            </a:extLst>
          </p:cNvPr>
          <p:cNvPicPr>
            <a:picLocks noChangeAspect="1"/>
          </p:cNvPicPr>
          <p:nvPr/>
        </p:nvPicPr>
        <p:blipFill>
          <a:blip r:embed="rId2"/>
          <a:stretch>
            <a:fillRect/>
          </a:stretch>
        </p:blipFill>
        <p:spPr>
          <a:xfrm>
            <a:off x="3320966" y="2633663"/>
            <a:ext cx="4619625" cy="3543300"/>
          </a:xfrm>
          <a:prstGeom prst="rect">
            <a:avLst/>
          </a:prstGeom>
        </p:spPr>
      </p:pic>
    </p:spTree>
    <p:extLst>
      <p:ext uri="{BB962C8B-B14F-4D97-AF65-F5344CB8AC3E}">
        <p14:creationId xmlns:p14="http://schemas.microsoft.com/office/powerpoint/2010/main" val="3108446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555A7-BE99-424D-9E55-6B426AF6D965}"/>
              </a:ext>
            </a:extLst>
          </p:cNvPr>
          <p:cNvSpPr>
            <a:spLocks noGrp="1"/>
          </p:cNvSpPr>
          <p:nvPr>
            <p:ph type="title"/>
          </p:nvPr>
        </p:nvSpPr>
        <p:spPr/>
        <p:txBody>
          <a:bodyPr/>
          <a:lstStyle/>
          <a:p>
            <a:r>
              <a:rPr lang="en-US" sz="4400" dirty="0">
                <a:latin typeface="Calibri" panose="020F0502020204030204" pitchFamily="34" charset="0"/>
                <a:cs typeface="Times New Roman" panose="02020603050405020304" pitchFamily="18" charset="0"/>
              </a:rPr>
              <a:t>Conclusion</a:t>
            </a:r>
            <a:br>
              <a:rPr lang="en-US" sz="4400" dirty="0">
                <a:latin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6B536DA-78F9-4A3B-A858-E777432A0D0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37820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D856-B050-432B-9DAC-1D8AD032113D}"/>
              </a:ext>
            </a:extLst>
          </p:cNvPr>
          <p:cNvSpPr>
            <a:spLocks noGrp="1"/>
          </p:cNvSpPr>
          <p:nvPr>
            <p:ph type="title"/>
          </p:nvPr>
        </p:nvSpPr>
        <p:spPr/>
        <p:txBody>
          <a:bodyPr/>
          <a:lstStyle/>
          <a:p>
            <a:r>
              <a:rPr lang="en-US" dirty="0"/>
              <a:t>Frank </a:t>
            </a:r>
          </a:p>
        </p:txBody>
      </p:sp>
      <p:sp>
        <p:nvSpPr>
          <p:cNvPr id="3" name="Content Placeholder 2">
            <a:extLst>
              <a:ext uri="{FF2B5EF4-FFF2-40B4-BE49-F238E27FC236}">
                <a16:creationId xmlns:a16="http://schemas.microsoft.com/office/drawing/2014/main" id="{B2E48045-3E03-447A-A8C6-BC9537EF17F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35942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328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77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6361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9683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5E57-00BA-4DD1-870E-124BC3CA21EC}"/>
              </a:ext>
            </a:extLst>
          </p:cNvPr>
          <p:cNvSpPr>
            <a:spLocks noGrp="1"/>
          </p:cNvSpPr>
          <p:nvPr>
            <p:ph type="title"/>
          </p:nvPr>
        </p:nvSpPr>
        <p:spPr/>
        <p:txBody>
          <a:bodyPr/>
          <a:lstStyle/>
          <a:p>
            <a:r>
              <a:rPr lang="en-US" dirty="0"/>
              <a:t>Quang</a:t>
            </a:r>
          </a:p>
        </p:txBody>
      </p:sp>
      <p:sp>
        <p:nvSpPr>
          <p:cNvPr id="3" name="Content Placeholder 2">
            <a:extLst>
              <a:ext uri="{FF2B5EF4-FFF2-40B4-BE49-F238E27FC236}">
                <a16:creationId xmlns:a16="http://schemas.microsoft.com/office/drawing/2014/main" id="{B48B837F-19C9-4220-9401-E9E93835F0F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49434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5AF5C-1A2C-49C9-AD70-21FF2C164369}"/>
              </a:ext>
            </a:extLst>
          </p:cNvPr>
          <p:cNvSpPr>
            <a:spLocks noGrp="1"/>
          </p:cNvSpPr>
          <p:nvPr>
            <p:ph type="title"/>
          </p:nvPr>
        </p:nvSpPr>
        <p:spPr/>
        <p:txBody>
          <a:bodyPr/>
          <a:lstStyle/>
          <a:p>
            <a:r>
              <a:rPr lang="en-US" dirty="0"/>
              <a:t>Ryan</a:t>
            </a:r>
          </a:p>
        </p:txBody>
      </p:sp>
      <p:sp>
        <p:nvSpPr>
          <p:cNvPr id="3" name="Content Placeholder 2">
            <a:extLst>
              <a:ext uri="{FF2B5EF4-FFF2-40B4-BE49-F238E27FC236}">
                <a16:creationId xmlns:a16="http://schemas.microsoft.com/office/drawing/2014/main" id="{34DC2E8D-0E9B-4E20-A5A2-90433E564F1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65838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1360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3391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42743-449E-441A-B22B-577CB515868A}"/>
              </a:ext>
            </a:extLst>
          </p:cNvPr>
          <p:cNvSpPr>
            <a:spLocks noGrp="1"/>
          </p:cNvSpPr>
          <p:nvPr>
            <p:ph type="title"/>
          </p:nvPr>
        </p:nvSpPr>
        <p:spPr/>
        <p:txBody>
          <a:bodyPr/>
          <a:lstStyle/>
          <a:p>
            <a:r>
              <a:rPr lang="en-US" dirty="0" err="1"/>
              <a:t>Bilikisu</a:t>
            </a:r>
            <a:endParaRPr lang="en-US" dirty="0"/>
          </a:p>
        </p:txBody>
      </p:sp>
      <p:sp>
        <p:nvSpPr>
          <p:cNvPr id="3" name="Content Placeholder 2">
            <a:extLst>
              <a:ext uri="{FF2B5EF4-FFF2-40B4-BE49-F238E27FC236}">
                <a16:creationId xmlns:a16="http://schemas.microsoft.com/office/drawing/2014/main" id="{488686BE-4341-46BD-8A29-1FF2D24DDDED}"/>
              </a:ext>
            </a:extLst>
          </p:cNvPr>
          <p:cNvSpPr>
            <a:spLocks noGrp="1"/>
          </p:cNvSpPr>
          <p:nvPr>
            <p:ph idx="1"/>
          </p:nvPr>
        </p:nvSpPr>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Pandemic affected the whole world and not just the retail. </a:t>
            </a:r>
          </a:p>
          <a:p>
            <a:r>
              <a:rPr lang="en-US" sz="1800" i="1" dirty="0">
                <a:latin typeface="Calibri" panose="020F0502020204030204" pitchFamily="34" charset="0"/>
                <a:ea typeface="Calibri" panose="020F0502020204030204" pitchFamily="34" charset="0"/>
                <a:cs typeface="Times New Roman" panose="02020603050405020304" pitchFamily="18" charset="0"/>
              </a:rPr>
              <a:t>We look at the following sectors of retail</a:t>
            </a:r>
          </a:p>
          <a:p>
            <a:pPr marL="1028700" lvl="2" indent="-342900">
              <a:lnSpc>
                <a:spcPct val="107000"/>
              </a:lnSpc>
              <a:spcBef>
                <a:spcPts val="0"/>
              </a:spcBef>
              <a:spcAft>
                <a:spcPts val="800"/>
              </a:spcAft>
              <a:buFont typeface="+mj-lt"/>
              <a:buAutoNum type="arabicPeriod"/>
            </a:pPr>
            <a:r>
              <a:rPr lang="en-US" sz="1000" b="1" i="1" dirty="0" err="1">
                <a:latin typeface="Calibri" panose="020F0502020204030204" pitchFamily="34" charset="0"/>
                <a:ea typeface="Calibri" panose="020F0502020204030204" pitchFamily="34" charset="0"/>
                <a:cs typeface="Times New Roman" panose="02020603050405020304" pitchFamily="18" charset="0"/>
              </a:rPr>
              <a:t>D</a:t>
            </a:r>
            <a:r>
              <a:rPr lang="en-US" sz="1000" b="1" i="1" dirty="0" err="1">
                <a:effectLst/>
                <a:latin typeface="Calibri" panose="020F0502020204030204" pitchFamily="34" charset="0"/>
                <a:ea typeface="Calibri" panose="020F0502020204030204" pitchFamily="34" charset="0"/>
                <a:cs typeface="Times New Roman" panose="02020603050405020304" pitchFamily="18" charset="0"/>
              </a:rPr>
              <a:t>epartment_Stores</a:t>
            </a:r>
            <a:r>
              <a:rPr lang="en-US" sz="1000" b="1" i="1" dirty="0">
                <a:effectLst/>
                <a:latin typeface="Calibri" panose="020F0502020204030204" pitchFamily="34" charset="0"/>
                <a:ea typeface="Calibri" panose="020F0502020204030204" pitchFamily="34" charset="0"/>
                <a:cs typeface="Times New Roman" panose="02020603050405020304" pitchFamily="18" charset="0"/>
              </a:rPr>
              <a:t>       </a:t>
            </a:r>
          </a:p>
          <a:p>
            <a:pPr marL="1028700" lvl="2" indent="-342900">
              <a:lnSpc>
                <a:spcPct val="107000"/>
              </a:lnSpc>
              <a:spcBef>
                <a:spcPts val="0"/>
              </a:spcBef>
              <a:spcAft>
                <a:spcPts val="800"/>
              </a:spcAft>
              <a:buFont typeface="+mj-lt"/>
              <a:buAutoNum type="arabicPeriod"/>
            </a:pPr>
            <a:r>
              <a:rPr lang="en-US" sz="1000" b="1" i="1" dirty="0" err="1">
                <a:effectLst/>
                <a:latin typeface="Calibri" panose="020F0502020204030204" pitchFamily="34" charset="0"/>
                <a:ea typeface="Calibri" panose="020F0502020204030204" pitchFamily="34" charset="0"/>
                <a:cs typeface="Times New Roman" panose="02020603050405020304" pitchFamily="18" charset="0"/>
              </a:rPr>
              <a:t>Electronics_Appli</a:t>
            </a:r>
            <a:r>
              <a:rPr lang="en-US" sz="1000" b="1" i="1" dirty="0">
                <a:effectLst/>
                <a:latin typeface="Calibri" panose="020F0502020204030204" pitchFamily="34" charset="0"/>
                <a:ea typeface="Calibri" panose="020F0502020204030204" pitchFamily="34" charset="0"/>
                <a:cs typeface="Times New Roman" panose="02020603050405020304" pitchFamily="18" charset="0"/>
              </a:rPr>
              <a:t>        </a:t>
            </a:r>
          </a:p>
          <a:p>
            <a:pPr marL="1028700" lvl="2" indent="-342900">
              <a:lnSpc>
                <a:spcPct val="107000"/>
              </a:lnSpc>
              <a:spcBef>
                <a:spcPts val="0"/>
              </a:spcBef>
              <a:spcAft>
                <a:spcPts val="800"/>
              </a:spcAft>
              <a:buFont typeface="+mj-lt"/>
              <a:buAutoNum type="arabicPeriod"/>
            </a:pPr>
            <a:r>
              <a:rPr lang="en-US" sz="1000" b="1" i="1" dirty="0" err="1">
                <a:effectLst/>
                <a:latin typeface="Calibri" panose="020F0502020204030204" pitchFamily="34" charset="0"/>
                <a:ea typeface="Calibri" panose="020F0502020204030204" pitchFamily="34" charset="0"/>
                <a:cs typeface="Times New Roman" panose="02020603050405020304" pitchFamily="18" charset="0"/>
              </a:rPr>
              <a:t>Food_Serv_Drink</a:t>
            </a:r>
            <a:r>
              <a:rPr lang="en-US" sz="1000" b="1" i="1" dirty="0">
                <a:effectLst/>
                <a:latin typeface="Calibri" panose="020F0502020204030204" pitchFamily="34" charset="0"/>
                <a:ea typeface="Calibri" panose="020F0502020204030204" pitchFamily="34" charset="0"/>
                <a:cs typeface="Times New Roman" panose="02020603050405020304" pitchFamily="18" charset="0"/>
              </a:rPr>
              <a:t>         </a:t>
            </a:r>
          </a:p>
          <a:p>
            <a:pPr marL="1028700" lvl="2" indent="-342900">
              <a:lnSpc>
                <a:spcPct val="107000"/>
              </a:lnSpc>
              <a:spcBef>
                <a:spcPts val="0"/>
              </a:spcBef>
              <a:spcAft>
                <a:spcPts val="800"/>
              </a:spcAft>
              <a:buFont typeface="+mj-lt"/>
              <a:buAutoNum type="arabicPeriod"/>
            </a:pPr>
            <a:r>
              <a:rPr lang="en-US" sz="1000" b="1" i="1" dirty="0" err="1">
                <a:effectLst/>
                <a:latin typeface="Calibri" panose="020F0502020204030204" pitchFamily="34" charset="0"/>
                <a:ea typeface="Calibri" panose="020F0502020204030204" pitchFamily="34" charset="0"/>
                <a:cs typeface="Times New Roman" panose="02020603050405020304" pitchFamily="18" charset="0"/>
              </a:rPr>
              <a:t>Food_Beverage</a:t>
            </a:r>
            <a:r>
              <a:rPr lang="en-US" sz="1000" b="1" i="1" dirty="0">
                <a:effectLst/>
                <a:latin typeface="Calibri" panose="020F0502020204030204" pitchFamily="34" charset="0"/>
                <a:ea typeface="Calibri" panose="020F0502020204030204" pitchFamily="34" charset="0"/>
                <a:cs typeface="Times New Roman" panose="02020603050405020304" pitchFamily="18" charset="0"/>
              </a:rPr>
              <a:t>           </a:t>
            </a:r>
          </a:p>
          <a:p>
            <a:pPr marL="1028700" lvl="2" indent="-342900">
              <a:lnSpc>
                <a:spcPct val="107000"/>
              </a:lnSpc>
              <a:spcBef>
                <a:spcPts val="0"/>
              </a:spcBef>
              <a:spcAft>
                <a:spcPts val="800"/>
              </a:spcAft>
              <a:buFont typeface="+mj-lt"/>
              <a:buAutoNum type="arabicPeriod"/>
            </a:pPr>
            <a:r>
              <a:rPr lang="en-US" sz="1000" b="1" i="1" dirty="0" err="1">
                <a:effectLst/>
                <a:latin typeface="Calibri" panose="020F0502020204030204" pitchFamily="34" charset="0"/>
                <a:ea typeface="Calibri" panose="020F0502020204030204" pitchFamily="34" charset="0"/>
                <a:cs typeface="Times New Roman" panose="02020603050405020304" pitchFamily="18" charset="0"/>
              </a:rPr>
              <a:t>Furniture_HomeFurnis</a:t>
            </a:r>
            <a:r>
              <a:rPr lang="en-US" sz="1000" b="1" i="1" dirty="0">
                <a:effectLst/>
                <a:latin typeface="Calibri" panose="020F0502020204030204" pitchFamily="34" charset="0"/>
                <a:ea typeface="Calibri" panose="020F0502020204030204" pitchFamily="34" charset="0"/>
                <a:cs typeface="Times New Roman" panose="02020603050405020304" pitchFamily="18" charset="0"/>
              </a:rPr>
              <a:t>     </a:t>
            </a:r>
          </a:p>
          <a:p>
            <a:pPr marL="1028700" lvl="2" indent="-342900">
              <a:lnSpc>
                <a:spcPct val="107000"/>
              </a:lnSpc>
              <a:spcBef>
                <a:spcPts val="0"/>
              </a:spcBef>
              <a:spcAft>
                <a:spcPts val="800"/>
              </a:spcAft>
              <a:buFont typeface="+mj-lt"/>
              <a:buAutoNum type="arabicPeriod"/>
            </a:pPr>
            <a:r>
              <a:rPr lang="en-US" sz="1000" b="1" i="1" dirty="0" err="1">
                <a:latin typeface="Calibri" panose="020F0502020204030204" pitchFamily="34" charset="0"/>
                <a:ea typeface="Calibri" panose="020F0502020204030204" pitchFamily="34" charset="0"/>
                <a:cs typeface="Times New Roman" panose="02020603050405020304" pitchFamily="18" charset="0"/>
              </a:rPr>
              <a:t>H</a:t>
            </a:r>
            <a:r>
              <a:rPr lang="en-US" sz="1000" b="1" i="1" dirty="0" err="1">
                <a:effectLst/>
                <a:latin typeface="Calibri" panose="020F0502020204030204" pitchFamily="34" charset="0"/>
                <a:ea typeface="Calibri" panose="020F0502020204030204" pitchFamily="34" charset="0"/>
                <a:cs typeface="Times New Roman" panose="02020603050405020304" pitchFamily="18" charset="0"/>
              </a:rPr>
              <a:t>ealth_Personal_Care</a:t>
            </a:r>
            <a:r>
              <a:rPr lang="en-US" sz="1000" i="1" dirty="0">
                <a:effectLst/>
                <a:latin typeface="Calibri" panose="020F0502020204030204" pitchFamily="34" charset="0"/>
                <a:ea typeface="Calibri" panose="020F0502020204030204" pitchFamily="34" charset="0"/>
                <a:cs typeface="Times New Roman" panose="02020603050405020304" pitchFamily="18" charset="0"/>
              </a:rPr>
              <a:t>    </a:t>
            </a:r>
          </a:p>
          <a:p>
            <a:r>
              <a:rPr lang="en-US" sz="1800" dirty="0">
                <a:latin typeface="Calibri" panose="020F0502020204030204" pitchFamily="34" charset="0"/>
                <a:ea typeface="Calibri" panose="020F0502020204030204" pitchFamily="34" charset="0"/>
                <a:cs typeface="Times New Roman" panose="02020603050405020304" pitchFamily="18" charset="0"/>
              </a:rPr>
              <a:t>R</a:t>
            </a:r>
            <a:r>
              <a:rPr lang="en-US" sz="1800" dirty="0">
                <a:effectLst/>
                <a:latin typeface="Calibri" panose="020F0502020204030204" pitchFamily="34" charset="0"/>
                <a:ea typeface="Calibri" panose="020F0502020204030204" pitchFamily="34" charset="0"/>
                <a:cs typeface="Times New Roman" panose="02020603050405020304" pitchFamily="18" charset="0"/>
              </a:rPr>
              <a:t>etail was mostly affected due to the lockdown </a:t>
            </a:r>
            <a:r>
              <a:rPr lang="en-US" sz="1800" dirty="0">
                <a:latin typeface="Calibri" panose="020F0502020204030204" pitchFamily="34" charset="0"/>
                <a:cs typeface="Times New Roman" panose="02020603050405020304" pitchFamily="18" charset="0"/>
              </a:rPr>
              <a:t>and</a:t>
            </a:r>
            <a:r>
              <a:rPr lang="en-US" sz="1800" dirty="0">
                <a:effectLst/>
                <a:latin typeface="Calibri" panose="020F0502020204030204" pitchFamily="34" charset="0"/>
                <a:ea typeface="Calibri" panose="020F0502020204030204" pitchFamily="34" charset="0"/>
                <a:cs typeface="Times New Roman" panose="02020603050405020304" pitchFamily="18" charset="0"/>
              </a:rPr>
              <a:t> both consumer and retail store have to pivot to online e-commerce. </a:t>
            </a:r>
          </a:p>
          <a:p>
            <a:r>
              <a:rPr lang="en-US" sz="1800" dirty="0">
                <a:latin typeface="Calibri" panose="020F0502020204030204" pitchFamily="34" charset="0"/>
                <a:cs typeface="Times New Roman" panose="02020603050405020304" pitchFamily="18" charset="0"/>
              </a:rPr>
              <a:t>The below plot show the pre-pandemic sales and the dip across all over different area of retail. </a:t>
            </a:r>
          </a:p>
          <a:p>
            <a:endParaRPr lang="en-US" sz="1800" dirty="0">
              <a:latin typeface="Calibri" panose="020F0502020204030204" pitchFamily="34" charset="0"/>
              <a:cs typeface="Times New Roman" panose="02020603050405020304" pitchFamily="18" charset="0"/>
            </a:endParaRPr>
          </a:p>
          <a:p>
            <a:endParaRPr lang="en-US" sz="1800" dirty="0">
              <a:latin typeface="Calibri" panose="020F0502020204030204" pitchFamily="34" charset="0"/>
              <a:cs typeface="Times New Roman" panose="02020603050405020304" pitchFamily="18" charset="0"/>
            </a:endParaRPr>
          </a:p>
          <a:p>
            <a:endParaRPr lang="en-US" sz="1800" dirty="0">
              <a:latin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55073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45691-BFD1-4DA0-9A87-EF697705A357}"/>
              </a:ext>
            </a:extLst>
          </p:cNvPr>
          <p:cNvSpPr>
            <a:spLocks noGrp="1"/>
          </p:cNvSpPr>
          <p:nvPr>
            <p:ph type="title"/>
          </p:nvPr>
        </p:nvSpPr>
        <p:spPr/>
        <p:txBody>
          <a:bodyPr/>
          <a:lstStyle/>
          <a:p>
            <a:r>
              <a:rPr lang="en-US" dirty="0">
                <a:latin typeface="Calibri" panose="020F0502020204030204" pitchFamily="34" charset="0"/>
                <a:cs typeface="Times New Roman" panose="02020603050405020304" pitchFamily="18" charset="0"/>
              </a:rPr>
              <a:t>P</a:t>
            </a:r>
            <a:r>
              <a:rPr lang="en-US" sz="4400" dirty="0">
                <a:latin typeface="Calibri" panose="020F0502020204030204" pitchFamily="34" charset="0"/>
                <a:cs typeface="Times New Roman" panose="02020603050405020304" pitchFamily="18" charset="0"/>
              </a:rPr>
              <a:t>rocess</a:t>
            </a:r>
            <a:br>
              <a:rPr lang="en-US" sz="4400" dirty="0">
                <a:latin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29384CE-97F7-4DE4-B933-86E336BDFB20}"/>
              </a:ext>
            </a:extLst>
          </p:cNvPr>
          <p:cNvSpPr>
            <a:spLocks noGrp="1"/>
          </p:cNvSpPr>
          <p:nvPr>
            <p:ph idx="1"/>
          </p:nvPr>
        </p:nvSpPr>
        <p:spPr/>
        <p:txBody>
          <a:bodyPr/>
          <a:lstStyle/>
          <a:p>
            <a:pPr marL="285750" indent="-285750">
              <a:buFont typeface="Arial" panose="020B0604020202020204" pitchFamily="34" charset="0"/>
              <a:buChar char="•"/>
            </a:pPr>
            <a:r>
              <a:rPr lang="en-US" sz="2800" dirty="0">
                <a:latin typeface="Calibri" panose="020F0502020204030204" pitchFamily="34" charset="0"/>
                <a:cs typeface="Times New Roman" panose="02020603050405020304" pitchFamily="18" charset="0"/>
              </a:rPr>
              <a:t>We pull data from census.gov. </a:t>
            </a:r>
          </a:p>
          <a:p>
            <a:pPr marL="285750" indent="-285750">
              <a:buFont typeface="Arial" panose="020B0604020202020204" pitchFamily="34" charset="0"/>
              <a:buChar char="•"/>
            </a:pPr>
            <a:r>
              <a:rPr lang="en-US" sz="2800" dirty="0">
                <a:latin typeface="Calibri" panose="020F0502020204030204" pitchFamily="34" charset="0"/>
                <a:cs typeface="Times New Roman" panose="02020603050405020304" pitchFamily="18" charset="0"/>
              </a:rPr>
              <a:t>Clean the data dropped null.</a:t>
            </a:r>
          </a:p>
          <a:p>
            <a:pPr marL="285750" indent="-285750">
              <a:buFont typeface="Arial" panose="020B0604020202020204" pitchFamily="34" charset="0"/>
              <a:buChar char="•"/>
            </a:pPr>
            <a:r>
              <a:rPr lang="en-US" sz="2800" dirty="0">
                <a:latin typeface="Calibri" panose="020F0502020204030204" pitchFamily="34" charset="0"/>
                <a:cs typeface="Times New Roman" panose="02020603050405020304" pitchFamily="18" charset="0"/>
              </a:rPr>
              <a:t>The data was separated to pre and post pandemic timeframe.</a:t>
            </a:r>
          </a:p>
          <a:p>
            <a:pPr marL="285750"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Then ran analysis on the data,</a:t>
            </a:r>
            <a:r>
              <a:rPr lang="en-US" sz="2800" dirty="0">
                <a:latin typeface="Calibri" panose="020F0502020204030204" pitchFamily="34" charset="0"/>
                <a:cs typeface="Times New Roman" panose="02020603050405020304" pitchFamily="18" charset="0"/>
              </a:rPr>
              <a:t> by calculating the mean , standard deviation and also perform correlation analysis to verify if the pandemic in fact affect retail as a whole .</a:t>
            </a:r>
          </a:p>
          <a:p>
            <a:pPr marL="285750"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Read file to an output clean folder.</a:t>
            </a:r>
            <a:endParaRPr lang="en-US" sz="2800" dirty="0">
              <a:latin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34420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66767C-29B0-4958-B4D3-789B46348ED0}"/>
              </a:ext>
            </a:extLst>
          </p:cNvPr>
          <p:cNvSpPr>
            <a:spLocks noGrp="1"/>
          </p:cNvSpPr>
          <p:nvPr>
            <p:ph type="title"/>
          </p:nvPr>
        </p:nvSpPr>
        <p:spPr/>
        <p:txBody>
          <a:bodyPr/>
          <a:lstStyle/>
          <a:p>
            <a:r>
              <a:rPr lang="en-US" dirty="0"/>
              <a:t>Result</a:t>
            </a:r>
          </a:p>
        </p:txBody>
      </p:sp>
      <p:sp>
        <p:nvSpPr>
          <p:cNvPr id="5" name="Content Placeholder 4">
            <a:extLst>
              <a:ext uri="{FF2B5EF4-FFF2-40B4-BE49-F238E27FC236}">
                <a16:creationId xmlns:a16="http://schemas.microsoft.com/office/drawing/2014/main" id="{C266E49F-F7CD-4E0E-B219-9F8A81D02A09}"/>
              </a:ext>
            </a:extLst>
          </p:cNvPr>
          <p:cNvSpPr>
            <a:spLocks noGrp="1"/>
          </p:cNvSpPr>
          <p:nvPr>
            <p:ph idx="1"/>
          </p:nvPr>
        </p:nvSpPr>
        <p:spPr/>
        <p:txBody>
          <a:bodyPr/>
          <a:lstStyle/>
          <a:p>
            <a:r>
              <a:rPr lang="en-US" dirty="0"/>
              <a:t>Base on the above plot we could see that pandemic affected sale in every sector of retail</a:t>
            </a:r>
          </a:p>
          <a:p>
            <a:r>
              <a:rPr lang="en-US" dirty="0"/>
              <a:t>We can infer that at the height of pandemic which is march 2020 to April 2020 every area of retail took a hit due to lock down and restriction.</a:t>
            </a:r>
          </a:p>
          <a:p>
            <a:r>
              <a:rPr lang="en-US" dirty="0"/>
              <a:t>We can also see that as the retail sector start to pivot and transition to online sales gradually starts to incline. </a:t>
            </a:r>
          </a:p>
          <a:p>
            <a:r>
              <a:rPr lang="en-US" dirty="0"/>
              <a:t>During the analysis of the pre and post pandemic we could also see that section that have strong positive correlated remain the same and correlation change with sectors that are not </a:t>
            </a:r>
          </a:p>
        </p:txBody>
      </p:sp>
    </p:spTree>
    <p:extLst>
      <p:ext uri="{BB962C8B-B14F-4D97-AF65-F5344CB8AC3E}">
        <p14:creationId xmlns:p14="http://schemas.microsoft.com/office/powerpoint/2010/main" val="1864078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98813E-2A2E-4C4E-B3F7-09DE39DC0A21}"/>
              </a:ext>
            </a:extLst>
          </p:cNvPr>
          <p:cNvPicPr>
            <a:picLocks noChangeAspect="1"/>
          </p:cNvPicPr>
          <p:nvPr/>
        </p:nvPicPr>
        <p:blipFill>
          <a:blip r:embed="rId2"/>
          <a:stretch>
            <a:fillRect/>
          </a:stretch>
        </p:blipFill>
        <p:spPr>
          <a:xfrm>
            <a:off x="2117558" y="1373465"/>
            <a:ext cx="7603958" cy="4977344"/>
          </a:xfrm>
          <a:prstGeom prst="rect">
            <a:avLst/>
          </a:prstGeom>
        </p:spPr>
      </p:pic>
    </p:spTree>
    <p:extLst>
      <p:ext uri="{BB962C8B-B14F-4D97-AF65-F5344CB8AC3E}">
        <p14:creationId xmlns:p14="http://schemas.microsoft.com/office/powerpoint/2010/main" val="1114407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306D17-3BB1-4148-9A83-2C3B4BA489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9094" y="1534886"/>
            <a:ext cx="3831770" cy="3429000"/>
          </a:xfrm>
          <a:prstGeom prst="rect">
            <a:avLst/>
          </a:prstGeom>
        </p:spPr>
      </p:pic>
      <p:pic>
        <p:nvPicPr>
          <p:cNvPr id="7" name="Picture 6">
            <a:extLst>
              <a:ext uri="{FF2B5EF4-FFF2-40B4-BE49-F238E27FC236}">
                <a16:creationId xmlns:a16="http://schemas.microsoft.com/office/drawing/2014/main" id="{347AD3B1-9F8C-46E2-9457-30C026299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162" y="1534886"/>
            <a:ext cx="4027717" cy="3429000"/>
          </a:xfrm>
          <a:prstGeom prst="rect">
            <a:avLst/>
          </a:prstGeom>
        </p:spPr>
      </p:pic>
    </p:spTree>
    <p:extLst>
      <p:ext uri="{BB962C8B-B14F-4D97-AF65-F5344CB8AC3E}">
        <p14:creationId xmlns:p14="http://schemas.microsoft.com/office/powerpoint/2010/main" val="249356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276</Words>
  <Application>Microsoft Office PowerPoint</Application>
  <PresentationFormat>Widescreen</PresentationFormat>
  <Paragraphs>32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Pandemic and Retail</vt:lpstr>
      <vt:lpstr>Ryan</vt:lpstr>
      <vt:lpstr>PowerPoint Presentation</vt:lpstr>
      <vt:lpstr>PowerPoint Presentation</vt:lpstr>
      <vt:lpstr>Bilikisu</vt:lpstr>
      <vt:lpstr>Process </vt:lpstr>
      <vt:lpstr>Result</vt:lpstr>
      <vt:lpstr>PowerPoint Presentation</vt:lpstr>
      <vt:lpstr>PowerPoint Presentation</vt:lpstr>
      <vt:lpstr>The below plot shows the </vt:lpstr>
      <vt:lpstr>Conclusion </vt:lpstr>
      <vt:lpstr>Frank </vt:lpstr>
      <vt:lpstr>PowerPoint Presentation</vt:lpstr>
      <vt:lpstr>PowerPoint Presentation</vt:lpstr>
      <vt:lpstr>PowerPoint Presentation</vt:lpstr>
      <vt:lpstr>PowerPoint Presentation</vt:lpstr>
      <vt:lpstr>Quang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Pandemic and Retail</dc:title>
  <dc:creator>bfodele@outlook.com</dc:creator>
  <cp:lastModifiedBy>bfodele@outlook.com</cp:lastModifiedBy>
  <cp:revision>13</cp:revision>
  <dcterms:created xsi:type="dcterms:W3CDTF">2021-05-07T00:58:02Z</dcterms:created>
  <dcterms:modified xsi:type="dcterms:W3CDTF">2021-05-07T15:18:32Z</dcterms:modified>
</cp:coreProperties>
</file>