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8"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47"/>
    <a:srgbClr val="BF358E"/>
    <a:srgbClr val="6ECE26"/>
    <a:srgbClr val="8366CA"/>
    <a:srgbClr val="45FF31"/>
    <a:srgbClr val="E5F739"/>
    <a:srgbClr val="FE3237"/>
    <a:srgbClr val="D65ABB"/>
    <a:srgbClr val="E95A47"/>
    <a:srgbClr val="C57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08EE9-2799-4BE9-A9EA-6A52D895D49C}"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40148-D3C0-4498-A41F-8972F7FB279B}" type="slidenum">
              <a:rPr lang="en-US" smtClean="0"/>
              <a:t>‹#›</a:t>
            </a:fld>
            <a:endParaRPr lang="en-US"/>
          </a:p>
        </p:txBody>
      </p:sp>
    </p:spTree>
    <p:extLst>
      <p:ext uri="{BB962C8B-B14F-4D97-AF65-F5344CB8AC3E}">
        <p14:creationId xmlns:p14="http://schemas.microsoft.com/office/powerpoint/2010/main" val="764213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B7E09F-D641-4D1A-B8AA-0D08C91FFE78}"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323155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7E09F-D641-4D1A-B8AA-0D08C91FFE78}"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153994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7E09F-D641-4D1A-B8AA-0D08C91FFE78}"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294683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7E09F-D641-4D1A-B8AA-0D08C91FFE78}"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66496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B7E09F-D641-4D1A-B8AA-0D08C91FFE78}"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181657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B7E09F-D641-4D1A-B8AA-0D08C91FFE78}"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36071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B7E09F-D641-4D1A-B8AA-0D08C91FFE78}"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141763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B7E09F-D641-4D1A-B8AA-0D08C91FFE78}"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415004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7E09F-D641-4D1A-B8AA-0D08C91FFE78}"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129164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B7E09F-D641-4D1A-B8AA-0D08C91FFE78}"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80216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B7E09F-D641-4D1A-B8AA-0D08C91FFE78}"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BE9D7-784D-484F-8D8D-7D3ECC9C779F}" type="slidenum">
              <a:rPr lang="en-US" smtClean="0"/>
              <a:t>‹#›</a:t>
            </a:fld>
            <a:endParaRPr lang="en-US"/>
          </a:p>
        </p:txBody>
      </p:sp>
    </p:spTree>
    <p:extLst>
      <p:ext uri="{BB962C8B-B14F-4D97-AF65-F5344CB8AC3E}">
        <p14:creationId xmlns:p14="http://schemas.microsoft.com/office/powerpoint/2010/main" val="48899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7E09F-D641-4D1A-B8AA-0D08C91FFE78}" type="datetimeFigureOut">
              <a:rPr lang="en-US" smtClean="0"/>
              <a:t>6/29/2022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BE9D7-784D-484F-8D8D-7D3ECC9C779F}" type="slidenum">
              <a:rPr lang="en-US" smtClean="0"/>
              <a:t>‹#›</a:t>
            </a:fld>
            <a:endParaRPr lang="en-US"/>
          </a:p>
        </p:txBody>
      </p:sp>
    </p:spTree>
    <p:extLst>
      <p:ext uri="{BB962C8B-B14F-4D97-AF65-F5344CB8AC3E}">
        <p14:creationId xmlns:p14="http://schemas.microsoft.com/office/powerpoint/2010/main" val="350495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09" y="357331"/>
            <a:ext cx="10515600" cy="1325563"/>
          </a:xfrm>
        </p:spPr>
        <p:txBody>
          <a:bodyPr/>
          <a:lstStyle/>
          <a:p>
            <a:pPr algn="ctr"/>
            <a:r>
              <a:rPr lang="en-US" dirty="0" smtClean="0"/>
              <a:t>Application work flow diagram</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
        <p:nvSpPr>
          <p:cNvPr id="6" name="Flowchart: Terminator 5"/>
          <p:cNvSpPr/>
          <p:nvPr/>
        </p:nvSpPr>
        <p:spPr>
          <a:xfrm>
            <a:off x="1207656" y="2004293"/>
            <a:ext cx="1339272" cy="595746"/>
          </a:xfrm>
          <a:prstGeom prst="flowChartTermina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Start</a:t>
            </a:r>
          </a:p>
        </p:txBody>
      </p:sp>
      <p:sp>
        <p:nvSpPr>
          <p:cNvPr id="7" name="Rectangle 6"/>
          <p:cNvSpPr/>
          <p:nvPr/>
        </p:nvSpPr>
        <p:spPr>
          <a:xfrm>
            <a:off x="3683001" y="1917702"/>
            <a:ext cx="2466109" cy="7689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the customer name "Enter the customer name"</a:t>
            </a:r>
            <a:endParaRPr lang="en-US" dirty="0"/>
          </a:p>
        </p:txBody>
      </p:sp>
      <p:cxnSp>
        <p:nvCxnSpPr>
          <p:cNvPr id="8" name="Straight Arrow Connector 7"/>
          <p:cNvCxnSpPr/>
          <p:nvPr/>
        </p:nvCxnSpPr>
        <p:spPr>
          <a:xfrm>
            <a:off x="2546928" y="2309091"/>
            <a:ext cx="113607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7347526" y="1917701"/>
            <a:ext cx="2466109" cy="7689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the customer name in the console</a:t>
            </a:r>
            <a:endParaRPr lang="en-US" dirty="0"/>
          </a:p>
        </p:txBody>
      </p:sp>
      <p:cxnSp>
        <p:nvCxnSpPr>
          <p:cNvPr id="10" name="Straight Arrow Connector 9"/>
          <p:cNvCxnSpPr/>
          <p:nvPr/>
        </p:nvCxnSpPr>
        <p:spPr>
          <a:xfrm>
            <a:off x="6149110" y="2309091"/>
            <a:ext cx="119841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rot="10800000" flipV="1">
            <a:off x="7167413" y="3509965"/>
            <a:ext cx="3047999" cy="12417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customer mobile number "Enter the mobile number"</a:t>
            </a:r>
            <a:endParaRPr lang="en-US" dirty="0"/>
          </a:p>
        </p:txBody>
      </p:sp>
      <p:cxnSp>
        <p:nvCxnSpPr>
          <p:cNvPr id="12" name="Straight Arrow Connector 11"/>
          <p:cNvCxnSpPr/>
          <p:nvPr/>
        </p:nvCxnSpPr>
        <p:spPr>
          <a:xfrm>
            <a:off x="8691412" y="2686629"/>
            <a:ext cx="9230" cy="82333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rot="10800000" flipH="1" flipV="1">
            <a:off x="3683001" y="3782143"/>
            <a:ext cx="2466108" cy="697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the mobile number in console</a:t>
            </a:r>
            <a:endParaRPr lang="en-US" dirty="0"/>
          </a:p>
        </p:txBody>
      </p:sp>
      <p:cxnSp>
        <p:nvCxnSpPr>
          <p:cNvPr id="15" name="Straight Arrow Connector 14"/>
          <p:cNvCxnSpPr>
            <a:stCxn id="11" idx="3"/>
            <a:endCxn id="14" idx="3"/>
          </p:cNvCxnSpPr>
          <p:nvPr/>
        </p:nvCxnSpPr>
        <p:spPr>
          <a:xfrm flipH="1">
            <a:off x="6149109" y="4130820"/>
            <a:ext cx="101830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rot="10800000" flipV="1">
            <a:off x="3683002" y="5382376"/>
            <a:ext cx="2466108" cy="794587"/>
          </a:xfrm>
          <a:prstGeom prst="rect">
            <a:avLst/>
          </a:prstGeom>
          <a:solidFill>
            <a:srgbClr val="E95A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number of products "Enter the </a:t>
            </a:r>
            <a:r>
              <a:rPr lang="en-US" dirty="0" err="1" smtClean="0"/>
              <a:t>no.of</a:t>
            </a:r>
            <a:r>
              <a:rPr lang="en-US" dirty="0" smtClean="0"/>
              <a:t> products"</a:t>
            </a:r>
            <a:endParaRPr lang="en-US" dirty="0"/>
          </a:p>
        </p:txBody>
      </p:sp>
      <p:cxnSp>
        <p:nvCxnSpPr>
          <p:cNvPr id="20" name="Straight Arrow Connector 19"/>
          <p:cNvCxnSpPr>
            <a:stCxn id="14" idx="2"/>
            <a:endCxn id="19" idx="0"/>
          </p:cNvCxnSpPr>
          <p:nvPr/>
        </p:nvCxnSpPr>
        <p:spPr>
          <a:xfrm>
            <a:off x="4916055" y="4479497"/>
            <a:ext cx="1" cy="90287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9" idx="2"/>
          </p:cNvCxnSpPr>
          <p:nvPr/>
        </p:nvCxnSpPr>
        <p:spPr>
          <a:xfrm>
            <a:off x="4916056" y="6176963"/>
            <a:ext cx="0" cy="68103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94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rot="10800000" flipH="1" flipV="1">
            <a:off x="3609107" y="766047"/>
            <a:ext cx="2359889" cy="63844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the number of products </a:t>
            </a:r>
            <a:endParaRPr lang="en-US" dirty="0"/>
          </a:p>
        </p:txBody>
      </p:sp>
      <p:cxnSp>
        <p:nvCxnSpPr>
          <p:cNvPr id="18" name="Straight Arrow Connector 17"/>
          <p:cNvCxnSpPr>
            <a:endCxn id="16" idx="0"/>
          </p:cNvCxnSpPr>
          <p:nvPr/>
        </p:nvCxnSpPr>
        <p:spPr>
          <a:xfrm>
            <a:off x="4789052" y="0"/>
            <a:ext cx="0" cy="76604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717143" y="649434"/>
            <a:ext cx="1847273" cy="8716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the product name</a:t>
            </a:r>
            <a:endParaRPr lang="en-US" dirty="0"/>
          </a:p>
        </p:txBody>
      </p:sp>
      <p:cxnSp>
        <p:nvCxnSpPr>
          <p:cNvPr id="24" name="Straight Arrow Connector 23"/>
          <p:cNvCxnSpPr/>
          <p:nvPr/>
        </p:nvCxnSpPr>
        <p:spPr>
          <a:xfrm>
            <a:off x="7640779" y="1521105"/>
            <a:ext cx="0" cy="89767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6" idx="3"/>
            <a:endCxn id="22" idx="1"/>
          </p:cNvCxnSpPr>
          <p:nvPr/>
        </p:nvCxnSpPr>
        <p:spPr>
          <a:xfrm flipV="1">
            <a:off x="5968996" y="1085270"/>
            <a:ext cx="74814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8" name="Rectangle 27"/>
          <p:cNvSpPr/>
          <p:nvPr/>
        </p:nvSpPr>
        <p:spPr>
          <a:xfrm rot="10800000" flipH="1" flipV="1">
            <a:off x="7102756" y="2453699"/>
            <a:ext cx="1958109" cy="78855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the product name</a:t>
            </a:r>
            <a:endParaRPr lang="en-US" dirty="0"/>
          </a:p>
        </p:txBody>
      </p:sp>
      <p:cxnSp>
        <p:nvCxnSpPr>
          <p:cNvPr id="30" name="Straight Arrow Connector 29"/>
          <p:cNvCxnSpPr>
            <a:stCxn id="28" idx="1"/>
            <a:endCxn id="37" idx="1"/>
          </p:cNvCxnSpPr>
          <p:nvPr/>
        </p:nvCxnSpPr>
        <p:spPr>
          <a:xfrm flipH="1" flipV="1">
            <a:off x="6317671" y="2847974"/>
            <a:ext cx="785085"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rot="10800000" flipV="1">
            <a:off x="4793672" y="2453698"/>
            <a:ext cx="1523999" cy="78855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the product price</a:t>
            </a:r>
            <a:endParaRPr lang="en-US" dirty="0"/>
          </a:p>
        </p:txBody>
      </p:sp>
      <p:cxnSp>
        <p:nvCxnSpPr>
          <p:cNvPr id="65" name="Straight Arrow Connector 64"/>
          <p:cNvCxnSpPr>
            <a:stCxn id="37" idx="3"/>
            <a:endCxn id="69" idx="3"/>
          </p:cNvCxnSpPr>
          <p:nvPr/>
        </p:nvCxnSpPr>
        <p:spPr>
          <a:xfrm flipH="1">
            <a:off x="3943925" y="2847974"/>
            <a:ext cx="849747" cy="606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69" name="Rectangle 68"/>
          <p:cNvSpPr/>
          <p:nvPr/>
        </p:nvSpPr>
        <p:spPr>
          <a:xfrm>
            <a:off x="1985816" y="2453698"/>
            <a:ext cx="1958109" cy="800674"/>
          </a:xfrm>
          <a:prstGeom prst="rect">
            <a:avLst/>
          </a:prstGeom>
          <a:solidFill>
            <a:srgbClr val="D65A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the product price</a:t>
            </a:r>
            <a:endParaRPr lang="en-US" dirty="0"/>
          </a:p>
        </p:txBody>
      </p:sp>
      <p:cxnSp>
        <p:nvCxnSpPr>
          <p:cNvPr id="75" name="Straight Arrow Connector 74"/>
          <p:cNvCxnSpPr>
            <a:stCxn id="69" idx="2"/>
            <a:endCxn id="79" idx="0"/>
          </p:cNvCxnSpPr>
          <p:nvPr/>
        </p:nvCxnSpPr>
        <p:spPr>
          <a:xfrm flipH="1">
            <a:off x="2964869" y="3254372"/>
            <a:ext cx="2" cy="92969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79" name="Rectangle 78"/>
          <p:cNvSpPr/>
          <p:nvPr/>
        </p:nvSpPr>
        <p:spPr>
          <a:xfrm rot="10800000" flipV="1">
            <a:off x="1985815" y="4184068"/>
            <a:ext cx="1958109" cy="96982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the product quantity</a:t>
            </a:r>
            <a:endParaRPr lang="en-US" dirty="0"/>
          </a:p>
        </p:txBody>
      </p:sp>
      <p:cxnSp>
        <p:nvCxnSpPr>
          <p:cNvPr id="99" name="Straight Arrow Connector 98"/>
          <p:cNvCxnSpPr/>
          <p:nvPr/>
        </p:nvCxnSpPr>
        <p:spPr>
          <a:xfrm>
            <a:off x="3943924" y="4668979"/>
            <a:ext cx="84512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a:stCxn id="127" idx="2"/>
          </p:cNvCxnSpPr>
          <p:nvPr/>
        </p:nvCxnSpPr>
        <p:spPr>
          <a:xfrm>
            <a:off x="8458199" y="5118239"/>
            <a:ext cx="0" cy="118976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21" name="Straight Arrow Connector 120"/>
          <p:cNvCxnSpPr/>
          <p:nvPr/>
        </p:nvCxnSpPr>
        <p:spPr>
          <a:xfrm flipV="1">
            <a:off x="7148940" y="4677784"/>
            <a:ext cx="607294" cy="880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7" name="Rectangle 126"/>
          <p:cNvSpPr/>
          <p:nvPr/>
        </p:nvSpPr>
        <p:spPr>
          <a:xfrm rot="10800000" flipH="1" flipV="1">
            <a:off x="7756234" y="4219718"/>
            <a:ext cx="1403929" cy="89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asks for discount</a:t>
            </a:r>
            <a:endParaRPr lang="en-US" dirty="0"/>
          </a:p>
        </p:txBody>
      </p:sp>
      <p:sp>
        <p:nvSpPr>
          <p:cNvPr id="136" name="Rectangle 135"/>
          <p:cNvSpPr/>
          <p:nvPr/>
        </p:nvSpPr>
        <p:spPr>
          <a:xfrm flipH="1">
            <a:off x="4804059" y="4182777"/>
            <a:ext cx="2329873" cy="99001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enters product quantity in the console</a:t>
            </a:r>
            <a:endParaRPr lang="en-US" dirty="0"/>
          </a:p>
        </p:txBody>
      </p:sp>
    </p:spTree>
    <p:extLst>
      <p:ext uri="{BB962C8B-B14F-4D97-AF65-F5344CB8AC3E}">
        <p14:creationId xmlns:p14="http://schemas.microsoft.com/office/powerpoint/2010/main" val="41600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7562272" y="50800"/>
            <a:ext cx="0" cy="69272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 name="Diamond 3"/>
          <p:cNvSpPr/>
          <p:nvPr/>
        </p:nvSpPr>
        <p:spPr>
          <a:xfrm flipH="1">
            <a:off x="6532417" y="743527"/>
            <a:ext cx="2059710" cy="1717964"/>
          </a:xfrm>
          <a:prstGeom prst="diamond">
            <a:avLst/>
          </a:prstGeom>
          <a:solidFill>
            <a:srgbClr val="BF35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Discount</a:t>
            </a:r>
            <a:endParaRPr lang="en-US" dirty="0"/>
          </a:p>
        </p:txBody>
      </p:sp>
      <p:sp>
        <p:nvSpPr>
          <p:cNvPr id="5" name="Rectangle 4"/>
          <p:cNvSpPr/>
          <p:nvPr/>
        </p:nvSpPr>
        <p:spPr>
          <a:xfrm>
            <a:off x="4902201" y="2313708"/>
            <a:ext cx="600363" cy="526473"/>
          </a:xfrm>
          <a:prstGeom prst="rect">
            <a:avLst/>
          </a:prstGeom>
          <a:solidFill>
            <a:srgbClr val="E5E9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sp>
        <p:nvSpPr>
          <p:cNvPr id="6" name="Rectangle 5"/>
          <p:cNvSpPr/>
          <p:nvPr/>
        </p:nvSpPr>
        <p:spPr>
          <a:xfrm>
            <a:off x="9765144" y="2313708"/>
            <a:ext cx="572655" cy="526473"/>
          </a:xfrm>
          <a:prstGeom prst="rect">
            <a:avLst/>
          </a:prstGeom>
          <a:solidFill>
            <a:srgbClr val="E5E9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7" name="Rectangle 6"/>
          <p:cNvSpPr/>
          <p:nvPr/>
        </p:nvSpPr>
        <p:spPr>
          <a:xfrm flipH="1">
            <a:off x="4124036" y="3482109"/>
            <a:ext cx="2022763" cy="785091"/>
          </a:xfrm>
          <a:prstGeom prst="rect">
            <a:avLst/>
          </a:prstGeom>
          <a:solidFill>
            <a:srgbClr val="FE32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user will enter the discount as Rupees</a:t>
            </a:r>
            <a:endParaRPr lang="en-US" dirty="0"/>
          </a:p>
        </p:txBody>
      </p:sp>
      <p:cxnSp>
        <p:nvCxnSpPr>
          <p:cNvPr id="9" name="Straight Arrow Connector 8"/>
          <p:cNvCxnSpPr>
            <a:stCxn id="7" idx="1"/>
            <a:endCxn id="17" idx="3"/>
          </p:cNvCxnSpPr>
          <p:nvPr/>
        </p:nvCxnSpPr>
        <p:spPr>
          <a:xfrm>
            <a:off x="6146799" y="3874655"/>
            <a:ext cx="141085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Flowchart: Terminator 13"/>
          <p:cNvSpPr/>
          <p:nvPr/>
        </p:nvSpPr>
        <p:spPr>
          <a:xfrm rot="10800000" flipV="1">
            <a:off x="7389087" y="5285509"/>
            <a:ext cx="1745673" cy="692728"/>
          </a:xfrm>
          <a:prstGeom prst="flowChartTerminator">
            <a:avLst/>
          </a:prstGeom>
          <a:solidFill>
            <a:srgbClr val="6EC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17" name="Rectangle 16"/>
          <p:cNvSpPr/>
          <p:nvPr/>
        </p:nvSpPr>
        <p:spPr>
          <a:xfrm flipH="1">
            <a:off x="7557651" y="3500582"/>
            <a:ext cx="1408547" cy="748146"/>
          </a:xfrm>
          <a:prstGeom prst="rect">
            <a:avLst/>
          </a:prstGeom>
          <a:solidFill>
            <a:srgbClr val="836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displays the bill</a:t>
            </a:r>
            <a:endParaRPr lang="en-US" dirty="0"/>
          </a:p>
        </p:txBody>
      </p:sp>
      <p:cxnSp>
        <p:nvCxnSpPr>
          <p:cNvPr id="20" name="Straight Arrow Connector 19"/>
          <p:cNvCxnSpPr>
            <a:stCxn id="17" idx="2"/>
            <a:endCxn id="14" idx="0"/>
          </p:cNvCxnSpPr>
          <p:nvPr/>
        </p:nvCxnSpPr>
        <p:spPr>
          <a:xfrm flipH="1">
            <a:off x="8261923" y="4248728"/>
            <a:ext cx="1" cy="103678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5" idx="2"/>
          </p:cNvCxnSpPr>
          <p:nvPr/>
        </p:nvCxnSpPr>
        <p:spPr>
          <a:xfrm>
            <a:off x="5202383" y="2840181"/>
            <a:ext cx="0" cy="67425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a:stCxn id="4" idx="1"/>
          </p:cNvCxnSpPr>
          <p:nvPr/>
        </p:nvCxnSpPr>
        <p:spPr>
          <a:xfrm>
            <a:off x="8592127" y="1602509"/>
            <a:ext cx="1459345"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6" idx="0"/>
          </p:cNvCxnSpPr>
          <p:nvPr/>
        </p:nvCxnSpPr>
        <p:spPr>
          <a:xfrm>
            <a:off x="10051471" y="1602509"/>
            <a:ext cx="1" cy="71119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H="1">
            <a:off x="5197762" y="1611747"/>
            <a:ext cx="1334655"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endCxn id="5" idx="0"/>
          </p:cNvCxnSpPr>
          <p:nvPr/>
        </p:nvCxnSpPr>
        <p:spPr>
          <a:xfrm>
            <a:off x="5202382" y="1611747"/>
            <a:ext cx="1" cy="70196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flipV="1">
            <a:off x="10051470" y="2840181"/>
            <a:ext cx="1" cy="104832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flipH="1">
            <a:off x="8975436" y="3876962"/>
            <a:ext cx="1066796" cy="2309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412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Application Workflow detailed Explanation</a:t>
            </a:r>
            <a:r>
              <a:rPr lang="en-US" dirty="0"/>
              <a:t>​</a:t>
            </a:r>
          </a:p>
        </p:txBody>
      </p:sp>
      <p:sp>
        <p:nvSpPr>
          <p:cNvPr id="3" name="Content Placeholder 2"/>
          <p:cNvSpPr>
            <a:spLocks noGrp="1"/>
          </p:cNvSpPr>
          <p:nvPr>
            <p:ph idx="1"/>
          </p:nvPr>
        </p:nvSpPr>
        <p:spPr/>
        <p:txBody>
          <a:bodyPr>
            <a:normAutofit fontScale="92500" lnSpcReduction="10000"/>
          </a:bodyPr>
          <a:lstStyle/>
          <a:p>
            <a:r>
              <a:rPr lang="en-IN" dirty="0"/>
              <a:t>Frist the System asks for the customer name "Enter the customer name" User need to enters the customer name in the console to the bill our name and then System asks for customer mobile number "Enter the mobile number" User need to enters the mobile number in console offers get to our mobile then System asks for number of products "Enter the </a:t>
            </a:r>
            <a:r>
              <a:rPr lang="en-IN" dirty="0" err="1"/>
              <a:t>no.of</a:t>
            </a:r>
            <a:r>
              <a:rPr lang="en-IN" dirty="0"/>
              <a:t> products" User need to enters the number of products to buy then after System asks the Customer “Product Name” User need to enters the particular Product Name to buy System enter the price of product after that System asks Customer for the “Product Quantity” User need to enters product quantity in the console and here  System asks for Discount yes/ no If yes the user will enter the Discount as Rupees If “NO” the user will get “System display the Bill” at last System displays the Bill.</a:t>
            </a:r>
            <a:r>
              <a:rPr lang="en-US" dirty="0"/>
              <a:t>​</a:t>
            </a:r>
          </a:p>
          <a:p>
            <a:endParaRPr lang="en-US" dirty="0"/>
          </a:p>
        </p:txBody>
      </p:sp>
    </p:spTree>
    <p:extLst>
      <p:ext uri="{BB962C8B-B14F-4D97-AF65-F5344CB8AC3E}">
        <p14:creationId xmlns:p14="http://schemas.microsoft.com/office/powerpoint/2010/main" val="262027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132</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Application work flow diagram</vt:lpstr>
      <vt:lpstr>PowerPoint Presentation</vt:lpstr>
      <vt:lpstr>PowerPoint Presentation</vt:lpstr>
      <vt:lpstr> Application Workflow detailed Explanation​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Gunje Sri navya</dc:creator>
  <cp:lastModifiedBy>Abhiram S .</cp:lastModifiedBy>
  <cp:revision>17</cp:revision>
  <dcterms:created xsi:type="dcterms:W3CDTF">2022-06-19T10:31:14Z</dcterms:created>
  <dcterms:modified xsi:type="dcterms:W3CDTF">2022-06-29T12:26:04Z</dcterms:modified>
</cp:coreProperties>
</file>