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53"/>
  </p:notesMasterIdLst>
  <p:sldIdLst>
    <p:sldId id="334" r:id="rId3"/>
    <p:sldId id="335" r:id="rId4"/>
    <p:sldId id="257" r:id="rId5"/>
    <p:sldId id="344" r:id="rId6"/>
    <p:sldId id="340" r:id="rId7"/>
    <p:sldId id="341" r:id="rId8"/>
    <p:sldId id="345" r:id="rId9"/>
    <p:sldId id="342" r:id="rId10"/>
    <p:sldId id="258" r:id="rId11"/>
    <p:sldId id="263" r:id="rId12"/>
    <p:sldId id="306" r:id="rId13"/>
    <p:sldId id="259" r:id="rId14"/>
    <p:sldId id="260" r:id="rId15"/>
    <p:sldId id="261" r:id="rId16"/>
    <p:sldId id="264" r:id="rId17"/>
    <p:sldId id="295" r:id="rId18"/>
    <p:sldId id="308" r:id="rId19"/>
    <p:sldId id="333" r:id="rId20"/>
    <p:sldId id="268" r:id="rId21"/>
    <p:sldId id="270" r:id="rId22"/>
    <p:sldId id="271" r:id="rId23"/>
    <p:sldId id="272" r:id="rId24"/>
    <p:sldId id="273" r:id="rId25"/>
    <p:sldId id="274" r:id="rId26"/>
    <p:sldId id="303" r:id="rId27"/>
    <p:sldId id="275" r:id="rId28"/>
    <p:sldId id="302" r:id="rId29"/>
    <p:sldId id="277" r:id="rId30"/>
    <p:sldId id="276" r:id="rId31"/>
    <p:sldId id="343" r:id="rId32"/>
    <p:sldId id="292" r:id="rId33"/>
    <p:sldId id="280" r:id="rId34"/>
    <p:sldId id="278" r:id="rId35"/>
    <p:sldId id="282" r:id="rId36"/>
    <p:sldId id="294" r:id="rId37"/>
    <p:sldId id="283" r:id="rId38"/>
    <p:sldId id="293" r:id="rId39"/>
    <p:sldId id="336" r:id="rId40"/>
    <p:sldId id="337" r:id="rId41"/>
    <p:sldId id="266" r:id="rId42"/>
    <p:sldId id="269" r:id="rId43"/>
    <p:sldId id="287" r:id="rId44"/>
    <p:sldId id="288" r:id="rId45"/>
    <p:sldId id="289" r:id="rId46"/>
    <p:sldId id="290" r:id="rId47"/>
    <p:sldId id="327" r:id="rId48"/>
    <p:sldId id="330" r:id="rId49"/>
    <p:sldId id="315" r:id="rId50"/>
    <p:sldId id="300" r:id="rId51"/>
    <p:sldId id="301" r:id="rId52"/>
  </p:sldIdLst>
  <p:sldSz cx="9144000" cy="5143500" type="screen16x9"/>
  <p:notesSz cx="6858000" cy="9144000"/>
  <p:defaultTextStyle>
    <a:defPPr>
      <a:defRPr lang="en-US"/>
    </a:defPPr>
    <a:lvl1pPr algn="l" rtl="0" eaLnBrk="0" fontAlgn="base" hangingPunct="0">
      <a:spcBef>
        <a:spcPct val="0"/>
      </a:spcBef>
      <a:spcAft>
        <a:spcPct val="0"/>
      </a:spcAft>
      <a:defRPr sz="2400" kern="1200">
        <a:solidFill>
          <a:schemeClr val="tx1"/>
        </a:solidFill>
        <a:latin typeface="Lucida Sans Typewriter" pitchFamily="49"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Lucida Sans Typewriter" pitchFamily="49"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Lucida Sans Typewriter" pitchFamily="49"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Lucida Sans Typewriter" pitchFamily="49"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Lucida Sans Typewriter" pitchFamily="49" charset="0"/>
        <a:ea typeface="ＭＳ Ｐゴシック" pitchFamily="34" charset="-128"/>
        <a:cs typeface="+mn-cs"/>
      </a:defRPr>
    </a:lvl5pPr>
    <a:lvl6pPr marL="2286000" algn="l" defTabSz="914400" rtl="0" eaLnBrk="1" latinLnBrk="0" hangingPunct="1">
      <a:defRPr sz="2400" kern="1200">
        <a:solidFill>
          <a:schemeClr val="tx1"/>
        </a:solidFill>
        <a:latin typeface="Lucida Sans Typewriter" pitchFamily="49" charset="0"/>
        <a:ea typeface="ＭＳ Ｐゴシック" pitchFamily="34" charset="-128"/>
        <a:cs typeface="+mn-cs"/>
      </a:defRPr>
    </a:lvl6pPr>
    <a:lvl7pPr marL="2743200" algn="l" defTabSz="914400" rtl="0" eaLnBrk="1" latinLnBrk="0" hangingPunct="1">
      <a:defRPr sz="2400" kern="1200">
        <a:solidFill>
          <a:schemeClr val="tx1"/>
        </a:solidFill>
        <a:latin typeface="Lucida Sans Typewriter" pitchFamily="49" charset="0"/>
        <a:ea typeface="ＭＳ Ｐゴシック" pitchFamily="34" charset="-128"/>
        <a:cs typeface="+mn-cs"/>
      </a:defRPr>
    </a:lvl7pPr>
    <a:lvl8pPr marL="3200400" algn="l" defTabSz="914400" rtl="0" eaLnBrk="1" latinLnBrk="0" hangingPunct="1">
      <a:defRPr sz="2400" kern="1200">
        <a:solidFill>
          <a:schemeClr val="tx1"/>
        </a:solidFill>
        <a:latin typeface="Lucida Sans Typewriter" pitchFamily="49" charset="0"/>
        <a:ea typeface="ＭＳ Ｐゴシック" pitchFamily="34" charset="-128"/>
        <a:cs typeface="+mn-cs"/>
      </a:defRPr>
    </a:lvl8pPr>
    <a:lvl9pPr marL="3657600" algn="l" defTabSz="914400" rtl="0" eaLnBrk="1" latinLnBrk="0" hangingPunct="1">
      <a:defRPr sz="2400" kern="1200">
        <a:solidFill>
          <a:schemeClr val="tx1"/>
        </a:solidFill>
        <a:latin typeface="Lucida Sans Typewriter" pitchFamily="49"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0099FF"/>
    <a:srgbClr val="33CC33"/>
    <a:srgbClr val="009900"/>
    <a:srgbClr val="FFFF00"/>
    <a:srgbClr val="FF3399"/>
    <a:srgbClr val="FF00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94747" autoAdjust="0"/>
  </p:normalViewPr>
  <p:slideViewPr>
    <p:cSldViewPr>
      <p:cViewPr>
        <p:scale>
          <a:sx n="120" d="100"/>
          <a:sy n="120" d="100"/>
        </p:scale>
        <p:origin x="-546" y="-5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90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F55A9F8E-42CB-4E31-B6AB-70E9E78482C4}" type="datetime1">
              <a:rPr lang="en-US"/>
              <a:pPr>
                <a:defRPr/>
              </a:pPr>
              <a:t>7/2/2014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D8024D13-78C9-46D7-8D47-BD6AB9CE417A}" type="slidenum">
              <a:rPr lang="en-US"/>
              <a:pPr>
                <a:defRPr/>
              </a:pPr>
              <a:t>‹#›</a:t>
            </a:fld>
            <a:endParaRPr lang="en-US"/>
          </a:p>
        </p:txBody>
      </p:sp>
    </p:spTree>
    <p:extLst>
      <p:ext uri="{BB962C8B-B14F-4D97-AF65-F5344CB8AC3E}">
        <p14:creationId xmlns:p14="http://schemas.microsoft.com/office/powerpoint/2010/main" val="12382974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John_Knox"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en.wikipedia.org/wiki/Robert_II_of_Scotland"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Sans Typewriter" pitchFamily="49" charset="0"/>
                <a:ea typeface="ＭＳ Ｐゴシック" pitchFamily="34" charset="-128"/>
              </a:defRPr>
            </a:lvl1pPr>
            <a:lvl2pPr marL="742950" indent="-285750">
              <a:defRPr sz="2400">
                <a:solidFill>
                  <a:schemeClr val="tx1"/>
                </a:solidFill>
                <a:latin typeface="Lucida Sans Typewriter" pitchFamily="49" charset="0"/>
                <a:ea typeface="ＭＳ Ｐゴシック" pitchFamily="34" charset="-128"/>
              </a:defRPr>
            </a:lvl2pPr>
            <a:lvl3pPr marL="1143000" indent="-228600">
              <a:defRPr sz="2400">
                <a:solidFill>
                  <a:schemeClr val="tx1"/>
                </a:solidFill>
                <a:latin typeface="Lucida Sans Typewriter" pitchFamily="49" charset="0"/>
                <a:ea typeface="ＭＳ Ｐゴシック" pitchFamily="34" charset="-128"/>
              </a:defRPr>
            </a:lvl3pPr>
            <a:lvl4pPr marL="1600200" indent="-228600">
              <a:defRPr sz="2400">
                <a:solidFill>
                  <a:schemeClr val="tx1"/>
                </a:solidFill>
                <a:latin typeface="Lucida Sans Typewriter" pitchFamily="49" charset="0"/>
                <a:ea typeface="ＭＳ Ｐゴシック" pitchFamily="34" charset="-128"/>
              </a:defRPr>
            </a:lvl4pPr>
            <a:lvl5pPr marL="2057400" indent="-228600">
              <a:defRPr sz="2400">
                <a:solidFill>
                  <a:schemeClr val="tx1"/>
                </a:solidFill>
                <a:latin typeface="Lucida Sans Typewriter" pitchFamily="49"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Lucida Sans Typewriter" pitchFamily="49"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Lucida Sans Typewriter" pitchFamily="49"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Lucida Sans Typewriter" pitchFamily="49"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Lucida Sans Typewriter" pitchFamily="49" charset="0"/>
                <a:ea typeface="ＭＳ Ｐゴシック" pitchFamily="34" charset="-128"/>
              </a:defRPr>
            </a:lvl9pPr>
          </a:lstStyle>
          <a:p>
            <a:fld id="{7EEC6500-B595-47E6-BB13-1E4A1A7B7CC8}" type="slidenum">
              <a:rPr lang="en-US" sz="1200"/>
              <a:pPr/>
              <a:t>4</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ea typeface="ＭＳ Ｐゴシック" pitchFamily="34" charset="-128"/>
              </a:rPr>
              <a:t>We can trace our ancestors back to </a:t>
            </a:r>
            <a:r>
              <a:rPr lang="en-US" smtClean="0">
                <a:ea typeface="ＭＳ Ｐゴシック" pitchFamily="34" charset="-128"/>
                <a:hlinkClick r:id="rId3"/>
              </a:rPr>
              <a:t>John Knox</a:t>
            </a:r>
            <a:r>
              <a:rPr lang="en-US" smtClean="0">
                <a:ea typeface="ＭＳ Ｐゴシック" pitchFamily="34" charset="-128"/>
              </a:rPr>
              <a:t> and further back to </a:t>
            </a:r>
            <a:r>
              <a:rPr lang="en-US" smtClean="0">
                <a:ea typeface="ＭＳ Ｐゴシック" pitchFamily="34" charset="-128"/>
                <a:hlinkClick r:id="rId4"/>
              </a:rPr>
              <a:t>Robert II, King of Scotland</a:t>
            </a:r>
            <a:r>
              <a:rPr lang="en-US" smtClean="0">
                <a:ea typeface="ＭＳ Ｐゴシック" pitchFamily="34" charset="-128"/>
              </a:rPr>
              <a:t>.</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Sans Typewriter" pitchFamily="49" charset="0"/>
                <a:ea typeface="ＭＳ Ｐゴシック" pitchFamily="34" charset="-128"/>
              </a:defRPr>
            </a:lvl1pPr>
            <a:lvl2pPr marL="742950" indent="-285750">
              <a:defRPr sz="2400">
                <a:solidFill>
                  <a:schemeClr val="tx1"/>
                </a:solidFill>
                <a:latin typeface="Lucida Sans Typewriter" pitchFamily="49" charset="0"/>
                <a:ea typeface="ＭＳ Ｐゴシック" pitchFamily="34" charset="-128"/>
              </a:defRPr>
            </a:lvl2pPr>
            <a:lvl3pPr marL="1143000" indent="-228600">
              <a:defRPr sz="2400">
                <a:solidFill>
                  <a:schemeClr val="tx1"/>
                </a:solidFill>
                <a:latin typeface="Lucida Sans Typewriter" pitchFamily="49" charset="0"/>
                <a:ea typeface="ＭＳ Ｐゴシック" pitchFamily="34" charset="-128"/>
              </a:defRPr>
            </a:lvl3pPr>
            <a:lvl4pPr marL="1600200" indent="-228600">
              <a:defRPr sz="2400">
                <a:solidFill>
                  <a:schemeClr val="tx1"/>
                </a:solidFill>
                <a:latin typeface="Lucida Sans Typewriter" pitchFamily="49" charset="0"/>
                <a:ea typeface="ＭＳ Ｐゴシック" pitchFamily="34" charset="-128"/>
              </a:defRPr>
            </a:lvl4pPr>
            <a:lvl5pPr marL="2057400" indent="-228600">
              <a:defRPr sz="2400">
                <a:solidFill>
                  <a:schemeClr val="tx1"/>
                </a:solidFill>
                <a:latin typeface="Lucida Sans Typewriter" pitchFamily="49"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Lucida Sans Typewriter" pitchFamily="49"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Lucida Sans Typewriter" pitchFamily="49"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Lucida Sans Typewriter" pitchFamily="49"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Lucida Sans Typewriter" pitchFamily="49" charset="0"/>
                <a:ea typeface="ＭＳ Ｐゴシック" pitchFamily="34" charset="-128"/>
              </a:defRPr>
            </a:lvl9pPr>
          </a:lstStyle>
          <a:p>
            <a:fld id="{F81E5B8F-A839-4A5F-9325-E4CE29CC9327}" type="slidenum">
              <a:rPr lang="en-US" sz="1200"/>
              <a:pPr/>
              <a:t>11</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ea typeface="ＭＳ Ｐゴシック" pitchFamily="34" charset="-128"/>
            </a:endParaRPr>
          </a:p>
          <a:p>
            <a:pPr eaLnBrk="1" hangingPunct="1">
              <a:spcBef>
                <a:spcPct val="0"/>
              </a:spcBef>
            </a:pPr>
            <a:r>
              <a:rPr lang="en-US" smtClean="0">
                <a:ea typeface="ＭＳ Ｐゴシック" pitchFamily="34" charset="-128"/>
              </a:rPr>
              <a:t>Oslo, 10 December 07 – The United Nations’ Intergovernmental Panel on Climate Change (IPCC), which comprises more than 2,000 leading climate change scientists and experts,  and Albert Arnold (Al) Gore Jr. were awarded of the Nobel Peace Prize "for their efforts to build up and disseminate greater knowledge about man-made climate change, and to lay the foundations for the measures that are needed to counteract such change".</a:t>
            </a:r>
          </a:p>
          <a:p>
            <a:pPr eaLnBrk="1" hangingPunct="1">
              <a:spcBef>
                <a:spcPct val="0"/>
              </a:spcBef>
            </a:pPr>
            <a:endParaRPr lang="en-US" smtClean="0">
              <a:ea typeface="ＭＳ Ｐゴシック" pitchFamily="34" charset="-128"/>
            </a:endParaRP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Sans Typewriter" pitchFamily="49" charset="0"/>
                <a:ea typeface="ＭＳ Ｐゴシック" pitchFamily="34" charset="-128"/>
              </a:defRPr>
            </a:lvl1pPr>
            <a:lvl2pPr marL="742950" indent="-285750">
              <a:defRPr sz="2400">
                <a:solidFill>
                  <a:schemeClr val="tx1"/>
                </a:solidFill>
                <a:latin typeface="Lucida Sans Typewriter" pitchFamily="49" charset="0"/>
                <a:ea typeface="ＭＳ Ｐゴシック" pitchFamily="34" charset="-128"/>
              </a:defRPr>
            </a:lvl2pPr>
            <a:lvl3pPr marL="1143000" indent="-228600">
              <a:defRPr sz="2400">
                <a:solidFill>
                  <a:schemeClr val="tx1"/>
                </a:solidFill>
                <a:latin typeface="Lucida Sans Typewriter" pitchFamily="49" charset="0"/>
                <a:ea typeface="ＭＳ Ｐゴシック" pitchFamily="34" charset="-128"/>
              </a:defRPr>
            </a:lvl3pPr>
            <a:lvl4pPr marL="1600200" indent="-228600">
              <a:defRPr sz="2400">
                <a:solidFill>
                  <a:schemeClr val="tx1"/>
                </a:solidFill>
                <a:latin typeface="Lucida Sans Typewriter" pitchFamily="49" charset="0"/>
                <a:ea typeface="ＭＳ Ｐゴシック" pitchFamily="34" charset="-128"/>
              </a:defRPr>
            </a:lvl4pPr>
            <a:lvl5pPr marL="2057400" indent="-228600">
              <a:defRPr sz="2400">
                <a:solidFill>
                  <a:schemeClr val="tx1"/>
                </a:solidFill>
                <a:latin typeface="Lucida Sans Typewriter" pitchFamily="49"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Lucida Sans Typewriter" pitchFamily="49"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Lucida Sans Typewriter" pitchFamily="49"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Lucida Sans Typewriter" pitchFamily="49"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Lucida Sans Typewriter" pitchFamily="49" charset="0"/>
                <a:ea typeface="ＭＳ Ｐゴシック" pitchFamily="34" charset="-128"/>
              </a:defRPr>
            </a:lvl9pPr>
          </a:lstStyle>
          <a:p>
            <a:fld id="{E0650926-B516-405A-9475-10772BBCD0F1}" type="slidenum">
              <a:rPr lang="en-US" sz="1200"/>
              <a:pPr/>
              <a:t>17</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2B6FAEFD-F447-4997-AAB6-D0E5C68EFA4B}" type="datetime1">
              <a:rPr lang="en-US"/>
              <a:pPr>
                <a:defRPr/>
              </a:pPr>
              <a:t>7/2/2014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4F7C75DB-186A-4ACE-B267-11D9144C319A}" type="slidenum">
              <a:rPr lang="en-US"/>
              <a:pPr>
                <a:defRPr/>
              </a:pPr>
              <a:t>‹#›</a:t>
            </a:fld>
            <a:endParaRPr lang="en-US"/>
          </a:p>
        </p:txBody>
      </p:sp>
    </p:spTree>
    <p:extLst>
      <p:ext uri="{BB962C8B-B14F-4D97-AF65-F5344CB8AC3E}">
        <p14:creationId xmlns:p14="http://schemas.microsoft.com/office/powerpoint/2010/main" val="1637660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F2C889D0-75AE-4070-A53F-A89662B30C9A}" type="datetime1">
              <a:rPr lang="en-US"/>
              <a:pPr>
                <a:defRPr/>
              </a:pPr>
              <a:t>7/2/2014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513A8236-CFE7-4C8F-8ED1-E16ADF6E3547}" type="slidenum">
              <a:rPr lang="en-US"/>
              <a:pPr>
                <a:defRPr/>
              </a:pPr>
              <a:t>‹#›</a:t>
            </a:fld>
            <a:endParaRPr lang="en-US"/>
          </a:p>
        </p:txBody>
      </p:sp>
    </p:spTree>
    <p:extLst>
      <p:ext uri="{BB962C8B-B14F-4D97-AF65-F5344CB8AC3E}">
        <p14:creationId xmlns:p14="http://schemas.microsoft.com/office/powerpoint/2010/main" val="531394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514350"/>
            <a:ext cx="1828800" cy="4114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514350"/>
            <a:ext cx="5334000" cy="4114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FAAB25CF-F994-472B-A2B9-D605949E399D}" type="datetime1">
              <a:rPr lang="en-US"/>
              <a:pPr>
                <a:defRPr/>
              </a:pPr>
              <a:t>7/2/2014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3FA4B786-BF51-4AAB-883D-A3D29B1A4CB8}" type="slidenum">
              <a:rPr lang="en-US"/>
              <a:pPr>
                <a:defRPr/>
              </a:pPr>
              <a:t>‹#›</a:t>
            </a:fld>
            <a:endParaRPr lang="en-US"/>
          </a:p>
        </p:txBody>
      </p:sp>
    </p:spTree>
    <p:extLst>
      <p:ext uri="{BB962C8B-B14F-4D97-AF65-F5344CB8AC3E}">
        <p14:creationId xmlns:p14="http://schemas.microsoft.com/office/powerpoint/2010/main" val="2225352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981075" y="1714500"/>
            <a:ext cx="7248525" cy="971550"/>
            <a:chOff x="618" y="1440"/>
            <a:chExt cx="4566" cy="816"/>
          </a:xfrm>
        </p:grpSpPr>
        <p:sp>
          <p:nvSpPr>
            <p:cNvPr id="5" name="AutoShape 7"/>
            <p:cNvSpPr>
              <a:spLocks noChangeArrowheads="1"/>
            </p:cNvSpPr>
            <p:nvPr/>
          </p:nvSpPr>
          <p:spPr bwMode="auto">
            <a:xfrm>
              <a:off x="624" y="1440"/>
              <a:ext cx="4560" cy="816"/>
            </a:xfrm>
            <a:prstGeom prst="roundRect">
              <a:avLst>
                <a:gd name="adj" fmla="val 50000"/>
              </a:avLst>
            </a:prstGeom>
            <a:gradFill rotWithShape="1">
              <a:gsLst>
                <a:gs pos="0">
                  <a:schemeClr val="accent1"/>
                </a:gs>
                <a:gs pos="100000">
                  <a:srgbClr val="030857"/>
                </a:gs>
              </a:gsLst>
              <a:lin ang="5400000" scaled="1"/>
            </a:gradFill>
            <a:ln>
              <a:noFill/>
            </a:ln>
            <a:effectLst>
              <a:outerShdw dist="117088" dir="4648272" algn="ctr" rotWithShape="0">
                <a:schemeClr val="bg2">
                  <a:alpha val="50000"/>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6" name="Group 8"/>
            <p:cNvGrpSpPr>
              <a:grpSpLocks/>
            </p:cNvGrpSpPr>
            <p:nvPr/>
          </p:nvGrpSpPr>
          <p:grpSpPr bwMode="auto">
            <a:xfrm>
              <a:off x="618" y="1464"/>
              <a:ext cx="4566" cy="752"/>
              <a:chOff x="316" y="1464"/>
              <a:chExt cx="5171" cy="752"/>
            </a:xfrm>
          </p:grpSpPr>
          <p:sp>
            <p:nvSpPr>
              <p:cNvPr id="7" name="AutoShape 9"/>
              <p:cNvSpPr>
                <a:spLocks noChangeArrowheads="1"/>
              </p:cNvSpPr>
              <p:nvPr/>
            </p:nvSpPr>
            <p:spPr bwMode="auto">
              <a:xfrm>
                <a:off x="316" y="1464"/>
                <a:ext cx="5171" cy="752"/>
              </a:xfrm>
              <a:prstGeom prst="roundRect">
                <a:avLst>
                  <a:gd name="adj" fmla="val 50000"/>
                </a:avLst>
              </a:prstGeom>
              <a:gradFill rotWithShape="1">
                <a:gsLst>
                  <a:gs pos="0">
                    <a:schemeClr val="accent1">
                      <a:gamma/>
                      <a:shade val="46275"/>
                      <a:invGamma/>
                    </a:schemeClr>
                  </a:gs>
                  <a:gs pos="100000">
                    <a:schemeClr val="accent1"/>
                  </a:gs>
                </a:gsLst>
                <a:lin ang="5400000" scaled="1"/>
              </a:gradFill>
              <a:ln w="9525">
                <a:noFill/>
                <a:round/>
                <a:headEnd/>
                <a:tailEnd/>
              </a:ln>
              <a:effectLst/>
            </p:spPr>
            <p:txBody>
              <a:bodyPr wrap="none" anchor="ctr"/>
              <a:lstStyle/>
              <a:p>
                <a:pPr>
                  <a:defRPr/>
                </a:pPr>
                <a:endParaRPr lang="en-US"/>
              </a:p>
            </p:txBody>
          </p:sp>
          <p:sp>
            <p:nvSpPr>
              <p:cNvPr id="8" name="Freeform 10"/>
              <p:cNvSpPr>
                <a:spLocks/>
              </p:cNvSpPr>
              <p:nvPr/>
            </p:nvSpPr>
            <p:spPr bwMode="auto">
              <a:xfrm>
                <a:off x="409" y="2016"/>
                <a:ext cx="4985" cy="165"/>
              </a:xfrm>
              <a:custGeom>
                <a:avLst/>
                <a:gdLst/>
                <a:ahLst/>
                <a:cxnLst>
                  <a:cxn ang="0">
                    <a:pos x="202" y="213"/>
                  </a:cxn>
                  <a:cxn ang="0">
                    <a:pos x="0" y="0"/>
                  </a:cxn>
                  <a:cxn ang="0">
                    <a:pos x="527" y="1"/>
                  </a:cxn>
                  <a:cxn ang="0">
                    <a:pos x="4985" y="1"/>
                  </a:cxn>
                  <a:cxn ang="0">
                    <a:pos x="4793" y="213"/>
                  </a:cxn>
                  <a:cxn ang="0">
                    <a:pos x="202" y="213"/>
                  </a:cxn>
                </a:cxnLst>
                <a:rect l="0" t="0" r="r" b="b"/>
                <a:pathLst>
                  <a:path w="4985" h="213">
                    <a:moveTo>
                      <a:pt x="202" y="213"/>
                    </a:moveTo>
                    <a:cubicBezTo>
                      <a:pt x="132" y="213"/>
                      <a:pt x="0" y="113"/>
                      <a:pt x="0" y="0"/>
                    </a:cubicBezTo>
                    <a:lnTo>
                      <a:pt x="527" y="1"/>
                    </a:lnTo>
                    <a:lnTo>
                      <a:pt x="4985" y="1"/>
                    </a:lnTo>
                    <a:cubicBezTo>
                      <a:pt x="4985" y="114"/>
                      <a:pt x="4863" y="213"/>
                      <a:pt x="4793" y="213"/>
                    </a:cubicBezTo>
                    <a:lnTo>
                      <a:pt x="202" y="213"/>
                    </a:lnTo>
                    <a:close/>
                  </a:path>
                </a:pathLst>
              </a:custGeom>
              <a:gradFill rotWithShape="1">
                <a:gsLst>
                  <a:gs pos="0">
                    <a:schemeClr val="accent1">
                      <a:gamma/>
                      <a:tint val="73725"/>
                      <a:invGamma/>
                    </a:schemeClr>
                  </a:gs>
                  <a:gs pos="100000">
                    <a:schemeClr val="accent1"/>
                  </a:gs>
                </a:gsLst>
                <a:lin ang="5400000" scaled="1"/>
              </a:gradFill>
              <a:ln w="9525" cap="rnd">
                <a:noFill/>
                <a:prstDash val="solid"/>
                <a:round/>
                <a:headEnd/>
                <a:tailEnd/>
              </a:ln>
            </p:spPr>
            <p:txBody>
              <a:bodyPr/>
              <a:lstStyle/>
              <a:p>
                <a:pPr>
                  <a:defRPr/>
                </a:pPr>
                <a:endParaRPr lang="en-US">
                  <a:ea typeface="+mn-ea"/>
                </a:endParaRPr>
              </a:p>
            </p:txBody>
          </p:sp>
          <p:sp>
            <p:nvSpPr>
              <p:cNvPr id="9" name="Freeform 11"/>
              <p:cNvSpPr>
                <a:spLocks/>
              </p:cNvSpPr>
              <p:nvPr/>
            </p:nvSpPr>
            <p:spPr bwMode="auto">
              <a:xfrm>
                <a:off x="432" y="1488"/>
                <a:ext cx="4944" cy="148"/>
              </a:xfrm>
              <a:custGeom>
                <a:avLst/>
                <a:gdLst/>
                <a:ahLst/>
                <a:cxnLst>
                  <a:cxn ang="0">
                    <a:pos x="220" y="0"/>
                  </a:cxn>
                  <a:cxn ang="0">
                    <a:pos x="0" y="146"/>
                  </a:cxn>
                  <a:cxn ang="0">
                    <a:pos x="541" y="148"/>
                  </a:cxn>
                  <a:cxn ang="0">
                    <a:pos x="4971" y="146"/>
                  </a:cxn>
                  <a:cxn ang="0">
                    <a:pos x="4726" y="0"/>
                  </a:cxn>
                  <a:cxn ang="0">
                    <a:pos x="220" y="0"/>
                  </a:cxn>
                </a:cxnLst>
                <a:rect l="0" t="0" r="r" b="b"/>
                <a:pathLst>
                  <a:path w="4971" h="148">
                    <a:moveTo>
                      <a:pt x="220" y="0"/>
                    </a:moveTo>
                    <a:cubicBezTo>
                      <a:pt x="152" y="0"/>
                      <a:pt x="0" y="65"/>
                      <a:pt x="0" y="146"/>
                    </a:cubicBezTo>
                    <a:lnTo>
                      <a:pt x="541" y="148"/>
                    </a:lnTo>
                    <a:lnTo>
                      <a:pt x="4971" y="146"/>
                    </a:lnTo>
                    <a:cubicBezTo>
                      <a:pt x="4971" y="65"/>
                      <a:pt x="4794" y="0"/>
                      <a:pt x="4726" y="0"/>
                    </a:cubicBezTo>
                    <a:lnTo>
                      <a:pt x="220" y="0"/>
                    </a:lnTo>
                    <a:close/>
                  </a:path>
                </a:pathLst>
              </a:custGeom>
              <a:gradFill rotWithShape="1">
                <a:gsLst>
                  <a:gs pos="0">
                    <a:schemeClr val="accent1">
                      <a:gamma/>
                      <a:tint val="57255"/>
                      <a:invGamma/>
                    </a:schemeClr>
                  </a:gs>
                  <a:gs pos="100000">
                    <a:schemeClr val="accent1"/>
                  </a:gs>
                </a:gsLst>
                <a:lin ang="5400000" scaled="1"/>
              </a:gradFill>
              <a:ln w="9525" cap="rnd">
                <a:noFill/>
                <a:prstDash val="solid"/>
                <a:round/>
                <a:headEnd/>
                <a:tailEnd/>
              </a:ln>
            </p:spPr>
            <p:txBody>
              <a:bodyPr/>
              <a:lstStyle/>
              <a:p>
                <a:pPr>
                  <a:defRPr/>
                </a:pPr>
                <a:endParaRPr lang="en-US">
                  <a:ea typeface="+mn-ea"/>
                </a:endParaRPr>
              </a:p>
            </p:txBody>
          </p:sp>
          <p:sp>
            <p:nvSpPr>
              <p:cNvPr id="10" name="Freeform 12"/>
              <p:cNvSpPr>
                <a:spLocks/>
              </p:cNvSpPr>
              <p:nvPr/>
            </p:nvSpPr>
            <p:spPr bwMode="auto">
              <a:xfrm flipV="1">
                <a:off x="432" y="1632"/>
                <a:ext cx="4944" cy="96"/>
              </a:xfrm>
              <a:custGeom>
                <a:avLst/>
                <a:gdLst/>
                <a:ahLst/>
                <a:cxnLst>
                  <a:cxn ang="0">
                    <a:pos x="220" y="0"/>
                  </a:cxn>
                  <a:cxn ang="0">
                    <a:pos x="0" y="146"/>
                  </a:cxn>
                  <a:cxn ang="0">
                    <a:pos x="541" y="148"/>
                  </a:cxn>
                  <a:cxn ang="0">
                    <a:pos x="4971" y="146"/>
                  </a:cxn>
                  <a:cxn ang="0">
                    <a:pos x="4726" y="0"/>
                  </a:cxn>
                  <a:cxn ang="0">
                    <a:pos x="220" y="0"/>
                  </a:cxn>
                </a:cxnLst>
                <a:rect l="0" t="0" r="r" b="b"/>
                <a:pathLst>
                  <a:path w="4971" h="148">
                    <a:moveTo>
                      <a:pt x="220" y="0"/>
                    </a:moveTo>
                    <a:cubicBezTo>
                      <a:pt x="152" y="0"/>
                      <a:pt x="0" y="65"/>
                      <a:pt x="0" y="146"/>
                    </a:cubicBezTo>
                    <a:lnTo>
                      <a:pt x="541" y="148"/>
                    </a:lnTo>
                    <a:lnTo>
                      <a:pt x="4971" y="146"/>
                    </a:lnTo>
                    <a:cubicBezTo>
                      <a:pt x="4971" y="65"/>
                      <a:pt x="4794" y="0"/>
                      <a:pt x="4726" y="0"/>
                    </a:cubicBezTo>
                    <a:lnTo>
                      <a:pt x="220" y="0"/>
                    </a:lnTo>
                    <a:close/>
                  </a:path>
                </a:pathLst>
              </a:custGeom>
              <a:gradFill rotWithShape="0">
                <a:gsLst>
                  <a:gs pos="0">
                    <a:schemeClr val="accent1"/>
                  </a:gs>
                  <a:gs pos="100000">
                    <a:schemeClr val="accent1">
                      <a:gamma/>
                      <a:shade val="62745"/>
                      <a:invGamma/>
                    </a:schemeClr>
                  </a:gs>
                </a:gsLst>
                <a:lin ang="5400000" scaled="1"/>
              </a:gradFill>
              <a:ln w="9525" cap="rnd">
                <a:noFill/>
                <a:prstDash val="solid"/>
                <a:round/>
                <a:headEnd/>
                <a:tailEnd/>
              </a:ln>
            </p:spPr>
            <p:txBody>
              <a:bodyPr/>
              <a:lstStyle/>
              <a:p>
                <a:pPr>
                  <a:defRPr/>
                </a:pPr>
                <a:endParaRPr lang="en-US">
                  <a:ea typeface="+mn-ea"/>
                </a:endParaRPr>
              </a:p>
            </p:txBody>
          </p:sp>
        </p:grpSp>
      </p:grpSp>
      <p:sp>
        <p:nvSpPr>
          <p:cNvPr id="140293" name="Rectangle 5"/>
          <p:cNvSpPr>
            <a:spLocks noGrp="1" noChangeArrowheads="1"/>
          </p:cNvSpPr>
          <p:nvPr>
            <p:ph type="subTitle" idx="1"/>
          </p:nvPr>
        </p:nvSpPr>
        <p:spPr>
          <a:xfrm>
            <a:off x="1371600" y="2914650"/>
            <a:ext cx="6400800" cy="1314450"/>
          </a:xfrm>
        </p:spPr>
        <p:txBody>
          <a:bodyPr/>
          <a:lstStyle>
            <a:lvl1pPr marL="0" indent="0" algn="ctr">
              <a:buFont typeface="Times" pitchFamily="18" charset="0"/>
              <a:buNone/>
              <a:defRPr b="1"/>
            </a:lvl1pPr>
          </a:lstStyle>
          <a:p>
            <a:r>
              <a:rPr lang="en-US"/>
              <a:t>Click to edit Master subtitle style</a:t>
            </a:r>
          </a:p>
        </p:txBody>
      </p:sp>
      <p:sp>
        <p:nvSpPr>
          <p:cNvPr id="140301" name="Rectangle 13"/>
          <p:cNvSpPr>
            <a:spLocks noGrp="1" noChangeArrowheads="1"/>
          </p:cNvSpPr>
          <p:nvPr>
            <p:ph type="ctrTitle"/>
          </p:nvPr>
        </p:nvSpPr>
        <p:spPr>
          <a:xfrm>
            <a:off x="1308100" y="1788319"/>
            <a:ext cx="6705600" cy="783431"/>
          </a:xfrm>
        </p:spPr>
        <p:txBody>
          <a:bodyPr/>
          <a:lstStyle>
            <a:lvl1pPr>
              <a:defRPr/>
            </a:lvl1pPr>
          </a:lstStyle>
          <a:p>
            <a:r>
              <a:rPr lang="en-US"/>
              <a:t>Click to edit Master title style</a:t>
            </a:r>
          </a:p>
        </p:txBody>
      </p:sp>
      <p:sp>
        <p:nvSpPr>
          <p:cNvPr id="11" name="Rectangle 2"/>
          <p:cNvSpPr>
            <a:spLocks noGrp="1" noChangeArrowheads="1"/>
          </p:cNvSpPr>
          <p:nvPr>
            <p:ph type="dt" sz="half" idx="10"/>
          </p:nvPr>
        </p:nvSpPr>
        <p:spPr>
          <a:xfrm>
            <a:off x="152400" y="4686300"/>
            <a:ext cx="1905000" cy="342900"/>
          </a:xfrm>
        </p:spPr>
        <p:txBody>
          <a:bodyPr/>
          <a:lstStyle>
            <a:lvl1pPr>
              <a:defRPr smtClean="0"/>
            </a:lvl1pPr>
          </a:lstStyle>
          <a:p>
            <a:pPr>
              <a:defRPr/>
            </a:pPr>
            <a:fld id="{08011308-FDAD-45DC-9832-206BA747FF8A}" type="datetime1">
              <a:rPr lang="en-US"/>
              <a:pPr>
                <a:defRPr/>
              </a:pPr>
              <a:t>7/2/2014</a:t>
            </a:fld>
            <a:endParaRPr lang="en-US"/>
          </a:p>
        </p:txBody>
      </p:sp>
      <p:sp>
        <p:nvSpPr>
          <p:cNvPr id="12" name="Rectangle 3"/>
          <p:cNvSpPr>
            <a:spLocks noGrp="1" noChangeArrowheads="1"/>
          </p:cNvSpPr>
          <p:nvPr>
            <p:ph type="ftr" sz="quarter" idx="11"/>
          </p:nvPr>
        </p:nvSpPr>
        <p:spPr>
          <a:xfrm>
            <a:off x="2133600" y="4686300"/>
            <a:ext cx="4876800" cy="342900"/>
          </a:xfrm>
        </p:spPr>
        <p:txBody>
          <a:bodyPr/>
          <a:lstStyle>
            <a:lvl1pPr>
              <a:defRPr smtClean="0"/>
            </a:lvl1pPr>
          </a:lstStyle>
          <a:p>
            <a:pPr>
              <a:defRPr/>
            </a:pPr>
            <a:endParaRPr lang="en-US"/>
          </a:p>
        </p:txBody>
      </p:sp>
      <p:sp>
        <p:nvSpPr>
          <p:cNvPr id="13" name="Rectangle 4"/>
          <p:cNvSpPr>
            <a:spLocks noGrp="1" noChangeArrowheads="1"/>
          </p:cNvSpPr>
          <p:nvPr>
            <p:ph type="sldNum" sz="quarter" idx="12"/>
          </p:nvPr>
        </p:nvSpPr>
        <p:spPr>
          <a:xfrm>
            <a:off x="7086600" y="4686300"/>
            <a:ext cx="1905000" cy="342900"/>
          </a:xfrm>
        </p:spPr>
        <p:txBody>
          <a:bodyPr/>
          <a:lstStyle>
            <a:lvl1pPr>
              <a:defRPr smtClean="0"/>
            </a:lvl1pPr>
          </a:lstStyle>
          <a:p>
            <a:pPr>
              <a:defRPr/>
            </a:pPr>
            <a:fld id="{797CBC12-7AE8-4343-AEC5-5229779AAA87}" type="slidenum">
              <a:rPr lang="en-US"/>
              <a:pPr>
                <a:defRPr/>
              </a:pPr>
              <a:t>‹#›</a:t>
            </a:fld>
            <a:endParaRPr lang="en-US"/>
          </a:p>
        </p:txBody>
      </p:sp>
    </p:spTree>
    <p:extLst>
      <p:ext uri="{BB962C8B-B14F-4D97-AF65-F5344CB8AC3E}">
        <p14:creationId xmlns:p14="http://schemas.microsoft.com/office/powerpoint/2010/main" val="213712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38356ED2-31FD-4629-8399-01E0BF4774A7}" type="datetime1">
              <a:rPr lang="en-US"/>
              <a:pPr>
                <a:defRPr/>
              </a:pPr>
              <a:t>7/2/2014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532F3CE9-B9EE-4F7B-88FB-3FD2BB871DF3}" type="slidenum">
              <a:rPr lang="en-US"/>
              <a:pPr>
                <a:defRPr/>
              </a:pPr>
              <a:t>‹#›</a:t>
            </a:fld>
            <a:endParaRPr lang="en-US"/>
          </a:p>
        </p:txBody>
      </p:sp>
    </p:spTree>
    <p:extLst>
      <p:ext uri="{BB962C8B-B14F-4D97-AF65-F5344CB8AC3E}">
        <p14:creationId xmlns:p14="http://schemas.microsoft.com/office/powerpoint/2010/main" val="693534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36816378-B1D6-4ECC-BFF9-A1929C718D83}" type="datetime1">
              <a:rPr lang="en-US"/>
              <a:pPr>
                <a:defRPr/>
              </a:pPr>
              <a:t>7/2/2014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243EBCE8-C2B4-42BE-BC6F-B25D67AB8A88}" type="slidenum">
              <a:rPr lang="en-US"/>
              <a:pPr>
                <a:defRPr/>
              </a:pPr>
              <a:t>‹#›</a:t>
            </a:fld>
            <a:endParaRPr lang="en-US"/>
          </a:p>
        </p:txBody>
      </p:sp>
    </p:spTree>
    <p:extLst>
      <p:ext uri="{BB962C8B-B14F-4D97-AF65-F5344CB8AC3E}">
        <p14:creationId xmlns:p14="http://schemas.microsoft.com/office/powerpoint/2010/main" val="80397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371600"/>
            <a:ext cx="3581400" cy="325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581400" cy="325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43079A20-A5D2-4ABB-8497-583255B371A2}" type="datetime1">
              <a:rPr lang="en-US"/>
              <a:pPr>
                <a:defRPr/>
              </a:pPr>
              <a:t>7/2/2014</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108383D5-F6B7-4FFD-8DD4-97C3BA354EFC}" type="slidenum">
              <a:rPr lang="en-US"/>
              <a:pPr>
                <a:defRPr/>
              </a:pPr>
              <a:t>‹#›</a:t>
            </a:fld>
            <a:endParaRPr lang="en-US"/>
          </a:p>
        </p:txBody>
      </p:sp>
    </p:spTree>
    <p:extLst>
      <p:ext uri="{BB962C8B-B14F-4D97-AF65-F5344CB8AC3E}">
        <p14:creationId xmlns:p14="http://schemas.microsoft.com/office/powerpoint/2010/main" val="807432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838E3020-7439-465A-A100-C77F9B535C36}" type="datetime1">
              <a:rPr lang="en-US"/>
              <a:pPr>
                <a:defRPr/>
              </a:pPr>
              <a:t>7/2/2014</a:t>
            </a:fld>
            <a:endParaRPr lang="en-US"/>
          </a:p>
        </p:txBody>
      </p:sp>
      <p:sp>
        <p:nvSpPr>
          <p:cNvPr id="8" name="Rectangle 3"/>
          <p:cNvSpPr>
            <a:spLocks noGrp="1" noChangeArrowheads="1"/>
          </p:cNvSpPr>
          <p:nvPr>
            <p:ph type="ftr" sz="quarter" idx="11"/>
          </p:nvPr>
        </p:nvSpPr>
        <p:spPr>
          <a:ln/>
        </p:spPr>
        <p:txBody>
          <a:bodyPr/>
          <a:lstStyle>
            <a:lvl1pPr>
              <a:defRPr/>
            </a:lvl1pPr>
          </a:lstStyle>
          <a:p>
            <a:pPr>
              <a:defRPr/>
            </a:pPr>
            <a:endParaRPr lang="en-US"/>
          </a:p>
        </p:txBody>
      </p:sp>
      <p:sp>
        <p:nvSpPr>
          <p:cNvPr id="9" name="Rectangle 4"/>
          <p:cNvSpPr>
            <a:spLocks noGrp="1" noChangeArrowheads="1"/>
          </p:cNvSpPr>
          <p:nvPr>
            <p:ph type="sldNum" sz="quarter" idx="12"/>
          </p:nvPr>
        </p:nvSpPr>
        <p:spPr>
          <a:ln/>
        </p:spPr>
        <p:txBody>
          <a:bodyPr/>
          <a:lstStyle>
            <a:lvl1pPr>
              <a:defRPr/>
            </a:lvl1pPr>
          </a:lstStyle>
          <a:p>
            <a:pPr>
              <a:defRPr/>
            </a:pPr>
            <a:fld id="{4C058500-DF5E-447A-898D-1CD76D4C685D}" type="slidenum">
              <a:rPr lang="en-US"/>
              <a:pPr>
                <a:defRPr/>
              </a:pPr>
              <a:t>‹#›</a:t>
            </a:fld>
            <a:endParaRPr lang="en-US"/>
          </a:p>
        </p:txBody>
      </p:sp>
    </p:spTree>
    <p:extLst>
      <p:ext uri="{BB962C8B-B14F-4D97-AF65-F5344CB8AC3E}">
        <p14:creationId xmlns:p14="http://schemas.microsoft.com/office/powerpoint/2010/main" val="1328396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03C5F000-0D5E-44A4-84BB-9588DA44AC77}" type="datetime1">
              <a:rPr lang="en-US"/>
              <a:pPr>
                <a:defRPr/>
              </a:pPr>
              <a:t>7/2/2014</a:t>
            </a:fld>
            <a:endParaRPr lang="en-US"/>
          </a:p>
        </p:txBody>
      </p:sp>
      <p:sp>
        <p:nvSpPr>
          <p:cNvPr id="4" name="Rectangle 3"/>
          <p:cNvSpPr>
            <a:spLocks noGrp="1" noChangeArrowheads="1"/>
          </p:cNvSpPr>
          <p:nvPr>
            <p:ph type="ftr" sz="quarter" idx="11"/>
          </p:nvPr>
        </p:nvSpPr>
        <p:spPr>
          <a:ln/>
        </p:spPr>
        <p:txBody>
          <a:bodyPr/>
          <a:lstStyle>
            <a:lvl1pPr>
              <a:defRPr/>
            </a:lvl1pPr>
          </a:lstStyle>
          <a:p>
            <a:pPr>
              <a:defRPr/>
            </a:pPr>
            <a:endParaRPr lang="en-US"/>
          </a:p>
        </p:txBody>
      </p:sp>
      <p:sp>
        <p:nvSpPr>
          <p:cNvPr id="5" name="Rectangle 4"/>
          <p:cNvSpPr>
            <a:spLocks noGrp="1" noChangeArrowheads="1"/>
          </p:cNvSpPr>
          <p:nvPr>
            <p:ph type="sldNum" sz="quarter" idx="12"/>
          </p:nvPr>
        </p:nvSpPr>
        <p:spPr>
          <a:ln/>
        </p:spPr>
        <p:txBody>
          <a:bodyPr/>
          <a:lstStyle>
            <a:lvl1pPr>
              <a:defRPr/>
            </a:lvl1pPr>
          </a:lstStyle>
          <a:p>
            <a:pPr>
              <a:defRPr/>
            </a:pPr>
            <a:fld id="{ADC42AAA-0B84-4686-A628-0BDF0696BAF6}" type="slidenum">
              <a:rPr lang="en-US"/>
              <a:pPr>
                <a:defRPr/>
              </a:pPr>
              <a:t>‹#›</a:t>
            </a:fld>
            <a:endParaRPr lang="en-US"/>
          </a:p>
        </p:txBody>
      </p:sp>
    </p:spTree>
    <p:extLst>
      <p:ext uri="{BB962C8B-B14F-4D97-AF65-F5344CB8AC3E}">
        <p14:creationId xmlns:p14="http://schemas.microsoft.com/office/powerpoint/2010/main" val="887842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C2C2D9FB-3F5B-4870-8EC4-891DBADDD59C}" type="datetime1">
              <a:rPr lang="en-US"/>
              <a:pPr>
                <a:defRPr/>
              </a:pPr>
              <a:t>7/2/2014</a:t>
            </a:fld>
            <a:endParaRPr lang="en-US"/>
          </a:p>
        </p:txBody>
      </p:sp>
      <p:sp>
        <p:nvSpPr>
          <p:cNvPr id="3" name="Rectangle 3"/>
          <p:cNvSpPr>
            <a:spLocks noGrp="1" noChangeArrowheads="1"/>
          </p:cNvSpPr>
          <p:nvPr>
            <p:ph type="ftr" sz="quarter" idx="11"/>
          </p:nvPr>
        </p:nvSpPr>
        <p:spPr>
          <a:ln/>
        </p:spPr>
        <p:txBody>
          <a:bodyPr/>
          <a:lstStyle>
            <a:lvl1pPr>
              <a:defRPr/>
            </a:lvl1pPr>
          </a:lstStyle>
          <a:p>
            <a:pPr>
              <a:defRPr/>
            </a:pPr>
            <a:endParaRPr lang="en-US"/>
          </a:p>
        </p:txBody>
      </p:sp>
      <p:sp>
        <p:nvSpPr>
          <p:cNvPr id="4" name="Rectangle 4"/>
          <p:cNvSpPr>
            <a:spLocks noGrp="1" noChangeArrowheads="1"/>
          </p:cNvSpPr>
          <p:nvPr>
            <p:ph type="sldNum" sz="quarter" idx="12"/>
          </p:nvPr>
        </p:nvSpPr>
        <p:spPr>
          <a:ln/>
        </p:spPr>
        <p:txBody>
          <a:bodyPr/>
          <a:lstStyle>
            <a:lvl1pPr>
              <a:defRPr/>
            </a:lvl1pPr>
          </a:lstStyle>
          <a:p>
            <a:pPr>
              <a:defRPr/>
            </a:pPr>
            <a:fld id="{97C7EE83-E7A0-4538-BABF-5C9C559BD295}" type="slidenum">
              <a:rPr lang="en-US"/>
              <a:pPr>
                <a:defRPr/>
              </a:pPr>
              <a:t>‹#›</a:t>
            </a:fld>
            <a:endParaRPr lang="en-US"/>
          </a:p>
        </p:txBody>
      </p:sp>
    </p:spTree>
    <p:extLst>
      <p:ext uri="{BB962C8B-B14F-4D97-AF65-F5344CB8AC3E}">
        <p14:creationId xmlns:p14="http://schemas.microsoft.com/office/powerpoint/2010/main" val="12667833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1E72EA9B-8647-4129-BA32-C9B2DBCF49DE}" type="datetime1">
              <a:rPr lang="en-US"/>
              <a:pPr>
                <a:defRPr/>
              </a:pPr>
              <a:t>7/2/2014</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7AA47D0A-9581-4D46-A805-20EEEC4A7E3D}" type="slidenum">
              <a:rPr lang="en-US"/>
              <a:pPr>
                <a:defRPr/>
              </a:pPr>
              <a:t>‹#›</a:t>
            </a:fld>
            <a:endParaRPr lang="en-US"/>
          </a:p>
        </p:txBody>
      </p:sp>
    </p:spTree>
    <p:extLst>
      <p:ext uri="{BB962C8B-B14F-4D97-AF65-F5344CB8AC3E}">
        <p14:creationId xmlns:p14="http://schemas.microsoft.com/office/powerpoint/2010/main" val="45442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2"/>
          <p:cNvSpPr>
            <a:spLocks noGrp="1" noChangeArrowheads="1"/>
          </p:cNvSpPr>
          <p:nvPr>
            <p:ph type="dt" sz="half" idx="10"/>
          </p:nvPr>
        </p:nvSpPr>
        <p:spPr>
          <a:ln/>
        </p:spPr>
        <p:txBody>
          <a:bodyPr/>
          <a:lstStyle>
            <a:lvl1pPr>
              <a:defRPr/>
            </a:lvl1pPr>
          </a:lstStyle>
          <a:p>
            <a:pPr>
              <a:defRPr/>
            </a:pPr>
            <a:fld id="{BF6E3A00-42AC-4386-A3BF-530449E9CFBA}" type="datetime1">
              <a:rPr lang="en-US"/>
              <a:pPr>
                <a:defRPr/>
              </a:pPr>
              <a:t>7/2/2014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09BA71FB-3A07-4E9B-BC04-9E32ED32F261}" type="slidenum">
              <a:rPr lang="en-US"/>
              <a:pPr>
                <a:defRPr/>
              </a:pPr>
              <a:t>‹#›</a:t>
            </a:fld>
            <a:endParaRPr lang="en-US"/>
          </a:p>
        </p:txBody>
      </p:sp>
    </p:spTree>
    <p:extLst>
      <p:ext uri="{BB962C8B-B14F-4D97-AF65-F5344CB8AC3E}">
        <p14:creationId xmlns:p14="http://schemas.microsoft.com/office/powerpoint/2010/main" val="28752798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3293ABF3-207C-4600-AB15-81AB30380CB5}" type="datetime1">
              <a:rPr lang="en-US"/>
              <a:pPr>
                <a:defRPr/>
              </a:pPr>
              <a:t>7/2/2014</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9E501D63-FCC3-4658-8440-8D209B39791E}" type="slidenum">
              <a:rPr lang="en-US"/>
              <a:pPr>
                <a:defRPr/>
              </a:pPr>
              <a:t>‹#›</a:t>
            </a:fld>
            <a:endParaRPr lang="en-US"/>
          </a:p>
        </p:txBody>
      </p:sp>
    </p:spTree>
    <p:extLst>
      <p:ext uri="{BB962C8B-B14F-4D97-AF65-F5344CB8AC3E}">
        <p14:creationId xmlns:p14="http://schemas.microsoft.com/office/powerpoint/2010/main" val="23533164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8EE1B421-5CF3-4DB4-B080-A064CE8EFC83}" type="datetime1">
              <a:rPr lang="en-US"/>
              <a:pPr>
                <a:defRPr/>
              </a:pPr>
              <a:t>7/2/2014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B6CA8040-9711-4930-B86B-C3F0AABF58AB}" type="slidenum">
              <a:rPr lang="en-US"/>
              <a:pPr>
                <a:defRPr/>
              </a:pPr>
              <a:t>‹#›</a:t>
            </a:fld>
            <a:endParaRPr lang="en-US"/>
          </a:p>
        </p:txBody>
      </p:sp>
    </p:spTree>
    <p:extLst>
      <p:ext uri="{BB962C8B-B14F-4D97-AF65-F5344CB8AC3E}">
        <p14:creationId xmlns:p14="http://schemas.microsoft.com/office/powerpoint/2010/main" val="18721491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514350"/>
            <a:ext cx="1828800" cy="4114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514350"/>
            <a:ext cx="5334000" cy="4114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CF210C50-B86D-46D0-A312-0D47DD0EE6B8}" type="datetime1">
              <a:rPr lang="en-US"/>
              <a:pPr>
                <a:defRPr/>
              </a:pPr>
              <a:t>7/2/2014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2A2FD701-37FE-47A6-83E3-E071631D2CC1}" type="slidenum">
              <a:rPr lang="en-US"/>
              <a:pPr>
                <a:defRPr/>
              </a:pPr>
              <a:t>‹#›</a:t>
            </a:fld>
            <a:endParaRPr lang="en-US"/>
          </a:p>
        </p:txBody>
      </p:sp>
    </p:spTree>
    <p:extLst>
      <p:ext uri="{BB962C8B-B14F-4D97-AF65-F5344CB8AC3E}">
        <p14:creationId xmlns:p14="http://schemas.microsoft.com/office/powerpoint/2010/main" val="51374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177BAFB9-0B59-40CC-8E5E-246BDCF72F12}" type="datetime1">
              <a:rPr lang="en-US"/>
              <a:pPr>
                <a:defRPr/>
              </a:pPr>
              <a:t>7/2/2014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DC1FFD70-F651-48DA-81DD-C7FA18583F58}" type="slidenum">
              <a:rPr lang="en-US"/>
              <a:pPr>
                <a:defRPr/>
              </a:pPr>
              <a:t>‹#›</a:t>
            </a:fld>
            <a:endParaRPr lang="en-US"/>
          </a:p>
        </p:txBody>
      </p:sp>
    </p:spTree>
    <p:extLst>
      <p:ext uri="{BB962C8B-B14F-4D97-AF65-F5344CB8AC3E}">
        <p14:creationId xmlns:p14="http://schemas.microsoft.com/office/powerpoint/2010/main" val="2999109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371600"/>
            <a:ext cx="3581400" cy="325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581400" cy="325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31E783C6-856F-4DEC-9222-73284E268365}" type="datetime1">
              <a:rPr lang="en-US"/>
              <a:pPr>
                <a:defRPr/>
              </a:pPr>
              <a:t>7/2/2014</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C08F3961-D8B2-40F9-92F7-FEE695A0C717}" type="slidenum">
              <a:rPr lang="en-US"/>
              <a:pPr>
                <a:defRPr/>
              </a:pPr>
              <a:t>‹#›</a:t>
            </a:fld>
            <a:endParaRPr lang="en-US"/>
          </a:p>
        </p:txBody>
      </p:sp>
    </p:spTree>
    <p:extLst>
      <p:ext uri="{BB962C8B-B14F-4D97-AF65-F5344CB8AC3E}">
        <p14:creationId xmlns:p14="http://schemas.microsoft.com/office/powerpoint/2010/main" val="415450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CA6C120D-CD8B-4ADA-90BD-B74AF522E463}" type="datetime1">
              <a:rPr lang="en-US"/>
              <a:pPr>
                <a:defRPr/>
              </a:pPr>
              <a:t>7/2/2014</a:t>
            </a:fld>
            <a:endParaRPr lang="en-US"/>
          </a:p>
        </p:txBody>
      </p:sp>
      <p:sp>
        <p:nvSpPr>
          <p:cNvPr id="8" name="Rectangle 3"/>
          <p:cNvSpPr>
            <a:spLocks noGrp="1" noChangeArrowheads="1"/>
          </p:cNvSpPr>
          <p:nvPr>
            <p:ph type="ftr" sz="quarter" idx="11"/>
          </p:nvPr>
        </p:nvSpPr>
        <p:spPr>
          <a:ln/>
        </p:spPr>
        <p:txBody>
          <a:bodyPr/>
          <a:lstStyle>
            <a:lvl1pPr>
              <a:defRPr/>
            </a:lvl1pPr>
          </a:lstStyle>
          <a:p>
            <a:pPr>
              <a:defRPr/>
            </a:pPr>
            <a:endParaRPr lang="en-US"/>
          </a:p>
        </p:txBody>
      </p:sp>
      <p:sp>
        <p:nvSpPr>
          <p:cNvPr id="9" name="Rectangle 4"/>
          <p:cNvSpPr>
            <a:spLocks noGrp="1" noChangeArrowheads="1"/>
          </p:cNvSpPr>
          <p:nvPr>
            <p:ph type="sldNum" sz="quarter" idx="12"/>
          </p:nvPr>
        </p:nvSpPr>
        <p:spPr>
          <a:ln/>
        </p:spPr>
        <p:txBody>
          <a:bodyPr/>
          <a:lstStyle>
            <a:lvl1pPr>
              <a:defRPr/>
            </a:lvl1pPr>
          </a:lstStyle>
          <a:p>
            <a:pPr>
              <a:defRPr/>
            </a:pPr>
            <a:fld id="{DECF0140-432E-40E2-882F-825FA612E614}" type="slidenum">
              <a:rPr lang="en-US"/>
              <a:pPr>
                <a:defRPr/>
              </a:pPr>
              <a:t>‹#›</a:t>
            </a:fld>
            <a:endParaRPr lang="en-US"/>
          </a:p>
        </p:txBody>
      </p:sp>
    </p:spTree>
    <p:extLst>
      <p:ext uri="{BB962C8B-B14F-4D97-AF65-F5344CB8AC3E}">
        <p14:creationId xmlns:p14="http://schemas.microsoft.com/office/powerpoint/2010/main" val="2058487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5507ACF6-DAEF-427F-A491-AF7F85F70BD2}" type="datetime1">
              <a:rPr lang="en-US"/>
              <a:pPr>
                <a:defRPr/>
              </a:pPr>
              <a:t>7/2/2014</a:t>
            </a:fld>
            <a:endParaRPr lang="en-US"/>
          </a:p>
        </p:txBody>
      </p:sp>
      <p:sp>
        <p:nvSpPr>
          <p:cNvPr id="4" name="Rectangle 3"/>
          <p:cNvSpPr>
            <a:spLocks noGrp="1" noChangeArrowheads="1"/>
          </p:cNvSpPr>
          <p:nvPr>
            <p:ph type="ftr" sz="quarter" idx="11"/>
          </p:nvPr>
        </p:nvSpPr>
        <p:spPr>
          <a:ln/>
        </p:spPr>
        <p:txBody>
          <a:bodyPr/>
          <a:lstStyle>
            <a:lvl1pPr>
              <a:defRPr/>
            </a:lvl1pPr>
          </a:lstStyle>
          <a:p>
            <a:pPr>
              <a:defRPr/>
            </a:pPr>
            <a:endParaRPr lang="en-US"/>
          </a:p>
        </p:txBody>
      </p:sp>
      <p:sp>
        <p:nvSpPr>
          <p:cNvPr id="5" name="Rectangle 4"/>
          <p:cNvSpPr>
            <a:spLocks noGrp="1" noChangeArrowheads="1"/>
          </p:cNvSpPr>
          <p:nvPr>
            <p:ph type="sldNum" sz="quarter" idx="12"/>
          </p:nvPr>
        </p:nvSpPr>
        <p:spPr>
          <a:ln/>
        </p:spPr>
        <p:txBody>
          <a:bodyPr/>
          <a:lstStyle>
            <a:lvl1pPr>
              <a:defRPr/>
            </a:lvl1pPr>
          </a:lstStyle>
          <a:p>
            <a:pPr>
              <a:defRPr/>
            </a:pPr>
            <a:fld id="{26B4C71E-90AE-4C71-BE6E-A1036CF09AD3}" type="slidenum">
              <a:rPr lang="en-US"/>
              <a:pPr>
                <a:defRPr/>
              </a:pPr>
              <a:t>‹#›</a:t>
            </a:fld>
            <a:endParaRPr lang="en-US"/>
          </a:p>
        </p:txBody>
      </p:sp>
    </p:spTree>
    <p:extLst>
      <p:ext uri="{BB962C8B-B14F-4D97-AF65-F5344CB8AC3E}">
        <p14:creationId xmlns:p14="http://schemas.microsoft.com/office/powerpoint/2010/main" val="278828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8C1C950E-889B-448A-A28D-32075B03EF1C}" type="datetime1">
              <a:rPr lang="en-US"/>
              <a:pPr>
                <a:defRPr/>
              </a:pPr>
              <a:t>7/2/2014</a:t>
            </a:fld>
            <a:endParaRPr lang="en-US"/>
          </a:p>
        </p:txBody>
      </p:sp>
      <p:sp>
        <p:nvSpPr>
          <p:cNvPr id="3" name="Rectangle 3"/>
          <p:cNvSpPr>
            <a:spLocks noGrp="1" noChangeArrowheads="1"/>
          </p:cNvSpPr>
          <p:nvPr>
            <p:ph type="ftr" sz="quarter" idx="11"/>
          </p:nvPr>
        </p:nvSpPr>
        <p:spPr>
          <a:ln/>
        </p:spPr>
        <p:txBody>
          <a:bodyPr/>
          <a:lstStyle>
            <a:lvl1pPr>
              <a:defRPr/>
            </a:lvl1pPr>
          </a:lstStyle>
          <a:p>
            <a:pPr>
              <a:defRPr/>
            </a:pPr>
            <a:endParaRPr lang="en-US"/>
          </a:p>
        </p:txBody>
      </p:sp>
      <p:sp>
        <p:nvSpPr>
          <p:cNvPr id="4" name="Rectangle 4"/>
          <p:cNvSpPr>
            <a:spLocks noGrp="1" noChangeArrowheads="1"/>
          </p:cNvSpPr>
          <p:nvPr>
            <p:ph type="sldNum" sz="quarter" idx="12"/>
          </p:nvPr>
        </p:nvSpPr>
        <p:spPr>
          <a:ln/>
        </p:spPr>
        <p:txBody>
          <a:bodyPr/>
          <a:lstStyle>
            <a:lvl1pPr>
              <a:defRPr/>
            </a:lvl1pPr>
          </a:lstStyle>
          <a:p>
            <a:pPr>
              <a:defRPr/>
            </a:pPr>
            <a:fld id="{BBDBE36B-62F2-45DC-918B-02D1505438E9}" type="slidenum">
              <a:rPr lang="en-US"/>
              <a:pPr>
                <a:defRPr/>
              </a:pPr>
              <a:t>‹#›</a:t>
            </a:fld>
            <a:endParaRPr lang="en-US"/>
          </a:p>
        </p:txBody>
      </p:sp>
    </p:spTree>
    <p:extLst>
      <p:ext uri="{BB962C8B-B14F-4D97-AF65-F5344CB8AC3E}">
        <p14:creationId xmlns:p14="http://schemas.microsoft.com/office/powerpoint/2010/main" val="999432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412E657C-C69E-4EBD-9CED-E730A5ABE904}" type="datetime1">
              <a:rPr lang="en-US"/>
              <a:pPr>
                <a:defRPr/>
              </a:pPr>
              <a:t>7/2/2014</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E1153023-86BD-4AE9-88BD-C5D92A4B11E1}" type="slidenum">
              <a:rPr lang="en-US"/>
              <a:pPr>
                <a:defRPr/>
              </a:pPr>
              <a:t>‹#›</a:t>
            </a:fld>
            <a:endParaRPr lang="en-US"/>
          </a:p>
        </p:txBody>
      </p:sp>
    </p:spTree>
    <p:extLst>
      <p:ext uri="{BB962C8B-B14F-4D97-AF65-F5344CB8AC3E}">
        <p14:creationId xmlns:p14="http://schemas.microsoft.com/office/powerpoint/2010/main" val="37821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9F6F48DA-86D9-4466-BB27-254E817C43CA}" type="datetime1">
              <a:rPr lang="en-US"/>
              <a:pPr>
                <a:defRPr/>
              </a:pPr>
              <a:t>7/2/2014</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26765E68-32A8-431F-8BBA-2CA016BD0075}" type="slidenum">
              <a:rPr lang="en-US"/>
              <a:pPr>
                <a:defRPr/>
              </a:pPr>
              <a:t>‹#›</a:t>
            </a:fld>
            <a:endParaRPr lang="en-US"/>
          </a:p>
        </p:txBody>
      </p:sp>
    </p:spTree>
    <p:extLst>
      <p:ext uri="{BB962C8B-B14F-4D97-AF65-F5344CB8AC3E}">
        <p14:creationId xmlns:p14="http://schemas.microsoft.com/office/powerpoint/2010/main" val="156763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4D4D4D"/>
            </a:gs>
            <a:gs pos="100000">
              <a:srgbClr val="B2B2B2"/>
            </a:gs>
          </a:gsLst>
          <a:lin ang="5400000" scaled="1"/>
        </a:gra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dt" sz="half" idx="2"/>
          </p:nvPr>
        </p:nvSpPr>
        <p:spPr bwMode="auto">
          <a:xfrm>
            <a:off x="152400" y="4743450"/>
            <a:ext cx="1219200" cy="285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smtClean="0">
                <a:latin typeface="Arial" charset="0"/>
              </a:defRPr>
            </a:lvl1pPr>
          </a:lstStyle>
          <a:p>
            <a:pPr>
              <a:defRPr/>
            </a:pPr>
            <a:fld id="{A9A0BF99-1932-41CE-A0CB-0BACB8F45CF8}" type="datetime1">
              <a:rPr lang="en-US"/>
              <a:pPr>
                <a:defRPr/>
              </a:pPr>
              <a:t>7/2/2014</a:t>
            </a:fld>
            <a:endParaRPr lang="en-US"/>
          </a:p>
        </p:txBody>
      </p:sp>
      <p:sp>
        <p:nvSpPr>
          <p:cNvPr id="97283" name="Rectangle 3"/>
          <p:cNvSpPr>
            <a:spLocks noGrp="1" noChangeArrowheads="1"/>
          </p:cNvSpPr>
          <p:nvPr>
            <p:ph type="ftr" sz="quarter" idx="3"/>
          </p:nvPr>
        </p:nvSpPr>
        <p:spPr bwMode="auto">
          <a:xfrm>
            <a:off x="1447800" y="4743450"/>
            <a:ext cx="6324600" cy="285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smtClean="0">
                <a:latin typeface="Arial" charset="0"/>
              </a:defRPr>
            </a:lvl1pPr>
          </a:lstStyle>
          <a:p>
            <a:pPr>
              <a:defRPr/>
            </a:pPr>
            <a:endParaRPr lang="en-US"/>
          </a:p>
        </p:txBody>
      </p:sp>
      <p:sp>
        <p:nvSpPr>
          <p:cNvPr id="97284" name="Rectangle 4"/>
          <p:cNvSpPr>
            <a:spLocks noGrp="1" noChangeArrowheads="1"/>
          </p:cNvSpPr>
          <p:nvPr>
            <p:ph type="sldNum" sz="quarter" idx="4"/>
          </p:nvPr>
        </p:nvSpPr>
        <p:spPr bwMode="auto">
          <a:xfrm>
            <a:off x="7848600" y="4743450"/>
            <a:ext cx="1143000" cy="285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solidFill>
                  <a:schemeClr val="accent1"/>
                </a:solidFill>
                <a:latin typeface="Arial" charset="0"/>
              </a:defRPr>
            </a:lvl1pPr>
          </a:lstStyle>
          <a:p>
            <a:pPr>
              <a:defRPr/>
            </a:pPr>
            <a:fld id="{91BA62F8-8B7F-4E0B-885A-B25BAEAD508C}" type="slidenum">
              <a:rPr lang="en-US"/>
              <a:pPr>
                <a:defRPr/>
              </a:pPr>
              <a:t>‹#›</a:t>
            </a:fld>
            <a:endParaRPr lang="en-US"/>
          </a:p>
        </p:txBody>
      </p:sp>
      <p:sp>
        <p:nvSpPr>
          <p:cNvPr id="97285" name="Rectangle 5"/>
          <p:cNvSpPr>
            <a:spLocks noGrp="1" noChangeArrowheads="1"/>
          </p:cNvSpPr>
          <p:nvPr>
            <p:ph type="body" idx="1"/>
          </p:nvPr>
        </p:nvSpPr>
        <p:spPr bwMode="auto">
          <a:xfrm>
            <a:off x="914400" y="1371600"/>
            <a:ext cx="731520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030" name="Group 6"/>
          <p:cNvGrpSpPr>
            <a:grpSpLocks/>
          </p:cNvGrpSpPr>
          <p:nvPr/>
        </p:nvGrpSpPr>
        <p:grpSpPr bwMode="auto">
          <a:xfrm>
            <a:off x="914400" y="512763"/>
            <a:ext cx="7315200" cy="685800"/>
            <a:chOff x="576" y="430"/>
            <a:chExt cx="4608" cy="576"/>
          </a:xfrm>
        </p:grpSpPr>
        <p:sp>
          <p:nvSpPr>
            <p:cNvPr id="1032" name="AutoShape 7"/>
            <p:cNvSpPr>
              <a:spLocks noChangeArrowheads="1"/>
            </p:cNvSpPr>
            <p:nvPr/>
          </p:nvSpPr>
          <p:spPr bwMode="auto">
            <a:xfrm>
              <a:off x="576" y="430"/>
              <a:ext cx="4608" cy="576"/>
            </a:xfrm>
            <a:prstGeom prst="roundRect">
              <a:avLst>
                <a:gd name="adj" fmla="val 50000"/>
              </a:avLst>
            </a:prstGeom>
            <a:gradFill rotWithShape="1">
              <a:gsLst>
                <a:gs pos="0">
                  <a:schemeClr val="accent1"/>
                </a:gs>
                <a:gs pos="100000">
                  <a:srgbClr val="030857"/>
                </a:gs>
              </a:gsLst>
              <a:lin ang="5400000" scaled="1"/>
            </a:gradFill>
            <a:ln>
              <a:noFill/>
            </a:ln>
            <a:effectLst>
              <a:outerShdw dist="117088" dir="4648272" algn="ctr" rotWithShape="0">
                <a:schemeClr val="bg2">
                  <a:alpha val="50000"/>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33" name="Group 8"/>
            <p:cNvGrpSpPr>
              <a:grpSpLocks/>
            </p:cNvGrpSpPr>
            <p:nvPr/>
          </p:nvGrpSpPr>
          <p:grpSpPr bwMode="auto">
            <a:xfrm>
              <a:off x="576" y="447"/>
              <a:ext cx="4608" cy="541"/>
              <a:chOff x="316" y="216"/>
              <a:chExt cx="5171" cy="752"/>
            </a:xfrm>
          </p:grpSpPr>
          <p:sp>
            <p:nvSpPr>
              <p:cNvPr id="97289" name="AutoShape 9"/>
              <p:cNvSpPr>
                <a:spLocks noChangeArrowheads="1"/>
              </p:cNvSpPr>
              <p:nvPr/>
            </p:nvSpPr>
            <p:spPr bwMode="auto">
              <a:xfrm>
                <a:off x="316" y="216"/>
                <a:ext cx="5171" cy="752"/>
              </a:xfrm>
              <a:prstGeom prst="roundRect">
                <a:avLst>
                  <a:gd name="adj" fmla="val 50000"/>
                </a:avLst>
              </a:prstGeom>
              <a:gradFill rotWithShape="1">
                <a:gsLst>
                  <a:gs pos="0">
                    <a:schemeClr val="accent1">
                      <a:gamma/>
                      <a:shade val="46275"/>
                      <a:invGamma/>
                    </a:schemeClr>
                  </a:gs>
                  <a:gs pos="100000">
                    <a:schemeClr val="accent1"/>
                  </a:gs>
                </a:gsLst>
                <a:lin ang="5400000" scaled="1"/>
              </a:gradFill>
              <a:ln w="9525">
                <a:noFill/>
                <a:round/>
                <a:headEnd/>
                <a:tailEnd/>
              </a:ln>
              <a:effectLst/>
            </p:spPr>
            <p:txBody>
              <a:bodyPr wrap="none" anchor="ctr"/>
              <a:lstStyle/>
              <a:p>
                <a:pPr>
                  <a:defRPr/>
                </a:pPr>
                <a:endParaRPr lang="en-US"/>
              </a:p>
            </p:txBody>
          </p:sp>
          <p:sp>
            <p:nvSpPr>
              <p:cNvPr id="97290" name="Freeform 10"/>
              <p:cNvSpPr>
                <a:spLocks/>
              </p:cNvSpPr>
              <p:nvPr/>
            </p:nvSpPr>
            <p:spPr bwMode="auto">
              <a:xfrm>
                <a:off x="409" y="772"/>
                <a:ext cx="4985" cy="165"/>
              </a:xfrm>
              <a:custGeom>
                <a:avLst/>
                <a:gdLst/>
                <a:ahLst/>
                <a:cxnLst>
                  <a:cxn ang="0">
                    <a:pos x="202" y="213"/>
                  </a:cxn>
                  <a:cxn ang="0">
                    <a:pos x="0" y="0"/>
                  </a:cxn>
                  <a:cxn ang="0">
                    <a:pos x="527" y="1"/>
                  </a:cxn>
                  <a:cxn ang="0">
                    <a:pos x="4985" y="1"/>
                  </a:cxn>
                  <a:cxn ang="0">
                    <a:pos x="4793" y="213"/>
                  </a:cxn>
                  <a:cxn ang="0">
                    <a:pos x="202" y="213"/>
                  </a:cxn>
                </a:cxnLst>
                <a:rect l="0" t="0" r="r" b="b"/>
                <a:pathLst>
                  <a:path w="4985" h="213">
                    <a:moveTo>
                      <a:pt x="202" y="213"/>
                    </a:moveTo>
                    <a:cubicBezTo>
                      <a:pt x="132" y="213"/>
                      <a:pt x="0" y="113"/>
                      <a:pt x="0" y="0"/>
                    </a:cubicBezTo>
                    <a:lnTo>
                      <a:pt x="527" y="1"/>
                    </a:lnTo>
                    <a:lnTo>
                      <a:pt x="4985" y="1"/>
                    </a:lnTo>
                    <a:cubicBezTo>
                      <a:pt x="4985" y="114"/>
                      <a:pt x="4863" y="213"/>
                      <a:pt x="4793" y="213"/>
                    </a:cubicBezTo>
                    <a:lnTo>
                      <a:pt x="202" y="213"/>
                    </a:lnTo>
                    <a:close/>
                  </a:path>
                </a:pathLst>
              </a:custGeom>
              <a:gradFill rotWithShape="1">
                <a:gsLst>
                  <a:gs pos="0">
                    <a:schemeClr val="accent1">
                      <a:gamma/>
                      <a:tint val="73725"/>
                      <a:invGamma/>
                    </a:schemeClr>
                  </a:gs>
                  <a:gs pos="100000">
                    <a:schemeClr val="accent1"/>
                  </a:gs>
                </a:gsLst>
                <a:lin ang="5400000" scaled="1"/>
              </a:gradFill>
              <a:ln w="9525" cap="rnd">
                <a:noFill/>
                <a:prstDash val="solid"/>
                <a:round/>
                <a:headEnd/>
                <a:tailEnd/>
              </a:ln>
            </p:spPr>
            <p:txBody>
              <a:bodyPr/>
              <a:lstStyle/>
              <a:p>
                <a:pPr>
                  <a:defRPr/>
                </a:pPr>
                <a:endParaRPr lang="en-US">
                  <a:ea typeface="+mn-ea"/>
                </a:endParaRPr>
              </a:p>
            </p:txBody>
          </p:sp>
          <p:sp>
            <p:nvSpPr>
              <p:cNvPr id="97291" name="Freeform 11"/>
              <p:cNvSpPr>
                <a:spLocks/>
              </p:cNvSpPr>
              <p:nvPr/>
            </p:nvSpPr>
            <p:spPr bwMode="auto">
              <a:xfrm>
                <a:off x="432" y="241"/>
                <a:ext cx="4944" cy="148"/>
              </a:xfrm>
              <a:custGeom>
                <a:avLst/>
                <a:gdLst/>
                <a:ahLst/>
                <a:cxnLst>
                  <a:cxn ang="0">
                    <a:pos x="220" y="0"/>
                  </a:cxn>
                  <a:cxn ang="0">
                    <a:pos x="0" y="146"/>
                  </a:cxn>
                  <a:cxn ang="0">
                    <a:pos x="541" y="148"/>
                  </a:cxn>
                  <a:cxn ang="0">
                    <a:pos x="4971" y="146"/>
                  </a:cxn>
                  <a:cxn ang="0">
                    <a:pos x="4726" y="0"/>
                  </a:cxn>
                  <a:cxn ang="0">
                    <a:pos x="220" y="0"/>
                  </a:cxn>
                </a:cxnLst>
                <a:rect l="0" t="0" r="r" b="b"/>
                <a:pathLst>
                  <a:path w="4971" h="148">
                    <a:moveTo>
                      <a:pt x="220" y="0"/>
                    </a:moveTo>
                    <a:cubicBezTo>
                      <a:pt x="152" y="0"/>
                      <a:pt x="0" y="65"/>
                      <a:pt x="0" y="146"/>
                    </a:cubicBezTo>
                    <a:lnTo>
                      <a:pt x="541" y="148"/>
                    </a:lnTo>
                    <a:lnTo>
                      <a:pt x="4971" y="146"/>
                    </a:lnTo>
                    <a:cubicBezTo>
                      <a:pt x="4971" y="65"/>
                      <a:pt x="4794" y="0"/>
                      <a:pt x="4726" y="0"/>
                    </a:cubicBezTo>
                    <a:lnTo>
                      <a:pt x="220" y="0"/>
                    </a:lnTo>
                    <a:close/>
                  </a:path>
                </a:pathLst>
              </a:custGeom>
              <a:gradFill rotWithShape="1">
                <a:gsLst>
                  <a:gs pos="0">
                    <a:schemeClr val="accent1">
                      <a:gamma/>
                      <a:tint val="57255"/>
                      <a:invGamma/>
                    </a:schemeClr>
                  </a:gs>
                  <a:gs pos="100000">
                    <a:schemeClr val="accent1"/>
                  </a:gs>
                </a:gsLst>
                <a:lin ang="5400000" scaled="1"/>
              </a:gradFill>
              <a:ln w="9525" cap="rnd">
                <a:noFill/>
                <a:prstDash val="solid"/>
                <a:round/>
                <a:headEnd/>
                <a:tailEnd/>
              </a:ln>
            </p:spPr>
            <p:txBody>
              <a:bodyPr/>
              <a:lstStyle/>
              <a:p>
                <a:pPr>
                  <a:defRPr/>
                </a:pPr>
                <a:endParaRPr lang="en-US">
                  <a:ea typeface="+mn-ea"/>
                </a:endParaRPr>
              </a:p>
            </p:txBody>
          </p:sp>
          <p:sp>
            <p:nvSpPr>
              <p:cNvPr id="97292" name="Freeform 12"/>
              <p:cNvSpPr>
                <a:spLocks/>
              </p:cNvSpPr>
              <p:nvPr/>
            </p:nvSpPr>
            <p:spPr bwMode="auto">
              <a:xfrm flipV="1">
                <a:off x="432" y="385"/>
                <a:ext cx="4944" cy="96"/>
              </a:xfrm>
              <a:custGeom>
                <a:avLst/>
                <a:gdLst/>
                <a:ahLst/>
                <a:cxnLst>
                  <a:cxn ang="0">
                    <a:pos x="220" y="0"/>
                  </a:cxn>
                  <a:cxn ang="0">
                    <a:pos x="0" y="146"/>
                  </a:cxn>
                  <a:cxn ang="0">
                    <a:pos x="541" y="148"/>
                  </a:cxn>
                  <a:cxn ang="0">
                    <a:pos x="4971" y="146"/>
                  </a:cxn>
                  <a:cxn ang="0">
                    <a:pos x="4726" y="0"/>
                  </a:cxn>
                  <a:cxn ang="0">
                    <a:pos x="220" y="0"/>
                  </a:cxn>
                </a:cxnLst>
                <a:rect l="0" t="0" r="r" b="b"/>
                <a:pathLst>
                  <a:path w="4971" h="148">
                    <a:moveTo>
                      <a:pt x="220" y="0"/>
                    </a:moveTo>
                    <a:cubicBezTo>
                      <a:pt x="152" y="0"/>
                      <a:pt x="0" y="65"/>
                      <a:pt x="0" y="146"/>
                    </a:cubicBezTo>
                    <a:lnTo>
                      <a:pt x="541" y="148"/>
                    </a:lnTo>
                    <a:lnTo>
                      <a:pt x="4971" y="146"/>
                    </a:lnTo>
                    <a:cubicBezTo>
                      <a:pt x="4971" y="65"/>
                      <a:pt x="4794" y="0"/>
                      <a:pt x="4726" y="0"/>
                    </a:cubicBezTo>
                    <a:lnTo>
                      <a:pt x="220" y="0"/>
                    </a:lnTo>
                    <a:close/>
                  </a:path>
                </a:pathLst>
              </a:custGeom>
              <a:gradFill rotWithShape="0">
                <a:gsLst>
                  <a:gs pos="0">
                    <a:schemeClr val="accent1"/>
                  </a:gs>
                  <a:gs pos="100000">
                    <a:schemeClr val="accent1">
                      <a:gamma/>
                      <a:shade val="62745"/>
                      <a:invGamma/>
                    </a:schemeClr>
                  </a:gs>
                </a:gsLst>
                <a:lin ang="5400000" scaled="1"/>
              </a:gradFill>
              <a:ln w="9525" cap="rnd">
                <a:noFill/>
                <a:prstDash val="solid"/>
                <a:round/>
                <a:headEnd/>
                <a:tailEnd/>
              </a:ln>
            </p:spPr>
            <p:txBody>
              <a:bodyPr/>
              <a:lstStyle/>
              <a:p>
                <a:pPr>
                  <a:defRPr/>
                </a:pPr>
                <a:endParaRPr lang="en-US">
                  <a:ea typeface="+mn-ea"/>
                </a:endParaRPr>
              </a:p>
            </p:txBody>
          </p:sp>
        </p:grpSp>
      </p:grpSp>
      <p:sp>
        <p:nvSpPr>
          <p:cNvPr id="1031" name="Rectangle 13"/>
          <p:cNvSpPr>
            <a:spLocks noGrp="1" noChangeArrowheads="1"/>
          </p:cNvSpPr>
          <p:nvPr>
            <p:ph type="title"/>
          </p:nvPr>
        </p:nvSpPr>
        <p:spPr bwMode="auto">
          <a:xfrm>
            <a:off x="914400" y="514350"/>
            <a:ext cx="7315200" cy="663575"/>
          </a:xfrm>
          <a:prstGeom prst="rect">
            <a:avLst/>
          </a:prstGeom>
          <a:noFill/>
          <a:ln w="9525">
            <a:noFill/>
            <a:miter lim="800000"/>
            <a:headEnd/>
            <a:tailEnd/>
          </a:ln>
          <a:effectLst>
            <a:outerShdw blurRad="63500" dist="40161" dir="4293903" algn="ctr" rotWithShape="0">
              <a:schemeClr val="bg2">
                <a:alpha val="74998"/>
              </a:schemeClr>
            </a:outerShdw>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97285">
                                            <p:txEl>
                                              <p:pRg st="0" end="0"/>
                                            </p:txEl>
                                          </p:spTgt>
                                        </p:tgtEl>
                                        <p:attrNameLst>
                                          <p:attrName>style.visibility</p:attrName>
                                        </p:attrNameLst>
                                      </p:cBhvr>
                                      <p:to>
                                        <p:strVal val="visible"/>
                                      </p:to>
                                    </p:set>
                                    <p:anim calcmode="discrete" valueType="clr">
                                      <p:cBhvr override="childStyle">
                                        <p:cTn id="7" dur="80"/>
                                        <p:tgtEl>
                                          <p:spTgt spid="9728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728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97285">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97285">
                                            <p:txEl>
                                              <p:pRg st="1" end="1"/>
                                            </p:txEl>
                                          </p:spTgt>
                                        </p:tgtEl>
                                        <p:attrNameLst>
                                          <p:attrName>style.visibility</p:attrName>
                                        </p:attrNameLst>
                                      </p:cBhvr>
                                      <p:to>
                                        <p:strVal val="visible"/>
                                      </p:to>
                                    </p:set>
                                    <p:anim calcmode="discrete" valueType="clr">
                                      <p:cBhvr override="childStyle">
                                        <p:cTn id="14" dur="80"/>
                                        <p:tgtEl>
                                          <p:spTgt spid="9728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9728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97285">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97285">
                                            <p:txEl>
                                              <p:pRg st="2" end="2"/>
                                            </p:txEl>
                                          </p:spTgt>
                                        </p:tgtEl>
                                        <p:attrNameLst>
                                          <p:attrName>style.visibility</p:attrName>
                                        </p:attrNameLst>
                                      </p:cBhvr>
                                      <p:to>
                                        <p:strVal val="visible"/>
                                      </p:to>
                                    </p:set>
                                    <p:anim calcmode="discrete" valueType="clr">
                                      <p:cBhvr override="childStyle">
                                        <p:cTn id="21" dur="80"/>
                                        <p:tgtEl>
                                          <p:spTgt spid="9728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9728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97285">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97285">
                                            <p:txEl>
                                              <p:pRg st="3" end="3"/>
                                            </p:txEl>
                                          </p:spTgt>
                                        </p:tgtEl>
                                        <p:attrNameLst>
                                          <p:attrName>style.visibility</p:attrName>
                                        </p:attrNameLst>
                                      </p:cBhvr>
                                      <p:to>
                                        <p:strVal val="visible"/>
                                      </p:to>
                                    </p:set>
                                    <p:anim calcmode="discrete" valueType="clr">
                                      <p:cBhvr override="childStyle">
                                        <p:cTn id="28" dur="80"/>
                                        <p:tgtEl>
                                          <p:spTgt spid="9728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97285">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97285">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97285">
                                            <p:txEl>
                                              <p:pRg st="4" end="4"/>
                                            </p:txEl>
                                          </p:spTgt>
                                        </p:tgtEl>
                                        <p:attrNameLst>
                                          <p:attrName>style.visibility</p:attrName>
                                        </p:attrNameLst>
                                      </p:cBhvr>
                                      <p:to>
                                        <p:strVal val="visible"/>
                                      </p:to>
                                    </p:set>
                                    <p:anim calcmode="discrete" valueType="clr">
                                      <p:cBhvr override="childStyle">
                                        <p:cTn id="35" dur="80"/>
                                        <p:tgtEl>
                                          <p:spTgt spid="9728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97285">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97285">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build="p">
        <p:tmplLst>
          <p:tmpl lvl="1">
            <p:tnLst>
              <p:par>
                <p:cTn presetID="27" presetClass="entr" presetSubtype="0" fill="hold" nodeType="clickEffect">
                  <p:stCondLst>
                    <p:cond delay="0"/>
                  </p:stCondLst>
                  <p:iterate type="lt">
                    <p:tmPct val="50000"/>
                  </p:iterate>
                  <p:childTnLst>
                    <p:set>
                      <p:cBhvr>
                        <p:cTn dur="1" fill="hold">
                          <p:stCondLst>
                            <p:cond delay="0"/>
                          </p:stCondLst>
                        </p:cTn>
                        <p:tgtEl>
                          <p:spTgt spid="97285"/>
                        </p:tgtEl>
                        <p:attrNameLst>
                          <p:attrName>style.visibility</p:attrName>
                        </p:attrNameLst>
                      </p:cBhvr>
                      <p:to>
                        <p:strVal val="visible"/>
                      </p:to>
                    </p:set>
                    <p:anim calcmode="discrete" valueType="clr">
                      <p:cBhvr override="childStyle">
                        <p:cTn dur="80"/>
                        <p:tgtEl>
                          <p:spTgt spid="97285"/>
                        </p:tgtEl>
                        <p:attrNameLst>
                          <p:attrName>style.color</p:attrName>
                        </p:attrNameLst>
                      </p:cBhvr>
                      <p:tavLst>
                        <p:tav tm="0">
                          <p:val>
                            <p:clrVal>
                              <a:schemeClr val="accent2"/>
                            </p:clrVal>
                          </p:val>
                        </p:tav>
                        <p:tav tm="50000">
                          <p:val>
                            <p:clrVal>
                              <a:schemeClr val="hlink"/>
                            </p:clrVal>
                          </p:val>
                        </p:tav>
                      </p:tavLst>
                    </p:anim>
                    <p:anim calcmode="discrete" valueType="clr">
                      <p:cBhvr>
                        <p:cTn dur="80"/>
                        <p:tgtEl>
                          <p:spTgt spid="97285"/>
                        </p:tgtEl>
                        <p:attrNameLst>
                          <p:attrName>fillcolor</p:attrName>
                        </p:attrNameLst>
                      </p:cBhvr>
                      <p:tavLst>
                        <p:tav tm="0">
                          <p:val>
                            <p:clrVal>
                              <a:schemeClr val="accent2"/>
                            </p:clrVal>
                          </p:val>
                        </p:tav>
                        <p:tav tm="50000">
                          <p:val>
                            <p:clrVal>
                              <a:schemeClr val="hlink"/>
                            </p:clrVal>
                          </p:val>
                        </p:tav>
                      </p:tavLst>
                    </p:anim>
                    <p:set>
                      <p:cBhvr>
                        <p:cTn dur="80"/>
                        <p:tgtEl>
                          <p:spTgt spid="97285"/>
                        </p:tgtEl>
                        <p:attrNameLst>
                          <p:attrName>fill.type</p:attrName>
                        </p:attrNameLst>
                      </p:cBhvr>
                      <p:to>
                        <p:strVal val="solid"/>
                      </p:to>
                    </p:set>
                  </p:childTnLst>
                </p:cTn>
              </p:par>
            </p:tnLst>
          </p:tmpl>
          <p:tmpl lvl="2">
            <p:tnLst>
              <p:par>
                <p:cTn presetID="27" presetClass="entr" presetSubtype="0" fill="hold" nodeType="clickEffect">
                  <p:stCondLst>
                    <p:cond delay="0"/>
                  </p:stCondLst>
                  <p:iterate type="lt">
                    <p:tmPct val="50000"/>
                  </p:iterate>
                  <p:childTnLst>
                    <p:set>
                      <p:cBhvr>
                        <p:cTn dur="1" fill="hold">
                          <p:stCondLst>
                            <p:cond delay="0"/>
                          </p:stCondLst>
                        </p:cTn>
                        <p:tgtEl>
                          <p:spTgt spid="97285"/>
                        </p:tgtEl>
                        <p:attrNameLst>
                          <p:attrName>style.visibility</p:attrName>
                        </p:attrNameLst>
                      </p:cBhvr>
                      <p:to>
                        <p:strVal val="visible"/>
                      </p:to>
                    </p:set>
                    <p:anim calcmode="discrete" valueType="clr">
                      <p:cBhvr override="childStyle">
                        <p:cTn dur="80"/>
                        <p:tgtEl>
                          <p:spTgt spid="97285"/>
                        </p:tgtEl>
                        <p:attrNameLst>
                          <p:attrName>style.color</p:attrName>
                        </p:attrNameLst>
                      </p:cBhvr>
                      <p:tavLst>
                        <p:tav tm="0">
                          <p:val>
                            <p:clrVal>
                              <a:schemeClr val="accent2"/>
                            </p:clrVal>
                          </p:val>
                        </p:tav>
                        <p:tav tm="50000">
                          <p:val>
                            <p:clrVal>
                              <a:schemeClr val="hlink"/>
                            </p:clrVal>
                          </p:val>
                        </p:tav>
                      </p:tavLst>
                    </p:anim>
                    <p:anim calcmode="discrete" valueType="clr">
                      <p:cBhvr>
                        <p:cTn dur="80"/>
                        <p:tgtEl>
                          <p:spTgt spid="97285"/>
                        </p:tgtEl>
                        <p:attrNameLst>
                          <p:attrName>fillcolor</p:attrName>
                        </p:attrNameLst>
                      </p:cBhvr>
                      <p:tavLst>
                        <p:tav tm="0">
                          <p:val>
                            <p:clrVal>
                              <a:schemeClr val="accent2"/>
                            </p:clrVal>
                          </p:val>
                        </p:tav>
                        <p:tav tm="50000">
                          <p:val>
                            <p:clrVal>
                              <a:schemeClr val="hlink"/>
                            </p:clrVal>
                          </p:val>
                        </p:tav>
                      </p:tavLst>
                    </p:anim>
                    <p:set>
                      <p:cBhvr>
                        <p:cTn dur="80"/>
                        <p:tgtEl>
                          <p:spTgt spid="97285"/>
                        </p:tgtEl>
                        <p:attrNameLst>
                          <p:attrName>fill.type</p:attrName>
                        </p:attrNameLst>
                      </p:cBhvr>
                      <p:to>
                        <p:strVal val="solid"/>
                      </p:to>
                    </p:set>
                  </p:childTnLst>
                </p:cTn>
              </p:par>
            </p:tnLst>
          </p:tmpl>
          <p:tmpl lvl="3">
            <p:tnLst>
              <p:par>
                <p:cTn presetID="27" presetClass="entr" presetSubtype="0" fill="hold" nodeType="clickEffect">
                  <p:stCondLst>
                    <p:cond delay="0"/>
                  </p:stCondLst>
                  <p:iterate type="lt">
                    <p:tmPct val="50000"/>
                  </p:iterate>
                  <p:childTnLst>
                    <p:set>
                      <p:cBhvr>
                        <p:cTn dur="1" fill="hold">
                          <p:stCondLst>
                            <p:cond delay="0"/>
                          </p:stCondLst>
                        </p:cTn>
                        <p:tgtEl>
                          <p:spTgt spid="97285"/>
                        </p:tgtEl>
                        <p:attrNameLst>
                          <p:attrName>style.visibility</p:attrName>
                        </p:attrNameLst>
                      </p:cBhvr>
                      <p:to>
                        <p:strVal val="visible"/>
                      </p:to>
                    </p:set>
                    <p:anim calcmode="discrete" valueType="clr">
                      <p:cBhvr override="childStyle">
                        <p:cTn dur="80"/>
                        <p:tgtEl>
                          <p:spTgt spid="97285"/>
                        </p:tgtEl>
                        <p:attrNameLst>
                          <p:attrName>style.color</p:attrName>
                        </p:attrNameLst>
                      </p:cBhvr>
                      <p:tavLst>
                        <p:tav tm="0">
                          <p:val>
                            <p:clrVal>
                              <a:schemeClr val="accent2"/>
                            </p:clrVal>
                          </p:val>
                        </p:tav>
                        <p:tav tm="50000">
                          <p:val>
                            <p:clrVal>
                              <a:schemeClr val="hlink"/>
                            </p:clrVal>
                          </p:val>
                        </p:tav>
                      </p:tavLst>
                    </p:anim>
                    <p:anim calcmode="discrete" valueType="clr">
                      <p:cBhvr>
                        <p:cTn dur="80"/>
                        <p:tgtEl>
                          <p:spTgt spid="97285"/>
                        </p:tgtEl>
                        <p:attrNameLst>
                          <p:attrName>fillcolor</p:attrName>
                        </p:attrNameLst>
                      </p:cBhvr>
                      <p:tavLst>
                        <p:tav tm="0">
                          <p:val>
                            <p:clrVal>
                              <a:schemeClr val="accent2"/>
                            </p:clrVal>
                          </p:val>
                        </p:tav>
                        <p:tav tm="50000">
                          <p:val>
                            <p:clrVal>
                              <a:schemeClr val="hlink"/>
                            </p:clrVal>
                          </p:val>
                        </p:tav>
                      </p:tavLst>
                    </p:anim>
                    <p:set>
                      <p:cBhvr>
                        <p:cTn dur="80"/>
                        <p:tgtEl>
                          <p:spTgt spid="97285"/>
                        </p:tgtEl>
                        <p:attrNameLst>
                          <p:attrName>fill.type</p:attrName>
                        </p:attrNameLst>
                      </p:cBhvr>
                      <p:to>
                        <p:strVal val="solid"/>
                      </p:to>
                    </p:set>
                  </p:childTnLst>
                </p:cTn>
              </p:par>
            </p:tnLst>
          </p:tmpl>
          <p:tmpl lvl="4">
            <p:tnLst>
              <p:par>
                <p:cTn presetID="27" presetClass="entr" presetSubtype="0" fill="hold" nodeType="clickEffect">
                  <p:stCondLst>
                    <p:cond delay="0"/>
                  </p:stCondLst>
                  <p:iterate type="lt">
                    <p:tmPct val="50000"/>
                  </p:iterate>
                  <p:childTnLst>
                    <p:set>
                      <p:cBhvr>
                        <p:cTn dur="1" fill="hold">
                          <p:stCondLst>
                            <p:cond delay="0"/>
                          </p:stCondLst>
                        </p:cTn>
                        <p:tgtEl>
                          <p:spTgt spid="97285"/>
                        </p:tgtEl>
                        <p:attrNameLst>
                          <p:attrName>style.visibility</p:attrName>
                        </p:attrNameLst>
                      </p:cBhvr>
                      <p:to>
                        <p:strVal val="visible"/>
                      </p:to>
                    </p:set>
                    <p:anim calcmode="discrete" valueType="clr">
                      <p:cBhvr override="childStyle">
                        <p:cTn dur="80"/>
                        <p:tgtEl>
                          <p:spTgt spid="97285"/>
                        </p:tgtEl>
                        <p:attrNameLst>
                          <p:attrName>style.color</p:attrName>
                        </p:attrNameLst>
                      </p:cBhvr>
                      <p:tavLst>
                        <p:tav tm="0">
                          <p:val>
                            <p:clrVal>
                              <a:schemeClr val="accent2"/>
                            </p:clrVal>
                          </p:val>
                        </p:tav>
                        <p:tav tm="50000">
                          <p:val>
                            <p:clrVal>
                              <a:schemeClr val="hlink"/>
                            </p:clrVal>
                          </p:val>
                        </p:tav>
                      </p:tavLst>
                    </p:anim>
                    <p:anim calcmode="discrete" valueType="clr">
                      <p:cBhvr>
                        <p:cTn dur="80"/>
                        <p:tgtEl>
                          <p:spTgt spid="97285"/>
                        </p:tgtEl>
                        <p:attrNameLst>
                          <p:attrName>fillcolor</p:attrName>
                        </p:attrNameLst>
                      </p:cBhvr>
                      <p:tavLst>
                        <p:tav tm="0">
                          <p:val>
                            <p:clrVal>
                              <a:schemeClr val="accent2"/>
                            </p:clrVal>
                          </p:val>
                        </p:tav>
                        <p:tav tm="50000">
                          <p:val>
                            <p:clrVal>
                              <a:schemeClr val="hlink"/>
                            </p:clrVal>
                          </p:val>
                        </p:tav>
                      </p:tavLst>
                    </p:anim>
                    <p:set>
                      <p:cBhvr>
                        <p:cTn dur="80"/>
                        <p:tgtEl>
                          <p:spTgt spid="97285"/>
                        </p:tgtEl>
                        <p:attrNameLst>
                          <p:attrName>fill.type</p:attrName>
                        </p:attrNameLst>
                      </p:cBhvr>
                      <p:to>
                        <p:strVal val="solid"/>
                      </p:to>
                    </p:set>
                  </p:childTnLst>
                </p:cTn>
              </p:par>
            </p:tnLst>
          </p:tmpl>
          <p:tmpl lvl="5">
            <p:tnLst>
              <p:par>
                <p:cTn presetID="27" presetClass="entr" presetSubtype="0" fill="hold" nodeType="clickEffect">
                  <p:stCondLst>
                    <p:cond delay="0"/>
                  </p:stCondLst>
                  <p:iterate type="lt">
                    <p:tmPct val="50000"/>
                  </p:iterate>
                  <p:childTnLst>
                    <p:set>
                      <p:cBhvr>
                        <p:cTn dur="1" fill="hold">
                          <p:stCondLst>
                            <p:cond delay="0"/>
                          </p:stCondLst>
                        </p:cTn>
                        <p:tgtEl>
                          <p:spTgt spid="97285"/>
                        </p:tgtEl>
                        <p:attrNameLst>
                          <p:attrName>style.visibility</p:attrName>
                        </p:attrNameLst>
                      </p:cBhvr>
                      <p:to>
                        <p:strVal val="visible"/>
                      </p:to>
                    </p:set>
                    <p:anim calcmode="discrete" valueType="clr">
                      <p:cBhvr override="childStyle">
                        <p:cTn dur="80"/>
                        <p:tgtEl>
                          <p:spTgt spid="97285"/>
                        </p:tgtEl>
                        <p:attrNameLst>
                          <p:attrName>style.color</p:attrName>
                        </p:attrNameLst>
                      </p:cBhvr>
                      <p:tavLst>
                        <p:tav tm="0">
                          <p:val>
                            <p:clrVal>
                              <a:schemeClr val="accent2"/>
                            </p:clrVal>
                          </p:val>
                        </p:tav>
                        <p:tav tm="50000">
                          <p:val>
                            <p:clrVal>
                              <a:schemeClr val="hlink"/>
                            </p:clrVal>
                          </p:val>
                        </p:tav>
                      </p:tavLst>
                    </p:anim>
                    <p:anim calcmode="discrete" valueType="clr">
                      <p:cBhvr>
                        <p:cTn dur="80"/>
                        <p:tgtEl>
                          <p:spTgt spid="97285"/>
                        </p:tgtEl>
                        <p:attrNameLst>
                          <p:attrName>fillcolor</p:attrName>
                        </p:attrNameLst>
                      </p:cBhvr>
                      <p:tavLst>
                        <p:tav tm="0">
                          <p:val>
                            <p:clrVal>
                              <a:schemeClr val="accent2"/>
                            </p:clrVal>
                          </p:val>
                        </p:tav>
                        <p:tav tm="50000">
                          <p:val>
                            <p:clrVal>
                              <a:schemeClr val="hlink"/>
                            </p:clrVal>
                          </p:val>
                        </p:tav>
                      </p:tavLst>
                    </p:anim>
                    <p:set>
                      <p:cBhvr>
                        <p:cTn dur="80"/>
                        <p:tgtEl>
                          <p:spTgt spid="97285"/>
                        </p:tgtEl>
                        <p:attrNameLst>
                          <p:attrName>fill.type</p:attrName>
                        </p:attrNameLst>
                      </p:cBhvr>
                      <p:to>
                        <p:strVal val="solid"/>
                      </p:to>
                    </p:set>
                  </p:childTnLst>
                </p:cTn>
              </p:par>
            </p:tnLst>
          </p:tmpl>
        </p:tmplLst>
      </p:bldP>
    </p:bldLst>
  </p:timing>
  <p:hf sldNum="0" hdr="0" ftr="0" dt="0"/>
  <p:txStyles>
    <p:titleStyle>
      <a:lvl1pPr algn="ctr" rtl="0" eaLnBrk="0" fontAlgn="base" hangingPunct="0">
        <a:spcBef>
          <a:spcPct val="0"/>
        </a:spcBef>
        <a:spcAft>
          <a:spcPct val="0"/>
        </a:spcAft>
        <a:defRPr sz="3600">
          <a:solidFill>
            <a:srgbClr val="EAEAEA"/>
          </a:solidFill>
          <a:latin typeface="+mj-lt"/>
          <a:ea typeface="ＭＳ Ｐゴシック" charset="-128"/>
          <a:cs typeface="+mj-cs"/>
        </a:defRPr>
      </a:lvl1pPr>
      <a:lvl2pPr algn="ctr" rtl="0" eaLnBrk="0" fontAlgn="base" hangingPunct="0">
        <a:spcBef>
          <a:spcPct val="0"/>
        </a:spcBef>
        <a:spcAft>
          <a:spcPct val="0"/>
        </a:spcAft>
        <a:defRPr sz="3600">
          <a:solidFill>
            <a:srgbClr val="EAEAEA"/>
          </a:solidFill>
          <a:latin typeface="Rockwell" pitchFamily="18" charset="0"/>
          <a:ea typeface="ＭＳ Ｐゴシック" charset="-128"/>
        </a:defRPr>
      </a:lvl2pPr>
      <a:lvl3pPr algn="ctr" rtl="0" eaLnBrk="0" fontAlgn="base" hangingPunct="0">
        <a:spcBef>
          <a:spcPct val="0"/>
        </a:spcBef>
        <a:spcAft>
          <a:spcPct val="0"/>
        </a:spcAft>
        <a:defRPr sz="3600">
          <a:solidFill>
            <a:srgbClr val="EAEAEA"/>
          </a:solidFill>
          <a:latin typeface="Rockwell" pitchFamily="18" charset="0"/>
          <a:ea typeface="ＭＳ Ｐゴシック" charset="-128"/>
        </a:defRPr>
      </a:lvl3pPr>
      <a:lvl4pPr algn="ctr" rtl="0" eaLnBrk="0" fontAlgn="base" hangingPunct="0">
        <a:spcBef>
          <a:spcPct val="0"/>
        </a:spcBef>
        <a:spcAft>
          <a:spcPct val="0"/>
        </a:spcAft>
        <a:defRPr sz="3600">
          <a:solidFill>
            <a:srgbClr val="EAEAEA"/>
          </a:solidFill>
          <a:latin typeface="Rockwell" pitchFamily="18" charset="0"/>
          <a:ea typeface="ＭＳ Ｐゴシック" charset="-128"/>
        </a:defRPr>
      </a:lvl4pPr>
      <a:lvl5pPr algn="ctr" rtl="0" eaLnBrk="0" fontAlgn="base" hangingPunct="0">
        <a:spcBef>
          <a:spcPct val="0"/>
        </a:spcBef>
        <a:spcAft>
          <a:spcPct val="0"/>
        </a:spcAft>
        <a:defRPr sz="3600">
          <a:solidFill>
            <a:srgbClr val="EAEAEA"/>
          </a:solidFill>
          <a:latin typeface="Rockwell" pitchFamily="18" charset="0"/>
          <a:ea typeface="ＭＳ Ｐゴシック" charset="-128"/>
        </a:defRPr>
      </a:lvl5pPr>
      <a:lvl6pPr marL="457200" algn="ctr" rtl="0" fontAlgn="base">
        <a:spcBef>
          <a:spcPct val="0"/>
        </a:spcBef>
        <a:spcAft>
          <a:spcPct val="0"/>
        </a:spcAft>
        <a:defRPr sz="4000">
          <a:solidFill>
            <a:srgbClr val="EAEAEA"/>
          </a:solidFill>
          <a:latin typeface="Rockwell" pitchFamily="18" charset="0"/>
        </a:defRPr>
      </a:lvl6pPr>
      <a:lvl7pPr marL="914400" algn="ctr" rtl="0" fontAlgn="base">
        <a:spcBef>
          <a:spcPct val="0"/>
        </a:spcBef>
        <a:spcAft>
          <a:spcPct val="0"/>
        </a:spcAft>
        <a:defRPr sz="4000">
          <a:solidFill>
            <a:srgbClr val="EAEAEA"/>
          </a:solidFill>
          <a:latin typeface="Rockwell" pitchFamily="18" charset="0"/>
        </a:defRPr>
      </a:lvl7pPr>
      <a:lvl8pPr marL="1371600" algn="ctr" rtl="0" fontAlgn="base">
        <a:spcBef>
          <a:spcPct val="0"/>
        </a:spcBef>
        <a:spcAft>
          <a:spcPct val="0"/>
        </a:spcAft>
        <a:defRPr sz="4000">
          <a:solidFill>
            <a:srgbClr val="EAEAEA"/>
          </a:solidFill>
          <a:latin typeface="Rockwell" pitchFamily="18" charset="0"/>
        </a:defRPr>
      </a:lvl8pPr>
      <a:lvl9pPr marL="1828800" algn="ctr" rtl="0" fontAlgn="base">
        <a:spcBef>
          <a:spcPct val="0"/>
        </a:spcBef>
        <a:spcAft>
          <a:spcPct val="0"/>
        </a:spcAft>
        <a:defRPr sz="4000">
          <a:solidFill>
            <a:srgbClr val="EAEAEA"/>
          </a:solidFill>
          <a:latin typeface="Rockwell" pitchFamily="18" charset="0"/>
        </a:defRPr>
      </a:lvl9pPr>
    </p:titleStyle>
    <p:bodyStyle>
      <a:lvl1pPr marL="342900" indent="-342900" algn="l" rtl="0" eaLnBrk="0" fontAlgn="base" hangingPunct="0">
        <a:spcBef>
          <a:spcPct val="20000"/>
        </a:spcBef>
        <a:spcAft>
          <a:spcPct val="0"/>
        </a:spcAft>
        <a:buClr>
          <a:schemeClr val="folHlink"/>
        </a:buClr>
        <a:buSzPct val="120000"/>
        <a:buFont typeface="Times" charset="0"/>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lr>
          <a:schemeClr val="tx1"/>
        </a:buClr>
        <a:buFont typeface="Wingdings" pitchFamily="2" charset="2"/>
        <a:buChar char="§"/>
        <a:defRPr sz="30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Font typeface="Times" charset="0"/>
        <a:buChar char="•"/>
        <a:defRPr sz="28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1"/>
        </a:buClr>
        <a:buFont typeface="Wingdings" pitchFamily="2" charset="2"/>
        <a:buChar char="§"/>
        <a:defRPr sz="26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folHlink"/>
        </a:buClr>
        <a:buFont typeface="Times" charset="0"/>
        <a:buChar char="•"/>
        <a:defRPr sz="2400">
          <a:solidFill>
            <a:schemeClr val="tx1"/>
          </a:solidFill>
          <a:latin typeface="+mn-lt"/>
          <a:ea typeface="ＭＳ Ｐゴシック" charset="-128"/>
        </a:defRPr>
      </a:lvl5pPr>
      <a:lvl6pPr marL="2514600" indent="-228600" algn="l" rtl="0" fontAlgn="base">
        <a:spcBef>
          <a:spcPct val="20000"/>
        </a:spcBef>
        <a:spcAft>
          <a:spcPct val="0"/>
        </a:spcAft>
        <a:buClr>
          <a:schemeClr val="folHlink"/>
        </a:buClr>
        <a:buFont typeface="Times" pitchFamily="18" charset="0"/>
        <a:buChar char="•"/>
        <a:defRPr sz="2400">
          <a:solidFill>
            <a:schemeClr val="tx1"/>
          </a:solidFill>
          <a:latin typeface="+mn-lt"/>
        </a:defRPr>
      </a:lvl6pPr>
      <a:lvl7pPr marL="2971800" indent="-228600" algn="l" rtl="0" fontAlgn="base">
        <a:spcBef>
          <a:spcPct val="20000"/>
        </a:spcBef>
        <a:spcAft>
          <a:spcPct val="0"/>
        </a:spcAft>
        <a:buClr>
          <a:schemeClr val="folHlink"/>
        </a:buClr>
        <a:buFont typeface="Times" pitchFamily="18" charset="0"/>
        <a:buChar char="•"/>
        <a:defRPr sz="2400">
          <a:solidFill>
            <a:schemeClr val="tx1"/>
          </a:solidFill>
          <a:latin typeface="+mn-lt"/>
        </a:defRPr>
      </a:lvl7pPr>
      <a:lvl8pPr marL="3429000" indent="-228600" algn="l" rtl="0" fontAlgn="base">
        <a:spcBef>
          <a:spcPct val="20000"/>
        </a:spcBef>
        <a:spcAft>
          <a:spcPct val="0"/>
        </a:spcAft>
        <a:buClr>
          <a:schemeClr val="folHlink"/>
        </a:buClr>
        <a:buFont typeface="Times" pitchFamily="18" charset="0"/>
        <a:buChar char="•"/>
        <a:defRPr sz="2400">
          <a:solidFill>
            <a:schemeClr val="tx1"/>
          </a:solidFill>
          <a:latin typeface="+mn-lt"/>
        </a:defRPr>
      </a:lvl8pPr>
      <a:lvl9pPr marL="3886200" indent="-228600" algn="l" rtl="0" fontAlgn="base">
        <a:spcBef>
          <a:spcPct val="20000"/>
        </a:spcBef>
        <a:spcAft>
          <a:spcPct val="0"/>
        </a:spcAft>
        <a:buClr>
          <a:schemeClr val="folHlink"/>
        </a:buClr>
        <a:buFont typeface="Times" pitchFamily="18" charset="0"/>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4D4D4D"/>
            </a:gs>
            <a:gs pos="100000">
              <a:srgbClr val="B2B2B2"/>
            </a:gs>
          </a:gsLst>
          <a:lin ang="5400000" scaled="1"/>
        </a:gra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type="dt" sz="half" idx="2"/>
          </p:nvPr>
        </p:nvSpPr>
        <p:spPr bwMode="auto">
          <a:xfrm>
            <a:off x="152400" y="4743450"/>
            <a:ext cx="1219200" cy="285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smtClean="0">
                <a:latin typeface="Arial" charset="0"/>
              </a:defRPr>
            </a:lvl1pPr>
          </a:lstStyle>
          <a:p>
            <a:pPr>
              <a:defRPr/>
            </a:pPr>
            <a:fld id="{84082E84-B35D-414C-AA94-61618C99806A}" type="datetime1">
              <a:rPr lang="en-US"/>
              <a:pPr>
                <a:defRPr/>
              </a:pPr>
              <a:t>7/2/2014</a:t>
            </a:fld>
            <a:endParaRPr lang="en-US"/>
          </a:p>
        </p:txBody>
      </p:sp>
      <p:sp>
        <p:nvSpPr>
          <p:cNvPr id="139267" name="Rectangle 3"/>
          <p:cNvSpPr>
            <a:spLocks noGrp="1" noChangeArrowheads="1"/>
          </p:cNvSpPr>
          <p:nvPr>
            <p:ph type="ftr" sz="quarter" idx="3"/>
          </p:nvPr>
        </p:nvSpPr>
        <p:spPr bwMode="auto">
          <a:xfrm>
            <a:off x="1447800" y="4743450"/>
            <a:ext cx="6324600" cy="285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smtClean="0">
                <a:latin typeface="Arial" charset="0"/>
              </a:defRPr>
            </a:lvl1pPr>
          </a:lstStyle>
          <a:p>
            <a:pPr>
              <a:defRPr/>
            </a:pPr>
            <a:endParaRPr lang="en-US"/>
          </a:p>
        </p:txBody>
      </p:sp>
      <p:sp>
        <p:nvSpPr>
          <p:cNvPr id="139268" name="Rectangle 4"/>
          <p:cNvSpPr>
            <a:spLocks noGrp="1" noChangeArrowheads="1"/>
          </p:cNvSpPr>
          <p:nvPr>
            <p:ph type="sldNum" sz="quarter" idx="4"/>
          </p:nvPr>
        </p:nvSpPr>
        <p:spPr bwMode="auto">
          <a:xfrm>
            <a:off x="7848600" y="4743450"/>
            <a:ext cx="1143000" cy="285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solidFill>
                  <a:schemeClr val="accent1"/>
                </a:solidFill>
                <a:latin typeface="Arial" charset="0"/>
              </a:defRPr>
            </a:lvl1pPr>
          </a:lstStyle>
          <a:p>
            <a:pPr>
              <a:defRPr/>
            </a:pPr>
            <a:fld id="{B578CC0E-C94E-49C4-8667-6EEBEDA33B9F}" type="slidenum">
              <a:rPr lang="en-US"/>
              <a:pPr>
                <a:defRPr/>
              </a:pPr>
              <a:t>‹#›</a:t>
            </a:fld>
            <a:endParaRPr lang="en-US"/>
          </a:p>
        </p:txBody>
      </p:sp>
      <p:sp>
        <p:nvSpPr>
          <p:cNvPr id="139269" name="Rectangle 5"/>
          <p:cNvSpPr>
            <a:spLocks noGrp="1" noChangeArrowheads="1"/>
          </p:cNvSpPr>
          <p:nvPr>
            <p:ph type="body" idx="1"/>
          </p:nvPr>
        </p:nvSpPr>
        <p:spPr bwMode="auto">
          <a:xfrm>
            <a:off x="914400" y="1371600"/>
            <a:ext cx="731520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2" name="Group 6"/>
          <p:cNvGrpSpPr>
            <a:grpSpLocks/>
          </p:cNvGrpSpPr>
          <p:nvPr/>
        </p:nvGrpSpPr>
        <p:grpSpPr bwMode="auto">
          <a:xfrm>
            <a:off x="914400" y="512763"/>
            <a:ext cx="7315200" cy="685800"/>
            <a:chOff x="576" y="430"/>
            <a:chExt cx="4608" cy="576"/>
          </a:xfrm>
        </p:grpSpPr>
        <p:sp>
          <p:nvSpPr>
            <p:cNvPr id="2056" name="AutoShape 7"/>
            <p:cNvSpPr>
              <a:spLocks noChangeArrowheads="1"/>
            </p:cNvSpPr>
            <p:nvPr/>
          </p:nvSpPr>
          <p:spPr bwMode="auto">
            <a:xfrm>
              <a:off x="576" y="430"/>
              <a:ext cx="4608" cy="576"/>
            </a:xfrm>
            <a:prstGeom prst="roundRect">
              <a:avLst>
                <a:gd name="adj" fmla="val 50000"/>
              </a:avLst>
            </a:prstGeom>
            <a:gradFill rotWithShape="1">
              <a:gsLst>
                <a:gs pos="0">
                  <a:schemeClr val="accent1"/>
                </a:gs>
                <a:gs pos="100000">
                  <a:srgbClr val="030857"/>
                </a:gs>
              </a:gsLst>
              <a:lin ang="5400000" scaled="1"/>
            </a:gradFill>
            <a:ln>
              <a:noFill/>
            </a:ln>
            <a:effectLst>
              <a:outerShdw dist="117088" dir="4648272" algn="ctr" rotWithShape="0">
                <a:schemeClr val="bg2">
                  <a:alpha val="50000"/>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2057" name="Group 8"/>
            <p:cNvGrpSpPr>
              <a:grpSpLocks/>
            </p:cNvGrpSpPr>
            <p:nvPr/>
          </p:nvGrpSpPr>
          <p:grpSpPr bwMode="auto">
            <a:xfrm>
              <a:off x="576" y="447"/>
              <a:ext cx="4608" cy="541"/>
              <a:chOff x="316" y="216"/>
              <a:chExt cx="5171" cy="752"/>
            </a:xfrm>
          </p:grpSpPr>
          <p:sp>
            <p:nvSpPr>
              <p:cNvPr id="139273" name="AutoShape 9"/>
              <p:cNvSpPr>
                <a:spLocks noChangeArrowheads="1"/>
              </p:cNvSpPr>
              <p:nvPr/>
            </p:nvSpPr>
            <p:spPr bwMode="auto">
              <a:xfrm>
                <a:off x="316" y="216"/>
                <a:ext cx="5171" cy="752"/>
              </a:xfrm>
              <a:prstGeom prst="roundRect">
                <a:avLst>
                  <a:gd name="adj" fmla="val 50000"/>
                </a:avLst>
              </a:prstGeom>
              <a:gradFill rotWithShape="1">
                <a:gsLst>
                  <a:gs pos="0">
                    <a:schemeClr val="accent1">
                      <a:gamma/>
                      <a:shade val="46275"/>
                      <a:invGamma/>
                    </a:schemeClr>
                  </a:gs>
                  <a:gs pos="100000">
                    <a:schemeClr val="accent1"/>
                  </a:gs>
                </a:gsLst>
                <a:lin ang="5400000" scaled="1"/>
              </a:gradFill>
              <a:ln w="9525">
                <a:noFill/>
                <a:round/>
                <a:headEnd/>
                <a:tailEnd/>
              </a:ln>
              <a:effectLst/>
            </p:spPr>
            <p:txBody>
              <a:bodyPr wrap="none" anchor="ctr"/>
              <a:lstStyle/>
              <a:p>
                <a:pPr>
                  <a:defRPr/>
                </a:pPr>
                <a:endParaRPr lang="en-US"/>
              </a:p>
            </p:txBody>
          </p:sp>
          <p:sp>
            <p:nvSpPr>
              <p:cNvPr id="139274" name="Freeform 10"/>
              <p:cNvSpPr>
                <a:spLocks/>
              </p:cNvSpPr>
              <p:nvPr/>
            </p:nvSpPr>
            <p:spPr bwMode="auto">
              <a:xfrm>
                <a:off x="409" y="772"/>
                <a:ext cx="4985" cy="165"/>
              </a:xfrm>
              <a:custGeom>
                <a:avLst/>
                <a:gdLst/>
                <a:ahLst/>
                <a:cxnLst>
                  <a:cxn ang="0">
                    <a:pos x="202" y="213"/>
                  </a:cxn>
                  <a:cxn ang="0">
                    <a:pos x="0" y="0"/>
                  </a:cxn>
                  <a:cxn ang="0">
                    <a:pos x="527" y="1"/>
                  </a:cxn>
                  <a:cxn ang="0">
                    <a:pos x="4985" y="1"/>
                  </a:cxn>
                  <a:cxn ang="0">
                    <a:pos x="4793" y="213"/>
                  </a:cxn>
                  <a:cxn ang="0">
                    <a:pos x="202" y="213"/>
                  </a:cxn>
                </a:cxnLst>
                <a:rect l="0" t="0" r="r" b="b"/>
                <a:pathLst>
                  <a:path w="4985" h="213">
                    <a:moveTo>
                      <a:pt x="202" y="213"/>
                    </a:moveTo>
                    <a:cubicBezTo>
                      <a:pt x="132" y="213"/>
                      <a:pt x="0" y="113"/>
                      <a:pt x="0" y="0"/>
                    </a:cubicBezTo>
                    <a:lnTo>
                      <a:pt x="527" y="1"/>
                    </a:lnTo>
                    <a:lnTo>
                      <a:pt x="4985" y="1"/>
                    </a:lnTo>
                    <a:cubicBezTo>
                      <a:pt x="4985" y="114"/>
                      <a:pt x="4863" y="213"/>
                      <a:pt x="4793" y="213"/>
                    </a:cubicBezTo>
                    <a:lnTo>
                      <a:pt x="202" y="213"/>
                    </a:lnTo>
                    <a:close/>
                  </a:path>
                </a:pathLst>
              </a:custGeom>
              <a:gradFill rotWithShape="1">
                <a:gsLst>
                  <a:gs pos="0">
                    <a:schemeClr val="accent1">
                      <a:gamma/>
                      <a:tint val="73725"/>
                      <a:invGamma/>
                    </a:schemeClr>
                  </a:gs>
                  <a:gs pos="100000">
                    <a:schemeClr val="accent1"/>
                  </a:gs>
                </a:gsLst>
                <a:lin ang="5400000" scaled="1"/>
              </a:gradFill>
              <a:ln w="9525" cap="rnd">
                <a:noFill/>
                <a:prstDash val="solid"/>
                <a:round/>
                <a:headEnd/>
                <a:tailEnd/>
              </a:ln>
            </p:spPr>
            <p:txBody>
              <a:bodyPr/>
              <a:lstStyle/>
              <a:p>
                <a:pPr>
                  <a:defRPr/>
                </a:pPr>
                <a:endParaRPr lang="en-US">
                  <a:ea typeface="+mn-ea"/>
                </a:endParaRPr>
              </a:p>
            </p:txBody>
          </p:sp>
          <p:sp>
            <p:nvSpPr>
              <p:cNvPr id="139275" name="Freeform 11"/>
              <p:cNvSpPr>
                <a:spLocks/>
              </p:cNvSpPr>
              <p:nvPr/>
            </p:nvSpPr>
            <p:spPr bwMode="auto">
              <a:xfrm>
                <a:off x="432" y="241"/>
                <a:ext cx="4944" cy="148"/>
              </a:xfrm>
              <a:custGeom>
                <a:avLst/>
                <a:gdLst/>
                <a:ahLst/>
                <a:cxnLst>
                  <a:cxn ang="0">
                    <a:pos x="220" y="0"/>
                  </a:cxn>
                  <a:cxn ang="0">
                    <a:pos x="0" y="146"/>
                  </a:cxn>
                  <a:cxn ang="0">
                    <a:pos x="541" y="148"/>
                  </a:cxn>
                  <a:cxn ang="0">
                    <a:pos x="4971" y="146"/>
                  </a:cxn>
                  <a:cxn ang="0">
                    <a:pos x="4726" y="0"/>
                  </a:cxn>
                  <a:cxn ang="0">
                    <a:pos x="220" y="0"/>
                  </a:cxn>
                </a:cxnLst>
                <a:rect l="0" t="0" r="r" b="b"/>
                <a:pathLst>
                  <a:path w="4971" h="148">
                    <a:moveTo>
                      <a:pt x="220" y="0"/>
                    </a:moveTo>
                    <a:cubicBezTo>
                      <a:pt x="152" y="0"/>
                      <a:pt x="0" y="65"/>
                      <a:pt x="0" y="146"/>
                    </a:cubicBezTo>
                    <a:lnTo>
                      <a:pt x="541" y="148"/>
                    </a:lnTo>
                    <a:lnTo>
                      <a:pt x="4971" y="146"/>
                    </a:lnTo>
                    <a:cubicBezTo>
                      <a:pt x="4971" y="65"/>
                      <a:pt x="4794" y="0"/>
                      <a:pt x="4726" y="0"/>
                    </a:cubicBezTo>
                    <a:lnTo>
                      <a:pt x="220" y="0"/>
                    </a:lnTo>
                    <a:close/>
                  </a:path>
                </a:pathLst>
              </a:custGeom>
              <a:gradFill rotWithShape="1">
                <a:gsLst>
                  <a:gs pos="0">
                    <a:schemeClr val="accent1">
                      <a:gamma/>
                      <a:tint val="57255"/>
                      <a:invGamma/>
                    </a:schemeClr>
                  </a:gs>
                  <a:gs pos="100000">
                    <a:schemeClr val="accent1"/>
                  </a:gs>
                </a:gsLst>
                <a:lin ang="5400000" scaled="1"/>
              </a:gradFill>
              <a:ln w="9525" cap="rnd">
                <a:noFill/>
                <a:prstDash val="solid"/>
                <a:round/>
                <a:headEnd/>
                <a:tailEnd/>
              </a:ln>
            </p:spPr>
            <p:txBody>
              <a:bodyPr/>
              <a:lstStyle/>
              <a:p>
                <a:pPr>
                  <a:defRPr/>
                </a:pPr>
                <a:endParaRPr lang="en-US">
                  <a:ea typeface="+mn-ea"/>
                </a:endParaRPr>
              </a:p>
            </p:txBody>
          </p:sp>
          <p:sp>
            <p:nvSpPr>
              <p:cNvPr id="139276" name="Freeform 12"/>
              <p:cNvSpPr>
                <a:spLocks/>
              </p:cNvSpPr>
              <p:nvPr/>
            </p:nvSpPr>
            <p:spPr bwMode="auto">
              <a:xfrm flipV="1">
                <a:off x="432" y="385"/>
                <a:ext cx="4944" cy="96"/>
              </a:xfrm>
              <a:custGeom>
                <a:avLst/>
                <a:gdLst/>
                <a:ahLst/>
                <a:cxnLst>
                  <a:cxn ang="0">
                    <a:pos x="220" y="0"/>
                  </a:cxn>
                  <a:cxn ang="0">
                    <a:pos x="0" y="146"/>
                  </a:cxn>
                  <a:cxn ang="0">
                    <a:pos x="541" y="148"/>
                  </a:cxn>
                  <a:cxn ang="0">
                    <a:pos x="4971" y="146"/>
                  </a:cxn>
                  <a:cxn ang="0">
                    <a:pos x="4726" y="0"/>
                  </a:cxn>
                  <a:cxn ang="0">
                    <a:pos x="220" y="0"/>
                  </a:cxn>
                </a:cxnLst>
                <a:rect l="0" t="0" r="r" b="b"/>
                <a:pathLst>
                  <a:path w="4971" h="148">
                    <a:moveTo>
                      <a:pt x="220" y="0"/>
                    </a:moveTo>
                    <a:cubicBezTo>
                      <a:pt x="152" y="0"/>
                      <a:pt x="0" y="65"/>
                      <a:pt x="0" y="146"/>
                    </a:cubicBezTo>
                    <a:lnTo>
                      <a:pt x="541" y="148"/>
                    </a:lnTo>
                    <a:lnTo>
                      <a:pt x="4971" y="146"/>
                    </a:lnTo>
                    <a:cubicBezTo>
                      <a:pt x="4971" y="65"/>
                      <a:pt x="4794" y="0"/>
                      <a:pt x="4726" y="0"/>
                    </a:cubicBezTo>
                    <a:lnTo>
                      <a:pt x="220" y="0"/>
                    </a:lnTo>
                    <a:close/>
                  </a:path>
                </a:pathLst>
              </a:custGeom>
              <a:gradFill rotWithShape="0">
                <a:gsLst>
                  <a:gs pos="0">
                    <a:schemeClr val="accent1"/>
                  </a:gs>
                  <a:gs pos="100000">
                    <a:schemeClr val="accent1">
                      <a:gamma/>
                      <a:shade val="62745"/>
                      <a:invGamma/>
                    </a:schemeClr>
                  </a:gs>
                </a:gsLst>
                <a:lin ang="5400000" scaled="1"/>
              </a:gradFill>
              <a:ln w="9525" cap="rnd">
                <a:noFill/>
                <a:prstDash val="solid"/>
                <a:round/>
                <a:headEnd/>
                <a:tailEnd/>
              </a:ln>
            </p:spPr>
            <p:txBody>
              <a:bodyPr/>
              <a:lstStyle/>
              <a:p>
                <a:pPr>
                  <a:defRPr/>
                </a:pPr>
                <a:endParaRPr lang="en-US">
                  <a:ea typeface="+mn-ea"/>
                </a:endParaRPr>
              </a:p>
            </p:txBody>
          </p:sp>
        </p:grpSp>
      </p:grpSp>
      <p:sp>
        <p:nvSpPr>
          <p:cNvPr id="139277" name="Rectangle 13"/>
          <p:cNvSpPr>
            <a:spLocks noGrp="1" noChangeArrowheads="1"/>
          </p:cNvSpPr>
          <p:nvPr>
            <p:ph type="title"/>
          </p:nvPr>
        </p:nvSpPr>
        <p:spPr bwMode="auto">
          <a:xfrm>
            <a:off x="914400" y="514350"/>
            <a:ext cx="7315200" cy="663575"/>
          </a:xfrm>
          <a:prstGeom prst="rect">
            <a:avLst/>
          </a:prstGeom>
          <a:noFill/>
          <a:ln w="9525">
            <a:noFill/>
            <a:miter lim="800000"/>
            <a:headEnd/>
            <a:tailEnd/>
          </a:ln>
          <a:effectLst>
            <a:outerShdw blurRad="63500" dist="40161" dir="4293903" algn="ctr" rotWithShape="0">
              <a:schemeClr val="bg2">
                <a:alpha val="74998"/>
              </a:schemeClr>
            </a:outerShdw>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4316" r:id="rId1"/>
    <p:sldLayoutId id="2147484306" r:id="rId2"/>
    <p:sldLayoutId id="2147484307" r:id="rId3"/>
    <p:sldLayoutId id="2147484308" r:id="rId4"/>
    <p:sldLayoutId id="2147484309" r:id="rId5"/>
    <p:sldLayoutId id="2147484310" r:id="rId6"/>
    <p:sldLayoutId id="2147484311" r:id="rId7"/>
    <p:sldLayoutId id="2147484312" r:id="rId8"/>
    <p:sldLayoutId id="2147484313" r:id="rId9"/>
    <p:sldLayoutId id="2147484314" r:id="rId10"/>
    <p:sldLayoutId id="2147484315"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10" presetClass="entr" presetSubtype="0" fill="hold" grpId="0" nodeType="withEffect">
                                  <p:stCondLst>
                                    <p:cond delay="300"/>
                                  </p:stCondLst>
                                  <p:childTnLst>
                                    <p:set>
                                      <p:cBhvr>
                                        <p:cTn id="11" dur="1" fill="hold">
                                          <p:stCondLst>
                                            <p:cond delay="0"/>
                                          </p:stCondLst>
                                        </p:cTn>
                                        <p:tgtEl>
                                          <p:spTgt spid="139277"/>
                                        </p:tgtEl>
                                        <p:attrNameLst>
                                          <p:attrName>style.visibility</p:attrName>
                                        </p:attrNameLst>
                                      </p:cBhvr>
                                      <p:to>
                                        <p:strVal val="visible"/>
                                      </p:to>
                                    </p:set>
                                    <p:animEffect transition="in" filter="fade">
                                      <p:cBhvr>
                                        <p:cTn id="12" dur="500"/>
                                        <p:tgtEl>
                                          <p:spTgt spid="1392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139269">
                                            <p:txEl>
                                              <p:pRg st="0" end="0"/>
                                            </p:txEl>
                                          </p:spTgt>
                                        </p:tgtEl>
                                        <p:attrNameLst>
                                          <p:attrName>style.visibility</p:attrName>
                                        </p:attrNameLst>
                                      </p:cBhvr>
                                      <p:to>
                                        <p:strVal val="visible"/>
                                      </p:to>
                                    </p:set>
                                    <p:anim calcmode="discrete" valueType="clr">
                                      <p:cBhvr override="childStyle">
                                        <p:cTn id="17" dur="80"/>
                                        <p:tgtEl>
                                          <p:spTgt spid="13926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139269">
                                            <p:txEl>
                                              <p:pRg st="0" end="0"/>
                                            </p:txEl>
                                          </p:spTgt>
                                        </p:tgtEl>
                                        <p:attrNameLst>
                                          <p:attrName>fillcolor</p:attrName>
                                        </p:attrNameLst>
                                      </p:cBhvr>
                                      <p:tavLst>
                                        <p:tav tm="0">
                                          <p:val>
                                            <p:clrVal>
                                              <a:schemeClr val="accent2"/>
                                            </p:clrVal>
                                          </p:val>
                                        </p:tav>
                                        <p:tav tm="50000">
                                          <p:val>
                                            <p:clrVal>
                                              <a:schemeClr val="hlink"/>
                                            </p:clrVal>
                                          </p:val>
                                        </p:tav>
                                      </p:tavLst>
                                    </p:anim>
                                    <p:set>
                                      <p:cBhvr>
                                        <p:cTn id="19" dur="80"/>
                                        <p:tgtEl>
                                          <p:spTgt spid="139269">
                                            <p:txEl>
                                              <p:pRg st="0" end="0"/>
                                            </p:txEl>
                                          </p:spTgt>
                                        </p:tgtEl>
                                        <p:attrNameLst>
                                          <p:attrName>fill.type</p:attrName>
                                        </p:attrNameLst>
                                      </p:cBhvr>
                                      <p:to>
                                        <p:strVal val="solid"/>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139269">
                                            <p:txEl>
                                              <p:pRg st="1" end="1"/>
                                            </p:txEl>
                                          </p:spTgt>
                                        </p:tgtEl>
                                        <p:attrNameLst>
                                          <p:attrName>style.visibility</p:attrName>
                                        </p:attrNameLst>
                                      </p:cBhvr>
                                      <p:to>
                                        <p:strVal val="visible"/>
                                      </p:to>
                                    </p:set>
                                    <p:anim calcmode="discrete" valueType="clr">
                                      <p:cBhvr override="childStyle">
                                        <p:cTn id="24" dur="80"/>
                                        <p:tgtEl>
                                          <p:spTgt spid="13926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139269">
                                            <p:txEl>
                                              <p:pRg st="1" end="1"/>
                                            </p:txEl>
                                          </p:spTgt>
                                        </p:tgtEl>
                                        <p:attrNameLst>
                                          <p:attrName>fillcolor</p:attrName>
                                        </p:attrNameLst>
                                      </p:cBhvr>
                                      <p:tavLst>
                                        <p:tav tm="0">
                                          <p:val>
                                            <p:clrVal>
                                              <a:schemeClr val="accent2"/>
                                            </p:clrVal>
                                          </p:val>
                                        </p:tav>
                                        <p:tav tm="50000">
                                          <p:val>
                                            <p:clrVal>
                                              <a:schemeClr val="hlink"/>
                                            </p:clrVal>
                                          </p:val>
                                        </p:tav>
                                      </p:tavLst>
                                    </p:anim>
                                    <p:set>
                                      <p:cBhvr>
                                        <p:cTn id="26" dur="80"/>
                                        <p:tgtEl>
                                          <p:spTgt spid="139269">
                                            <p:txEl>
                                              <p:pRg st="1" end="1"/>
                                            </p:txEl>
                                          </p:spTgt>
                                        </p:tgtEl>
                                        <p:attrNameLst>
                                          <p:attrName>fill.type</p:attrName>
                                        </p:attrNameLst>
                                      </p:cBhvr>
                                      <p:to>
                                        <p:strVal val="solid"/>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139269">
                                            <p:txEl>
                                              <p:pRg st="2" end="2"/>
                                            </p:txEl>
                                          </p:spTgt>
                                        </p:tgtEl>
                                        <p:attrNameLst>
                                          <p:attrName>style.visibility</p:attrName>
                                        </p:attrNameLst>
                                      </p:cBhvr>
                                      <p:to>
                                        <p:strVal val="visible"/>
                                      </p:to>
                                    </p:set>
                                    <p:anim calcmode="discrete" valueType="clr">
                                      <p:cBhvr override="childStyle">
                                        <p:cTn id="31" dur="80"/>
                                        <p:tgtEl>
                                          <p:spTgt spid="13926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139269">
                                            <p:txEl>
                                              <p:pRg st="2" end="2"/>
                                            </p:txEl>
                                          </p:spTgt>
                                        </p:tgtEl>
                                        <p:attrNameLst>
                                          <p:attrName>fillcolor</p:attrName>
                                        </p:attrNameLst>
                                      </p:cBhvr>
                                      <p:tavLst>
                                        <p:tav tm="0">
                                          <p:val>
                                            <p:clrVal>
                                              <a:schemeClr val="accent2"/>
                                            </p:clrVal>
                                          </p:val>
                                        </p:tav>
                                        <p:tav tm="50000">
                                          <p:val>
                                            <p:clrVal>
                                              <a:schemeClr val="hlink"/>
                                            </p:clrVal>
                                          </p:val>
                                        </p:tav>
                                      </p:tavLst>
                                    </p:anim>
                                    <p:set>
                                      <p:cBhvr>
                                        <p:cTn id="33" dur="80"/>
                                        <p:tgtEl>
                                          <p:spTgt spid="139269">
                                            <p:txEl>
                                              <p:pRg st="2" end="2"/>
                                            </p:txEl>
                                          </p:spTgt>
                                        </p:tgtEl>
                                        <p:attrNameLst>
                                          <p:attrName>fill.type</p:attrName>
                                        </p:attrNameLst>
                                      </p:cBhvr>
                                      <p:to>
                                        <p:strVal val="solid"/>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7" presetClass="entr" presetSubtype="0" fill="hold" grpId="0" nodeType="clickEffect">
                                  <p:stCondLst>
                                    <p:cond delay="0"/>
                                  </p:stCondLst>
                                  <p:iterate type="lt">
                                    <p:tmPct val="50000"/>
                                  </p:iterate>
                                  <p:childTnLst>
                                    <p:set>
                                      <p:cBhvr>
                                        <p:cTn id="37" dur="1" fill="hold">
                                          <p:stCondLst>
                                            <p:cond delay="0"/>
                                          </p:stCondLst>
                                        </p:cTn>
                                        <p:tgtEl>
                                          <p:spTgt spid="139269">
                                            <p:txEl>
                                              <p:pRg st="3" end="3"/>
                                            </p:txEl>
                                          </p:spTgt>
                                        </p:tgtEl>
                                        <p:attrNameLst>
                                          <p:attrName>style.visibility</p:attrName>
                                        </p:attrNameLst>
                                      </p:cBhvr>
                                      <p:to>
                                        <p:strVal val="visible"/>
                                      </p:to>
                                    </p:set>
                                    <p:anim calcmode="discrete" valueType="clr">
                                      <p:cBhvr override="childStyle">
                                        <p:cTn id="38" dur="80"/>
                                        <p:tgtEl>
                                          <p:spTgt spid="13926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139269">
                                            <p:txEl>
                                              <p:pRg st="3" end="3"/>
                                            </p:txEl>
                                          </p:spTgt>
                                        </p:tgtEl>
                                        <p:attrNameLst>
                                          <p:attrName>fillcolor</p:attrName>
                                        </p:attrNameLst>
                                      </p:cBhvr>
                                      <p:tavLst>
                                        <p:tav tm="0">
                                          <p:val>
                                            <p:clrVal>
                                              <a:schemeClr val="accent2"/>
                                            </p:clrVal>
                                          </p:val>
                                        </p:tav>
                                        <p:tav tm="50000">
                                          <p:val>
                                            <p:clrVal>
                                              <a:schemeClr val="hlink"/>
                                            </p:clrVal>
                                          </p:val>
                                        </p:tav>
                                      </p:tavLst>
                                    </p:anim>
                                    <p:set>
                                      <p:cBhvr>
                                        <p:cTn id="40" dur="80"/>
                                        <p:tgtEl>
                                          <p:spTgt spid="139269">
                                            <p:txEl>
                                              <p:pRg st="3" end="3"/>
                                            </p:txEl>
                                          </p:spTgt>
                                        </p:tgtEl>
                                        <p:attrNameLst>
                                          <p:attrName>fill.type</p:attrName>
                                        </p:attrNameLst>
                                      </p:cBhvr>
                                      <p:to>
                                        <p:strVal val="solid"/>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7" presetClass="entr" presetSubtype="0" fill="hold" grpId="0" nodeType="clickEffect">
                                  <p:stCondLst>
                                    <p:cond delay="0"/>
                                  </p:stCondLst>
                                  <p:iterate type="lt">
                                    <p:tmPct val="50000"/>
                                  </p:iterate>
                                  <p:childTnLst>
                                    <p:set>
                                      <p:cBhvr>
                                        <p:cTn id="44" dur="1" fill="hold">
                                          <p:stCondLst>
                                            <p:cond delay="0"/>
                                          </p:stCondLst>
                                        </p:cTn>
                                        <p:tgtEl>
                                          <p:spTgt spid="139269">
                                            <p:txEl>
                                              <p:pRg st="4" end="4"/>
                                            </p:txEl>
                                          </p:spTgt>
                                        </p:tgtEl>
                                        <p:attrNameLst>
                                          <p:attrName>style.visibility</p:attrName>
                                        </p:attrNameLst>
                                      </p:cBhvr>
                                      <p:to>
                                        <p:strVal val="visible"/>
                                      </p:to>
                                    </p:set>
                                    <p:anim calcmode="discrete" valueType="clr">
                                      <p:cBhvr override="childStyle">
                                        <p:cTn id="45" dur="80"/>
                                        <p:tgtEl>
                                          <p:spTgt spid="13926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6" dur="80"/>
                                        <p:tgtEl>
                                          <p:spTgt spid="139269">
                                            <p:txEl>
                                              <p:pRg st="4" end="4"/>
                                            </p:txEl>
                                          </p:spTgt>
                                        </p:tgtEl>
                                        <p:attrNameLst>
                                          <p:attrName>fillcolor</p:attrName>
                                        </p:attrNameLst>
                                      </p:cBhvr>
                                      <p:tavLst>
                                        <p:tav tm="0">
                                          <p:val>
                                            <p:clrVal>
                                              <a:schemeClr val="accent2"/>
                                            </p:clrVal>
                                          </p:val>
                                        </p:tav>
                                        <p:tav tm="50000">
                                          <p:val>
                                            <p:clrVal>
                                              <a:schemeClr val="hlink"/>
                                            </p:clrVal>
                                          </p:val>
                                        </p:tav>
                                      </p:tavLst>
                                    </p:anim>
                                    <p:set>
                                      <p:cBhvr>
                                        <p:cTn id="47" dur="80"/>
                                        <p:tgtEl>
                                          <p:spTgt spid="139269">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build="p">
        <p:tmplLst>
          <p:tmpl lvl="1">
            <p:tnLst>
              <p:par>
                <p:cTn presetID="27" presetClass="entr" presetSubtype="0" fill="hold" nodeType="clickEffect">
                  <p:stCondLst>
                    <p:cond delay="0"/>
                  </p:stCondLst>
                  <p:iterate type="lt">
                    <p:tmPct val="50000"/>
                  </p:iterate>
                  <p:childTnLst>
                    <p:set>
                      <p:cBhvr>
                        <p:cTn dur="1" fill="hold">
                          <p:stCondLst>
                            <p:cond delay="0"/>
                          </p:stCondLst>
                        </p:cTn>
                        <p:tgtEl>
                          <p:spTgt spid="139269"/>
                        </p:tgtEl>
                        <p:attrNameLst>
                          <p:attrName>style.visibility</p:attrName>
                        </p:attrNameLst>
                      </p:cBhvr>
                      <p:to>
                        <p:strVal val="visible"/>
                      </p:to>
                    </p:set>
                    <p:anim calcmode="discrete" valueType="clr">
                      <p:cBhvr override="childStyle">
                        <p:cTn dur="80"/>
                        <p:tgtEl>
                          <p:spTgt spid="139269"/>
                        </p:tgtEl>
                        <p:attrNameLst>
                          <p:attrName>style.color</p:attrName>
                        </p:attrNameLst>
                      </p:cBhvr>
                      <p:tavLst>
                        <p:tav tm="0">
                          <p:val>
                            <p:clrVal>
                              <a:schemeClr val="accent2"/>
                            </p:clrVal>
                          </p:val>
                        </p:tav>
                        <p:tav tm="50000">
                          <p:val>
                            <p:clrVal>
                              <a:schemeClr val="hlink"/>
                            </p:clrVal>
                          </p:val>
                        </p:tav>
                      </p:tavLst>
                    </p:anim>
                    <p:anim calcmode="discrete" valueType="clr">
                      <p:cBhvr>
                        <p:cTn dur="80"/>
                        <p:tgtEl>
                          <p:spTgt spid="139269"/>
                        </p:tgtEl>
                        <p:attrNameLst>
                          <p:attrName>fillcolor</p:attrName>
                        </p:attrNameLst>
                      </p:cBhvr>
                      <p:tavLst>
                        <p:tav tm="0">
                          <p:val>
                            <p:clrVal>
                              <a:schemeClr val="accent2"/>
                            </p:clrVal>
                          </p:val>
                        </p:tav>
                        <p:tav tm="50000">
                          <p:val>
                            <p:clrVal>
                              <a:schemeClr val="hlink"/>
                            </p:clrVal>
                          </p:val>
                        </p:tav>
                      </p:tavLst>
                    </p:anim>
                    <p:set>
                      <p:cBhvr>
                        <p:cTn dur="80"/>
                        <p:tgtEl>
                          <p:spTgt spid="139269"/>
                        </p:tgtEl>
                        <p:attrNameLst>
                          <p:attrName>fill.type</p:attrName>
                        </p:attrNameLst>
                      </p:cBhvr>
                      <p:to>
                        <p:strVal val="solid"/>
                      </p:to>
                    </p:set>
                  </p:childTnLst>
                </p:cTn>
              </p:par>
            </p:tnLst>
          </p:tmpl>
          <p:tmpl lvl="2">
            <p:tnLst>
              <p:par>
                <p:cTn presetID="27" presetClass="entr" presetSubtype="0" fill="hold" nodeType="clickEffect">
                  <p:stCondLst>
                    <p:cond delay="0"/>
                  </p:stCondLst>
                  <p:iterate type="lt">
                    <p:tmPct val="50000"/>
                  </p:iterate>
                  <p:childTnLst>
                    <p:set>
                      <p:cBhvr>
                        <p:cTn dur="1" fill="hold">
                          <p:stCondLst>
                            <p:cond delay="0"/>
                          </p:stCondLst>
                        </p:cTn>
                        <p:tgtEl>
                          <p:spTgt spid="139269"/>
                        </p:tgtEl>
                        <p:attrNameLst>
                          <p:attrName>style.visibility</p:attrName>
                        </p:attrNameLst>
                      </p:cBhvr>
                      <p:to>
                        <p:strVal val="visible"/>
                      </p:to>
                    </p:set>
                    <p:anim calcmode="discrete" valueType="clr">
                      <p:cBhvr override="childStyle">
                        <p:cTn dur="80"/>
                        <p:tgtEl>
                          <p:spTgt spid="139269"/>
                        </p:tgtEl>
                        <p:attrNameLst>
                          <p:attrName>style.color</p:attrName>
                        </p:attrNameLst>
                      </p:cBhvr>
                      <p:tavLst>
                        <p:tav tm="0">
                          <p:val>
                            <p:clrVal>
                              <a:schemeClr val="accent2"/>
                            </p:clrVal>
                          </p:val>
                        </p:tav>
                        <p:tav tm="50000">
                          <p:val>
                            <p:clrVal>
                              <a:schemeClr val="hlink"/>
                            </p:clrVal>
                          </p:val>
                        </p:tav>
                      </p:tavLst>
                    </p:anim>
                    <p:anim calcmode="discrete" valueType="clr">
                      <p:cBhvr>
                        <p:cTn dur="80"/>
                        <p:tgtEl>
                          <p:spTgt spid="139269"/>
                        </p:tgtEl>
                        <p:attrNameLst>
                          <p:attrName>fillcolor</p:attrName>
                        </p:attrNameLst>
                      </p:cBhvr>
                      <p:tavLst>
                        <p:tav tm="0">
                          <p:val>
                            <p:clrVal>
                              <a:schemeClr val="accent2"/>
                            </p:clrVal>
                          </p:val>
                        </p:tav>
                        <p:tav tm="50000">
                          <p:val>
                            <p:clrVal>
                              <a:schemeClr val="hlink"/>
                            </p:clrVal>
                          </p:val>
                        </p:tav>
                      </p:tavLst>
                    </p:anim>
                    <p:set>
                      <p:cBhvr>
                        <p:cTn dur="80"/>
                        <p:tgtEl>
                          <p:spTgt spid="139269"/>
                        </p:tgtEl>
                        <p:attrNameLst>
                          <p:attrName>fill.type</p:attrName>
                        </p:attrNameLst>
                      </p:cBhvr>
                      <p:to>
                        <p:strVal val="solid"/>
                      </p:to>
                    </p:set>
                  </p:childTnLst>
                </p:cTn>
              </p:par>
            </p:tnLst>
          </p:tmpl>
          <p:tmpl lvl="3">
            <p:tnLst>
              <p:par>
                <p:cTn presetID="27" presetClass="entr" presetSubtype="0" fill="hold" nodeType="clickEffect">
                  <p:stCondLst>
                    <p:cond delay="0"/>
                  </p:stCondLst>
                  <p:iterate type="lt">
                    <p:tmPct val="50000"/>
                  </p:iterate>
                  <p:childTnLst>
                    <p:set>
                      <p:cBhvr>
                        <p:cTn dur="1" fill="hold">
                          <p:stCondLst>
                            <p:cond delay="0"/>
                          </p:stCondLst>
                        </p:cTn>
                        <p:tgtEl>
                          <p:spTgt spid="139269"/>
                        </p:tgtEl>
                        <p:attrNameLst>
                          <p:attrName>style.visibility</p:attrName>
                        </p:attrNameLst>
                      </p:cBhvr>
                      <p:to>
                        <p:strVal val="visible"/>
                      </p:to>
                    </p:set>
                    <p:anim calcmode="discrete" valueType="clr">
                      <p:cBhvr override="childStyle">
                        <p:cTn dur="80"/>
                        <p:tgtEl>
                          <p:spTgt spid="139269"/>
                        </p:tgtEl>
                        <p:attrNameLst>
                          <p:attrName>style.color</p:attrName>
                        </p:attrNameLst>
                      </p:cBhvr>
                      <p:tavLst>
                        <p:tav tm="0">
                          <p:val>
                            <p:clrVal>
                              <a:schemeClr val="accent2"/>
                            </p:clrVal>
                          </p:val>
                        </p:tav>
                        <p:tav tm="50000">
                          <p:val>
                            <p:clrVal>
                              <a:schemeClr val="hlink"/>
                            </p:clrVal>
                          </p:val>
                        </p:tav>
                      </p:tavLst>
                    </p:anim>
                    <p:anim calcmode="discrete" valueType="clr">
                      <p:cBhvr>
                        <p:cTn dur="80"/>
                        <p:tgtEl>
                          <p:spTgt spid="139269"/>
                        </p:tgtEl>
                        <p:attrNameLst>
                          <p:attrName>fillcolor</p:attrName>
                        </p:attrNameLst>
                      </p:cBhvr>
                      <p:tavLst>
                        <p:tav tm="0">
                          <p:val>
                            <p:clrVal>
                              <a:schemeClr val="accent2"/>
                            </p:clrVal>
                          </p:val>
                        </p:tav>
                        <p:tav tm="50000">
                          <p:val>
                            <p:clrVal>
                              <a:schemeClr val="hlink"/>
                            </p:clrVal>
                          </p:val>
                        </p:tav>
                      </p:tavLst>
                    </p:anim>
                    <p:set>
                      <p:cBhvr>
                        <p:cTn dur="80"/>
                        <p:tgtEl>
                          <p:spTgt spid="139269"/>
                        </p:tgtEl>
                        <p:attrNameLst>
                          <p:attrName>fill.type</p:attrName>
                        </p:attrNameLst>
                      </p:cBhvr>
                      <p:to>
                        <p:strVal val="solid"/>
                      </p:to>
                    </p:set>
                  </p:childTnLst>
                </p:cTn>
              </p:par>
            </p:tnLst>
          </p:tmpl>
          <p:tmpl lvl="4">
            <p:tnLst>
              <p:par>
                <p:cTn presetID="27" presetClass="entr" presetSubtype="0" fill="hold" nodeType="clickEffect">
                  <p:stCondLst>
                    <p:cond delay="0"/>
                  </p:stCondLst>
                  <p:iterate type="lt">
                    <p:tmPct val="50000"/>
                  </p:iterate>
                  <p:childTnLst>
                    <p:set>
                      <p:cBhvr>
                        <p:cTn dur="1" fill="hold">
                          <p:stCondLst>
                            <p:cond delay="0"/>
                          </p:stCondLst>
                        </p:cTn>
                        <p:tgtEl>
                          <p:spTgt spid="139269"/>
                        </p:tgtEl>
                        <p:attrNameLst>
                          <p:attrName>style.visibility</p:attrName>
                        </p:attrNameLst>
                      </p:cBhvr>
                      <p:to>
                        <p:strVal val="visible"/>
                      </p:to>
                    </p:set>
                    <p:anim calcmode="discrete" valueType="clr">
                      <p:cBhvr override="childStyle">
                        <p:cTn dur="80"/>
                        <p:tgtEl>
                          <p:spTgt spid="139269"/>
                        </p:tgtEl>
                        <p:attrNameLst>
                          <p:attrName>style.color</p:attrName>
                        </p:attrNameLst>
                      </p:cBhvr>
                      <p:tavLst>
                        <p:tav tm="0">
                          <p:val>
                            <p:clrVal>
                              <a:schemeClr val="accent2"/>
                            </p:clrVal>
                          </p:val>
                        </p:tav>
                        <p:tav tm="50000">
                          <p:val>
                            <p:clrVal>
                              <a:schemeClr val="hlink"/>
                            </p:clrVal>
                          </p:val>
                        </p:tav>
                      </p:tavLst>
                    </p:anim>
                    <p:anim calcmode="discrete" valueType="clr">
                      <p:cBhvr>
                        <p:cTn dur="80"/>
                        <p:tgtEl>
                          <p:spTgt spid="139269"/>
                        </p:tgtEl>
                        <p:attrNameLst>
                          <p:attrName>fillcolor</p:attrName>
                        </p:attrNameLst>
                      </p:cBhvr>
                      <p:tavLst>
                        <p:tav tm="0">
                          <p:val>
                            <p:clrVal>
                              <a:schemeClr val="accent2"/>
                            </p:clrVal>
                          </p:val>
                        </p:tav>
                        <p:tav tm="50000">
                          <p:val>
                            <p:clrVal>
                              <a:schemeClr val="hlink"/>
                            </p:clrVal>
                          </p:val>
                        </p:tav>
                      </p:tavLst>
                    </p:anim>
                    <p:set>
                      <p:cBhvr>
                        <p:cTn dur="80"/>
                        <p:tgtEl>
                          <p:spTgt spid="139269"/>
                        </p:tgtEl>
                        <p:attrNameLst>
                          <p:attrName>fill.type</p:attrName>
                        </p:attrNameLst>
                      </p:cBhvr>
                      <p:to>
                        <p:strVal val="solid"/>
                      </p:to>
                    </p:set>
                  </p:childTnLst>
                </p:cTn>
              </p:par>
            </p:tnLst>
          </p:tmpl>
          <p:tmpl lvl="5">
            <p:tnLst>
              <p:par>
                <p:cTn presetID="27" presetClass="entr" presetSubtype="0" fill="hold" nodeType="clickEffect">
                  <p:stCondLst>
                    <p:cond delay="0"/>
                  </p:stCondLst>
                  <p:iterate type="lt">
                    <p:tmPct val="50000"/>
                  </p:iterate>
                  <p:childTnLst>
                    <p:set>
                      <p:cBhvr>
                        <p:cTn dur="1" fill="hold">
                          <p:stCondLst>
                            <p:cond delay="0"/>
                          </p:stCondLst>
                        </p:cTn>
                        <p:tgtEl>
                          <p:spTgt spid="139269"/>
                        </p:tgtEl>
                        <p:attrNameLst>
                          <p:attrName>style.visibility</p:attrName>
                        </p:attrNameLst>
                      </p:cBhvr>
                      <p:to>
                        <p:strVal val="visible"/>
                      </p:to>
                    </p:set>
                    <p:anim calcmode="discrete" valueType="clr">
                      <p:cBhvr override="childStyle">
                        <p:cTn dur="80"/>
                        <p:tgtEl>
                          <p:spTgt spid="139269"/>
                        </p:tgtEl>
                        <p:attrNameLst>
                          <p:attrName>style.color</p:attrName>
                        </p:attrNameLst>
                      </p:cBhvr>
                      <p:tavLst>
                        <p:tav tm="0">
                          <p:val>
                            <p:clrVal>
                              <a:schemeClr val="accent2"/>
                            </p:clrVal>
                          </p:val>
                        </p:tav>
                        <p:tav tm="50000">
                          <p:val>
                            <p:clrVal>
                              <a:schemeClr val="hlink"/>
                            </p:clrVal>
                          </p:val>
                        </p:tav>
                      </p:tavLst>
                    </p:anim>
                    <p:anim calcmode="discrete" valueType="clr">
                      <p:cBhvr>
                        <p:cTn dur="80"/>
                        <p:tgtEl>
                          <p:spTgt spid="139269"/>
                        </p:tgtEl>
                        <p:attrNameLst>
                          <p:attrName>fillcolor</p:attrName>
                        </p:attrNameLst>
                      </p:cBhvr>
                      <p:tavLst>
                        <p:tav tm="0">
                          <p:val>
                            <p:clrVal>
                              <a:schemeClr val="accent2"/>
                            </p:clrVal>
                          </p:val>
                        </p:tav>
                        <p:tav tm="50000">
                          <p:val>
                            <p:clrVal>
                              <a:schemeClr val="hlink"/>
                            </p:clrVal>
                          </p:val>
                        </p:tav>
                      </p:tavLst>
                    </p:anim>
                    <p:set>
                      <p:cBhvr>
                        <p:cTn dur="80"/>
                        <p:tgtEl>
                          <p:spTgt spid="139269"/>
                        </p:tgtEl>
                        <p:attrNameLst>
                          <p:attrName>fill.type</p:attrName>
                        </p:attrNameLst>
                      </p:cBhvr>
                      <p:to>
                        <p:strVal val="solid"/>
                      </p:to>
                    </p:set>
                  </p:childTnLst>
                </p:cTn>
              </p:par>
            </p:tnLst>
          </p:tmpl>
        </p:tmplLst>
      </p:bldP>
      <p:bldP spid="139277" grpId="0"/>
    </p:bldLst>
  </p:timing>
  <p:txStyles>
    <p:titleStyle>
      <a:lvl1pPr algn="ctr" rtl="0" eaLnBrk="0" fontAlgn="base" hangingPunct="0">
        <a:spcBef>
          <a:spcPct val="0"/>
        </a:spcBef>
        <a:spcAft>
          <a:spcPct val="0"/>
        </a:spcAft>
        <a:defRPr sz="3600">
          <a:solidFill>
            <a:srgbClr val="EAEAEA"/>
          </a:solidFill>
          <a:latin typeface="+mj-lt"/>
          <a:ea typeface="ＭＳ Ｐゴシック" charset="-128"/>
          <a:cs typeface="+mj-cs"/>
        </a:defRPr>
      </a:lvl1pPr>
      <a:lvl2pPr algn="ctr" rtl="0" eaLnBrk="0" fontAlgn="base" hangingPunct="0">
        <a:spcBef>
          <a:spcPct val="0"/>
        </a:spcBef>
        <a:spcAft>
          <a:spcPct val="0"/>
        </a:spcAft>
        <a:defRPr sz="3600">
          <a:solidFill>
            <a:srgbClr val="EAEAEA"/>
          </a:solidFill>
          <a:latin typeface="Rockwell" pitchFamily="18" charset="0"/>
          <a:ea typeface="ＭＳ Ｐゴシック" charset="-128"/>
        </a:defRPr>
      </a:lvl2pPr>
      <a:lvl3pPr algn="ctr" rtl="0" eaLnBrk="0" fontAlgn="base" hangingPunct="0">
        <a:spcBef>
          <a:spcPct val="0"/>
        </a:spcBef>
        <a:spcAft>
          <a:spcPct val="0"/>
        </a:spcAft>
        <a:defRPr sz="3600">
          <a:solidFill>
            <a:srgbClr val="EAEAEA"/>
          </a:solidFill>
          <a:latin typeface="Rockwell" pitchFamily="18" charset="0"/>
          <a:ea typeface="ＭＳ Ｐゴシック" charset="-128"/>
        </a:defRPr>
      </a:lvl3pPr>
      <a:lvl4pPr algn="ctr" rtl="0" eaLnBrk="0" fontAlgn="base" hangingPunct="0">
        <a:spcBef>
          <a:spcPct val="0"/>
        </a:spcBef>
        <a:spcAft>
          <a:spcPct val="0"/>
        </a:spcAft>
        <a:defRPr sz="3600">
          <a:solidFill>
            <a:srgbClr val="EAEAEA"/>
          </a:solidFill>
          <a:latin typeface="Rockwell" pitchFamily="18" charset="0"/>
          <a:ea typeface="ＭＳ Ｐゴシック" charset="-128"/>
        </a:defRPr>
      </a:lvl4pPr>
      <a:lvl5pPr algn="ctr" rtl="0" eaLnBrk="0" fontAlgn="base" hangingPunct="0">
        <a:spcBef>
          <a:spcPct val="0"/>
        </a:spcBef>
        <a:spcAft>
          <a:spcPct val="0"/>
        </a:spcAft>
        <a:defRPr sz="3600">
          <a:solidFill>
            <a:srgbClr val="EAEAEA"/>
          </a:solidFill>
          <a:latin typeface="Rockwell" pitchFamily="18" charset="0"/>
          <a:ea typeface="ＭＳ Ｐゴシック" charset="-128"/>
        </a:defRPr>
      </a:lvl5pPr>
      <a:lvl6pPr marL="457200" algn="ctr" rtl="0" fontAlgn="base">
        <a:spcBef>
          <a:spcPct val="0"/>
        </a:spcBef>
        <a:spcAft>
          <a:spcPct val="0"/>
        </a:spcAft>
        <a:defRPr sz="4000">
          <a:solidFill>
            <a:srgbClr val="EAEAEA"/>
          </a:solidFill>
          <a:latin typeface="Rockwell" pitchFamily="18" charset="0"/>
        </a:defRPr>
      </a:lvl6pPr>
      <a:lvl7pPr marL="914400" algn="ctr" rtl="0" fontAlgn="base">
        <a:spcBef>
          <a:spcPct val="0"/>
        </a:spcBef>
        <a:spcAft>
          <a:spcPct val="0"/>
        </a:spcAft>
        <a:defRPr sz="4000">
          <a:solidFill>
            <a:srgbClr val="EAEAEA"/>
          </a:solidFill>
          <a:latin typeface="Rockwell" pitchFamily="18" charset="0"/>
        </a:defRPr>
      </a:lvl7pPr>
      <a:lvl8pPr marL="1371600" algn="ctr" rtl="0" fontAlgn="base">
        <a:spcBef>
          <a:spcPct val="0"/>
        </a:spcBef>
        <a:spcAft>
          <a:spcPct val="0"/>
        </a:spcAft>
        <a:defRPr sz="4000">
          <a:solidFill>
            <a:srgbClr val="EAEAEA"/>
          </a:solidFill>
          <a:latin typeface="Rockwell" pitchFamily="18" charset="0"/>
        </a:defRPr>
      </a:lvl8pPr>
      <a:lvl9pPr marL="1828800" algn="ctr" rtl="0" fontAlgn="base">
        <a:spcBef>
          <a:spcPct val="0"/>
        </a:spcBef>
        <a:spcAft>
          <a:spcPct val="0"/>
        </a:spcAft>
        <a:defRPr sz="4000">
          <a:solidFill>
            <a:srgbClr val="EAEAEA"/>
          </a:solidFill>
          <a:latin typeface="Rockwell" pitchFamily="18" charset="0"/>
        </a:defRPr>
      </a:lvl9pPr>
    </p:titleStyle>
    <p:bodyStyle>
      <a:lvl1pPr marL="342900" indent="-342900" algn="l" rtl="0" eaLnBrk="0" fontAlgn="base" hangingPunct="0">
        <a:spcBef>
          <a:spcPct val="20000"/>
        </a:spcBef>
        <a:spcAft>
          <a:spcPct val="0"/>
        </a:spcAft>
        <a:buClr>
          <a:schemeClr val="folHlink"/>
        </a:buClr>
        <a:buSzPct val="120000"/>
        <a:buFont typeface="Times" charset="0"/>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lr>
          <a:schemeClr val="tx1"/>
        </a:buClr>
        <a:buFont typeface="Wingdings" pitchFamily="2" charset="2"/>
        <a:buChar char="§"/>
        <a:defRPr sz="30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Font typeface="Times" charset="0"/>
        <a:buChar char="•"/>
        <a:defRPr sz="28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1"/>
        </a:buClr>
        <a:buFont typeface="Wingdings" pitchFamily="2" charset="2"/>
        <a:buChar char="§"/>
        <a:defRPr sz="26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folHlink"/>
        </a:buClr>
        <a:buFont typeface="Times" charset="0"/>
        <a:buChar char="•"/>
        <a:defRPr sz="2400">
          <a:solidFill>
            <a:schemeClr val="tx1"/>
          </a:solidFill>
          <a:latin typeface="+mn-lt"/>
          <a:ea typeface="ＭＳ Ｐゴシック" charset="-128"/>
        </a:defRPr>
      </a:lvl5pPr>
      <a:lvl6pPr marL="2514600" indent="-228600" algn="l" rtl="0" fontAlgn="base">
        <a:spcBef>
          <a:spcPct val="20000"/>
        </a:spcBef>
        <a:spcAft>
          <a:spcPct val="0"/>
        </a:spcAft>
        <a:buClr>
          <a:schemeClr val="folHlink"/>
        </a:buClr>
        <a:buFont typeface="Times" pitchFamily="18" charset="0"/>
        <a:buChar char="•"/>
        <a:defRPr sz="2400">
          <a:solidFill>
            <a:schemeClr val="tx1"/>
          </a:solidFill>
          <a:latin typeface="+mn-lt"/>
        </a:defRPr>
      </a:lvl6pPr>
      <a:lvl7pPr marL="2971800" indent="-228600" algn="l" rtl="0" fontAlgn="base">
        <a:spcBef>
          <a:spcPct val="20000"/>
        </a:spcBef>
        <a:spcAft>
          <a:spcPct val="0"/>
        </a:spcAft>
        <a:buClr>
          <a:schemeClr val="folHlink"/>
        </a:buClr>
        <a:buFont typeface="Times" pitchFamily="18" charset="0"/>
        <a:buChar char="•"/>
        <a:defRPr sz="2400">
          <a:solidFill>
            <a:schemeClr val="tx1"/>
          </a:solidFill>
          <a:latin typeface="+mn-lt"/>
        </a:defRPr>
      </a:lvl7pPr>
      <a:lvl8pPr marL="3429000" indent="-228600" algn="l" rtl="0" fontAlgn="base">
        <a:spcBef>
          <a:spcPct val="20000"/>
        </a:spcBef>
        <a:spcAft>
          <a:spcPct val="0"/>
        </a:spcAft>
        <a:buClr>
          <a:schemeClr val="folHlink"/>
        </a:buClr>
        <a:buFont typeface="Times" pitchFamily="18" charset="0"/>
        <a:buChar char="•"/>
        <a:defRPr sz="2400">
          <a:solidFill>
            <a:schemeClr val="tx1"/>
          </a:solidFill>
          <a:latin typeface="+mn-lt"/>
        </a:defRPr>
      </a:lvl8pPr>
      <a:lvl9pPr marL="3886200" indent="-228600" algn="l" rtl="0" fontAlgn="base">
        <a:spcBef>
          <a:spcPct val="20000"/>
        </a:spcBef>
        <a:spcAft>
          <a:spcPct val="0"/>
        </a:spcAft>
        <a:buClr>
          <a:schemeClr val="folHlink"/>
        </a:buClr>
        <a:buFont typeface="Times" pitchFamily="18" charset="0"/>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hyperlink" Target="http://www.leeward.hawaii.edu/AdmissCatalog" TargetMode="Externa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hyperlink" Target="http://emedia.leeward.hawaii.edu/hooulu/services.ht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hyperlink" Target="http://emedia.leeward.hawaii.edu/lrc"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mail.hawaii.edu/" TargetMode="External"/><Relationship Id="rId2" Type="http://schemas.openxmlformats.org/officeDocument/2006/relationships/hyperlink" Target="https://laulima.hawaii.edu/" TargetMode="Externa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spider.eng.auburn.edu/user-cgi/grasp/grasp.pl?;dl=download_jgrasp.html"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www2.hawaii.edu/~walbritt/dmed120/materials/recycling.ht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type="ctrTitle"/>
          </p:nvPr>
        </p:nvSpPr>
        <p:spPr>
          <a:xfrm>
            <a:off x="1308100" y="1789113"/>
            <a:ext cx="6705600" cy="782637"/>
          </a:xfrm>
        </p:spPr>
        <p:txBody>
          <a:bodyPr/>
          <a:lstStyle/>
          <a:p>
            <a:pPr eaLnBrk="1" hangingPunct="1">
              <a:defRPr/>
            </a:pPr>
            <a:r>
              <a:rPr lang="en-US">
                <a:ea typeface="+mj-ea"/>
              </a:rPr>
              <a:t>ICS 211 Introduction </a:t>
            </a:r>
          </a:p>
        </p:txBody>
      </p:sp>
      <p:sp>
        <p:nvSpPr>
          <p:cNvPr id="141315" name="Rectangle 3"/>
          <p:cNvSpPr>
            <a:spLocks noGrp="1" noChangeArrowheads="1"/>
          </p:cNvSpPr>
          <p:nvPr>
            <p:ph type="subTitle" idx="1"/>
          </p:nvPr>
        </p:nvSpPr>
        <p:spPr/>
        <p:txBody>
          <a:bodyPr/>
          <a:lstStyle/>
          <a:p>
            <a:pPr eaLnBrk="1" hangingPunct="1">
              <a:buFont typeface="Times" charset="0"/>
              <a:buNone/>
            </a:pPr>
            <a:r>
              <a:rPr lang="en-US" b="0" smtClean="0">
                <a:ea typeface="ＭＳ Ｐゴシック" pitchFamily="34" charset="-128"/>
              </a:rPr>
              <a:t>Session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1314"/>
                                        </p:tgtEl>
                                        <p:attrNameLst>
                                          <p:attrName>style.visibility</p:attrName>
                                        </p:attrNameLst>
                                      </p:cBhvr>
                                      <p:to>
                                        <p:strVal val="visible"/>
                                      </p:to>
                                    </p:set>
                                    <p:animEffect transition="in" filter="fade">
                                      <p:cBhvr>
                                        <p:cTn id="7" dur="500"/>
                                        <p:tgtEl>
                                          <p:spTgt spid="141314"/>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1315">
                                            <p:txEl>
                                              <p:pRg st="0" end="0"/>
                                            </p:txEl>
                                          </p:spTgt>
                                        </p:tgtEl>
                                        <p:attrNameLst>
                                          <p:attrName>style.visibility</p:attrName>
                                        </p:attrNameLst>
                                      </p:cBhvr>
                                      <p:to>
                                        <p:strVal val="visible"/>
                                      </p:to>
                                    </p:set>
                                    <p:animEffect transition="in" filter="fade">
                                      <p:cBhvr>
                                        <p:cTn id="11" dur="500"/>
                                        <p:tgtEl>
                                          <p:spTgt spid="1413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p:bldP spid="141315"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eaLnBrk="1" hangingPunct="1">
              <a:defRPr/>
            </a:pPr>
            <a:r>
              <a:rPr lang="en-US">
                <a:ea typeface="+mj-ea"/>
              </a:rPr>
              <a:t>Genetic Journey</a:t>
            </a:r>
          </a:p>
        </p:txBody>
      </p:sp>
      <p:pic>
        <p:nvPicPr>
          <p:cNvPr id="14339" name="Picture 5" descr="C:\Documents and Settings\LCC\Desktop\images\journe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581150"/>
            <a:ext cx="4953000"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56322"/>
                                        </p:tgtEl>
                                        <p:attrNameLst>
                                          <p:attrName>style.visibility</p:attrName>
                                        </p:attrNameLst>
                                      </p:cBhvr>
                                      <p:to>
                                        <p:strVal val="visible"/>
                                      </p:to>
                                    </p:set>
                                    <p:animEffect transition="in" filter="fade">
                                      <p:cBhvr>
                                        <p:cTn id="7" dur="500"/>
                                        <p:tgtEl>
                                          <p:spTgt spid="56322"/>
                                        </p:tgtEl>
                                      </p:cBhvr>
                                    </p:animEffect>
                                  </p:childTnLst>
                                </p:cTn>
                              </p:par>
                            </p:childTnLst>
                          </p:cTn>
                        </p:par>
                        <p:par>
                          <p:cTn id="8" fill="hold" nodeType="afterGroup">
                            <p:stCondLst>
                              <p:cond delay="800"/>
                            </p:stCondLst>
                            <p:childTnLst>
                              <p:par>
                                <p:cTn id="9" presetID="37" presetClass="entr" presetSubtype="0" fill="hold" nodeType="afterEffect">
                                  <p:stCondLst>
                                    <p:cond delay="0"/>
                                  </p:stCondLst>
                                  <p:childTnLst>
                                    <p:set>
                                      <p:cBhvr>
                                        <p:cTn id="10" dur="1" fill="hold">
                                          <p:stCondLst>
                                            <p:cond delay="0"/>
                                          </p:stCondLst>
                                        </p:cTn>
                                        <p:tgtEl>
                                          <p:spTgt spid="14339"/>
                                        </p:tgtEl>
                                        <p:attrNameLst>
                                          <p:attrName>style.visibility</p:attrName>
                                        </p:attrNameLst>
                                      </p:cBhvr>
                                      <p:to>
                                        <p:strVal val="visible"/>
                                      </p:to>
                                    </p:set>
                                    <p:animEffect transition="in" filter="fade">
                                      <p:cBhvr>
                                        <p:cTn id="11" dur="1000"/>
                                        <p:tgtEl>
                                          <p:spTgt spid="14339"/>
                                        </p:tgtEl>
                                      </p:cBhvr>
                                    </p:animEffect>
                                    <p:anim calcmode="lin" valueType="num">
                                      <p:cBhvr>
                                        <p:cTn id="12" dur="1000" fill="hold"/>
                                        <p:tgtEl>
                                          <p:spTgt spid="14339"/>
                                        </p:tgtEl>
                                        <p:attrNameLst>
                                          <p:attrName>ppt_x</p:attrName>
                                        </p:attrNameLst>
                                      </p:cBhvr>
                                      <p:tavLst>
                                        <p:tav tm="0">
                                          <p:val>
                                            <p:strVal val="#ppt_x"/>
                                          </p:val>
                                        </p:tav>
                                        <p:tav tm="100000">
                                          <p:val>
                                            <p:strVal val="#ppt_x"/>
                                          </p:val>
                                        </p:tav>
                                      </p:tavLst>
                                    </p:anim>
                                    <p:anim calcmode="lin" valueType="num">
                                      <p:cBhvr>
                                        <p:cTn id="13" dur="900" decel="100000" fill="hold"/>
                                        <p:tgtEl>
                                          <p:spTgt spid="14339"/>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43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eaLnBrk="1" hangingPunct="1">
              <a:defRPr/>
            </a:pPr>
            <a:r>
              <a:rPr lang="en-US" dirty="0">
                <a:ea typeface="+mj-ea"/>
              </a:rPr>
              <a:t>Family Crest</a:t>
            </a:r>
          </a:p>
        </p:txBody>
      </p:sp>
      <p:pic>
        <p:nvPicPr>
          <p:cNvPr id="15363" name="Picture 5" descr="Albritton family cre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512888"/>
            <a:ext cx="23622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fade">
                                      <p:cBhvr>
                                        <p:cTn id="7" dur="500"/>
                                        <p:tgtEl>
                                          <p:spTgt spid="5632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5363"/>
                                        </p:tgtEl>
                                        <p:attrNameLst>
                                          <p:attrName>style.visibility</p:attrName>
                                        </p:attrNameLst>
                                      </p:cBhvr>
                                      <p:to>
                                        <p:strVal val="visible"/>
                                      </p:to>
                                    </p:set>
                                    <p:animEffect transition="in" filter="fade">
                                      <p:cBhvr>
                                        <p:cTn id="11"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eaLnBrk="1" hangingPunct="1">
              <a:defRPr/>
            </a:pPr>
            <a:r>
              <a:rPr lang="en-US" dirty="0">
                <a:ea typeface="+mj-ea"/>
              </a:rPr>
              <a:t>Four Brothers</a:t>
            </a:r>
          </a:p>
        </p:txBody>
      </p:sp>
      <p:pic>
        <p:nvPicPr>
          <p:cNvPr id="16387" name="Picture 5" descr="C:\Documents and Settings\LCC\Desktop\images\brothers.jpg"/>
          <p:cNvPicPr>
            <a:picLocks noChangeAspect="1" noChangeArrowheads="1"/>
          </p:cNvPicPr>
          <p:nvPr/>
        </p:nvPicPr>
        <p:blipFill>
          <a:blip r:embed="rId2">
            <a:extLst>
              <a:ext uri="{28A0092B-C50C-407E-A947-70E740481C1C}">
                <a14:useLocalDpi xmlns:a14="http://schemas.microsoft.com/office/drawing/2010/main" val="0"/>
              </a:ext>
            </a:extLst>
          </a:blip>
          <a:srcRect r="1538"/>
          <a:stretch>
            <a:fillRect/>
          </a:stretch>
        </p:blipFill>
        <p:spPr bwMode="auto">
          <a:xfrm>
            <a:off x="2133600" y="1600200"/>
            <a:ext cx="4876800" cy="330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49154"/>
                                        </p:tgtEl>
                                        <p:attrNameLst>
                                          <p:attrName>style.visibility</p:attrName>
                                        </p:attrNameLst>
                                      </p:cBhvr>
                                      <p:to>
                                        <p:strVal val="visible"/>
                                      </p:to>
                                    </p:set>
                                    <p:animEffect transition="in" filter="fade">
                                      <p:cBhvr>
                                        <p:cTn id="7" dur="500"/>
                                        <p:tgtEl>
                                          <p:spTgt spid="49154"/>
                                        </p:tgtEl>
                                      </p:cBhvr>
                                    </p:animEffect>
                                  </p:childTnLst>
                                </p:cTn>
                              </p:par>
                            </p:childTnLst>
                          </p:cTn>
                        </p:par>
                        <p:par>
                          <p:cTn id="8" fill="hold" nodeType="afterGroup">
                            <p:stCondLst>
                              <p:cond delay="800"/>
                            </p:stCondLst>
                            <p:childTnLst>
                              <p:par>
                                <p:cTn id="9" presetID="10" presetClass="entr" presetSubtype="0" fill="hold" nodeType="afterEffect">
                                  <p:stCondLst>
                                    <p:cond delay="0"/>
                                  </p:stCondLst>
                                  <p:childTnLst>
                                    <p:set>
                                      <p:cBhvr>
                                        <p:cTn id="10" dur="1" fill="hold">
                                          <p:stCondLst>
                                            <p:cond delay="0"/>
                                          </p:stCondLst>
                                        </p:cTn>
                                        <p:tgtEl>
                                          <p:spTgt spid="16387"/>
                                        </p:tgtEl>
                                        <p:attrNameLst>
                                          <p:attrName>style.visibility</p:attrName>
                                        </p:attrNameLst>
                                      </p:cBhvr>
                                      <p:to>
                                        <p:strVal val="visible"/>
                                      </p:to>
                                    </p:set>
                                    <p:animEffect transition="in" filter="fade">
                                      <p:cBhvr>
                                        <p:cTn id="11"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pPr eaLnBrk="1" hangingPunct="1">
              <a:defRPr/>
            </a:pPr>
            <a:r>
              <a:rPr lang="en-US">
                <a:ea typeface="+mj-ea"/>
              </a:rPr>
              <a:t>College Graduation</a:t>
            </a:r>
          </a:p>
        </p:txBody>
      </p:sp>
      <p:pic>
        <p:nvPicPr>
          <p:cNvPr id="17411" name="Picture 6" descr="C:\Documents and Settings\LCC\Desktop\images\oberl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43050"/>
            <a:ext cx="4953000" cy="328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53250"/>
                                        </p:tgtEl>
                                        <p:attrNameLst>
                                          <p:attrName>style.visibility</p:attrName>
                                        </p:attrNameLst>
                                      </p:cBhvr>
                                      <p:to>
                                        <p:strVal val="visible"/>
                                      </p:to>
                                    </p:set>
                                    <p:animEffect transition="in" filter="fade">
                                      <p:cBhvr>
                                        <p:cTn id="7" dur="500"/>
                                        <p:tgtEl>
                                          <p:spTgt spid="53250"/>
                                        </p:tgtEl>
                                      </p:cBhvr>
                                    </p:animEffect>
                                  </p:childTnLst>
                                </p:cTn>
                              </p:par>
                            </p:childTnLst>
                          </p:cTn>
                        </p:par>
                        <p:par>
                          <p:cTn id="8" fill="hold" nodeType="afterGroup">
                            <p:stCondLst>
                              <p:cond delay="800"/>
                            </p:stCondLst>
                            <p:childTnLst>
                              <p:par>
                                <p:cTn id="9" presetID="10" presetClass="entr" presetSubtype="0" fill="hold" nodeType="afterEffect">
                                  <p:stCondLst>
                                    <p:cond delay="0"/>
                                  </p:stCondLst>
                                  <p:childTnLst>
                                    <p:set>
                                      <p:cBhvr>
                                        <p:cTn id="10" dur="1" fill="hold">
                                          <p:stCondLst>
                                            <p:cond delay="0"/>
                                          </p:stCondLst>
                                        </p:cTn>
                                        <p:tgtEl>
                                          <p:spTgt spid="17411"/>
                                        </p:tgtEl>
                                        <p:attrNameLst>
                                          <p:attrName>style.visibility</p:attrName>
                                        </p:attrNameLst>
                                      </p:cBhvr>
                                      <p:to>
                                        <p:strVal val="visible"/>
                                      </p:to>
                                    </p:set>
                                    <p:animEffect transition="in" filter="fade">
                                      <p:cBhvr>
                                        <p:cTn id="11"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a:ea typeface="+mj-ea"/>
              </a:rPr>
              <a:t>Kujukuri Beach, Japan</a:t>
            </a:r>
          </a:p>
        </p:txBody>
      </p:sp>
      <p:pic>
        <p:nvPicPr>
          <p:cNvPr id="18435" name="Picture 5" descr="C:\Documents and Settings\LCC\Desktop\images\hatsunam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485900"/>
            <a:ext cx="4953000" cy="341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54274"/>
                                        </p:tgtEl>
                                        <p:attrNameLst>
                                          <p:attrName>style.visibility</p:attrName>
                                        </p:attrNameLst>
                                      </p:cBhvr>
                                      <p:to>
                                        <p:strVal val="visible"/>
                                      </p:to>
                                    </p:set>
                                    <p:animEffect transition="in" filter="fade">
                                      <p:cBhvr>
                                        <p:cTn id="7" dur="500"/>
                                        <p:tgtEl>
                                          <p:spTgt spid="54274"/>
                                        </p:tgtEl>
                                      </p:cBhvr>
                                    </p:animEffect>
                                  </p:childTnLst>
                                </p:cTn>
                              </p:par>
                            </p:childTnLst>
                          </p:cTn>
                        </p:par>
                        <p:par>
                          <p:cTn id="8" fill="hold" nodeType="afterGroup">
                            <p:stCondLst>
                              <p:cond delay="800"/>
                            </p:stCondLst>
                            <p:childTnLst>
                              <p:par>
                                <p:cTn id="9" presetID="10" presetClass="entr" presetSubtype="0" fill="hold" nodeType="afterEffect">
                                  <p:stCondLst>
                                    <p:cond delay="0"/>
                                  </p:stCondLst>
                                  <p:childTnLst>
                                    <p:set>
                                      <p:cBhvr>
                                        <p:cTn id="10" dur="1" fill="hold">
                                          <p:stCondLst>
                                            <p:cond delay="0"/>
                                          </p:stCondLst>
                                        </p:cTn>
                                        <p:tgtEl>
                                          <p:spTgt spid="18435"/>
                                        </p:tgtEl>
                                        <p:attrNameLst>
                                          <p:attrName>style.visibility</p:attrName>
                                        </p:attrNameLst>
                                      </p:cBhvr>
                                      <p:to>
                                        <p:strVal val="visible"/>
                                      </p:to>
                                    </p:set>
                                    <p:animEffect transition="in" filter="fade">
                                      <p:cBhvr>
                                        <p:cTn id="11" dur="5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pPr eaLnBrk="1" hangingPunct="1">
              <a:defRPr/>
            </a:pPr>
            <a:r>
              <a:rPr lang="en-US" smtClean="0"/>
              <a:t>Pāʻia Bay, Maui</a:t>
            </a:r>
          </a:p>
        </p:txBody>
      </p:sp>
      <p:pic>
        <p:nvPicPr>
          <p:cNvPr id="19459" name="Picture 5" descr="C:\Documents and Settings\LCC\Desktop\images\pa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04950"/>
            <a:ext cx="50292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fade">
                                      <p:cBhvr>
                                        <p:cTn id="7" dur="500"/>
                                        <p:tgtEl>
                                          <p:spTgt spid="57346"/>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9459"/>
                                        </p:tgtEl>
                                        <p:attrNameLst>
                                          <p:attrName>style.visibility</p:attrName>
                                        </p:attrNameLst>
                                      </p:cBhvr>
                                      <p:to>
                                        <p:strVal val="visible"/>
                                      </p:to>
                                    </p:set>
                                    <p:animEffect transition="in" filter="fade">
                                      <p:cBhvr>
                                        <p:cTn id="11"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defRPr/>
            </a:pPr>
            <a:r>
              <a:rPr lang="en-US" smtClean="0"/>
              <a:t>MA in ICS at UH Mānoa</a:t>
            </a:r>
          </a:p>
        </p:txBody>
      </p:sp>
      <p:pic>
        <p:nvPicPr>
          <p:cNvPr id="1332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00200"/>
            <a:ext cx="6075363"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55298"/>
                                        </p:tgtEl>
                                        <p:attrNameLst>
                                          <p:attrName>style.visibility</p:attrName>
                                        </p:attrNameLst>
                                      </p:cBhvr>
                                      <p:to>
                                        <p:strVal val="visible"/>
                                      </p:to>
                                    </p:set>
                                    <p:animEffect transition="in" filter="fade">
                                      <p:cBhvr>
                                        <p:cTn id="7" dur="500"/>
                                        <p:tgtEl>
                                          <p:spTgt spid="55298"/>
                                        </p:tgtEl>
                                      </p:cBhvr>
                                    </p:animEffect>
                                  </p:childTnLst>
                                </p:cTn>
                              </p:par>
                            </p:childTnLst>
                          </p:cTn>
                        </p:par>
                        <p:par>
                          <p:cTn id="8" fill="hold" nodeType="afterGroup">
                            <p:stCondLst>
                              <p:cond delay="800"/>
                            </p:stCondLst>
                            <p:childTnLst>
                              <p:par>
                                <p:cTn id="9" presetID="10" presetClass="entr" presetSubtype="0" fill="hold" nodeType="afterEffect">
                                  <p:stCondLst>
                                    <p:cond delay="0"/>
                                  </p:stCondLst>
                                  <p:childTnLst>
                                    <p:set>
                                      <p:cBhvr>
                                        <p:cTn id="10" dur="1" fill="hold">
                                          <p:stCondLst>
                                            <p:cond delay="0"/>
                                          </p:stCondLst>
                                        </p:cTn>
                                        <p:tgtEl>
                                          <p:spTgt spid="13320"/>
                                        </p:tgtEl>
                                        <p:attrNameLst>
                                          <p:attrName>style.visibility</p:attrName>
                                        </p:attrNameLst>
                                      </p:cBhvr>
                                      <p:to>
                                        <p:strVal val="visible"/>
                                      </p:to>
                                    </p:set>
                                    <p:animEffect transition="in" filter="fade">
                                      <p:cBhvr>
                                        <p:cTn id="11" dur="500"/>
                                        <p:tgtEl>
                                          <p:spTgt spid="13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defRPr/>
            </a:pPr>
            <a:r>
              <a:rPr lang="en-US">
                <a:ea typeface="+mj-ea"/>
              </a:rPr>
              <a:t>Nobel Peace Prize</a:t>
            </a:r>
          </a:p>
        </p:txBody>
      </p:sp>
      <p:pic>
        <p:nvPicPr>
          <p:cNvPr id="21507" name="Picture 5" descr="C:\Documents and Settings\LCC\Desktop\images\de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462088"/>
            <a:ext cx="4667250" cy="339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55298"/>
                                        </p:tgtEl>
                                        <p:attrNameLst>
                                          <p:attrName>style.visibility</p:attrName>
                                        </p:attrNameLst>
                                      </p:cBhvr>
                                      <p:to>
                                        <p:strVal val="visible"/>
                                      </p:to>
                                    </p:set>
                                    <p:animEffect transition="in" filter="fade">
                                      <p:cBhvr>
                                        <p:cTn id="7" dur="500"/>
                                        <p:tgtEl>
                                          <p:spTgt spid="55298"/>
                                        </p:tgtEl>
                                      </p:cBhvr>
                                    </p:animEffect>
                                  </p:childTnLst>
                                </p:cTn>
                              </p:par>
                            </p:childTnLst>
                          </p:cTn>
                        </p:par>
                        <p:par>
                          <p:cTn id="8" fill="hold" nodeType="afterGroup">
                            <p:stCondLst>
                              <p:cond delay="800"/>
                            </p:stCondLst>
                            <p:childTnLst>
                              <p:par>
                                <p:cTn id="9" presetID="10" presetClass="entr" presetSubtype="0" fill="hold" nodeType="afterEffect">
                                  <p:stCondLst>
                                    <p:cond delay="0"/>
                                  </p:stCondLst>
                                  <p:childTnLst>
                                    <p:set>
                                      <p:cBhvr>
                                        <p:cTn id="10" dur="1" fill="hold">
                                          <p:stCondLst>
                                            <p:cond delay="0"/>
                                          </p:stCondLst>
                                        </p:cTn>
                                        <p:tgtEl>
                                          <p:spTgt spid="21507"/>
                                        </p:tgtEl>
                                        <p:attrNameLst>
                                          <p:attrName>style.visibility</p:attrName>
                                        </p:attrNameLst>
                                      </p:cBhvr>
                                      <p:to>
                                        <p:strVal val="visible"/>
                                      </p:to>
                                    </p:set>
                                    <p:animEffect transition="in" filter="fade">
                                      <p:cBhvr>
                                        <p:cTn id="11"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defRPr/>
            </a:pPr>
            <a:r>
              <a:rPr lang="en-US" dirty="0">
                <a:ea typeface="+mj-ea"/>
              </a:rPr>
              <a:t>Family</a:t>
            </a:r>
          </a:p>
        </p:txBody>
      </p:sp>
      <p:pic>
        <p:nvPicPr>
          <p:cNvPr id="22531" name="Picture 5" descr="Albritton grandki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81150"/>
            <a:ext cx="4838700"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fade">
                                      <p:cBhvr>
                                        <p:cTn id="7" dur="1000"/>
                                        <p:tgtEl>
                                          <p:spTgt spid="58370"/>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22531"/>
                                        </p:tgtEl>
                                        <p:attrNameLst>
                                          <p:attrName>style.visibility</p:attrName>
                                        </p:attrNameLst>
                                      </p:cBhvr>
                                      <p:to>
                                        <p:strVal val="visible"/>
                                      </p:to>
                                    </p:set>
                                    <p:animEffect transition="in" filter="fade">
                                      <p:cBhvr>
                                        <p:cTn id="11"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4" name="Rectangle 6"/>
          <p:cNvSpPr>
            <a:spLocks noGrp="1" noChangeArrowheads="1"/>
          </p:cNvSpPr>
          <p:nvPr>
            <p:ph type="title" idx="4294967295"/>
          </p:nvPr>
        </p:nvSpPr>
        <p:spPr/>
        <p:txBody>
          <a:bodyPr/>
          <a:lstStyle/>
          <a:p>
            <a:pPr eaLnBrk="1" hangingPunct="1">
              <a:defRPr/>
            </a:pPr>
            <a:r>
              <a:rPr lang="en-US">
                <a:ea typeface="+mj-ea"/>
              </a:rPr>
              <a:t>Syllabus</a:t>
            </a:r>
          </a:p>
        </p:txBody>
      </p:sp>
      <p:sp>
        <p:nvSpPr>
          <p:cNvPr id="17415" name="Rectangle 7"/>
          <p:cNvSpPr>
            <a:spLocks noGrp="1" noChangeArrowheads="1"/>
          </p:cNvSpPr>
          <p:nvPr>
            <p:ph type="body" idx="4294967295"/>
          </p:nvPr>
        </p:nvSpPr>
        <p:spPr/>
        <p:txBody>
          <a:bodyPr/>
          <a:lstStyle/>
          <a:p>
            <a:pPr eaLnBrk="1" hangingPunct="1">
              <a:tabLst>
                <a:tab pos="1425575" algn="l"/>
              </a:tabLst>
            </a:pPr>
            <a:r>
              <a:rPr lang="en-US" sz="2800" smtClean="0">
                <a:ea typeface="ＭＳ Ｐゴシック" pitchFamily="34" charset="-128"/>
              </a:rPr>
              <a:t>Note: See current online </a:t>
            </a:r>
            <a:br>
              <a:rPr lang="en-US" sz="2800" smtClean="0">
                <a:ea typeface="ＭＳ Ｐゴシック" pitchFamily="34" charset="-128"/>
              </a:rPr>
            </a:br>
            <a:r>
              <a:rPr lang="en-US" sz="2800" smtClean="0">
                <a:ea typeface="ＭＳ Ｐゴシック" pitchFamily="34" charset="-128"/>
              </a:rPr>
              <a:t>	syllabus for most </a:t>
            </a:r>
            <a:br>
              <a:rPr lang="en-US" sz="2800" smtClean="0">
                <a:ea typeface="ＭＳ Ｐゴシック" pitchFamily="34" charset="-128"/>
              </a:rPr>
            </a:br>
            <a:r>
              <a:rPr lang="en-US" sz="2800" smtClean="0">
                <a:ea typeface="ＭＳ Ｐゴシック" pitchFamily="34" charset="-128"/>
              </a:rPr>
              <a:t>	updated information!!</a:t>
            </a:r>
          </a:p>
          <a:p>
            <a:pPr lvl="1" eaLnBrk="1" hangingPunct="1">
              <a:tabLst>
                <a:tab pos="1425575" algn="l"/>
              </a:tabLst>
            </a:pPr>
            <a:r>
              <a:rPr lang="en-US" sz="2800" smtClean="0">
                <a:ea typeface="ＭＳ Ｐゴシック" pitchFamily="34" charset="-128"/>
              </a:rPr>
              <a:t>Changes may have been made </a:t>
            </a:r>
            <a:br>
              <a:rPr lang="en-US" sz="2800" smtClean="0">
                <a:ea typeface="ＭＳ Ｐゴシック" pitchFamily="34" charset="-128"/>
              </a:rPr>
            </a:br>
            <a:r>
              <a:rPr lang="en-US" sz="2800" smtClean="0">
                <a:ea typeface="ＭＳ Ｐゴシック" pitchFamily="34" charset="-128"/>
              </a:rPr>
              <a:t>since the filming of this show</a:t>
            </a:r>
          </a:p>
          <a:p>
            <a:pPr eaLnBrk="1" hangingPunct="1">
              <a:tabLst>
                <a:tab pos="1425575" algn="l"/>
              </a:tabLst>
            </a:pPr>
            <a:r>
              <a:rPr lang="en-US" sz="2800" smtClean="0">
                <a:ea typeface="ＭＳ Ｐゴシック" pitchFamily="34" charset="-128"/>
              </a:rPr>
              <a:t>For this semester’s information, see the course web site</a:t>
            </a:r>
          </a:p>
        </p:txBody>
      </p:sp>
      <p:pic>
        <p:nvPicPr>
          <p:cNvPr id="17412" name="Picture 8" descr="C:\Documents and Settings\LCC\Local Settings\Temporary Internet Files\Content.IE5\Q5S6JZIT\MCj0424830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1314450"/>
            <a:ext cx="18415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7414"/>
                                        </p:tgtEl>
                                        <p:attrNameLst>
                                          <p:attrName>style.visibility</p:attrName>
                                        </p:attrNameLst>
                                      </p:cBhvr>
                                      <p:to>
                                        <p:strVal val="visible"/>
                                      </p:to>
                                    </p:set>
                                    <p:animEffect transition="in" filter="fade">
                                      <p:cBhvr>
                                        <p:cTn id="7" dur="500"/>
                                        <p:tgtEl>
                                          <p:spTgt spid="174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17415">
                                            <p:txEl>
                                              <p:pRg st="0" end="0"/>
                                            </p:txEl>
                                          </p:spTgt>
                                        </p:tgtEl>
                                        <p:attrNameLst>
                                          <p:attrName>style.visibility</p:attrName>
                                        </p:attrNameLst>
                                      </p:cBhvr>
                                      <p:to>
                                        <p:strVal val="visible"/>
                                      </p:to>
                                    </p:set>
                                    <p:anim calcmode="discrete" valueType="clr">
                                      <p:cBhvr override="childStyle">
                                        <p:cTn id="12" dur="80"/>
                                        <p:tgtEl>
                                          <p:spTgt spid="1741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7415">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17415">
                                            <p:txEl>
                                              <p:pRg st="0" end="0"/>
                                            </p:txEl>
                                          </p:spTgt>
                                        </p:tgtEl>
                                        <p:attrNameLst>
                                          <p:attrName>fill.type</p:attrName>
                                        </p:attrNameLst>
                                      </p:cBhvr>
                                      <p:to>
                                        <p:strVal val="solid"/>
                                      </p:to>
                                    </p:set>
                                  </p:childTnLst>
                                </p:cTn>
                              </p:par>
                            </p:childTnLst>
                          </p:cTn>
                        </p:par>
                        <p:par>
                          <p:cTn id="15" fill="hold" nodeType="afterGroup">
                            <p:stCondLst>
                              <p:cond delay="2360"/>
                            </p:stCondLst>
                            <p:childTnLst>
                              <p:par>
                                <p:cTn id="16" presetID="23" presetClass="entr" presetSubtype="32" fill="hold" nodeType="afterEffect">
                                  <p:stCondLst>
                                    <p:cond delay="0"/>
                                  </p:stCondLst>
                                  <p:childTnLst>
                                    <p:set>
                                      <p:cBhvr>
                                        <p:cTn id="17" dur="1" fill="hold">
                                          <p:stCondLst>
                                            <p:cond delay="0"/>
                                          </p:stCondLst>
                                        </p:cTn>
                                        <p:tgtEl>
                                          <p:spTgt spid="17412"/>
                                        </p:tgtEl>
                                        <p:attrNameLst>
                                          <p:attrName>style.visibility</p:attrName>
                                        </p:attrNameLst>
                                      </p:cBhvr>
                                      <p:to>
                                        <p:strVal val="visible"/>
                                      </p:to>
                                    </p:set>
                                    <p:anim calcmode="lin" valueType="num">
                                      <p:cBhvr>
                                        <p:cTn id="18" dur="500" fill="hold"/>
                                        <p:tgtEl>
                                          <p:spTgt spid="17412"/>
                                        </p:tgtEl>
                                        <p:attrNameLst>
                                          <p:attrName>ppt_w</p:attrName>
                                        </p:attrNameLst>
                                      </p:cBhvr>
                                      <p:tavLst>
                                        <p:tav tm="0">
                                          <p:val>
                                            <p:strVal val="4*#ppt_w"/>
                                          </p:val>
                                        </p:tav>
                                        <p:tav tm="100000">
                                          <p:val>
                                            <p:strVal val="#ppt_w"/>
                                          </p:val>
                                        </p:tav>
                                      </p:tavLst>
                                    </p:anim>
                                    <p:anim calcmode="lin" valueType="num">
                                      <p:cBhvr>
                                        <p:cTn id="19" dur="500" fill="hold"/>
                                        <p:tgtEl>
                                          <p:spTgt spid="17412"/>
                                        </p:tgtEl>
                                        <p:attrNameLst>
                                          <p:attrName>ppt_h</p:attrName>
                                        </p:attrNameLst>
                                      </p:cBhvr>
                                      <p:tavLst>
                                        <p:tav tm="0">
                                          <p:val>
                                            <p:strVal val="4*#ppt_h"/>
                                          </p:val>
                                        </p:tav>
                                        <p:tav tm="100000">
                                          <p:val>
                                            <p:strVal val="#ppt_h"/>
                                          </p:val>
                                        </p:tav>
                                      </p:tavLst>
                                    </p:anim>
                                  </p:childTnLst>
                                </p:cTn>
                              </p:par>
                            </p:childTnLst>
                          </p:cTn>
                        </p:par>
                        <p:par>
                          <p:cTn id="20" fill="hold" nodeType="afterGroup">
                            <p:stCondLst>
                              <p:cond delay="2860"/>
                            </p:stCondLst>
                            <p:childTnLst>
                              <p:par>
                                <p:cTn id="21" presetID="6" presetClass="emph" presetSubtype="0" repeatCount="2000" autoRev="1" fill="hold" nodeType="afterEffect">
                                  <p:stCondLst>
                                    <p:cond delay="0"/>
                                  </p:stCondLst>
                                  <p:childTnLst>
                                    <p:animScale>
                                      <p:cBhvr>
                                        <p:cTn id="22" dur="80" fill="hold"/>
                                        <p:tgtEl>
                                          <p:spTgt spid="17412"/>
                                        </p:tgtEl>
                                      </p:cBhvr>
                                      <p:by x="110000" y="110000"/>
                                    </p:animScale>
                                  </p:childTnLst>
                                </p:cTn>
                              </p:par>
                            </p:childTnLst>
                          </p:cTn>
                        </p:par>
                      </p:childTnLst>
                    </p:cTn>
                  </p:par>
                  <p:par>
                    <p:cTn id="23" fill="hold" nodeType="clickPar">
                      <p:stCondLst>
                        <p:cond delay="indefinite"/>
                      </p:stCondLst>
                      <p:childTnLst>
                        <p:par>
                          <p:cTn id="24" fill="hold" nodeType="withGroup">
                            <p:stCondLst>
                              <p:cond delay="0"/>
                            </p:stCondLst>
                            <p:childTnLst>
                              <p:par>
                                <p:cTn id="25" presetID="27" presetClass="entr" presetSubtype="0" fill="hold" grpId="1" nodeType="clickEffect">
                                  <p:stCondLst>
                                    <p:cond delay="0"/>
                                  </p:stCondLst>
                                  <p:iterate type="lt">
                                    <p:tmPct val="50000"/>
                                  </p:iterate>
                                  <p:childTnLst>
                                    <p:set>
                                      <p:cBhvr>
                                        <p:cTn id="26" dur="1" fill="hold">
                                          <p:stCondLst>
                                            <p:cond delay="0"/>
                                          </p:stCondLst>
                                        </p:cTn>
                                        <p:tgtEl>
                                          <p:spTgt spid="17415">
                                            <p:txEl>
                                              <p:pRg st="1" end="1"/>
                                            </p:txEl>
                                          </p:spTgt>
                                        </p:tgtEl>
                                        <p:attrNameLst>
                                          <p:attrName>style.visibility</p:attrName>
                                        </p:attrNameLst>
                                      </p:cBhvr>
                                      <p:to>
                                        <p:strVal val="visible"/>
                                      </p:to>
                                    </p:set>
                                    <p:anim calcmode="discrete" valueType="clr">
                                      <p:cBhvr override="childStyle">
                                        <p:cTn id="27" dur="80"/>
                                        <p:tgtEl>
                                          <p:spTgt spid="1741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17415">
                                            <p:txEl>
                                              <p:pRg st="1" end="1"/>
                                            </p:txEl>
                                          </p:spTgt>
                                        </p:tgtEl>
                                        <p:attrNameLst>
                                          <p:attrName>fillcolor</p:attrName>
                                        </p:attrNameLst>
                                      </p:cBhvr>
                                      <p:tavLst>
                                        <p:tav tm="0">
                                          <p:val>
                                            <p:clrVal>
                                              <a:schemeClr val="accent2"/>
                                            </p:clrVal>
                                          </p:val>
                                        </p:tav>
                                        <p:tav tm="50000">
                                          <p:val>
                                            <p:clrVal>
                                              <a:schemeClr val="hlink"/>
                                            </p:clrVal>
                                          </p:val>
                                        </p:tav>
                                      </p:tavLst>
                                    </p:anim>
                                    <p:set>
                                      <p:cBhvr>
                                        <p:cTn id="29" dur="80"/>
                                        <p:tgtEl>
                                          <p:spTgt spid="17415">
                                            <p:txEl>
                                              <p:pRg st="1" end="1"/>
                                            </p:txEl>
                                          </p:spTgt>
                                        </p:tgtEl>
                                        <p:attrNameLst>
                                          <p:attrName>fill.type</p:attrName>
                                        </p:attrNameLst>
                                      </p:cBhvr>
                                      <p:to>
                                        <p:strVal val="solid"/>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7" presetClass="entr" presetSubtype="0" fill="hold" grpId="1" nodeType="clickEffect">
                                  <p:stCondLst>
                                    <p:cond delay="0"/>
                                  </p:stCondLst>
                                  <p:iterate type="lt">
                                    <p:tmPct val="50000"/>
                                  </p:iterate>
                                  <p:childTnLst>
                                    <p:set>
                                      <p:cBhvr>
                                        <p:cTn id="33" dur="1" fill="hold">
                                          <p:stCondLst>
                                            <p:cond delay="0"/>
                                          </p:stCondLst>
                                        </p:cTn>
                                        <p:tgtEl>
                                          <p:spTgt spid="17415">
                                            <p:txEl>
                                              <p:pRg st="2" end="2"/>
                                            </p:txEl>
                                          </p:spTgt>
                                        </p:tgtEl>
                                        <p:attrNameLst>
                                          <p:attrName>style.visibility</p:attrName>
                                        </p:attrNameLst>
                                      </p:cBhvr>
                                      <p:to>
                                        <p:strVal val="visible"/>
                                      </p:to>
                                    </p:set>
                                    <p:anim calcmode="discrete" valueType="clr">
                                      <p:cBhvr override="childStyle">
                                        <p:cTn id="34" dur="80"/>
                                        <p:tgtEl>
                                          <p:spTgt spid="1741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17415">
                                            <p:txEl>
                                              <p:pRg st="2" end="2"/>
                                            </p:txEl>
                                          </p:spTgt>
                                        </p:tgtEl>
                                        <p:attrNameLst>
                                          <p:attrName>fillcolor</p:attrName>
                                        </p:attrNameLst>
                                      </p:cBhvr>
                                      <p:tavLst>
                                        <p:tav tm="0">
                                          <p:val>
                                            <p:clrVal>
                                              <a:schemeClr val="accent2"/>
                                            </p:clrVal>
                                          </p:val>
                                        </p:tav>
                                        <p:tav tm="50000">
                                          <p:val>
                                            <p:clrVal>
                                              <a:schemeClr val="hlink"/>
                                            </p:clrVal>
                                          </p:val>
                                        </p:tav>
                                      </p:tavLst>
                                    </p:anim>
                                    <p:set>
                                      <p:cBhvr>
                                        <p:cTn id="36" dur="80"/>
                                        <p:tgtEl>
                                          <p:spTgt spid="17415">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p:bldP spid="17415" grpId="0" build="p"/>
      <p:bldP spid="17415" grpId="1" build="p" bldLvl="5"/>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defRPr/>
            </a:pPr>
            <a:r>
              <a:rPr lang="en-US" dirty="0">
                <a:ea typeface="+mj-ea"/>
              </a:rPr>
              <a:t>Memory Upload</a:t>
            </a:r>
          </a:p>
        </p:txBody>
      </p:sp>
      <p:sp>
        <p:nvSpPr>
          <p:cNvPr id="143363" name="Rectangle 3"/>
          <p:cNvSpPr>
            <a:spLocks noGrp="1" noChangeArrowheads="1"/>
          </p:cNvSpPr>
          <p:nvPr>
            <p:ph type="body" idx="1"/>
          </p:nvPr>
        </p:nvSpPr>
        <p:spPr/>
        <p:txBody>
          <a:bodyPr/>
          <a:lstStyle/>
          <a:p>
            <a:pPr eaLnBrk="1" hangingPunct="1"/>
            <a:r>
              <a:rPr lang="en-US" smtClean="0">
                <a:ea typeface="ＭＳ Ｐゴシック" pitchFamily="34" charset="-128"/>
              </a:rPr>
              <a:t>Success tips</a:t>
            </a:r>
          </a:p>
          <a:p>
            <a:pPr eaLnBrk="1" hangingPunct="1"/>
            <a:r>
              <a:rPr lang="en-US" smtClean="0">
                <a:ea typeface="ＭＳ Ｐゴシック" pitchFamily="34" charset="-128"/>
              </a:rPr>
              <a:t>Self introduction</a:t>
            </a:r>
          </a:p>
          <a:p>
            <a:pPr eaLnBrk="1" hangingPunct="1"/>
            <a:r>
              <a:rPr lang="en-US" smtClean="0">
                <a:ea typeface="ＭＳ Ｐゴシック" pitchFamily="34" charset="-128"/>
              </a:rPr>
              <a:t>Syllabus</a:t>
            </a:r>
          </a:p>
          <a:p>
            <a:pPr eaLnBrk="1" hangingPunct="1"/>
            <a:r>
              <a:rPr lang="en-US" smtClean="0">
                <a:ea typeface="ＭＳ Ｐゴシック" pitchFamily="34" charset="-128"/>
              </a:rPr>
              <a:t>Computer athlete training tips</a:t>
            </a:r>
          </a:p>
          <a:p>
            <a:pPr eaLnBrk="1" hangingPunct="1"/>
            <a:r>
              <a:rPr lang="en-US" smtClean="0">
                <a:ea typeface="ＭＳ Ｐゴシック" pitchFamily="34" charset="-128"/>
              </a:rPr>
              <a:t>Recycling e-waste</a:t>
            </a:r>
          </a:p>
        </p:txBody>
      </p:sp>
      <p:sp>
        <p:nvSpPr>
          <p:cNvPr id="5124" name="FlagCount" hidden="1">
            <a:hlinkClick r:id="rId2" action="ppaction://hlinkfile"/>
          </p:cNvPr>
          <p:cNvSpPr>
            <a:spLocks noChangeArrowheads="1"/>
          </p:cNvSpPr>
          <p:nvPr/>
        </p:nvSpPr>
        <p:spPr bwMode="auto">
          <a:xfrm>
            <a:off x="8278813" y="139700"/>
            <a:ext cx="331787" cy="338138"/>
          </a:xfrm>
          <a:prstGeom prst="wedgeRoundRectCallout">
            <a:avLst>
              <a:gd name="adj1" fmla="val -43750"/>
              <a:gd name="adj2" fmla="val 70000"/>
              <a:gd name="adj3" fmla="val 16667"/>
            </a:avLst>
          </a:prstGeom>
          <a:solidFill>
            <a:schemeClr val="accent2">
              <a:alpha val="25098"/>
            </a:schemeClr>
          </a:solidFill>
          <a:ln w="19050">
            <a:solidFill>
              <a:schemeClr val="tx1"/>
            </a:solidFill>
            <a:miter lim="800000"/>
            <a:headEnd/>
            <a:tailEnd/>
          </a:ln>
        </p:spPr>
        <p:txBody>
          <a:bodyPr wrap="none" anchor="ctr">
            <a:spAutoFit/>
          </a:bodyPr>
          <a:lstStyle/>
          <a:p>
            <a:pPr marL="342900" indent="-342900" algn="ctr" eaLnBrk="1" hangingPunct="1">
              <a:spcBef>
                <a:spcPct val="20000"/>
              </a:spcBef>
              <a:buClr>
                <a:schemeClr val="folHlink"/>
              </a:buClr>
              <a:buSzPct val="120000"/>
              <a:buFont typeface="Times" charset="0"/>
              <a:buNone/>
              <a:tabLst>
                <a:tab pos="571500" algn="l"/>
              </a:tabLst>
            </a:pPr>
            <a:r>
              <a:rPr lang="en-US" sz="1400" b="1">
                <a:solidFill>
                  <a:srgbClr val="99CCFF"/>
                </a:solidFill>
                <a:latin typeface="Tahoma" pitchFamily="34" charset="0"/>
              </a:rPr>
              <a:t>0</a:t>
            </a:r>
          </a:p>
        </p:txBody>
      </p:sp>
      <p:grpSp>
        <p:nvGrpSpPr>
          <p:cNvPr id="2" name="Group 5"/>
          <p:cNvGrpSpPr>
            <a:grpSpLocks/>
          </p:cNvGrpSpPr>
          <p:nvPr/>
        </p:nvGrpSpPr>
        <p:grpSpPr bwMode="auto">
          <a:xfrm rot="21302731" flipH="1">
            <a:off x="1317625" y="434975"/>
            <a:ext cx="827088" cy="749300"/>
            <a:chOff x="2124" y="2966"/>
            <a:chExt cx="1058" cy="1236"/>
          </a:xfrm>
        </p:grpSpPr>
        <p:sp>
          <p:nvSpPr>
            <p:cNvPr id="5135" name="Freeform 6"/>
            <p:cNvSpPr>
              <a:spLocks/>
            </p:cNvSpPr>
            <p:nvPr/>
          </p:nvSpPr>
          <p:spPr bwMode="auto">
            <a:xfrm>
              <a:off x="2124" y="2966"/>
              <a:ext cx="1058" cy="1236"/>
            </a:xfrm>
            <a:custGeom>
              <a:avLst/>
              <a:gdLst>
                <a:gd name="T0" fmla="*/ 1 w 2115"/>
                <a:gd name="T1" fmla="*/ 1 h 2472"/>
                <a:gd name="T2" fmla="*/ 0 w 2115"/>
                <a:gd name="T3" fmla="*/ 1 h 2472"/>
                <a:gd name="T4" fmla="*/ 1 w 2115"/>
                <a:gd name="T5" fmla="*/ 1 h 2472"/>
                <a:gd name="T6" fmla="*/ 1 w 2115"/>
                <a:gd name="T7" fmla="*/ 1 h 2472"/>
                <a:gd name="T8" fmla="*/ 1 w 2115"/>
                <a:gd name="T9" fmla="*/ 1 h 2472"/>
                <a:gd name="T10" fmla="*/ 1 w 2115"/>
                <a:gd name="T11" fmla="*/ 1 h 2472"/>
                <a:gd name="T12" fmla="*/ 1 w 2115"/>
                <a:gd name="T13" fmla="*/ 1 h 2472"/>
                <a:gd name="T14" fmla="*/ 1 w 2115"/>
                <a:gd name="T15" fmla="*/ 1 h 2472"/>
                <a:gd name="T16" fmla="*/ 1 w 2115"/>
                <a:gd name="T17" fmla="*/ 1 h 2472"/>
                <a:gd name="T18" fmla="*/ 1 w 2115"/>
                <a:gd name="T19" fmla="*/ 1 h 2472"/>
                <a:gd name="T20" fmla="*/ 1 w 2115"/>
                <a:gd name="T21" fmla="*/ 1 h 2472"/>
                <a:gd name="T22" fmla="*/ 1 w 2115"/>
                <a:gd name="T23" fmla="*/ 1 h 2472"/>
                <a:gd name="T24" fmla="*/ 1 w 2115"/>
                <a:gd name="T25" fmla="*/ 1 h 2472"/>
                <a:gd name="T26" fmla="*/ 1 w 2115"/>
                <a:gd name="T27" fmla="*/ 1 h 2472"/>
                <a:gd name="T28" fmla="*/ 1 w 2115"/>
                <a:gd name="T29" fmla="*/ 1 h 2472"/>
                <a:gd name="T30" fmla="*/ 1 w 2115"/>
                <a:gd name="T31" fmla="*/ 1 h 2472"/>
                <a:gd name="T32" fmla="*/ 1 w 2115"/>
                <a:gd name="T33" fmla="*/ 1 h 2472"/>
                <a:gd name="T34" fmla="*/ 1 w 2115"/>
                <a:gd name="T35" fmla="*/ 1 h 2472"/>
                <a:gd name="T36" fmla="*/ 1 w 2115"/>
                <a:gd name="T37" fmla="*/ 1 h 2472"/>
                <a:gd name="T38" fmla="*/ 1 w 2115"/>
                <a:gd name="T39" fmla="*/ 1 h 2472"/>
                <a:gd name="T40" fmla="*/ 1 w 2115"/>
                <a:gd name="T41" fmla="*/ 1 h 2472"/>
                <a:gd name="T42" fmla="*/ 1 w 2115"/>
                <a:gd name="T43" fmla="*/ 1 h 2472"/>
                <a:gd name="T44" fmla="*/ 1 w 2115"/>
                <a:gd name="T45" fmla="*/ 0 h 2472"/>
                <a:gd name="T46" fmla="*/ 1 w 2115"/>
                <a:gd name="T47" fmla="*/ 1 h 2472"/>
                <a:gd name="T48" fmla="*/ 1 w 2115"/>
                <a:gd name="T49" fmla="*/ 1 h 2472"/>
                <a:gd name="T50" fmla="*/ 1 w 2115"/>
                <a:gd name="T51" fmla="*/ 1 h 2472"/>
                <a:gd name="T52" fmla="*/ 1 w 2115"/>
                <a:gd name="T53" fmla="*/ 1 h 2472"/>
                <a:gd name="T54" fmla="*/ 1 w 2115"/>
                <a:gd name="T55" fmla="*/ 1 h 2472"/>
                <a:gd name="T56" fmla="*/ 1 w 2115"/>
                <a:gd name="T57" fmla="*/ 1 h 2472"/>
                <a:gd name="T58" fmla="*/ 1 w 2115"/>
                <a:gd name="T59" fmla="*/ 1 h 2472"/>
                <a:gd name="T60" fmla="*/ 1 w 2115"/>
                <a:gd name="T61" fmla="*/ 1 h 2472"/>
                <a:gd name="T62" fmla="*/ 1 w 2115"/>
                <a:gd name="T63" fmla="*/ 1 h 2472"/>
                <a:gd name="T64" fmla="*/ 1 w 2115"/>
                <a:gd name="T65" fmla="*/ 1 h 2472"/>
                <a:gd name="T66" fmla="*/ 1 w 2115"/>
                <a:gd name="T67" fmla="*/ 1 h 2472"/>
                <a:gd name="T68" fmla="*/ 1 w 2115"/>
                <a:gd name="T69" fmla="*/ 1 h 2472"/>
                <a:gd name="T70" fmla="*/ 1 w 2115"/>
                <a:gd name="T71" fmla="*/ 1 h 2472"/>
                <a:gd name="T72" fmla="*/ 1 w 2115"/>
                <a:gd name="T73" fmla="*/ 1 h 2472"/>
                <a:gd name="T74" fmla="*/ 1 w 2115"/>
                <a:gd name="T75" fmla="*/ 1 h 2472"/>
                <a:gd name="T76" fmla="*/ 1 w 2115"/>
                <a:gd name="T77" fmla="*/ 1 h 2472"/>
                <a:gd name="T78" fmla="*/ 1 w 2115"/>
                <a:gd name="T79" fmla="*/ 1 h 2472"/>
                <a:gd name="T80" fmla="*/ 1 w 2115"/>
                <a:gd name="T81" fmla="*/ 1 h 2472"/>
                <a:gd name="T82" fmla="*/ 1 w 2115"/>
                <a:gd name="T83" fmla="*/ 1 h 2472"/>
                <a:gd name="T84" fmla="*/ 1 w 2115"/>
                <a:gd name="T85" fmla="*/ 1 h 2472"/>
                <a:gd name="T86" fmla="*/ 1 w 2115"/>
                <a:gd name="T87" fmla="*/ 1 h 2472"/>
                <a:gd name="T88" fmla="*/ 1 w 2115"/>
                <a:gd name="T89" fmla="*/ 1 h 2472"/>
                <a:gd name="T90" fmla="*/ 1 w 2115"/>
                <a:gd name="T91" fmla="*/ 1 h 2472"/>
                <a:gd name="T92" fmla="*/ 1 w 2115"/>
                <a:gd name="T93" fmla="*/ 1 h 2472"/>
                <a:gd name="T94" fmla="*/ 1 w 2115"/>
                <a:gd name="T95" fmla="*/ 1 h 2472"/>
                <a:gd name="T96" fmla="*/ 1 w 2115"/>
                <a:gd name="T97" fmla="*/ 1 h 2472"/>
                <a:gd name="T98" fmla="*/ 1 w 2115"/>
                <a:gd name="T99" fmla="*/ 1 h 2472"/>
                <a:gd name="T100" fmla="*/ 1 w 2115"/>
                <a:gd name="T101" fmla="*/ 1 h 2472"/>
                <a:gd name="T102" fmla="*/ 1 w 2115"/>
                <a:gd name="T103" fmla="*/ 1 h 2472"/>
                <a:gd name="T104" fmla="*/ 1 w 2115"/>
                <a:gd name="T105" fmla="*/ 1 h 2472"/>
                <a:gd name="T106" fmla="*/ 1 w 2115"/>
                <a:gd name="T107" fmla="*/ 1 h 2472"/>
                <a:gd name="T108" fmla="*/ 1 w 2115"/>
                <a:gd name="T109" fmla="*/ 1 h 2472"/>
                <a:gd name="T110" fmla="*/ 1 w 2115"/>
                <a:gd name="T111" fmla="*/ 1 h 2472"/>
                <a:gd name="T112" fmla="*/ 1 w 2115"/>
                <a:gd name="T113" fmla="*/ 1 h 24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115"/>
                <a:gd name="T172" fmla="*/ 0 h 2472"/>
                <a:gd name="T173" fmla="*/ 2115 w 2115"/>
                <a:gd name="T174" fmla="*/ 2472 h 24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115" h="2472">
                  <a:moveTo>
                    <a:pt x="237" y="1369"/>
                  </a:moveTo>
                  <a:lnTo>
                    <a:pt x="0" y="1298"/>
                  </a:lnTo>
                  <a:lnTo>
                    <a:pt x="334" y="574"/>
                  </a:lnTo>
                  <a:lnTo>
                    <a:pt x="243" y="252"/>
                  </a:lnTo>
                  <a:lnTo>
                    <a:pt x="246" y="251"/>
                  </a:lnTo>
                  <a:lnTo>
                    <a:pt x="255" y="245"/>
                  </a:lnTo>
                  <a:lnTo>
                    <a:pt x="272" y="235"/>
                  </a:lnTo>
                  <a:lnTo>
                    <a:pt x="292" y="223"/>
                  </a:lnTo>
                  <a:lnTo>
                    <a:pt x="320" y="209"/>
                  </a:lnTo>
                  <a:lnTo>
                    <a:pt x="351" y="194"/>
                  </a:lnTo>
                  <a:lnTo>
                    <a:pt x="388" y="175"/>
                  </a:lnTo>
                  <a:lnTo>
                    <a:pt x="429" y="157"/>
                  </a:lnTo>
                  <a:lnTo>
                    <a:pt x="474" y="137"/>
                  </a:lnTo>
                  <a:lnTo>
                    <a:pt x="523" y="117"/>
                  </a:lnTo>
                  <a:lnTo>
                    <a:pt x="575" y="99"/>
                  </a:lnTo>
                  <a:lnTo>
                    <a:pt x="631" y="79"/>
                  </a:lnTo>
                  <a:lnTo>
                    <a:pt x="689" y="62"/>
                  </a:lnTo>
                  <a:lnTo>
                    <a:pt x="751" y="45"/>
                  </a:lnTo>
                  <a:lnTo>
                    <a:pt x="814" y="31"/>
                  </a:lnTo>
                  <a:lnTo>
                    <a:pt x="878" y="19"/>
                  </a:lnTo>
                  <a:lnTo>
                    <a:pt x="944" y="9"/>
                  </a:lnTo>
                  <a:lnTo>
                    <a:pt x="1012" y="3"/>
                  </a:lnTo>
                  <a:lnTo>
                    <a:pt x="1081" y="0"/>
                  </a:lnTo>
                  <a:lnTo>
                    <a:pt x="1151" y="2"/>
                  </a:lnTo>
                  <a:lnTo>
                    <a:pt x="1221" y="8"/>
                  </a:lnTo>
                  <a:lnTo>
                    <a:pt x="1291" y="19"/>
                  </a:lnTo>
                  <a:lnTo>
                    <a:pt x="1360" y="35"/>
                  </a:lnTo>
                  <a:lnTo>
                    <a:pt x="1429" y="57"/>
                  </a:lnTo>
                  <a:lnTo>
                    <a:pt x="1497" y="85"/>
                  </a:lnTo>
                  <a:lnTo>
                    <a:pt x="1563" y="120"/>
                  </a:lnTo>
                  <a:lnTo>
                    <a:pt x="1627" y="163"/>
                  </a:lnTo>
                  <a:lnTo>
                    <a:pt x="1690" y="212"/>
                  </a:lnTo>
                  <a:lnTo>
                    <a:pt x="1752" y="271"/>
                  </a:lnTo>
                  <a:lnTo>
                    <a:pt x="1810" y="337"/>
                  </a:lnTo>
                  <a:lnTo>
                    <a:pt x="1866" y="411"/>
                  </a:lnTo>
                  <a:lnTo>
                    <a:pt x="1918" y="495"/>
                  </a:lnTo>
                  <a:lnTo>
                    <a:pt x="1924" y="500"/>
                  </a:lnTo>
                  <a:lnTo>
                    <a:pt x="1941" y="517"/>
                  </a:lnTo>
                  <a:lnTo>
                    <a:pt x="1964" y="543"/>
                  </a:lnTo>
                  <a:lnTo>
                    <a:pt x="1993" y="578"/>
                  </a:lnTo>
                  <a:lnTo>
                    <a:pt x="2024" y="625"/>
                  </a:lnTo>
                  <a:lnTo>
                    <a:pt x="2055" y="682"/>
                  </a:lnTo>
                  <a:lnTo>
                    <a:pt x="2081" y="749"/>
                  </a:lnTo>
                  <a:lnTo>
                    <a:pt x="2103" y="825"/>
                  </a:lnTo>
                  <a:lnTo>
                    <a:pt x="2115" y="911"/>
                  </a:lnTo>
                  <a:lnTo>
                    <a:pt x="2115" y="1008"/>
                  </a:lnTo>
                  <a:lnTo>
                    <a:pt x="2101" y="1112"/>
                  </a:lnTo>
                  <a:lnTo>
                    <a:pt x="2070" y="1228"/>
                  </a:lnTo>
                  <a:lnTo>
                    <a:pt x="2020" y="1352"/>
                  </a:lnTo>
                  <a:lnTo>
                    <a:pt x="1946" y="1486"/>
                  </a:lnTo>
                  <a:lnTo>
                    <a:pt x="1847" y="1628"/>
                  </a:lnTo>
                  <a:lnTo>
                    <a:pt x="1720" y="1780"/>
                  </a:lnTo>
                  <a:lnTo>
                    <a:pt x="1847" y="2306"/>
                  </a:lnTo>
                  <a:lnTo>
                    <a:pt x="751" y="2472"/>
                  </a:lnTo>
                  <a:lnTo>
                    <a:pt x="694" y="2100"/>
                  </a:lnTo>
                  <a:lnTo>
                    <a:pt x="160" y="2037"/>
                  </a:lnTo>
                  <a:lnTo>
                    <a:pt x="237" y="136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6" name="Freeform 7"/>
            <p:cNvSpPr>
              <a:spLocks/>
            </p:cNvSpPr>
            <p:nvPr/>
          </p:nvSpPr>
          <p:spPr bwMode="auto">
            <a:xfrm>
              <a:off x="2404" y="3481"/>
              <a:ext cx="56" cy="46"/>
            </a:xfrm>
            <a:custGeom>
              <a:avLst/>
              <a:gdLst>
                <a:gd name="T0" fmla="*/ 1 w 112"/>
                <a:gd name="T1" fmla="*/ 1 h 92"/>
                <a:gd name="T2" fmla="*/ 1 w 112"/>
                <a:gd name="T3" fmla="*/ 1 h 92"/>
                <a:gd name="T4" fmla="*/ 1 w 112"/>
                <a:gd name="T5" fmla="*/ 1 h 92"/>
                <a:gd name="T6" fmla="*/ 1 w 112"/>
                <a:gd name="T7" fmla="*/ 1 h 92"/>
                <a:gd name="T8" fmla="*/ 1 w 112"/>
                <a:gd name="T9" fmla="*/ 1 h 92"/>
                <a:gd name="T10" fmla="*/ 1 w 112"/>
                <a:gd name="T11" fmla="*/ 1 h 92"/>
                <a:gd name="T12" fmla="*/ 1 w 112"/>
                <a:gd name="T13" fmla="*/ 1 h 92"/>
                <a:gd name="T14" fmla="*/ 1 w 112"/>
                <a:gd name="T15" fmla="*/ 1 h 92"/>
                <a:gd name="T16" fmla="*/ 1 w 112"/>
                <a:gd name="T17" fmla="*/ 1 h 92"/>
                <a:gd name="T18" fmla="*/ 1 w 112"/>
                <a:gd name="T19" fmla="*/ 1 h 92"/>
                <a:gd name="T20" fmla="*/ 1 w 112"/>
                <a:gd name="T21" fmla="*/ 1 h 92"/>
                <a:gd name="T22" fmla="*/ 1 w 112"/>
                <a:gd name="T23" fmla="*/ 1 h 92"/>
                <a:gd name="T24" fmla="*/ 1 w 112"/>
                <a:gd name="T25" fmla="*/ 1 h 92"/>
                <a:gd name="T26" fmla="*/ 1 w 112"/>
                <a:gd name="T27" fmla="*/ 1 h 92"/>
                <a:gd name="T28" fmla="*/ 1 w 112"/>
                <a:gd name="T29" fmla="*/ 1 h 92"/>
                <a:gd name="T30" fmla="*/ 1 w 112"/>
                <a:gd name="T31" fmla="*/ 1 h 92"/>
                <a:gd name="T32" fmla="*/ 1 w 112"/>
                <a:gd name="T33" fmla="*/ 0 h 92"/>
                <a:gd name="T34" fmla="*/ 1 w 112"/>
                <a:gd name="T35" fmla="*/ 1 h 92"/>
                <a:gd name="T36" fmla="*/ 1 w 112"/>
                <a:gd name="T37" fmla="*/ 1 h 92"/>
                <a:gd name="T38" fmla="*/ 1 w 112"/>
                <a:gd name="T39" fmla="*/ 1 h 92"/>
                <a:gd name="T40" fmla="*/ 1 w 112"/>
                <a:gd name="T41" fmla="*/ 1 h 92"/>
                <a:gd name="T42" fmla="*/ 1 w 112"/>
                <a:gd name="T43" fmla="*/ 1 h 92"/>
                <a:gd name="T44" fmla="*/ 1 w 112"/>
                <a:gd name="T45" fmla="*/ 1 h 92"/>
                <a:gd name="T46" fmla="*/ 1 w 112"/>
                <a:gd name="T47" fmla="*/ 1 h 92"/>
                <a:gd name="T48" fmla="*/ 0 w 112"/>
                <a:gd name="T49" fmla="*/ 1 h 92"/>
                <a:gd name="T50" fmla="*/ 1 w 112"/>
                <a:gd name="T51" fmla="*/ 1 h 92"/>
                <a:gd name="T52" fmla="*/ 1 w 112"/>
                <a:gd name="T53" fmla="*/ 1 h 92"/>
                <a:gd name="T54" fmla="*/ 1 w 112"/>
                <a:gd name="T55" fmla="*/ 1 h 92"/>
                <a:gd name="T56" fmla="*/ 1 w 112"/>
                <a:gd name="T57" fmla="*/ 1 h 92"/>
                <a:gd name="T58" fmla="*/ 1 w 112"/>
                <a:gd name="T59" fmla="*/ 1 h 92"/>
                <a:gd name="T60" fmla="*/ 1 w 112"/>
                <a:gd name="T61" fmla="*/ 1 h 92"/>
                <a:gd name="T62" fmla="*/ 1 w 112"/>
                <a:gd name="T63" fmla="*/ 1 h 92"/>
                <a:gd name="T64" fmla="*/ 1 w 112"/>
                <a:gd name="T65" fmla="*/ 1 h 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2"/>
                <a:gd name="T100" fmla="*/ 0 h 92"/>
                <a:gd name="T101" fmla="*/ 112 w 112"/>
                <a:gd name="T102" fmla="*/ 92 h 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2" h="92">
                  <a:moveTo>
                    <a:pt x="57" y="92"/>
                  </a:moveTo>
                  <a:lnTo>
                    <a:pt x="68" y="91"/>
                  </a:lnTo>
                  <a:lnTo>
                    <a:pt x="78" y="89"/>
                  </a:lnTo>
                  <a:lnTo>
                    <a:pt x="88" y="85"/>
                  </a:lnTo>
                  <a:lnTo>
                    <a:pt x="97" y="79"/>
                  </a:lnTo>
                  <a:lnTo>
                    <a:pt x="103" y="72"/>
                  </a:lnTo>
                  <a:lnTo>
                    <a:pt x="108" y="63"/>
                  </a:lnTo>
                  <a:lnTo>
                    <a:pt x="111" y="56"/>
                  </a:lnTo>
                  <a:lnTo>
                    <a:pt x="112" y="46"/>
                  </a:lnTo>
                  <a:lnTo>
                    <a:pt x="111" y="37"/>
                  </a:lnTo>
                  <a:lnTo>
                    <a:pt x="108" y="28"/>
                  </a:lnTo>
                  <a:lnTo>
                    <a:pt x="103" y="20"/>
                  </a:lnTo>
                  <a:lnTo>
                    <a:pt x="97" y="14"/>
                  </a:lnTo>
                  <a:lnTo>
                    <a:pt x="88" y="8"/>
                  </a:lnTo>
                  <a:lnTo>
                    <a:pt x="78" y="3"/>
                  </a:lnTo>
                  <a:lnTo>
                    <a:pt x="68" y="2"/>
                  </a:lnTo>
                  <a:lnTo>
                    <a:pt x="57" y="0"/>
                  </a:lnTo>
                  <a:lnTo>
                    <a:pt x="45" y="2"/>
                  </a:lnTo>
                  <a:lnTo>
                    <a:pt x="34" y="3"/>
                  </a:lnTo>
                  <a:lnTo>
                    <a:pt x="25" y="8"/>
                  </a:lnTo>
                  <a:lnTo>
                    <a:pt x="17" y="14"/>
                  </a:lnTo>
                  <a:lnTo>
                    <a:pt x="9" y="20"/>
                  </a:lnTo>
                  <a:lnTo>
                    <a:pt x="5" y="28"/>
                  </a:lnTo>
                  <a:lnTo>
                    <a:pt x="1" y="37"/>
                  </a:lnTo>
                  <a:lnTo>
                    <a:pt x="0" y="46"/>
                  </a:lnTo>
                  <a:lnTo>
                    <a:pt x="1" y="56"/>
                  </a:lnTo>
                  <a:lnTo>
                    <a:pt x="5" y="63"/>
                  </a:lnTo>
                  <a:lnTo>
                    <a:pt x="9" y="72"/>
                  </a:lnTo>
                  <a:lnTo>
                    <a:pt x="17" y="79"/>
                  </a:lnTo>
                  <a:lnTo>
                    <a:pt x="25" y="85"/>
                  </a:lnTo>
                  <a:lnTo>
                    <a:pt x="34" y="89"/>
                  </a:lnTo>
                  <a:lnTo>
                    <a:pt x="45" y="91"/>
                  </a:lnTo>
                  <a:lnTo>
                    <a:pt x="57"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7" name="Freeform 8"/>
            <p:cNvSpPr>
              <a:spLocks/>
            </p:cNvSpPr>
            <p:nvPr/>
          </p:nvSpPr>
          <p:spPr bwMode="auto">
            <a:xfrm>
              <a:off x="2348" y="3425"/>
              <a:ext cx="194" cy="77"/>
            </a:xfrm>
            <a:custGeom>
              <a:avLst/>
              <a:gdLst>
                <a:gd name="T0" fmla="*/ 0 w 389"/>
                <a:gd name="T1" fmla="*/ 1 h 154"/>
                <a:gd name="T2" fmla="*/ 0 w 389"/>
                <a:gd name="T3" fmla="*/ 0 h 154"/>
                <a:gd name="T4" fmla="*/ 0 w 389"/>
                <a:gd name="T5" fmla="*/ 1 h 154"/>
                <a:gd name="T6" fmla="*/ 0 w 389"/>
                <a:gd name="T7" fmla="*/ 1 h 154"/>
                <a:gd name="T8" fmla="*/ 0 w 389"/>
                <a:gd name="T9" fmla="*/ 1 h 154"/>
                <a:gd name="T10" fmla="*/ 0 w 389"/>
                <a:gd name="T11" fmla="*/ 1 h 154"/>
                <a:gd name="T12" fmla="*/ 0 w 389"/>
                <a:gd name="T13" fmla="*/ 1 h 154"/>
                <a:gd name="T14" fmla="*/ 0 w 389"/>
                <a:gd name="T15" fmla="*/ 1 h 154"/>
                <a:gd name="T16" fmla="*/ 0 w 389"/>
                <a:gd name="T17" fmla="*/ 1 h 154"/>
                <a:gd name="T18" fmla="*/ 0 w 389"/>
                <a:gd name="T19" fmla="*/ 1 h 154"/>
                <a:gd name="T20" fmla="*/ 0 w 389"/>
                <a:gd name="T21" fmla="*/ 1 h 154"/>
                <a:gd name="T22" fmla="*/ 0 w 389"/>
                <a:gd name="T23" fmla="*/ 1 h 154"/>
                <a:gd name="T24" fmla="*/ 0 w 389"/>
                <a:gd name="T25" fmla="*/ 1 h 154"/>
                <a:gd name="T26" fmla="*/ 0 w 389"/>
                <a:gd name="T27" fmla="*/ 1 h 154"/>
                <a:gd name="T28" fmla="*/ 0 w 389"/>
                <a:gd name="T29" fmla="*/ 1 h 154"/>
                <a:gd name="T30" fmla="*/ 0 w 389"/>
                <a:gd name="T31" fmla="*/ 1 h 154"/>
                <a:gd name="T32" fmla="*/ 0 w 389"/>
                <a:gd name="T33" fmla="*/ 1 h 154"/>
                <a:gd name="T34" fmla="*/ 0 w 389"/>
                <a:gd name="T35" fmla="*/ 1 h 154"/>
                <a:gd name="T36" fmla="*/ 0 w 389"/>
                <a:gd name="T37" fmla="*/ 1 h 154"/>
                <a:gd name="T38" fmla="*/ 0 w 389"/>
                <a:gd name="T39" fmla="*/ 1 h 154"/>
                <a:gd name="T40" fmla="*/ 0 w 389"/>
                <a:gd name="T41" fmla="*/ 1 h 154"/>
                <a:gd name="T42" fmla="*/ 0 w 389"/>
                <a:gd name="T43" fmla="*/ 1 h 154"/>
                <a:gd name="T44" fmla="*/ 0 w 389"/>
                <a:gd name="T45" fmla="*/ 1 h 154"/>
                <a:gd name="T46" fmla="*/ 0 w 389"/>
                <a:gd name="T47" fmla="*/ 1 h 154"/>
                <a:gd name="T48" fmla="*/ 0 w 389"/>
                <a:gd name="T49" fmla="*/ 1 h 154"/>
                <a:gd name="T50" fmla="*/ 0 w 389"/>
                <a:gd name="T51" fmla="*/ 1 h 154"/>
                <a:gd name="T52" fmla="*/ 0 w 389"/>
                <a:gd name="T53" fmla="*/ 1 h 154"/>
                <a:gd name="T54" fmla="*/ 0 w 389"/>
                <a:gd name="T55" fmla="*/ 1 h 154"/>
                <a:gd name="T56" fmla="*/ 0 w 389"/>
                <a:gd name="T57" fmla="*/ 1 h 154"/>
                <a:gd name="T58" fmla="*/ 0 w 389"/>
                <a:gd name="T59" fmla="*/ 1 h 154"/>
                <a:gd name="T60" fmla="*/ 0 w 389"/>
                <a:gd name="T61" fmla="*/ 1 h 154"/>
                <a:gd name="T62" fmla="*/ 0 w 389"/>
                <a:gd name="T63" fmla="*/ 1 h 154"/>
                <a:gd name="T64" fmla="*/ 0 w 389"/>
                <a:gd name="T65" fmla="*/ 1 h 154"/>
                <a:gd name="T66" fmla="*/ 0 w 389"/>
                <a:gd name="T67" fmla="*/ 1 h 154"/>
                <a:gd name="T68" fmla="*/ 0 w 389"/>
                <a:gd name="T69" fmla="*/ 1 h 154"/>
                <a:gd name="T70" fmla="*/ 0 w 389"/>
                <a:gd name="T71" fmla="*/ 1 h 154"/>
                <a:gd name="T72" fmla="*/ 0 w 389"/>
                <a:gd name="T73" fmla="*/ 1 h 154"/>
                <a:gd name="T74" fmla="*/ 0 w 389"/>
                <a:gd name="T75" fmla="*/ 1 h 154"/>
                <a:gd name="T76" fmla="*/ 0 w 389"/>
                <a:gd name="T77" fmla="*/ 1 h 154"/>
                <a:gd name="T78" fmla="*/ 0 w 389"/>
                <a:gd name="T79" fmla="*/ 1 h 154"/>
                <a:gd name="T80" fmla="*/ 0 w 389"/>
                <a:gd name="T81" fmla="*/ 1 h 154"/>
                <a:gd name="T82" fmla="*/ 0 w 389"/>
                <a:gd name="T83" fmla="*/ 1 h 154"/>
                <a:gd name="T84" fmla="*/ 0 w 389"/>
                <a:gd name="T85" fmla="*/ 1 h 154"/>
                <a:gd name="T86" fmla="*/ 0 w 389"/>
                <a:gd name="T87" fmla="*/ 1 h 154"/>
                <a:gd name="T88" fmla="*/ 0 w 389"/>
                <a:gd name="T89" fmla="*/ 1 h 154"/>
                <a:gd name="T90" fmla="*/ 0 w 389"/>
                <a:gd name="T91" fmla="*/ 1 h 154"/>
                <a:gd name="T92" fmla="*/ 0 w 389"/>
                <a:gd name="T93" fmla="*/ 1 h 154"/>
                <a:gd name="T94" fmla="*/ 0 w 389"/>
                <a:gd name="T95" fmla="*/ 1 h 154"/>
                <a:gd name="T96" fmla="*/ 0 w 389"/>
                <a:gd name="T97" fmla="*/ 1 h 154"/>
                <a:gd name="T98" fmla="*/ 0 w 389"/>
                <a:gd name="T99" fmla="*/ 1 h 1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89"/>
                <a:gd name="T151" fmla="*/ 0 h 154"/>
                <a:gd name="T152" fmla="*/ 389 w 389"/>
                <a:gd name="T153" fmla="*/ 154 h 15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89" h="154">
                  <a:moveTo>
                    <a:pt x="224" y="5"/>
                  </a:moveTo>
                  <a:lnTo>
                    <a:pt x="183" y="0"/>
                  </a:lnTo>
                  <a:lnTo>
                    <a:pt x="143" y="3"/>
                  </a:lnTo>
                  <a:lnTo>
                    <a:pt x="107" y="11"/>
                  </a:lnTo>
                  <a:lnTo>
                    <a:pt x="75" y="22"/>
                  </a:lnTo>
                  <a:lnTo>
                    <a:pt x="47" y="34"/>
                  </a:lnTo>
                  <a:lnTo>
                    <a:pt x="26" y="47"/>
                  </a:lnTo>
                  <a:lnTo>
                    <a:pt x="12" y="54"/>
                  </a:lnTo>
                  <a:lnTo>
                    <a:pt x="6" y="59"/>
                  </a:lnTo>
                  <a:lnTo>
                    <a:pt x="3" y="63"/>
                  </a:lnTo>
                  <a:lnTo>
                    <a:pt x="0" y="70"/>
                  </a:lnTo>
                  <a:lnTo>
                    <a:pt x="0" y="76"/>
                  </a:lnTo>
                  <a:lnTo>
                    <a:pt x="3" y="82"/>
                  </a:lnTo>
                  <a:lnTo>
                    <a:pt x="7" y="87"/>
                  </a:lnTo>
                  <a:lnTo>
                    <a:pt x="13" y="88"/>
                  </a:lnTo>
                  <a:lnTo>
                    <a:pt x="20" y="88"/>
                  </a:lnTo>
                  <a:lnTo>
                    <a:pt x="26" y="85"/>
                  </a:lnTo>
                  <a:lnTo>
                    <a:pt x="30" y="82"/>
                  </a:lnTo>
                  <a:lnTo>
                    <a:pt x="43" y="74"/>
                  </a:lnTo>
                  <a:lnTo>
                    <a:pt x="61" y="65"/>
                  </a:lnTo>
                  <a:lnTo>
                    <a:pt x="86" y="54"/>
                  </a:lnTo>
                  <a:lnTo>
                    <a:pt x="113" y="43"/>
                  </a:lnTo>
                  <a:lnTo>
                    <a:pt x="146" y="36"/>
                  </a:lnTo>
                  <a:lnTo>
                    <a:pt x="181" y="34"/>
                  </a:lnTo>
                  <a:lnTo>
                    <a:pt x="218" y="37"/>
                  </a:lnTo>
                  <a:lnTo>
                    <a:pt x="238" y="42"/>
                  </a:lnTo>
                  <a:lnTo>
                    <a:pt x="258" y="50"/>
                  </a:lnTo>
                  <a:lnTo>
                    <a:pt x="276" y="60"/>
                  </a:lnTo>
                  <a:lnTo>
                    <a:pt x="295" y="73"/>
                  </a:lnTo>
                  <a:lnTo>
                    <a:pt x="312" y="88"/>
                  </a:lnTo>
                  <a:lnTo>
                    <a:pt x="327" y="105"/>
                  </a:lnTo>
                  <a:lnTo>
                    <a:pt x="343" y="125"/>
                  </a:lnTo>
                  <a:lnTo>
                    <a:pt x="358" y="147"/>
                  </a:lnTo>
                  <a:lnTo>
                    <a:pt x="363" y="151"/>
                  </a:lnTo>
                  <a:lnTo>
                    <a:pt x="369" y="154"/>
                  </a:lnTo>
                  <a:lnTo>
                    <a:pt x="375" y="154"/>
                  </a:lnTo>
                  <a:lnTo>
                    <a:pt x="381" y="151"/>
                  </a:lnTo>
                  <a:lnTo>
                    <a:pt x="386" y="147"/>
                  </a:lnTo>
                  <a:lnTo>
                    <a:pt x="389" y="142"/>
                  </a:lnTo>
                  <a:lnTo>
                    <a:pt x="389" y="136"/>
                  </a:lnTo>
                  <a:lnTo>
                    <a:pt x="386" y="130"/>
                  </a:lnTo>
                  <a:lnTo>
                    <a:pt x="369" y="105"/>
                  </a:lnTo>
                  <a:lnTo>
                    <a:pt x="352" y="82"/>
                  </a:lnTo>
                  <a:lnTo>
                    <a:pt x="333" y="63"/>
                  </a:lnTo>
                  <a:lnTo>
                    <a:pt x="313" y="47"/>
                  </a:lnTo>
                  <a:lnTo>
                    <a:pt x="292" y="31"/>
                  </a:lnTo>
                  <a:lnTo>
                    <a:pt x="270" y="20"/>
                  </a:lnTo>
                  <a:lnTo>
                    <a:pt x="247" y="11"/>
                  </a:lnTo>
                  <a:lnTo>
                    <a:pt x="22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8" name="Freeform 9"/>
            <p:cNvSpPr>
              <a:spLocks/>
            </p:cNvSpPr>
            <p:nvPr/>
          </p:nvSpPr>
          <p:spPr bwMode="auto">
            <a:xfrm>
              <a:off x="2713" y="3531"/>
              <a:ext cx="181" cy="189"/>
            </a:xfrm>
            <a:custGeom>
              <a:avLst/>
              <a:gdLst>
                <a:gd name="T0" fmla="*/ 1 w 362"/>
                <a:gd name="T1" fmla="*/ 0 h 379"/>
                <a:gd name="T2" fmla="*/ 1 w 362"/>
                <a:gd name="T3" fmla="*/ 0 h 379"/>
                <a:gd name="T4" fmla="*/ 1 w 362"/>
                <a:gd name="T5" fmla="*/ 0 h 379"/>
                <a:gd name="T6" fmla="*/ 1 w 362"/>
                <a:gd name="T7" fmla="*/ 0 h 379"/>
                <a:gd name="T8" fmla="*/ 1 w 362"/>
                <a:gd name="T9" fmla="*/ 0 h 379"/>
                <a:gd name="T10" fmla="*/ 1 w 362"/>
                <a:gd name="T11" fmla="*/ 0 h 379"/>
                <a:gd name="T12" fmla="*/ 1 w 362"/>
                <a:gd name="T13" fmla="*/ 0 h 379"/>
                <a:gd name="T14" fmla="*/ 1 w 362"/>
                <a:gd name="T15" fmla="*/ 0 h 379"/>
                <a:gd name="T16" fmla="*/ 1 w 362"/>
                <a:gd name="T17" fmla="*/ 0 h 379"/>
                <a:gd name="T18" fmla="*/ 1 w 362"/>
                <a:gd name="T19" fmla="*/ 0 h 379"/>
                <a:gd name="T20" fmla="*/ 1 w 362"/>
                <a:gd name="T21" fmla="*/ 0 h 379"/>
                <a:gd name="T22" fmla="*/ 1 w 362"/>
                <a:gd name="T23" fmla="*/ 0 h 379"/>
                <a:gd name="T24" fmla="*/ 1 w 362"/>
                <a:gd name="T25" fmla="*/ 0 h 379"/>
                <a:gd name="T26" fmla="*/ 1 w 362"/>
                <a:gd name="T27" fmla="*/ 0 h 379"/>
                <a:gd name="T28" fmla="*/ 1 w 362"/>
                <a:gd name="T29" fmla="*/ 0 h 379"/>
                <a:gd name="T30" fmla="*/ 1 w 362"/>
                <a:gd name="T31" fmla="*/ 0 h 379"/>
                <a:gd name="T32" fmla="*/ 1 w 362"/>
                <a:gd name="T33" fmla="*/ 0 h 379"/>
                <a:gd name="T34" fmla="*/ 1 w 362"/>
                <a:gd name="T35" fmla="*/ 0 h 379"/>
                <a:gd name="T36" fmla="*/ 1 w 362"/>
                <a:gd name="T37" fmla="*/ 0 h 379"/>
                <a:gd name="T38" fmla="*/ 1 w 362"/>
                <a:gd name="T39" fmla="*/ 0 h 379"/>
                <a:gd name="T40" fmla="*/ 1 w 362"/>
                <a:gd name="T41" fmla="*/ 0 h 379"/>
                <a:gd name="T42" fmla="*/ 1 w 362"/>
                <a:gd name="T43" fmla="*/ 0 h 379"/>
                <a:gd name="T44" fmla="*/ 1 w 362"/>
                <a:gd name="T45" fmla="*/ 0 h 379"/>
                <a:gd name="T46" fmla="*/ 1 w 362"/>
                <a:gd name="T47" fmla="*/ 0 h 379"/>
                <a:gd name="T48" fmla="*/ 1 w 362"/>
                <a:gd name="T49" fmla="*/ 0 h 379"/>
                <a:gd name="T50" fmla="*/ 1 w 362"/>
                <a:gd name="T51" fmla="*/ 0 h 379"/>
                <a:gd name="T52" fmla="*/ 1 w 362"/>
                <a:gd name="T53" fmla="*/ 0 h 379"/>
                <a:gd name="T54" fmla="*/ 1 w 362"/>
                <a:gd name="T55" fmla="*/ 0 h 379"/>
                <a:gd name="T56" fmla="*/ 1 w 362"/>
                <a:gd name="T57" fmla="*/ 0 h 379"/>
                <a:gd name="T58" fmla="*/ 1 w 362"/>
                <a:gd name="T59" fmla="*/ 0 h 379"/>
                <a:gd name="T60" fmla="*/ 1 w 362"/>
                <a:gd name="T61" fmla="*/ 0 h 379"/>
                <a:gd name="T62" fmla="*/ 1 w 362"/>
                <a:gd name="T63" fmla="*/ 0 h 379"/>
                <a:gd name="T64" fmla="*/ 1 w 362"/>
                <a:gd name="T65" fmla="*/ 0 h 379"/>
                <a:gd name="T66" fmla="*/ 1 w 362"/>
                <a:gd name="T67" fmla="*/ 0 h 379"/>
                <a:gd name="T68" fmla="*/ 1 w 362"/>
                <a:gd name="T69" fmla="*/ 0 h 379"/>
                <a:gd name="T70" fmla="*/ 0 w 362"/>
                <a:gd name="T71" fmla="*/ 0 h 379"/>
                <a:gd name="T72" fmla="*/ 1 w 362"/>
                <a:gd name="T73" fmla="*/ 0 h 379"/>
                <a:gd name="T74" fmla="*/ 1 w 362"/>
                <a:gd name="T75" fmla="*/ 0 h 379"/>
                <a:gd name="T76" fmla="*/ 1 w 362"/>
                <a:gd name="T77" fmla="*/ 0 h 379"/>
                <a:gd name="T78" fmla="*/ 1 w 362"/>
                <a:gd name="T79" fmla="*/ 0 h 379"/>
                <a:gd name="T80" fmla="*/ 1 w 362"/>
                <a:gd name="T81" fmla="*/ 0 h 379"/>
                <a:gd name="T82" fmla="*/ 1 w 362"/>
                <a:gd name="T83" fmla="*/ 0 h 379"/>
                <a:gd name="T84" fmla="*/ 1 w 362"/>
                <a:gd name="T85" fmla="*/ 0 h 379"/>
                <a:gd name="T86" fmla="*/ 1 w 362"/>
                <a:gd name="T87" fmla="*/ 0 h 379"/>
                <a:gd name="T88" fmla="*/ 1 w 362"/>
                <a:gd name="T89" fmla="*/ 0 h 379"/>
                <a:gd name="T90" fmla="*/ 1 w 362"/>
                <a:gd name="T91" fmla="*/ 0 h 379"/>
                <a:gd name="T92" fmla="*/ 1 w 362"/>
                <a:gd name="T93" fmla="*/ 0 h 379"/>
                <a:gd name="T94" fmla="*/ 1 w 362"/>
                <a:gd name="T95" fmla="*/ 0 h 379"/>
                <a:gd name="T96" fmla="*/ 1 w 362"/>
                <a:gd name="T97" fmla="*/ 0 h 37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62"/>
                <a:gd name="T148" fmla="*/ 0 h 379"/>
                <a:gd name="T149" fmla="*/ 362 w 362"/>
                <a:gd name="T150" fmla="*/ 379 h 37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62" h="379">
                  <a:moveTo>
                    <a:pt x="317" y="29"/>
                  </a:moveTo>
                  <a:lnTo>
                    <a:pt x="303" y="20"/>
                  </a:lnTo>
                  <a:lnTo>
                    <a:pt x="289" y="12"/>
                  </a:lnTo>
                  <a:lnTo>
                    <a:pt x="276" y="8"/>
                  </a:lnTo>
                  <a:lnTo>
                    <a:pt x="262" y="3"/>
                  </a:lnTo>
                  <a:lnTo>
                    <a:pt x="248" y="2"/>
                  </a:lnTo>
                  <a:lnTo>
                    <a:pt x="234" y="0"/>
                  </a:lnTo>
                  <a:lnTo>
                    <a:pt x="220" y="2"/>
                  </a:lnTo>
                  <a:lnTo>
                    <a:pt x="206" y="3"/>
                  </a:lnTo>
                  <a:lnTo>
                    <a:pt x="179" y="12"/>
                  </a:lnTo>
                  <a:lnTo>
                    <a:pt x="153" y="26"/>
                  </a:lnTo>
                  <a:lnTo>
                    <a:pt x="131" y="43"/>
                  </a:lnTo>
                  <a:lnTo>
                    <a:pt x="113" y="60"/>
                  </a:lnTo>
                  <a:lnTo>
                    <a:pt x="97" y="77"/>
                  </a:lnTo>
                  <a:lnTo>
                    <a:pt x="86" y="91"/>
                  </a:lnTo>
                  <a:lnTo>
                    <a:pt x="79" y="102"/>
                  </a:lnTo>
                  <a:lnTo>
                    <a:pt x="76" y="106"/>
                  </a:lnTo>
                  <a:lnTo>
                    <a:pt x="74" y="112"/>
                  </a:lnTo>
                  <a:lnTo>
                    <a:pt x="74" y="119"/>
                  </a:lnTo>
                  <a:lnTo>
                    <a:pt x="77" y="125"/>
                  </a:lnTo>
                  <a:lnTo>
                    <a:pt x="82" y="129"/>
                  </a:lnTo>
                  <a:lnTo>
                    <a:pt x="88" y="131"/>
                  </a:lnTo>
                  <a:lnTo>
                    <a:pt x="94" y="131"/>
                  </a:lnTo>
                  <a:lnTo>
                    <a:pt x="99" y="128"/>
                  </a:lnTo>
                  <a:lnTo>
                    <a:pt x="103" y="123"/>
                  </a:lnTo>
                  <a:lnTo>
                    <a:pt x="106" y="120"/>
                  </a:lnTo>
                  <a:lnTo>
                    <a:pt x="113" y="111"/>
                  </a:lnTo>
                  <a:lnTo>
                    <a:pt x="122" y="99"/>
                  </a:lnTo>
                  <a:lnTo>
                    <a:pt x="136" y="83"/>
                  </a:lnTo>
                  <a:lnTo>
                    <a:pt x="151" y="69"/>
                  </a:lnTo>
                  <a:lnTo>
                    <a:pt x="169" y="54"/>
                  </a:lnTo>
                  <a:lnTo>
                    <a:pt x="189" y="43"/>
                  </a:lnTo>
                  <a:lnTo>
                    <a:pt x="213" y="36"/>
                  </a:lnTo>
                  <a:lnTo>
                    <a:pt x="223" y="34"/>
                  </a:lnTo>
                  <a:lnTo>
                    <a:pt x="234" y="34"/>
                  </a:lnTo>
                  <a:lnTo>
                    <a:pt x="245" y="34"/>
                  </a:lnTo>
                  <a:lnTo>
                    <a:pt x="256" y="36"/>
                  </a:lnTo>
                  <a:lnTo>
                    <a:pt x="266" y="39"/>
                  </a:lnTo>
                  <a:lnTo>
                    <a:pt x="277" y="43"/>
                  </a:lnTo>
                  <a:lnTo>
                    <a:pt x="288" y="49"/>
                  </a:lnTo>
                  <a:lnTo>
                    <a:pt x="299" y="56"/>
                  </a:lnTo>
                  <a:lnTo>
                    <a:pt x="309" y="68"/>
                  </a:lnTo>
                  <a:lnTo>
                    <a:pt x="317" y="85"/>
                  </a:lnTo>
                  <a:lnTo>
                    <a:pt x="325" y="108"/>
                  </a:lnTo>
                  <a:lnTo>
                    <a:pt x="328" y="135"/>
                  </a:lnTo>
                  <a:lnTo>
                    <a:pt x="328" y="165"/>
                  </a:lnTo>
                  <a:lnTo>
                    <a:pt x="325" y="195"/>
                  </a:lnTo>
                  <a:lnTo>
                    <a:pt x="319" y="226"/>
                  </a:lnTo>
                  <a:lnTo>
                    <a:pt x="306" y="255"/>
                  </a:lnTo>
                  <a:lnTo>
                    <a:pt x="297" y="271"/>
                  </a:lnTo>
                  <a:lnTo>
                    <a:pt x="288" y="286"/>
                  </a:lnTo>
                  <a:lnTo>
                    <a:pt x="276" y="299"/>
                  </a:lnTo>
                  <a:lnTo>
                    <a:pt x="263" y="311"/>
                  </a:lnTo>
                  <a:lnTo>
                    <a:pt x="249" y="320"/>
                  </a:lnTo>
                  <a:lnTo>
                    <a:pt x="234" y="328"/>
                  </a:lnTo>
                  <a:lnTo>
                    <a:pt x="219" y="335"/>
                  </a:lnTo>
                  <a:lnTo>
                    <a:pt x="200" y="340"/>
                  </a:lnTo>
                  <a:lnTo>
                    <a:pt x="182" y="343"/>
                  </a:lnTo>
                  <a:lnTo>
                    <a:pt x="162" y="346"/>
                  </a:lnTo>
                  <a:lnTo>
                    <a:pt x="142" y="346"/>
                  </a:lnTo>
                  <a:lnTo>
                    <a:pt x="119" y="345"/>
                  </a:lnTo>
                  <a:lnTo>
                    <a:pt x="96" y="343"/>
                  </a:lnTo>
                  <a:lnTo>
                    <a:pt x="73" y="339"/>
                  </a:lnTo>
                  <a:lnTo>
                    <a:pt x="48" y="332"/>
                  </a:lnTo>
                  <a:lnTo>
                    <a:pt x="22" y="325"/>
                  </a:lnTo>
                  <a:lnTo>
                    <a:pt x="16" y="323"/>
                  </a:lnTo>
                  <a:lnTo>
                    <a:pt x="9" y="325"/>
                  </a:lnTo>
                  <a:lnTo>
                    <a:pt x="5" y="329"/>
                  </a:lnTo>
                  <a:lnTo>
                    <a:pt x="2" y="335"/>
                  </a:lnTo>
                  <a:lnTo>
                    <a:pt x="0" y="342"/>
                  </a:lnTo>
                  <a:lnTo>
                    <a:pt x="3" y="348"/>
                  </a:lnTo>
                  <a:lnTo>
                    <a:pt x="6" y="352"/>
                  </a:lnTo>
                  <a:lnTo>
                    <a:pt x="13" y="355"/>
                  </a:lnTo>
                  <a:lnTo>
                    <a:pt x="51" y="366"/>
                  </a:lnTo>
                  <a:lnTo>
                    <a:pt x="86" y="374"/>
                  </a:lnTo>
                  <a:lnTo>
                    <a:pt x="119" y="379"/>
                  </a:lnTo>
                  <a:lnTo>
                    <a:pt x="148" y="379"/>
                  </a:lnTo>
                  <a:lnTo>
                    <a:pt x="176" y="379"/>
                  </a:lnTo>
                  <a:lnTo>
                    <a:pt x="200" y="374"/>
                  </a:lnTo>
                  <a:lnTo>
                    <a:pt x="222" y="368"/>
                  </a:lnTo>
                  <a:lnTo>
                    <a:pt x="242" y="362"/>
                  </a:lnTo>
                  <a:lnTo>
                    <a:pt x="260" y="352"/>
                  </a:lnTo>
                  <a:lnTo>
                    <a:pt x="276" y="342"/>
                  </a:lnTo>
                  <a:lnTo>
                    <a:pt x="289" y="331"/>
                  </a:lnTo>
                  <a:lnTo>
                    <a:pt x="302" y="319"/>
                  </a:lnTo>
                  <a:lnTo>
                    <a:pt x="313" y="306"/>
                  </a:lnTo>
                  <a:lnTo>
                    <a:pt x="322" y="294"/>
                  </a:lnTo>
                  <a:lnTo>
                    <a:pt x="329" y="283"/>
                  </a:lnTo>
                  <a:lnTo>
                    <a:pt x="336" y="271"/>
                  </a:lnTo>
                  <a:lnTo>
                    <a:pt x="349" y="235"/>
                  </a:lnTo>
                  <a:lnTo>
                    <a:pt x="359" y="200"/>
                  </a:lnTo>
                  <a:lnTo>
                    <a:pt x="362" y="163"/>
                  </a:lnTo>
                  <a:lnTo>
                    <a:pt x="360" y="129"/>
                  </a:lnTo>
                  <a:lnTo>
                    <a:pt x="356" y="97"/>
                  </a:lnTo>
                  <a:lnTo>
                    <a:pt x="346" y="68"/>
                  </a:lnTo>
                  <a:lnTo>
                    <a:pt x="333" y="45"/>
                  </a:lnTo>
                  <a:lnTo>
                    <a:pt x="317"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9" name="Freeform 10"/>
            <p:cNvSpPr>
              <a:spLocks/>
            </p:cNvSpPr>
            <p:nvPr/>
          </p:nvSpPr>
          <p:spPr bwMode="auto">
            <a:xfrm>
              <a:off x="2286" y="3671"/>
              <a:ext cx="162" cy="164"/>
            </a:xfrm>
            <a:custGeom>
              <a:avLst/>
              <a:gdLst>
                <a:gd name="T0" fmla="*/ 1 w 323"/>
                <a:gd name="T1" fmla="*/ 1 h 327"/>
                <a:gd name="T2" fmla="*/ 1 w 323"/>
                <a:gd name="T3" fmla="*/ 1 h 327"/>
                <a:gd name="T4" fmla="*/ 1 w 323"/>
                <a:gd name="T5" fmla="*/ 1 h 327"/>
                <a:gd name="T6" fmla="*/ 1 w 323"/>
                <a:gd name="T7" fmla="*/ 1 h 327"/>
                <a:gd name="T8" fmla="*/ 1 w 323"/>
                <a:gd name="T9" fmla="*/ 1 h 327"/>
                <a:gd name="T10" fmla="*/ 1 w 323"/>
                <a:gd name="T11" fmla="*/ 1 h 327"/>
                <a:gd name="T12" fmla="*/ 1 w 323"/>
                <a:gd name="T13" fmla="*/ 1 h 327"/>
                <a:gd name="T14" fmla="*/ 1 w 323"/>
                <a:gd name="T15" fmla="*/ 1 h 327"/>
                <a:gd name="T16" fmla="*/ 1 w 323"/>
                <a:gd name="T17" fmla="*/ 1 h 327"/>
                <a:gd name="T18" fmla="*/ 1 w 323"/>
                <a:gd name="T19" fmla="*/ 1 h 327"/>
                <a:gd name="T20" fmla="*/ 1 w 323"/>
                <a:gd name="T21" fmla="*/ 1 h 327"/>
                <a:gd name="T22" fmla="*/ 1 w 323"/>
                <a:gd name="T23" fmla="*/ 1 h 327"/>
                <a:gd name="T24" fmla="*/ 1 w 323"/>
                <a:gd name="T25" fmla="*/ 0 h 327"/>
                <a:gd name="T26" fmla="*/ 1 w 323"/>
                <a:gd name="T27" fmla="*/ 0 h 327"/>
                <a:gd name="T28" fmla="*/ 1 w 323"/>
                <a:gd name="T29" fmla="*/ 1 h 327"/>
                <a:gd name="T30" fmla="*/ 1 w 323"/>
                <a:gd name="T31" fmla="*/ 1 h 327"/>
                <a:gd name="T32" fmla="*/ 1 w 323"/>
                <a:gd name="T33" fmla="*/ 1 h 327"/>
                <a:gd name="T34" fmla="*/ 1 w 323"/>
                <a:gd name="T35" fmla="*/ 1 h 327"/>
                <a:gd name="T36" fmla="*/ 1 w 323"/>
                <a:gd name="T37" fmla="*/ 1 h 327"/>
                <a:gd name="T38" fmla="*/ 1 w 323"/>
                <a:gd name="T39" fmla="*/ 1 h 327"/>
                <a:gd name="T40" fmla="*/ 1 w 323"/>
                <a:gd name="T41" fmla="*/ 1 h 327"/>
                <a:gd name="T42" fmla="*/ 1 w 323"/>
                <a:gd name="T43" fmla="*/ 1 h 327"/>
                <a:gd name="T44" fmla="*/ 1 w 323"/>
                <a:gd name="T45" fmla="*/ 1 h 327"/>
                <a:gd name="T46" fmla="*/ 1 w 323"/>
                <a:gd name="T47" fmla="*/ 1 h 327"/>
                <a:gd name="T48" fmla="*/ 0 w 323"/>
                <a:gd name="T49" fmla="*/ 1 h 327"/>
                <a:gd name="T50" fmla="*/ 0 w 323"/>
                <a:gd name="T51" fmla="*/ 1 h 327"/>
                <a:gd name="T52" fmla="*/ 1 w 323"/>
                <a:gd name="T53" fmla="*/ 1 h 327"/>
                <a:gd name="T54" fmla="*/ 1 w 323"/>
                <a:gd name="T55" fmla="*/ 1 h 327"/>
                <a:gd name="T56" fmla="*/ 1 w 323"/>
                <a:gd name="T57" fmla="*/ 1 h 327"/>
                <a:gd name="T58" fmla="*/ 1 w 323"/>
                <a:gd name="T59" fmla="*/ 1 h 327"/>
                <a:gd name="T60" fmla="*/ 1 w 323"/>
                <a:gd name="T61" fmla="*/ 1 h 327"/>
                <a:gd name="T62" fmla="*/ 1 w 323"/>
                <a:gd name="T63" fmla="*/ 1 h 327"/>
                <a:gd name="T64" fmla="*/ 1 w 323"/>
                <a:gd name="T65" fmla="*/ 1 h 327"/>
                <a:gd name="T66" fmla="*/ 1 w 323"/>
                <a:gd name="T67" fmla="*/ 1 h 327"/>
                <a:gd name="T68" fmla="*/ 1 w 323"/>
                <a:gd name="T69" fmla="*/ 1 h 327"/>
                <a:gd name="T70" fmla="*/ 1 w 323"/>
                <a:gd name="T71" fmla="*/ 1 h 327"/>
                <a:gd name="T72" fmla="*/ 1 w 323"/>
                <a:gd name="T73" fmla="*/ 1 h 327"/>
                <a:gd name="T74" fmla="*/ 1 w 323"/>
                <a:gd name="T75" fmla="*/ 1 h 327"/>
                <a:gd name="T76" fmla="*/ 1 w 323"/>
                <a:gd name="T77" fmla="*/ 1 h 327"/>
                <a:gd name="T78" fmla="*/ 1 w 323"/>
                <a:gd name="T79" fmla="*/ 1 h 32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23"/>
                <a:gd name="T121" fmla="*/ 0 h 327"/>
                <a:gd name="T122" fmla="*/ 323 w 323"/>
                <a:gd name="T123" fmla="*/ 327 h 32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23" h="327">
                  <a:moveTo>
                    <a:pt x="301" y="200"/>
                  </a:moveTo>
                  <a:lnTo>
                    <a:pt x="301" y="200"/>
                  </a:lnTo>
                  <a:lnTo>
                    <a:pt x="301" y="198"/>
                  </a:lnTo>
                  <a:lnTo>
                    <a:pt x="301" y="195"/>
                  </a:lnTo>
                  <a:lnTo>
                    <a:pt x="300" y="192"/>
                  </a:lnTo>
                  <a:lnTo>
                    <a:pt x="300" y="190"/>
                  </a:lnTo>
                  <a:lnTo>
                    <a:pt x="298" y="187"/>
                  </a:lnTo>
                  <a:lnTo>
                    <a:pt x="264" y="12"/>
                  </a:lnTo>
                  <a:lnTo>
                    <a:pt x="261" y="6"/>
                  </a:lnTo>
                  <a:lnTo>
                    <a:pt x="256" y="1"/>
                  </a:lnTo>
                  <a:lnTo>
                    <a:pt x="250" y="0"/>
                  </a:lnTo>
                  <a:lnTo>
                    <a:pt x="244" y="0"/>
                  </a:lnTo>
                  <a:lnTo>
                    <a:pt x="240" y="3"/>
                  </a:lnTo>
                  <a:lnTo>
                    <a:pt x="235" y="6"/>
                  </a:lnTo>
                  <a:lnTo>
                    <a:pt x="232" y="12"/>
                  </a:lnTo>
                  <a:lnTo>
                    <a:pt x="232" y="18"/>
                  </a:lnTo>
                  <a:lnTo>
                    <a:pt x="263" y="177"/>
                  </a:lnTo>
                  <a:lnTo>
                    <a:pt x="18" y="144"/>
                  </a:lnTo>
                  <a:lnTo>
                    <a:pt x="12" y="144"/>
                  </a:lnTo>
                  <a:lnTo>
                    <a:pt x="6" y="147"/>
                  </a:lnTo>
                  <a:lnTo>
                    <a:pt x="1" y="152"/>
                  </a:lnTo>
                  <a:lnTo>
                    <a:pt x="0" y="158"/>
                  </a:lnTo>
                  <a:lnTo>
                    <a:pt x="0" y="164"/>
                  </a:lnTo>
                  <a:lnTo>
                    <a:pt x="3" y="170"/>
                  </a:lnTo>
                  <a:lnTo>
                    <a:pt x="7" y="175"/>
                  </a:lnTo>
                  <a:lnTo>
                    <a:pt x="13" y="177"/>
                  </a:lnTo>
                  <a:lnTo>
                    <a:pt x="269" y="210"/>
                  </a:lnTo>
                  <a:lnTo>
                    <a:pt x="290" y="315"/>
                  </a:lnTo>
                  <a:lnTo>
                    <a:pt x="292" y="321"/>
                  </a:lnTo>
                  <a:lnTo>
                    <a:pt x="296" y="326"/>
                  </a:lnTo>
                  <a:lnTo>
                    <a:pt x="303" y="327"/>
                  </a:lnTo>
                  <a:lnTo>
                    <a:pt x="309" y="327"/>
                  </a:lnTo>
                  <a:lnTo>
                    <a:pt x="315" y="326"/>
                  </a:lnTo>
                  <a:lnTo>
                    <a:pt x="320" y="321"/>
                  </a:lnTo>
                  <a:lnTo>
                    <a:pt x="323" y="315"/>
                  </a:lnTo>
                  <a:lnTo>
                    <a:pt x="323" y="309"/>
                  </a:lnTo>
                  <a:lnTo>
                    <a:pt x="301"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0" name="Freeform 11"/>
            <p:cNvSpPr>
              <a:spLocks/>
            </p:cNvSpPr>
            <p:nvPr/>
          </p:nvSpPr>
          <p:spPr bwMode="auto">
            <a:xfrm>
              <a:off x="2179" y="3018"/>
              <a:ext cx="923" cy="1124"/>
            </a:xfrm>
            <a:custGeom>
              <a:avLst/>
              <a:gdLst>
                <a:gd name="T0" fmla="*/ 1 w 1844"/>
                <a:gd name="T1" fmla="*/ 0 h 2249"/>
                <a:gd name="T2" fmla="*/ 1 w 1844"/>
                <a:gd name="T3" fmla="*/ 0 h 2249"/>
                <a:gd name="T4" fmla="*/ 1 w 1844"/>
                <a:gd name="T5" fmla="*/ 0 h 2249"/>
                <a:gd name="T6" fmla="*/ 1 w 1844"/>
                <a:gd name="T7" fmla="*/ 0 h 2249"/>
                <a:gd name="T8" fmla="*/ 1 w 1844"/>
                <a:gd name="T9" fmla="*/ 0 h 2249"/>
                <a:gd name="T10" fmla="*/ 1 w 1844"/>
                <a:gd name="T11" fmla="*/ 0 h 2249"/>
                <a:gd name="T12" fmla="*/ 1 w 1844"/>
                <a:gd name="T13" fmla="*/ 0 h 2249"/>
                <a:gd name="T14" fmla="*/ 1 w 1844"/>
                <a:gd name="T15" fmla="*/ 0 h 2249"/>
                <a:gd name="T16" fmla="*/ 1 w 1844"/>
                <a:gd name="T17" fmla="*/ 0 h 2249"/>
                <a:gd name="T18" fmla="*/ 1 w 1844"/>
                <a:gd name="T19" fmla="*/ 0 h 2249"/>
                <a:gd name="T20" fmla="*/ 1 w 1844"/>
                <a:gd name="T21" fmla="*/ 0 h 2249"/>
                <a:gd name="T22" fmla="*/ 1 w 1844"/>
                <a:gd name="T23" fmla="*/ 0 h 2249"/>
                <a:gd name="T24" fmla="*/ 1 w 1844"/>
                <a:gd name="T25" fmla="*/ 0 h 2249"/>
                <a:gd name="T26" fmla="*/ 1 w 1844"/>
                <a:gd name="T27" fmla="*/ 0 h 2249"/>
                <a:gd name="T28" fmla="*/ 1 w 1844"/>
                <a:gd name="T29" fmla="*/ 0 h 2249"/>
                <a:gd name="T30" fmla="*/ 1 w 1844"/>
                <a:gd name="T31" fmla="*/ 0 h 2249"/>
                <a:gd name="T32" fmla="*/ 1 w 1844"/>
                <a:gd name="T33" fmla="*/ 0 h 2249"/>
                <a:gd name="T34" fmla="*/ 1 w 1844"/>
                <a:gd name="T35" fmla="*/ 0 h 2249"/>
                <a:gd name="T36" fmla="*/ 1 w 1844"/>
                <a:gd name="T37" fmla="*/ 0 h 2249"/>
                <a:gd name="T38" fmla="*/ 1 w 1844"/>
                <a:gd name="T39" fmla="*/ 0 h 2249"/>
                <a:gd name="T40" fmla="*/ 1 w 1844"/>
                <a:gd name="T41" fmla="*/ 0 h 2249"/>
                <a:gd name="T42" fmla="*/ 1 w 1844"/>
                <a:gd name="T43" fmla="*/ 0 h 2249"/>
                <a:gd name="T44" fmla="*/ 1 w 1844"/>
                <a:gd name="T45" fmla="*/ 0 h 2249"/>
                <a:gd name="T46" fmla="*/ 1 w 1844"/>
                <a:gd name="T47" fmla="*/ 0 h 2249"/>
                <a:gd name="T48" fmla="*/ 1 w 1844"/>
                <a:gd name="T49" fmla="*/ 0 h 2249"/>
                <a:gd name="T50" fmla="*/ 1 w 1844"/>
                <a:gd name="T51" fmla="*/ 0 h 2249"/>
                <a:gd name="T52" fmla="*/ 1 w 1844"/>
                <a:gd name="T53" fmla="*/ 0 h 2249"/>
                <a:gd name="T54" fmla="*/ 1 w 1844"/>
                <a:gd name="T55" fmla="*/ 0 h 2249"/>
                <a:gd name="T56" fmla="*/ 1 w 1844"/>
                <a:gd name="T57" fmla="*/ 0 h 2249"/>
                <a:gd name="T58" fmla="*/ 1 w 1844"/>
                <a:gd name="T59" fmla="*/ 0 h 2249"/>
                <a:gd name="T60" fmla="*/ 1 w 1844"/>
                <a:gd name="T61" fmla="*/ 0 h 2249"/>
                <a:gd name="T62" fmla="*/ 1 w 1844"/>
                <a:gd name="T63" fmla="*/ 0 h 2249"/>
                <a:gd name="T64" fmla="*/ 1 w 1844"/>
                <a:gd name="T65" fmla="*/ 0 h 2249"/>
                <a:gd name="T66" fmla="*/ 1 w 1844"/>
                <a:gd name="T67" fmla="*/ 0 h 2249"/>
                <a:gd name="T68" fmla="*/ 1 w 1844"/>
                <a:gd name="T69" fmla="*/ 0 h 2249"/>
                <a:gd name="T70" fmla="*/ 1 w 1844"/>
                <a:gd name="T71" fmla="*/ 0 h 2249"/>
                <a:gd name="T72" fmla="*/ 1 w 1844"/>
                <a:gd name="T73" fmla="*/ 0 h 2249"/>
                <a:gd name="T74" fmla="*/ 1 w 1844"/>
                <a:gd name="T75" fmla="*/ 0 h 2249"/>
                <a:gd name="T76" fmla="*/ 1 w 1844"/>
                <a:gd name="T77" fmla="*/ 0 h 2249"/>
                <a:gd name="T78" fmla="*/ 1 w 1844"/>
                <a:gd name="T79" fmla="*/ 0 h 2249"/>
                <a:gd name="T80" fmla="*/ 1 w 1844"/>
                <a:gd name="T81" fmla="*/ 0 h 2249"/>
                <a:gd name="T82" fmla="*/ 1 w 1844"/>
                <a:gd name="T83" fmla="*/ 0 h 2249"/>
                <a:gd name="T84" fmla="*/ 1 w 1844"/>
                <a:gd name="T85" fmla="*/ 0 h 2249"/>
                <a:gd name="T86" fmla="*/ 1 w 1844"/>
                <a:gd name="T87" fmla="*/ 0 h 2249"/>
                <a:gd name="T88" fmla="*/ 1 w 1844"/>
                <a:gd name="T89" fmla="*/ 0 h 2249"/>
                <a:gd name="T90" fmla="*/ 1 w 1844"/>
                <a:gd name="T91" fmla="*/ 0 h 224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44"/>
                <a:gd name="T139" fmla="*/ 0 h 2249"/>
                <a:gd name="T140" fmla="*/ 1844 w 1844"/>
                <a:gd name="T141" fmla="*/ 2249 h 224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44" h="2249">
                  <a:moveTo>
                    <a:pt x="1839" y="988"/>
                  </a:moveTo>
                  <a:lnTo>
                    <a:pt x="1838" y="983"/>
                  </a:lnTo>
                  <a:lnTo>
                    <a:pt x="1835" y="980"/>
                  </a:lnTo>
                  <a:lnTo>
                    <a:pt x="1830" y="978"/>
                  </a:lnTo>
                  <a:lnTo>
                    <a:pt x="1824" y="978"/>
                  </a:lnTo>
                  <a:lnTo>
                    <a:pt x="1819" y="980"/>
                  </a:lnTo>
                  <a:lnTo>
                    <a:pt x="1816" y="983"/>
                  </a:lnTo>
                  <a:lnTo>
                    <a:pt x="1815" y="988"/>
                  </a:lnTo>
                  <a:lnTo>
                    <a:pt x="1813" y="992"/>
                  </a:lnTo>
                  <a:lnTo>
                    <a:pt x="1818" y="1051"/>
                  </a:lnTo>
                  <a:lnTo>
                    <a:pt x="1813" y="1108"/>
                  </a:lnTo>
                  <a:lnTo>
                    <a:pt x="1799" y="1165"/>
                  </a:lnTo>
                  <a:lnTo>
                    <a:pt x="1779" y="1220"/>
                  </a:lnTo>
                  <a:lnTo>
                    <a:pt x="1755" y="1272"/>
                  </a:lnTo>
                  <a:lnTo>
                    <a:pt x="1724" y="1325"/>
                  </a:lnTo>
                  <a:lnTo>
                    <a:pt x="1692" y="1372"/>
                  </a:lnTo>
                  <a:lnTo>
                    <a:pt x="1656" y="1418"/>
                  </a:lnTo>
                  <a:lnTo>
                    <a:pt x="1621" y="1460"/>
                  </a:lnTo>
                  <a:lnTo>
                    <a:pt x="1586" y="1497"/>
                  </a:lnTo>
                  <a:lnTo>
                    <a:pt x="1553" y="1531"/>
                  </a:lnTo>
                  <a:lnTo>
                    <a:pt x="1523" y="1558"/>
                  </a:lnTo>
                  <a:lnTo>
                    <a:pt x="1498" y="1581"/>
                  </a:lnTo>
                  <a:lnTo>
                    <a:pt x="1478" y="1598"/>
                  </a:lnTo>
                  <a:lnTo>
                    <a:pt x="1464" y="1609"/>
                  </a:lnTo>
                  <a:lnTo>
                    <a:pt x="1459" y="1614"/>
                  </a:lnTo>
                  <a:lnTo>
                    <a:pt x="1452" y="1620"/>
                  </a:lnTo>
                  <a:lnTo>
                    <a:pt x="1567" y="2095"/>
                  </a:lnTo>
                  <a:lnTo>
                    <a:pt x="740" y="2220"/>
                  </a:lnTo>
                  <a:lnTo>
                    <a:pt x="689" y="1889"/>
                  </a:lnTo>
                  <a:lnTo>
                    <a:pt x="186" y="1826"/>
                  </a:lnTo>
                  <a:lnTo>
                    <a:pt x="269" y="1212"/>
                  </a:lnTo>
                  <a:lnTo>
                    <a:pt x="35" y="1131"/>
                  </a:lnTo>
                  <a:lnTo>
                    <a:pt x="346" y="497"/>
                  </a:lnTo>
                  <a:lnTo>
                    <a:pt x="275" y="212"/>
                  </a:lnTo>
                  <a:lnTo>
                    <a:pt x="287" y="205"/>
                  </a:lnTo>
                  <a:lnTo>
                    <a:pt x="304" y="195"/>
                  </a:lnTo>
                  <a:lnTo>
                    <a:pt x="327" y="185"/>
                  </a:lnTo>
                  <a:lnTo>
                    <a:pt x="354" y="171"/>
                  </a:lnTo>
                  <a:lnTo>
                    <a:pt x="384" y="155"/>
                  </a:lnTo>
                  <a:lnTo>
                    <a:pt x="420" y="140"/>
                  </a:lnTo>
                  <a:lnTo>
                    <a:pt x="458" y="123"/>
                  </a:lnTo>
                  <a:lnTo>
                    <a:pt x="500" y="106"/>
                  </a:lnTo>
                  <a:lnTo>
                    <a:pt x="544" y="91"/>
                  </a:lnTo>
                  <a:lnTo>
                    <a:pt x="592" y="76"/>
                  </a:lnTo>
                  <a:lnTo>
                    <a:pt x="641" y="62"/>
                  </a:lnTo>
                  <a:lnTo>
                    <a:pt x="692" y="49"/>
                  </a:lnTo>
                  <a:lnTo>
                    <a:pt x="746" y="39"/>
                  </a:lnTo>
                  <a:lnTo>
                    <a:pt x="800" y="31"/>
                  </a:lnTo>
                  <a:lnTo>
                    <a:pt x="855" y="26"/>
                  </a:lnTo>
                  <a:lnTo>
                    <a:pt x="910" y="25"/>
                  </a:lnTo>
                  <a:lnTo>
                    <a:pt x="910" y="0"/>
                  </a:lnTo>
                  <a:lnTo>
                    <a:pt x="847" y="2"/>
                  </a:lnTo>
                  <a:lnTo>
                    <a:pt x="786" y="8"/>
                  </a:lnTo>
                  <a:lnTo>
                    <a:pt x="726" y="17"/>
                  </a:lnTo>
                  <a:lnTo>
                    <a:pt x="667" y="29"/>
                  </a:lnTo>
                  <a:lnTo>
                    <a:pt x="610" y="43"/>
                  </a:lnTo>
                  <a:lnTo>
                    <a:pt x="557" y="60"/>
                  </a:lnTo>
                  <a:lnTo>
                    <a:pt x="506" y="79"/>
                  </a:lnTo>
                  <a:lnTo>
                    <a:pt x="458" y="95"/>
                  </a:lnTo>
                  <a:lnTo>
                    <a:pt x="415" y="114"/>
                  </a:lnTo>
                  <a:lnTo>
                    <a:pt x="375" y="132"/>
                  </a:lnTo>
                  <a:lnTo>
                    <a:pt x="340" y="149"/>
                  </a:lnTo>
                  <a:lnTo>
                    <a:pt x="310" y="163"/>
                  </a:lnTo>
                  <a:lnTo>
                    <a:pt x="287" y="177"/>
                  </a:lnTo>
                  <a:lnTo>
                    <a:pt x="269" y="186"/>
                  </a:lnTo>
                  <a:lnTo>
                    <a:pt x="258" y="192"/>
                  </a:lnTo>
                  <a:lnTo>
                    <a:pt x="254" y="195"/>
                  </a:lnTo>
                  <a:lnTo>
                    <a:pt x="246" y="202"/>
                  </a:lnTo>
                  <a:lnTo>
                    <a:pt x="318" y="494"/>
                  </a:lnTo>
                  <a:lnTo>
                    <a:pt x="0" y="1146"/>
                  </a:lnTo>
                  <a:lnTo>
                    <a:pt x="240" y="1231"/>
                  </a:lnTo>
                  <a:lnTo>
                    <a:pt x="157" y="1848"/>
                  </a:lnTo>
                  <a:lnTo>
                    <a:pt x="667" y="1912"/>
                  </a:lnTo>
                  <a:lnTo>
                    <a:pt x="720" y="2249"/>
                  </a:lnTo>
                  <a:lnTo>
                    <a:pt x="1598" y="2117"/>
                  </a:lnTo>
                  <a:lnTo>
                    <a:pt x="1481" y="1629"/>
                  </a:lnTo>
                  <a:lnTo>
                    <a:pt x="1495" y="1618"/>
                  </a:lnTo>
                  <a:lnTo>
                    <a:pt x="1515" y="1601"/>
                  </a:lnTo>
                  <a:lnTo>
                    <a:pt x="1539" y="1580"/>
                  </a:lnTo>
                  <a:lnTo>
                    <a:pt x="1567" y="1554"/>
                  </a:lnTo>
                  <a:lnTo>
                    <a:pt x="1598" y="1523"/>
                  </a:lnTo>
                  <a:lnTo>
                    <a:pt x="1632" y="1488"/>
                  </a:lnTo>
                  <a:lnTo>
                    <a:pt x="1666" y="1449"/>
                  </a:lnTo>
                  <a:lnTo>
                    <a:pt x="1699" y="1408"/>
                  </a:lnTo>
                  <a:lnTo>
                    <a:pt x="1732" y="1363"/>
                  </a:lnTo>
                  <a:lnTo>
                    <a:pt x="1763" y="1314"/>
                  </a:lnTo>
                  <a:lnTo>
                    <a:pt x="1789" y="1265"/>
                  </a:lnTo>
                  <a:lnTo>
                    <a:pt x="1812" y="1212"/>
                  </a:lnTo>
                  <a:lnTo>
                    <a:pt x="1829" y="1157"/>
                  </a:lnTo>
                  <a:lnTo>
                    <a:pt x="1841" y="1101"/>
                  </a:lnTo>
                  <a:lnTo>
                    <a:pt x="1844" y="1045"/>
                  </a:lnTo>
                  <a:lnTo>
                    <a:pt x="1839" y="9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 name="Group 12"/>
          <p:cNvGrpSpPr>
            <a:grpSpLocks/>
          </p:cNvGrpSpPr>
          <p:nvPr/>
        </p:nvGrpSpPr>
        <p:grpSpPr bwMode="auto">
          <a:xfrm>
            <a:off x="1631950" y="531813"/>
            <a:ext cx="239713" cy="180975"/>
            <a:chOff x="2452" y="2971"/>
            <a:chExt cx="476" cy="476"/>
          </a:xfrm>
        </p:grpSpPr>
        <p:sp>
          <p:nvSpPr>
            <p:cNvPr id="5133" name="Freeform 13"/>
            <p:cNvSpPr>
              <a:spLocks/>
            </p:cNvSpPr>
            <p:nvPr/>
          </p:nvSpPr>
          <p:spPr bwMode="auto">
            <a:xfrm>
              <a:off x="2452" y="2971"/>
              <a:ext cx="476" cy="476"/>
            </a:xfrm>
            <a:custGeom>
              <a:avLst/>
              <a:gdLst>
                <a:gd name="T0" fmla="*/ 1 w 952"/>
                <a:gd name="T1" fmla="*/ 1 h 952"/>
                <a:gd name="T2" fmla="*/ 1 w 952"/>
                <a:gd name="T3" fmla="*/ 1 h 952"/>
                <a:gd name="T4" fmla="*/ 1 w 952"/>
                <a:gd name="T5" fmla="*/ 1 h 952"/>
                <a:gd name="T6" fmla="*/ 1 w 952"/>
                <a:gd name="T7" fmla="*/ 1 h 952"/>
                <a:gd name="T8" fmla="*/ 1 w 952"/>
                <a:gd name="T9" fmla="*/ 1 h 952"/>
                <a:gd name="T10" fmla="*/ 1 w 952"/>
                <a:gd name="T11" fmla="*/ 1 h 952"/>
                <a:gd name="T12" fmla="*/ 1 w 952"/>
                <a:gd name="T13" fmla="*/ 1 h 952"/>
                <a:gd name="T14" fmla="*/ 1 w 952"/>
                <a:gd name="T15" fmla="*/ 1 h 952"/>
                <a:gd name="T16" fmla="*/ 1 w 952"/>
                <a:gd name="T17" fmla="*/ 1 h 952"/>
                <a:gd name="T18" fmla="*/ 1 w 952"/>
                <a:gd name="T19" fmla="*/ 1 h 952"/>
                <a:gd name="T20" fmla="*/ 1 w 952"/>
                <a:gd name="T21" fmla="*/ 1 h 952"/>
                <a:gd name="T22" fmla="*/ 1 w 952"/>
                <a:gd name="T23" fmla="*/ 1 h 952"/>
                <a:gd name="T24" fmla="*/ 1 w 952"/>
                <a:gd name="T25" fmla="*/ 1 h 952"/>
                <a:gd name="T26" fmla="*/ 1 w 952"/>
                <a:gd name="T27" fmla="*/ 1 h 952"/>
                <a:gd name="T28" fmla="*/ 1 w 952"/>
                <a:gd name="T29" fmla="*/ 1 h 952"/>
                <a:gd name="T30" fmla="*/ 1 w 952"/>
                <a:gd name="T31" fmla="*/ 1 h 952"/>
                <a:gd name="T32" fmla="*/ 1 w 952"/>
                <a:gd name="T33" fmla="*/ 1 h 952"/>
                <a:gd name="T34" fmla="*/ 1 w 952"/>
                <a:gd name="T35" fmla="*/ 1 h 952"/>
                <a:gd name="T36" fmla="*/ 1 w 952"/>
                <a:gd name="T37" fmla="*/ 1 h 952"/>
                <a:gd name="T38" fmla="*/ 1 w 952"/>
                <a:gd name="T39" fmla="*/ 1 h 952"/>
                <a:gd name="T40" fmla="*/ 1 w 952"/>
                <a:gd name="T41" fmla="*/ 1 h 952"/>
                <a:gd name="T42" fmla="*/ 1 w 952"/>
                <a:gd name="T43" fmla="*/ 1 h 952"/>
                <a:gd name="T44" fmla="*/ 1 w 952"/>
                <a:gd name="T45" fmla="*/ 1 h 952"/>
                <a:gd name="T46" fmla="*/ 1 w 952"/>
                <a:gd name="T47" fmla="*/ 1 h 952"/>
                <a:gd name="T48" fmla="*/ 1 w 952"/>
                <a:gd name="T49" fmla="*/ 1 h 952"/>
                <a:gd name="T50" fmla="*/ 1 w 952"/>
                <a:gd name="T51" fmla="*/ 1 h 952"/>
                <a:gd name="T52" fmla="*/ 1 w 952"/>
                <a:gd name="T53" fmla="*/ 1 h 952"/>
                <a:gd name="T54" fmla="*/ 1 w 952"/>
                <a:gd name="T55" fmla="*/ 1 h 952"/>
                <a:gd name="T56" fmla="*/ 1 w 952"/>
                <a:gd name="T57" fmla="*/ 1 h 952"/>
                <a:gd name="T58" fmla="*/ 1 w 952"/>
                <a:gd name="T59" fmla="*/ 1 h 952"/>
                <a:gd name="T60" fmla="*/ 1 w 952"/>
                <a:gd name="T61" fmla="*/ 1 h 952"/>
                <a:gd name="T62" fmla="*/ 1 w 952"/>
                <a:gd name="T63" fmla="*/ 1 h 952"/>
                <a:gd name="T64" fmla="*/ 1 w 952"/>
                <a:gd name="T65" fmla="*/ 1 h 952"/>
                <a:gd name="T66" fmla="*/ 1 w 952"/>
                <a:gd name="T67" fmla="*/ 1 h 952"/>
                <a:gd name="T68" fmla="*/ 1 w 952"/>
                <a:gd name="T69" fmla="*/ 1 h 952"/>
                <a:gd name="T70" fmla="*/ 1 w 952"/>
                <a:gd name="T71" fmla="*/ 1 h 952"/>
                <a:gd name="T72" fmla="*/ 1 w 952"/>
                <a:gd name="T73" fmla="*/ 1 h 952"/>
                <a:gd name="T74" fmla="*/ 1 w 952"/>
                <a:gd name="T75" fmla="*/ 1 h 952"/>
                <a:gd name="T76" fmla="*/ 1 w 952"/>
                <a:gd name="T77" fmla="*/ 1 h 952"/>
                <a:gd name="T78" fmla="*/ 1 w 952"/>
                <a:gd name="T79" fmla="*/ 1 h 95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52"/>
                <a:gd name="T121" fmla="*/ 0 h 952"/>
                <a:gd name="T122" fmla="*/ 952 w 952"/>
                <a:gd name="T123" fmla="*/ 952 h 95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52" h="952">
                  <a:moveTo>
                    <a:pt x="760" y="689"/>
                  </a:moveTo>
                  <a:lnTo>
                    <a:pt x="756" y="695"/>
                  </a:lnTo>
                  <a:lnTo>
                    <a:pt x="748" y="706"/>
                  </a:lnTo>
                  <a:lnTo>
                    <a:pt x="739" y="715"/>
                  </a:lnTo>
                  <a:lnTo>
                    <a:pt x="729" y="726"/>
                  </a:lnTo>
                  <a:lnTo>
                    <a:pt x="719" y="735"/>
                  </a:lnTo>
                  <a:lnTo>
                    <a:pt x="712" y="740"/>
                  </a:lnTo>
                  <a:lnTo>
                    <a:pt x="768" y="857"/>
                  </a:lnTo>
                  <a:lnTo>
                    <a:pt x="582" y="944"/>
                  </a:lnTo>
                  <a:lnTo>
                    <a:pt x="526" y="826"/>
                  </a:lnTo>
                  <a:lnTo>
                    <a:pt x="517" y="826"/>
                  </a:lnTo>
                  <a:lnTo>
                    <a:pt x="511" y="826"/>
                  </a:lnTo>
                  <a:lnTo>
                    <a:pt x="505" y="827"/>
                  </a:lnTo>
                  <a:lnTo>
                    <a:pt x="499" y="827"/>
                  </a:lnTo>
                  <a:lnTo>
                    <a:pt x="492" y="827"/>
                  </a:lnTo>
                  <a:lnTo>
                    <a:pt x="485" y="827"/>
                  </a:lnTo>
                  <a:lnTo>
                    <a:pt x="479" y="827"/>
                  </a:lnTo>
                  <a:lnTo>
                    <a:pt x="472" y="827"/>
                  </a:lnTo>
                  <a:lnTo>
                    <a:pt x="466" y="827"/>
                  </a:lnTo>
                  <a:lnTo>
                    <a:pt x="459" y="827"/>
                  </a:lnTo>
                  <a:lnTo>
                    <a:pt x="413" y="952"/>
                  </a:lnTo>
                  <a:lnTo>
                    <a:pt x="219" y="883"/>
                  </a:lnTo>
                  <a:lnTo>
                    <a:pt x="266" y="755"/>
                  </a:lnTo>
                  <a:lnTo>
                    <a:pt x="259" y="749"/>
                  </a:lnTo>
                  <a:lnTo>
                    <a:pt x="251" y="741"/>
                  </a:lnTo>
                  <a:lnTo>
                    <a:pt x="242" y="734"/>
                  </a:lnTo>
                  <a:lnTo>
                    <a:pt x="233" y="726"/>
                  </a:lnTo>
                  <a:lnTo>
                    <a:pt x="225" y="717"/>
                  </a:lnTo>
                  <a:lnTo>
                    <a:pt x="219" y="710"/>
                  </a:lnTo>
                  <a:lnTo>
                    <a:pt x="96" y="769"/>
                  </a:lnTo>
                  <a:lnTo>
                    <a:pt x="8" y="583"/>
                  </a:lnTo>
                  <a:lnTo>
                    <a:pt x="136" y="523"/>
                  </a:lnTo>
                  <a:lnTo>
                    <a:pt x="134" y="515"/>
                  </a:lnTo>
                  <a:lnTo>
                    <a:pt x="133" y="504"/>
                  </a:lnTo>
                  <a:lnTo>
                    <a:pt x="133" y="492"/>
                  </a:lnTo>
                  <a:lnTo>
                    <a:pt x="133" y="481"/>
                  </a:lnTo>
                  <a:lnTo>
                    <a:pt x="133" y="471"/>
                  </a:lnTo>
                  <a:lnTo>
                    <a:pt x="133" y="461"/>
                  </a:lnTo>
                  <a:lnTo>
                    <a:pt x="0" y="414"/>
                  </a:lnTo>
                  <a:lnTo>
                    <a:pt x="71" y="220"/>
                  </a:lnTo>
                  <a:lnTo>
                    <a:pt x="200" y="267"/>
                  </a:lnTo>
                  <a:lnTo>
                    <a:pt x="206" y="261"/>
                  </a:lnTo>
                  <a:lnTo>
                    <a:pt x="214" y="252"/>
                  </a:lnTo>
                  <a:lnTo>
                    <a:pt x="222" y="244"/>
                  </a:lnTo>
                  <a:lnTo>
                    <a:pt x="229" y="235"/>
                  </a:lnTo>
                  <a:lnTo>
                    <a:pt x="237" y="227"/>
                  </a:lnTo>
                  <a:lnTo>
                    <a:pt x="242" y="221"/>
                  </a:lnTo>
                  <a:lnTo>
                    <a:pt x="185" y="95"/>
                  </a:lnTo>
                  <a:lnTo>
                    <a:pt x="369" y="8"/>
                  </a:lnTo>
                  <a:lnTo>
                    <a:pt x="428" y="132"/>
                  </a:lnTo>
                  <a:lnTo>
                    <a:pt x="436" y="131"/>
                  </a:lnTo>
                  <a:lnTo>
                    <a:pt x="442" y="131"/>
                  </a:lnTo>
                  <a:lnTo>
                    <a:pt x="448" y="129"/>
                  </a:lnTo>
                  <a:lnTo>
                    <a:pt x="454" y="129"/>
                  </a:lnTo>
                  <a:lnTo>
                    <a:pt x="460" y="129"/>
                  </a:lnTo>
                  <a:lnTo>
                    <a:pt x="466" y="129"/>
                  </a:lnTo>
                  <a:lnTo>
                    <a:pt x="471" y="129"/>
                  </a:lnTo>
                  <a:lnTo>
                    <a:pt x="477" y="129"/>
                  </a:lnTo>
                  <a:lnTo>
                    <a:pt x="483" y="129"/>
                  </a:lnTo>
                  <a:lnTo>
                    <a:pt x="492" y="129"/>
                  </a:lnTo>
                  <a:lnTo>
                    <a:pt x="539" y="0"/>
                  </a:lnTo>
                  <a:lnTo>
                    <a:pt x="732" y="71"/>
                  </a:lnTo>
                  <a:lnTo>
                    <a:pt x="686" y="195"/>
                  </a:lnTo>
                  <a:lnTo>
                    <a:pt x="692" y="200"/>
                  </a:lnTo>
                  <a:lnTo>
                    <a:pt x="703" y="207"/>
                  </a:lnTo>
                  <a:lnTo>
                    <a:pt x="712" y="217"/>
                  </a:lnTo>
                  <a:lnTo>
                    <a:pt x="722" y="224"/>
                  </a:lnTo>
                  <a:lnTo>
                    <a:pt x="731" y="234"/>
                  </a:lnTo>
                  <a:lnTo>
                    <a:pt x="737" y="240"/>
                  </a:lnTo>
                  <a:lnTo>
                    <a:pt x="857" y="184"/>
                  </a:lnTo>
                  <a:lnTo>
                    <a:pt x="943" y="371"/>
                  </a:lnTo>
                  <a:lnTo>
                    <a:pt x="826" y="426"/>
                  </a:lnTo>
                  <a:lnTo>
                    <a:pt x="828" y="434"/>
                  </a:lnTo>
                  <a:lnTo>
                    <a:pt x="829" y="446"/>
                  </a:lnTo>
                  <a:lnTo>
                    <a:pt x="829" y="460"/>
                  </a:lnTo>
                  <a:lnTo>
                    <a:pt x="831" y="474"/>
                  </a:lnTo>
                  <a:lnTo>
                    <a:pt x="831" y="487"/>
                  </a:lnTo>
                  <a:lnTo>
                    <a:pt x="831" y="495"/>
                  </a:lnTo>
                  <a:lnTo>
                    <a:pt x="952" y="538"/>
                  </a:lnTo>
                  <a:lnTo>
                    <a:pt x="882" y="732"/>
                  </a:lnTo>
                  <a:lnTo>
                    <a:pt x="760" y="689"/>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4" name="Freeform 14"/>
            <p:cNvSpPr>
              <a:spLocks/>
            </p:cNvSpPr>
            <p:nvPr/>
          </p:nvSpPr>
          <p:spPr bwMode="auto">
            <a:xfrm>
              <a:off x="2619" y="3138"/>
              <a:ext cx="146" cy="146"/>
            </a:xfrm>
            <a:custGeom>
              <a:avLst/>
              <a:gdLst>
                <a:gd name="T0" fmla="*/ 1 w 290"/>
                <a:gd name="T1" fmla="*/ 1 h 292"/>
                <a:gd name="T2" fmla="*/ 1 w 290"/>
                <a:gd name="T3" fmla="*/ 1 h 292"/>
                <a:gd name="T4" fmla="*/ 1 w 290"/>
                <a:gd name="T5" fmla="*/ 1 h 292"/>
                <a:gd name="T6" fmla="*/ 1 w 290"/>
                <a:gd name="T7" fmla="*/ 1 h 292"/>
                <a:gd name="T8" fmla="*/ 1 w 290"/>
                <a:gd name="T9" fmla="*/ 1 h 292"/>
                <a:gd name="T10" fmla="*/ 1 w 290"/>
                <a:gd name="T11" fmla="*/ 1 h 292"/>
                <a:gd name="T12" fmla="*/ 1 w 290"/>
                <a:gd name="T13" fmla="*/ 1 h 292"/>
                <a:gd name="T14" fmla="*/ 1 w 290"/>
                <a:gd name="T15" fmla="*/ 1 h 292"/>
                <a:gd name="T16" fmla="*/ 1 w 290"/>
                <a:gd name="T17" fmla="*/ 1 h 292"/>
                <a:gd name="T18" fmla="*/ 1 w 290"/>
                <a:gd name="T19" fmla="*/ 1 h 292"/>
                <a:gd name="T20" fmla="*/ 1 w 290"/>
                <a:gd name="T21" fmla="*/ 1 h 292"/>
                <a:gd name="T22" fmla="*/ 1 w 290"/>
                <a:gd name="T23" fmla="*/ 1 h 292"/>
                <a:gd name="T24" fmla="*/ 1 w 290"/>
                <a:gd name="T25" fmla="*/ 1 h 292"/>
                <a:gd name="T26" fmla="*/ 1 w 290"/>
                <a:gd name="T27" fmla="*/ 1 h 292"/>
                <a:gd name="T28" fmla="*/ 1 w 290"/>
                <a:gd name="T29" fmla="*/ 0 h 292"/>
                <a:gd name="T30" fmla="*/ 1 w 290"/>
                <a:gd name="T31" fmla="*/ 1 h 292"/>
                <a:gd name="T32" fmla="*/ 1 w 290"/>
                <a:gd name="T33" fmla="*/ 1 h 292"/>
                <a:gd name="T34" fmla="*/ 1 w 290"/>
                <a:gd name="T35" fmla="*/ 1 h 292"/>
                <a:gd name="T36" fmla="*/ 1 w 290"/>
                <a:gd name="T37" fmla="*/ 1 h 292"/>
                <a:gd name="T38" fmla="*/ 1 w 290"/>
                <a:gd name="T39" fmla="*/ 1 h 292"/>
                <a:gd name="T40" fmla="*/ 1 w 290"/>
                <a:gd name="T41" fmla="*/ 1 h 292"/>
                <a:gd name="T42" fmla="*/ 1 w 290"/>
                <a:gd name="T43" fmla="*/ 1 h 292"/>
                <a:gd name="T44" fmla="*/ 0 w 290"/>
                <a:gd name="T45" fmla="*/ 1 h 292"/>
                <a:gd name="T46" fmla="*/ 1 w 290"/>
                <a:gd name="T47" fmla="*/ 1 h 292"/>
                <a:gd name="T48" fmla="*/ 1 w 290"/>
                <a:gd name="T49" fmla="*/ 1 h 292"/>
                <a:gd name="T50" fmla="*/ 1 w 290"/>
                <a:gd name="T51" fmla="*/ 1 h 292"/>
                <a:gd name="T52" fmla="*/ 1 w 290"/>
                <a:gd name="T53" fmla="*/ 1 h 292"/>
                <a:gd name="T54" fmla="*/ 1 w 290"/>
                <a:gd name="T55" fmla="*/ 1 h 292"/>
                <a:gd name="T56" fmla="*/ 1 w 290"/>
                <a:gd name="T57" fmla="*/ 1 h 292"/>
                <a:gd name="T58" fmla="*/ 1 w 290"/>
                <a:gd name="T59" fmla="*/ 1 h 292"/>
                <a:gd name="T60" fmla="*/ 1 w 290"/>
                <a:gd name="T61" fmla="*/ 1 h 292"/>
                <a:gd name="T62" fmla="*/ 1 w 290"/>
                <a:gd name="T63" fmla="*/ 1 h 292"/>
                <a:gd name="T64" fmla="*/ 1 w 290"/>
                <a:gd name="T65" fmla="*/ 1 h 2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0"/>
                <a:gd name="T100" fmla="*/ 0 h 292"/>
                <a:gd name="T101" fmla="*/ 290 w 290"/>
                <a:gd name="T102" fmla="*/ 292 h 2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0" h="292">
                  <a:moveTo>
                    <a:pt x="207" y="279"/>
                  </a:moveTo>
                  <a:lnTo>
                    <a:pt x="232" y="263"/>
                  </a:lnTo>
                  <a:lnTo>
                    <a:pt x="253" y="245"/>
                  </a:lnTo>
                  <a:lnTo>
                    <a:pt x="270" y="222"/>
                  </a:lnTo>
                  <a:lnTo>
                    <a:pt x="281" y="195"/>
                  </a:lnTo>
                  <a:lnTo>
                    <a:pt x="289" y="169"/>
                  </a:lnTo>
                  <a:lnTo>
                    <a:pt x="290" y="140"/>
                  </a:lnTo>
                  <a:lnTo>
                    <a:pt x="286" y="112"/>
                  </a:lnTo>
                  <a:lnTo>
                    <a:pt x="276" y="85"/>
                  </a:lnTo>
                  <a:lnTo>
                    <a:pt x="261" y="60"/>
                  </a:lnTo>
                  <a:lnTo>
                    <a:pt x="243" y="39"/>
                  </a:lnTo>
                  <a:lnTo>
                    <a:pt x="220" y="22"/>
                  </a:lnTo>
                  <a:lnTo>
                    <a:pt x="193" y="9"/>
                  </a:lnTo>
                  <a:lnTo>
                    <a:pt x="167" y="2"/>
                  </a:lnTo>
                  <a:lnTo>
                    <a:pt x="138" y="0"/>
                  </a:lnTo>
                  <a:lnTo>
                    <a:pt x="110" y="5"/>
                  </a:lnTo>
                  <a:lnTo>
                    <a:pt x="83" y="14"/>
                  </a:lnTo>
                  <a:lnTo>
                    <a:pt x="58" y="29"/>
                  </a:lnTo>
                  <a:lnTo>
                    <a:pt x="37" y="49"/>
                  </a:lnTo>
                  <a:lnTo>
                    <a:pt x="20" y="72"/>
                  </a:lnTo>
                  <a:lnTo>
                    <a:pt x="7" y="97"/>
                  </a:lnTo>
                  <a:lnTo>
                    <a:pt x="1" y="125"/>
                  </a:lnTo>
                  <a:lnTo>
                    <a:pt x="0" y="152"/>
                  </a:lnTo>
                  <a:lnTo>
                    <a:pt x="3" y="180"/>
                  </a:lnTo>
                  <a:lnTo>
                    <a:pt x="13" y="208"/>
                  </a:lnTo>
                  <a:lnTo>
                    <a:pt x="29" y="234"/>
                  </a:lnTo>
                  <a:lnTo>
                    <a:pt x="47" y="255"/>
                  </a:lnTo>
                  <a:lnTo>
                    <a:pt x="70" y="271"/>
                  </a:lnTo>
                  <a:lnTo>
                    <a:pt x="95" y="283"/>
                  </a:lnTo>
                  <a:lnTo>
                    <a:pt x="123" y="291"/>
                  </a:lnTo>
                  <a:lnTo>
                    <a:pt x="150" y="292"/>
                  </a:lnTo>
                  <a:lnTo>
                    <a:pt x="180" y="288"/>
                  </a:lnTo>
                  <a:lnTo>
                    <a:pt x="207" y="2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 name="Group 15"/>
          <p:cNvGrpSpPr>
            <a:grpSpLocks/>
          </p:cNvGrpSpPr>
          <p:nvPr/>
        </p:nvGrpSpPr>
        <p:grpSpPr bwMode="auto">
          <a:xfrm>
            <a:off x="1504950" y="631825"/>
            <a:ext cx="195263" cy="147638"/>
            <a:chOff x="928" y="2970"/>
            <a:chExt cx="382" cy="382"/>
          </a:xfrm>
        </p:grpSpPr>
        <p:sp>
          <p:nvSpPr>
            <p:cNvPr id="5131" name="Freeform 16"/>
            <p:cNvSpPr>
              <a:spLocks/>
            </p:cNvSpPr>
            <p:nvPr/>
          </p:nvSpPr>
          <p:spPr bwMode="auto">
            <a:xfrm>
              <a:off x="928" y="2970"/>
              <a:ext cx="382" cy="382"/>
            </a:xfrm>
            <a:custGeom>
              <a:avLst/>
              <a:gdLst>
                <a:gd name="T0" fmla="*/ 0 w 765"/>
                <a:gd name="T1" fmla="*/ 1 h 764"/>
                <a:gd name="T2" fmla="*/ 0 w 765"/>
                <a:gd name="T3" fmla="*/ 1 h 764"/>
                <a:gd name="T4" fmla="*/ 0 w 765"/>
                <a:gd name="T5" fmla="*/ 1 h 764"/>
                <a:gd name="T6" fmla="*/ 0 w 765"/>
                <a:gd name="T7" fmla="*/ 1 h 764"/>
                <a:gd name="T8" fmla="*/ 0 w 765"/>
                <a:gd name="T9" fmla="*/ 1 h 764"/>
                <a:gd name="T10" fmla="*/ 0 w 765"/>
                <a:gd name="T11" fmla="*/ 1 h 764"/>
                <a:gd name="T12" fmla="*/ 0 w 765"/>
                <a:gd name="T13" fmla="*/ 1 h 764"/>
                <a:gd name="T14" fmla="*/ 0 w 765"/>
                <a:gd name="T15" fmla="*/ 1 h 764"/>
                <a:gd name="T16" fmla="*/ 0 w 765"/>
                <a:gd name="T17" fmla="*/ 1 h 764"/>
                <a:gd name="T18" fmla="*/ 0 w 765"/>
                <a:gd name="T19" fmla="*/ 1 h 764"/>
                <a:gd name="T20" fmla="*/ 0 w 765"/>
                <a:gd name="T21" fmla="*/ 1 h 764"/>
                <a:gd name="T22" fmla="*/ 0 w 765"/>
                <a:gd name="T23" fmla="*/ 1 h 764"/>
                <a:gd name="T24" fmla="*/ 0 w 765"/>
                <a:gd name="T25" fmla="*/ 1 h 764"/>
                <a:gd name="T26" fmla="*/ 0 w 765"/>
                <a:gd name="T27" fmla="*/ 1 h 764"/>
                <a:gd name="T28" fmla="*/ 0 w 765"/>
                <a:gd name="T29" fmla="*/ 1 h 764"/>
                <a:gd name="T30" fmla="*/ 0 w 765"/>
                <a:gd name="T31" fmla="*/ 1 h 764"/>
                <a:gd name="T32" fmla="*/ 0 w 765"/>
                <a:gd name="T33" fmla="*/ 1 h 764"/>
                <a:gd name="T34" fmla="*/ 0 w 765"/>
                <a:gd name="T35" fmla="*/ 1 h 764"/>
                <a:gd name="T36" fmla="*/ 0 w 765"/>
                <a:gd name="T37" fmla="*/ 1 h 764"/>
                <a:gd name="T38" fmla="*/ 0 w 765"/>
                <a:gd name="T39" fmla="*/ 1 h 764"/>
                <a:gd name="T40" fmla="*/ 0 w 765"/>
                <a:gd name="T41" fmla="*/ 1 h 764"/>
                <a:gd name="T42" fmla="*/ 0 w 765"/>
                <a:gd name="T43" fmla="*/ 1 h 764"/>
                <a:gd name="T44" fmla="*/ 0 w 765"/>
                <a:gd name="T45" fmla="*/ 1 h 764"/>
                <a:gd name="T46" fmla="*/ 0 w 765"/>
                <a:gd name="T47" fmla="*/ 1 h 764"/>
                <a:gd name="T48" fmla="*/ 0 w 765"/>
                <a:gd name="T49" fmla="*/ 1 h 764"/>
                <a:gd name="T50" fmla="*/ 0 w 765"/>
                <a:gd name="T51" fmla="*/ 1 h 764"/>
                <a:gd name="T52" fmla="*/ 0 w 765"/>
                <a:gd name="T53" fmla="*/ 1 h 764"/>
                <a:gd name="T54" fmla="*/ 0 w 765"/>
                <a:gd name="T55" fmla="*/ 1 h 764"/>
                <a:gd name="T56" fmla="*/ 0 w 765"/>
                <a:gd name="T57" fmla="*/ 1 h 764"/>
                <a:gd name="T58" fmla="*/ 0 w 765"/>
                <a:gd name="T59" fmla="*/ 1 h 764"/>
                <a:gd name="T60" fmla="*/ 0 w 765"/>
                <a:gd name="T61" fmla="*/ 1 h 764"/>
                <a:gd name="T62" fmla="*/ 0 w 765"/>
                <a:gd name="T63" fmla="*/ 1 h 764"/>
                <a:gd name="T64" fmla="*/ 0 w 765"/>
                <a:gd name="T65" fmla="*/ 1 h 764"/>
                <a:gd name="T66" fmla="*/ 0 w 765"/>
                <a:gd name="T67" fmla="*/ 1 h 764"/>
                <a:gd name="T68" fmla="*/ 0 w 765"/>
                <a:gd name="T69" fmla="*/ 1 h 764"/>
                <a:gd name="T70" fmla="*/ 0 w 765"/>
                <a:gd name="T71" fmla="*/ 1 h 7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65"/>
                <a:gd name="T109" fmla="*/ 0 h 764"/>
                <a:gd name="T110" fmla="*/ 765 w 765"/>
                <a:gd name="T111" fmla="*/ 764 h 7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65" h="764">
                  <a:moveTo>
                    <a:pt x="586" y="580"/>
                  </a:moveTo>
                  <a:lnTo>
                    <a:pt x="582" y="584"/>
                  </a:lnTo>
                  <a:lnTo>
                    <a:pt x="574" y="592"/>
                  </a:lnTo>
                  <a:lnTo>
                    <a:pt x="566" y="600"/>
                  </a:lnTo>
                  <a:lnTo>
                    <a:pt x="557" y="606"/>
                  </a:lnTo>
                  <a:lnTo>
                    <a:pt x="550" y="612"/>
                  </a:lnTo>
                  <a:lnTo>
                    <a:pt x="543" y="617"/>
                  </a:lnTo>
                  <a:lnTo>
                    <a:pt x="576" y="715"/>
                  </a:lnTo>
                  <a:lnTo>
                    <a:pt x="419" y="764"/>
                  </a:lnTo>
                  <a:lnTo>
                    <a:pt x="386" y="664"/>
                  </a:lnTo>
                  <a:lnTo>
                    <a:pt x="380" y="664"/>
                  </a:lnTo>
                  <a:lnTo>
                    <a:pt x="370" y="664"/>
                  </a:lnTo>
                  <a:lnTo>
                    <a:pt x="360" y="663"/>
                  </a:lnTo>
                  <a:lnTo>
                    <a:pt x="350" y="661"/>
                  </a:lnTo>
                  <a:lnTo>
                    <a:pt x="339" y="660"/>
                  </a:lnTo>
                  <a:lnTo>
                    <a:pt x="333" y="660"/>
                  </a:lnTo>
                  <a:lnTo>
                    <a:pt x="283" y="754"/>
                  </a:lnTo>
                  <a:lnTo>
                    <a:pt x="137" y="678"/>
                  </a:lnTo>
                  <a:lnTo>
                    <a:pt x="188" y="581"/>
                  </a:lnTo>
                  <a:lnTo>
                    <a:pt x="183" y="577"/>
                  </a:lnTo>
                  <a:lnTo>
                    <a:pt x="177" y="569"/>
                  </a:lnTo>
                  <a:lnTo>
                    <a:pt x="171" y="563"/>
                  </a:lnTo>
                  <a:lnTo>
                    <a:pt x="165" y="555"/>
                  </a:lnTo>
                  <a:lnTo>
                    <a:pt x="159" y="548"/>
                  </a:lnTo>
                  <a:lnTo>
                    <a:pt x="154" y="541"/>
                  </a:lnTo>
                  <a:lnTo>
                    <a:pt x="51" y="575"/>
                  </a:lnTo>
                  <a:lnTo>
                    <a:pt x="0" y="418"/>
                  </a:lnTo>
                  <a:lnTo>
                    <a:pt x="107" y="385"/>
                  </a:lnTo>
                  <a:lnTo>
                    <a:pt x="107" y="378"/>
                  </a:lnTo>
                  <a:lnTo>
                    <a:pt x="107" y="369"/>
                  </a:lnTo>
                  <a:lnTo>
                    <a:pt x="108" y="360"/>
                  </a:lnTo>
                  <a:lnTo>
                    <a:pt x="108" y="351"/>
                  </a:lnTo>
                  <a:lnTo>
                    <a:pt x="110" y="341"/>
                  </a:lnTo>
                  <a:lnTo>
                    <a:pt x="111" y="335"/>
                  </a:lnTo>
                  <a:lnTo>
                    <a:pt x="11" y="283"/>
                  </a:lnTo>
                  <a:lnTo>
                    <a:pt x="87" y="137"/>
                  </a:lnTo>
                  <a:lnTo>
                    <a:pt x="187" y="189"/>
                  </a:lnTo>
                  <a:lnTo>
                    <a:pt x="191" y="185"/>
                  </a:lnTo>
                  <a:lnTo>
                    <a:pt x="199" y="178"/>
                  </a:lnTo>
                  <a:lnTo>
                    <a:pt x="205" y="172"/>
                  </a:lnTo>
                  <a:lnTo>
                    <a:pt x="213" y="166"/>
                  </a:lnTo>
                  <a:lnTo>
                    <a:pt x="219" y="160"/>
                  </a:lnTo>
                  <a:lnTo>
                    <a:pt x="225" y="157"/>
                  </a:lnTo>
                  <a:lnTo>
                    <a:pt x="191" y="51"/>
                  </a:lnTo>
                  <a:lnTo>
                    <a:pt x="348" y="0"/>
                  </a:lnTo>
                  <a:lnTo>
                    <a:pt x="380" y="105"/>
                  </a:lnTo>
                  <a:lnTo>
                    <a:pt x="388" y="105"/>
                  </a:lnTo>
                  <a:lnTo>
                    <a:pt x="397" y="105"/>
                  </a:lnTo>
                  <a:lnTo>
                    <a:pt x="406" y="106"/>
                  </a:lnTo>
                  <a:lnTo>
                    <a:pt x="416" y="106"/>
                  </a:lnTo>
                  <a:lnTo>
                    <a:pt x="425" y="108"/>
                  </a:lnTo>
                  <a:lnTo>
                    <a:pt x="433" y="108"/>
                  </a:lnTo>
                  <a:lnTo>
                    <a:pt x="482" y="11"/>
                  </a:lnTo>
                  <a:lnTo>
                    <a:pt x="628" y="88"/>
                  </a:lnTo>
                  <a:lnTo>
                    <a:pt x="579" y="181"/>
                  </a:lnTo>
                  <a:lnTo>
                    <a:pt x="585" y="186"/>
                  </a:lnTo>
                  <a:lnTo>
                    <a:pt x="591" y="194"/>
                  </a:lnTo>
                  <a:lnTo>
                    <a:pt x="599" y="201"/>
                  </a:lnTo>
                  <a:lnTo>
                    <a:pt x="605" y="209"/>
                  </a:lnTo>
                  <a:lnTo>
                    <a:pt x="611" y="217"/>
                  </a:lnTo>
                  <a:lnTo>
                    <a:pt x="614" y="221"/>
                  </a:lnTo>
                  <a:lnTo>
                    <a:pt x="716" y="191"/>
                  </a:lnTo>
                  <a:lnTo>
                    <a:pt x="765" y="348"/>
                  </a:lnTo>
                  <a:lnTo>
                    <a:pt x="666" y="378"/>
                  </a:lnTo>
                  <a:lnTo>
                    <a:pt x="666" y="385"/>
                  </a:lnTo>
                  <a:lnTo>
                    <a:pt x="666" y="395"/>
                  </a:lnTo>
                  <a:lnTo>
                    <a:pt x="665" y="406"/>
                  </a:lnTo>
                  <a:lnTo>
                    <a:pt x="665" y="417"/>
                  </a:lnTo>
                  <a:lnTo>
                    <a:pt x="663" y="428"/>
                  </a:lnTo>
                  <a:lnTo>
                    <a:pt x="662" y="434"/>
                  </a:lnTo>
                  <a:lnTo>
                    <a:pt x="754" y="481"/>
                  </a:lnTo>
                  <a:lnTo>
                    <a:pt x="679" y="628"/>
                  </a:lnTo>
                  <a:lnTo>
                    <a:pt x="586" y="5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2" name="Freeform 17"/>
            <p:cNvSpPr>
              <a:spLocks/>
            </p:cNvSpPr>
            <p:nvPr/>
          </p:nvSpPr>
          <p:spPr bwMode="auto">
            <a:xfrm>
              <a:off x="1063" y="3105"/>
              <a:ext cx="115" cy="115"/>
            </a:xfrm>
            <a:custGeom>
              <a:avLst/>
              <a:gdLst>
                <a:gd name="T0" fmla="*/ 0 w 231"/>
                <a:gd name="T1" fmla="*/ 0 h 231"/>
                <a:gd name="T2" fmla="*/ 0 w 231"/>
                <a:gd name="T3" fmla="*/ 0 h 231"/>
                <a:gd name="T4" fmla="*/ 0 w 231"/>
                <a:gd name="T5" fmla="*/ 0 h 231"/>
                <a:gd name="T6" fmla="*/ 0 w 231"/>
                <a:gd name="T7" fmla="*/ 0 h 231"/>
                <a:gd name="T8" fmla="*/ 0 w 231"/>
                <a:gd name="T9" fmla="*/ 0 h 231"/>
                <a:gd name="T10" fmla="*/ 0 w 231"/>
                <a:gd name="T11" fmla="*/ 0 h 231"/>
                <a:gd name="T12" fmla="*/ 0 w 231"/>
                <a:gd name="T13" fmla="*/ 0 h 231"/>
                <a:gd name="T14" fmla="*/ 0 w 231"/>
                <a:gd name="T15" fmla="*/ 0 h 231"/>
                <a:gd name="T16" fmla="*/ 0 w 231"/>
                <a:gd name="T17" fmla="*/ 0 h 231"/>
                <a:gd name="T18" fmla="*/ 0 w 231"/>
                <a:gd name="T19" fmla="*/ 0 h 231"/>
                <a:gd name="T20" fmla="*/ 0 w 231"/>
                <a:gd name="T21" fmla="*/ 0 h 231"/>
                <a:gd name="T22" fmla="*/ 0 w 231"/>
                <a:gd name="T23" fmla="*/ 0 h 231"/>
                <a:gd name="T24" fmla="*/ 0 w 231"/>
                <a:gd name="T25" fmla="*/ 0 h 231"/>
                <a:gd name="T26" fmla="*/ 0 w 231"/>
                <a:gd name="T27" fmla="*/ 0 h 231"/>
                <a:gd name="T28" fmla="*/ 0 w 231"/>
                <a:gd name="T29" fmla="*/ 0 h 231"/>
                <a:gd name="T30" fmla="*/ 0 w 231"/>
                <a:gd name="T31" fmla="*/ 0 h 231"/>
                <a:gd name="T32" fmla="*/ 0 w 231"/>
                <a:gd name="T33" fmla="*/ 0 h 231"/>
                <a:gd name="T34" fmla="*/ 0 w 231"/>
                <a:gd name="T35" fmla="*/ 0 h 231"/>
                <a:gd name="T36" fmla="*/ 0 w 231"/>
                <a:gd name="T37" fmla="*/ 0 h 231"/>
                <a:gd name="T38" fmla="*/ 0 w 231"/>
                <a:gd name="T39" fmla="*/ 0 h 231"/>
                <a:gd name="T40" fmla="*/ 0 w 231"/>
                <a:gd name="T41" fmla="*/ 0 h 231"/>
                <a:gd name="T42" fmla="*/ 0 w 231"/>
                <a:gd name="T43" fmla="*/ 0 h 231"/>
                <a:gd name="T44" fmla="*/ 0 w 231"/>
                <a:gd name="T45" fmla="*/ 0 h 231"/>
                <a:gd name="T46" fmla="*/ 0 w 231"/>
                <a:gd name="T47" fmla="*/ 0 h 231"/>
                <a:gd name="T48" fmla="*/ 0 w 231"/>
                <a:gd name="T49" fmla="*/ 0 h 231"/>
                <a:gd name="T50" fmla="*/ 0 w 231"/>
                <a:gd name="T51" fmla="*/ 0 h 231"/>
                <a:gd name="T52" fmla="*/ 0 w 231"/>
                <a:gd name="T53" fmla="*/ 0 h 231"/>
                <a:gd name="T54" fmla="*/ 0 w 231"/>
                <a:gd name="T55" fmla="*/ 0 h 231"/>
                <a:gd name="T56" fmla="*/ 0 w 231"/>
                <a:gd name="T57" fmla="*/ 0 h 231"/>
                <a:gd name="T58" fmla="*/ 0 w 231"/>
                <a:gd name="T59" fmla="*/ 0 h 231"/>
                <a:gd name="T60" fmla="*/ 0 w 231"/>
                <a:gd name="T61" fmla="*/ 0 h 231"/>
                <a:gd name="T62" fmla="*/ 0 w 231"/>
                <a:gd name="T63" fmla="*/ 0 h 231"/>
                <a:gd name="T64" fmla="*/ 0 w 231"/>
                <a:gd name="T65" fmla="*/ 0 h 2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1"/>
                <a:gd name="T100" fmla="*/ 0 h 231"/>
                <a:gd name="T101" fmla="*/ 231 w 231"/>
                <a:gd name="T102" fmla="*/ 231 h 2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1" h="231">
                  <a:moveTo>
                    <a:pt x="151" y="226"/>
                  </a:moveTo>
                  <a:lnTo>
                    <a:pt x="172" y="217"/>
                  </a:lnTo>
                  <a:lnTo>
                    <a:pt x="191" y="205"/>
                  </a:lnTo>
                  <a:lnTo>
                    <a:pt x="208" y="188"/>
                  </a:lnTo>
                  <a:lnTo>
                    <a:pt x="219" y="169"/>
                  </a:lnTo>
                  <a:lnTo>
                    <a:pt x="228" y="148"/>
                  </a:lnTo>
                  <a:lnTo>
                    <a:pt x="231" y="126"/>
                  </a:lnTo>
                  <a:lnTo>
                    <a:pt x="231" y="103"/>
                  </a:lnTo>
                  <a:lnTo>
                    <a:pt x="226" y="80"/>
                  </a:lnTo>
                  <a:lnTo>
                    <a:pt x="217" y="59"/>
                  </a:lnTo>
                  <a:lnTo>
                    <a:pt x="205" y="40"/>
                  </a:lnTo>
                  <a:lnTo>
                    <a:pt x="188" y="23"/>
                  </a:lnTo>
                  <a:lnTo>
                    <a:pt x="169" y="12"/>
                  </a:lnTo>
                  <a:lnTo>
                    <a:pt x="148" y="3"/>
                  </a:lnTo>
                  <a:lnTo>
                    <a:pt x="126" y="0"/>
                  </a:lnTo>
                  <a:lnTo>
                    <a:pt x="103" y="0"/>
                  </a:lnTo>
                  <a:lnTo>
                    <a:pt x="80" y="5"/>
                  </a:lnTo>
                  <a:lnTo>
                    <a:pt x="59" y="14"/>
                  </a:lnTo>
                  <a:lnTo>
                    <a:pt x="40" y="28"/>
                  </a:lnTo>
                  <a:lnTo>
                    <a:pt x="23" y="43"/>
                  </a:lnTo>
                  <a:lnTo>
                    <a:pt x="12" y="62"/>
                  </a:lnTo>
                  <a:lnTo>
                    <a:pt x="3" y="83"/>
                  </a:lnTo>
                  <a:lnTo>
                    <a:pt x="0" y="105"/>
                  </a:lnTo>
                  <a:lnTo>
                    <a:pt x="0" y="128"/>
                  </a:lnTo>
                  <a:lnTo>
                    <a:pt x="5" y="151"/>
                  </a:lnTo>
                  <a:lnTo>
                    <a:pt x="14" y="172"/>
                  </a:lnTo>
                  <a:lnTo>
                    <a:pt x="28" y="191"/>
                  </a:lnTo>
                  <a:lnTo>
                    <a:pt x="43" y="208"/>
                  </a:lnTo>
                  <a:lnTo>
                    <a:pt x="62" y="219"/>
                  </a:lnTo>
                  <a:lnTo>
                    <a:pt x="83" y="228"/>
                  </a:lnTo>
                  <a:lnTo>
                    <a:pt x="105" y="231"/>
                  </a:lnTo>
                  <a:lnTo>
                    <a:pt x="128" y="231"/>
                  </a:lnTo>
                  <a:lnTo>
                    <a:pt x="151" y="22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 name="Group 18"/>
          <p:cNvGrpSpPr>
            <a:grpSpLocks/>
          </p:cNvGrpSpPr>
          <p:nvPr/>
        </p:nvGrpSpPr>
        <p:grpSpPr bwMode="auto">
          <a:xfrm>
            <a:off x="1444625" y="549275"/>
            <a:ext cx="155575" cy="115888"/>
            <a:chOff x="1113" y="3500"/>
            <a:chExt cx="383" cy="382"/>
          </a:xfrm>
        </p:grpSpPr>
        <p:sp>
          <p:nvSpPr>
            <p:cNvPr id="5129" name="Freeform 19"/>
            <p:cNvSpPr>
              <a:spLocks/>
            </p:cNvSpPr>
            <p:nvPr/>
          </p:nvSpPr>
          <p:spPr bwMode="auto">
            <a:xfrm>
              <a:off x="1113" y="3500"/>
              <a:ext cx="383" cy="382"/>
            </a:xfrm>
            <a:custGeom>
              <a:avLst/>
              <a:gdLst>
                <a:gd name="T0" fmla="*/ 1 w 766"/>
                <a:gd name="T1" fmla="*/ 0 h 765"/>
                <a:gd name="T2" fmla="*/ 1 w 766"/>
                <a:gd name="T3" fmla="*/ 0 h 765"/>
                <a:gd name="T4" fmla="*/ 1 w 766"/>
                <a:gd name="T5" fmla="*/ 0 h 765"/>
                <a:gd name="T6" fmla="*/ 1 w 766"/>
                <a:gd name="T7" fmla="*/ 0 h 765"/>
                <a:gd name="T8" fmla="*/ 1 w 766"/>
                <a:gd name="T9" fmla="*/ 0 h 765"/>
                <a:gd name="T10" fmla="*/ 1 w 766"/>
                <a:gd name="T11" fmla="*/ 0 h 765"/>
                <a:gd name="T12" fmla="*/ 1 w 766"/>
                <a:gd name="T13" fmla="*/ 0 h 765"/>
                <a:gd name="T14" fmla="*/ 1 w 766"/>
                <a:gd name="T15" fmla="*/ 0 h 765"/>
                <a:gd name="T16" fmla="*/ 1 w 766"/>
                <a:gd name="T17" fmla="*/ 0 h 765"/>
                <a:gd name="T18" fmla="*/ 1 w 766"/>
                <a:gd name="T19" fmla="*/ 0 h 765"/>
                <a:gd name="T20" fmla="*/ 1 w 766"/>
                <a:gd name="T21" fmla="*/ 0 h 765"/>
                <a:gd name="T22" fmla="*/ 1 w 766"/>
                <a:gd name="T23" fmla="*/ 0 h 765"/>
                <a:gd name="T24" fmla="*/ 1 w 766"/>
                <a:gd name="T25" fmla="*/ 0 h 765"/>
                <a:gd name="T26" fmla="*/ 1 w 766"/>
                <a:gd name="T27" fmla="*/ 0 h 765"/>
                <a:gd name="T28" fmla="*/ 1 w 766"/>
                <a:gd name="T29" fmla="*/ 0 h 765"/>
                <a:gd name="T30" fmla="*/ 1 w 766"/>
                <a:gd name="T31" fmla="*/ 0 h 765"/>
                <a:gd name="T32" fmla="*/ 1 w 766"/>
                <a:gd name="T33" fmla="*/ 0 h 765"/>
                <a:gd name="T34" fmla="*/ 1 w 766"/>
                <a:gd name="T35" fmla="*/ 0 h 765"/>
                <a:gd name="T36" fmla="*/ 1 w 766"/>
                <a:gd name="T37" fmla="*/ 0 h 765"/>
                <a:gd name="T38" fmla="*/ 1 w 766"/>
                <a:gd name="T39" fmla="*/ 0 h 765"/>
                <a:gd name="T40" fmla="*/ 1 w 766"/>
                <a:gd name="T41" fmla="*/ 0 h 765"/>
                <a:gd name="T42" fmla="*/ 1 w 766"/>
                <a:gd name="T43" fmla="*/ 0 h 765"/>
                <a:gd name="T44" fmla="*/ 1 w 766"/>
                <a:gd name="T45" fmla="*/ 0 h 765"/>
                <a:gd name="T46" fmla="*/ 1 w 766"/>
                <a:gd name="T47" fmla="*/ 0 h 765"/>
                <a:gd name="T48" fmla="*/ 1 w 766"/>
                <a:gd name="T49" fmla="*/ 0 h 765"/>
                <a:gd name="T50" fmla="*/ 1 w 766"/>
                <a:gd name="T51" fmla="*/ 0 h 765"/>
                <a:gd name="T52" fmla="*/ 1 w 766"/>
                <a:gd name="T53" fmla="*/ 0 h 765"/>
                <a:gd name="T54" fmla="*/ 1 w 766"/>
                <a:gd name="T55" fmla="*/ 0 h 765"/>
                <a:gd name="T56" fmla="*/ 1 w 766"/>
                <a:gd name="T57" fmla="*/ 0 h 765"/>
                <a:gd name="T58" fmla="*/ 1 w 766"/>
                <a:gd name="T59" fmla="*/ 0 h 765"/>
                <a:gd name="T60" fmla="*/ 1 w 766"/>
                <a:gd name="T61" fmla="*/ 0 h 765"/>
                <a:gd name="T62" fmla="*/ 1 w 766"/>
                <a:gd name="T63" fmla="*/ 0 h 765"/>
                <a:gd name="T64" fmla="*/ 1 w 766"/>
                <a:gd name="T65" fmla="*/ 0 h 765"/>
                <a:gd name="T66" fmla="*/ 1 w 766"/>
                <a:gd name="T67" fmla="*/ 0 h 765"/>
                <a:gd name="T68" fmla="*/ 1 w 766"/>
                <a:gd name="T69" fmla="*/ 0 h 765"/>
                <a:gd name="T70" fmla="*/ 1 w 766"/>
                <a:gd name="T71" fmla="*/ 0 h 76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66"/>
                <a:gd name="T109" fmla="*/ 0 h 765"/>
                <a:gd name="T110" fmla="*/ 766 w 766"/>
                <a:gd name="T111" fmla="*/ 765 h 76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66" h="765">
                  <a:moveTo>
                    <a:pt x="587" y="580"/>
                  </a:moveTo>
                  <a:lnTo>
                    <a:pt x="581" y="585"/>
                  </a:lnTo>
                  <a:lnTo>
                    <a:pt x="574" y="592"/>
                  </a:lnTo>
                  <a:lnTo>
                    <a:pt x="566" y="600"/>
                  </a:lnTo>
                  <a:lnTo>
                    <a:pt x="558" y="606"/>
                  </a:lnTo>
                  <a:lnTo>
                    <a:pt x="549" y="612"/>
                  </a:lnTo>
                  <a:lnTo>
                    <a:pt x="544" y="617"/>
                  </a:lnTo>
                  <a:lnTo>
                    <a:pt x="575" y="715"/>
                  </a:lnTo>
                  <a:lnTo>
                    <a:pt x="418" y="765"/>
                  </a:lnTo>
                  <a:lnTo>
                    <a:pt x="386" y="665"/>
                  </a:lnTo>
                  <a:lnTo>
                    <a:pt x="380" y="665"/>
                  </a:lnTo>
                  <a:lnTo>
                    <a:pt x="369" y="665"/>
                  </a:lnTo>
                  <a:lnTo>
                    <a:pt x="360" y="663"/>
                  </a:lnTo>
                  <a:lnTo>
                    <a:pt x="349" y="662"/>
                  </a:lnTo>
                  <a:lnTo>
                    <a:pt x="340" y="660"/>
                  </a:lnTo>
                  <a:lnTo>
                    <a:pt x="332" y="660"/>
                  </a:lnTo>
                  <a:lnTo>
                    <a:pt x="284" y="754"/>
                  </a:lnTo>
                  <a:lnTo>
                    <a:pt x="137" y="679"/>
                  </a:lnTo>
                  <a:lnTo>
                    <a:pt x="188" y="582"/>
                  </a:lnTo>
                  <a:lnTo>
                    <a:pt x="183" y="577"/>
                  </a:lnTo>
                  <a:lnTo>
                    <a:pt x="177" y="569"/>
                  </a:lnTo>
                  <a:lnTo>
                    <a:pt x="171" y="563"/>
                  </a:lnTo>
                  <a:lnTo>
                    <a:pt x="164" y="556"/>
                  </a:lnTo>
                  <a:lnTo>
                    <a:pt x="158" y="548"/>
                  </a:lnTo>
                  <a:lnTo>
                    <a:pt x="155" y="542"/>
                  </a:lnTo>
                  <a:lnTo>
                    <a:pt x="51" y="576"/>
                  </a:lnTo>
                  <a:lnTo>
                    <a:pt x="0" y="419"/>
                  </a:lnTo>
                  <a:lnTo>
                    <a:pt x="106" y="385"/>
                  </a:lnTo>
                  <a:lnTo>
                    <a:pt x="108" y="379"/>
                  </a:lnTo>
                  <a:lnTo>
                    <a:pt x="108" y="369"/>
                  </a:lnTo>
                  <a:lnTo>
                    <a:pt x="108" y="360"/>
                  </a:lnTo>
                  <a:lnTo>
                    <a:pt x="109" y="351"/>
                  </a:lnTo>
                  <a:lnTo>
                    <a:pt x="111" y="342"/>
                  </a:lnTo>
                  <a:lnTo>
                    <a:pt x="111" y="336"/>
                  </a:lnTo>
                  <a:lnTo>
                    <a:pt x="12" y="283"/>
                  </a:lnTo>
                  <a:lnTo>
                    <a:pt x="88" y="137"/>
                  </a:lnTo>
                  <a:lnTo>
                    <a:pt x="188" y="189"/>
                  </a:lnTo>
                  <a:lnTo>
                    <a:pt x="192" y="185"/>
                  </a:lnTo>
                  <a:lnTo>
                    <a:pt x="198" y="179"/>
                  </a:lnTo>
                  <a:lnTo>
                    <a:pt x="204" y="172"/>
                  </a:lnTo>
                  <a:lnTo>
                    <a:pt x="212" y="166"/>
                  </a:lnTo>
                  <a:lnTo>
                    <a:pt x="220" y="160"/>
                  </a:lnTo>
                  <a:lnTo>
                    <a:pt x="224" y="157"/>
                  </a:lnTo>
                  <a:lnTo>
                    <a:pt x="191" y="51"/>
                  </a:lnTo>
                  <a:lnTo>
                    <a:pt x="348" y="0"/>
                  </a:lnTo>
                  <a:lnTo>
                    <a:pt x="381" y="105"/>
                  </a:lnTo>
                  <a:lnTo>
                    <a:pt x="387" y="105"/>
                  </a:lnTo>
                  <a:lnTo>
                    <a:pt x="397" y="105"/>
                  </a:lnTo>
                  <a:lnTo>
                    <a:pt x="407" y="106"/>
                  </a:lnTo>
                  <a:lnTo>
                    <a:pt x="417" y="106"/>
                  </a:lnTo>
                  <a:lnTo>
                    <a:pt x="426" y="108"/>
                  </a:lnTo>
                  <a:lnTo>
                    <a:pt x="432" y="108"/>
                  </a:lnTo>
                  <a:lnTo>
                    <a:pt x="481" y="11"/>
                  </a:lnTo>
                  <a:lnTo>
                    <a:pt x="629" y="88"/>
                  </a:lnTo>
                  <a:lnTo>
                    <a:pt x="580" y="182"/>
                  </a:lnTo>
                  <a:lnTo>
                    <a:pt x="584" y="186"/>
                  </a:lnTo>
                  <a:lnTo>
                    <a:pt x="591" y="194"/>
                  </a:lnTo>
                  <a:lnTo>
                    <a:pt x="598" y="202"/>
                  </a:lnTo>
                  <a:lnTo>
                    <a:pt x="604" y="209"/>
                  </a:lnTo>
                  <a:lnTo>
                    <a:pt x="611" y="217"/>
                  </a:lnTo>
                  <a:lnTo>
                    <a:pt x="615" y="222"/>
                  </a:lnTo>
                  <a:lnTo>
                    <a:pt x="715" y="191"/>
                  </a:lnTo>
                  <a:lnTo>
                    <a:pt x="766" y="348"/>
                  </a:lnTo>
                  <a:lnTo>
                    <a:pt x="667" y="379"/>
                  </a:lnTo>
                  <a:lnTo>
                    <a:pt x="667" y="385"/>
                  </a:lnTo>
                  <a:lnTo>
                    <a:pt x="667" y="396"/>
                  </a:lnTo>
                  <a:lnTo>
                    <a:pt x="666" y="406"/>
                  </a:lnTo>
                  <a:lnTo>
                    <a:pt x="664" y="417"/>
                  </a:lnTo>
                  <a:lnTo>
                    <a:pt x="663" y="428"/>
                  </a:lnTo>
                  <a:lnTo>
                    <a:pt x="663" y="434"/>
                  </a:lnTo>
                  <a:lnTo>
                    <a:pt x="754" y="482"/>
                  </a:lnTo>
                  <a:lnTo>
                    <a:pt x="678" y="628"/>
                  </a:lnTo>
                  <a:lnTo>
                    <a:pt x="587" y="58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0" name="Freeform 20"/>
            <p:cNvSpPr>
              <a:spLocks/>
            </p:cNvSpPr>
            <p:nvPr/>
          </p:nvSpPr>
          <p:spPr bwMode="auto">
            <a:xfrm>
              <a:off x="1248" y="3634"/>
              <a:ext cx="116" cy="116"/>
            </a:xfrm>
            <a:custGeom>
              <a:avLst/>
              <a:gdLst>
                <a:gd name="T0" fmla="*/ 1 w 232"/>
                <a:gd name="T1" fmla="*/ 1 h 231"/>
                <a:gd name="T2" fmla="*/ 1 w 232"/>
                <a:gd name="T3" fmla="*/ 1 h 231"/>
                <a:gd name="T4" fmla="*/ 1 w 232"/>
                <a:gd name="T5" fmla="*/ 1 h 231"/>
                <a:gd name="T6" fmla="*/ 1 w 232"/>
                <a:gd name="T7" fmla="*/ 1 h 231"/>
                <a:gd name="T8" fmla="*/ 1 w 232"/>
                <a:gd name="T9" fmla="*/ 1 h 231"/>
                <a:gd name="T10" fmla="*/ 1 w 232"/>
                <a:gd name="T11" fmla="*/ 1 h 231"/>
                <a:gd name="T12" fmla="*/ 1 w 232"/>
                <a:gd name="T13" fmla="*/ 1 h 231"/>
                <a:gd name="T14" fmla="*/ 1 w 232"/>
                <a:gd name="T15" fmla="*/ 1 h 231"/>
                <a:gd name="T16" fmla="*/ 1 w 232"/>
                <a:gd name="T17" fmla="*/ 1 h 231"/>
                <a:gd name="T18" fmla="*/ 1 w 232"/>
                <a:gd name="T19" fmla="*/ 1 h 231"/>
                <a:gd name="T20" fmla="*/ 1 w 232"/>
                <a:gd name="T21" fmla="*/ 1 h 231"/>
                <a:gd name="T22" fmla="*/ 1 w 232"/>
                <a:gd name="T23" fmla="*/ 1 h 231"/>
                <a:gd name="T24" fmla="*/ 1 w 232"/>
                <a:gd name="T25" fmla="*/ 1 h 231"/>
                <a:gd name="T26" fmla="*/ 1 w 232"/>
                <a:gd name="T27" fmla="*/ 1 h 231"/>
                <a:gd name="T28" fmla="*/ 1 w 232"/>
                <a:gd name="T29" fmla="*/ 0 h 231"/>
                <a:gd name="T30" fmla="*/ 1 w 232"/>
                <a:gd name="T31" fmla="*/ 0 h 231"/>
                <a:gd name="T32" fmla="*/ 1 w 232"/>
                <a:gd name="T33" fmla="*/ 1 h 231"/>
                <a:gd name="T34" fmla="*/ 1 w 232"/>
                <a:gd name="T35" fmla="*/ 1 h 231"/>
                <a:gd name="T36" fmla="*/ 1 w 232"/>
                <a:gd name="T37" fmla="*/ 1 h 231"/>
                <a:gd name="T38" fmla="*/ 1 w 232"/>
                <a:gd name="T39" fmla="*/ 1 h 231"/>
                <a:gd name="T40" fmla="*/ 1 w 232"/>
                <a:gd name="T41" fmla="*/ 1 h 231"/>
                <a:gd name="T42" fmla="*/ 1 w 232"/>
                <a:gd name="T43" fmla="*/ 1 h 231"/>
                <a:gd name="T44" fmla="*/ 0 w 232"/>
                <a:gd name="T45" fmla="*/ 1 h 231"/>
                <a:gd name="T46" fmla="*/ 0 w 232"/>
                <a:gd name="T47" fmla="*/ 1 h 231"/>
                <a:gd name="T48" fmla="*/ 1 w 232"/>
                <a:gd name="T49" fmla="*/ 1 h 231"/>
                <a:gd name="T50" fmla="*/ 1 w 232"/>
                <a:gd name="T51" fmla="*/ 1 h 231"/>
                <a:gd name="T52" fmla="*/ 1 w 232"/>
                <a:gd name="T53" fmla="*/ 1 h 231"/>
                <a:gd name="T54" fmla="*/ 1 w 232"/>
                <a:gd name="T55" fmla="*/ 1 h 231"/>
                <a:gd name="T56" fmla="*/ 1 w 232"/>
                <a:gd name="T57" fmla="*/ 1 h 231"/>
                <a:gd name="T58" fmla="*/ 1 w 232"/>
                <a:gd name="T59" fmla="*/ 1 h 231"/>
                <a:gd name="T60" fmla="*/ 1 w 232"/>
                <a:gd name="T61" fmla="*/ 1 h 231"/>
                <a:gd name="T62" fmla="*/ 1 w 232"/>
                <a:gd name="T63" fmla="*/ 1 h 231"/>
                <a:gd name="T64" fmla="*/ 1 w 232"/>
                <a:gd name="T65" fmla="*/ 1 h 2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231"/>
                <a:gd name="T101" fmla="*/ 232 w 232"/>
                <a:gd name="T102" fmla="*/ 231 h 2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231">
                  <a:moveTo>
                    <a:pt x="152" y="227"/>
                  </a:moveTo>
                  <a:lnTo>
                    <a:pt x="173" y="217"/>
                  </a:lnTo>
                  <a:lnTo>
                    <a:pt x="192" y="203"/>
                  </a:lnTo>
                  <a:lnTo>
                    <a:pt x="207" y="188"/>
                  </a:lnTo>
                  <a:lnTo>
                    <a:pt x="220" y="170"/>
                  </a:lnTo>
                  <a:lnTo>
                    <a:pt x="227" y="148"/>
                  </a:lnTo>
                  <a:lnTo>
                    <a:pt x="232" y="127"/>
                  </a:lnTo>
                  <a:lnTo>
                    <a:pt x="232" y="103"/>
                  </a:lnTo>
                  <a:lnTo>
                    <a:pt x="227" y="80"/>
                  </a:lnTo>
                  <a:lnTo>
                    <a:pt x="218" y="59"/>
                  </a:lnTo>
                  <a:lnTo>
                    <a:pt x="204" y="40"/>
                  </a:lnTo>
                  <a:lnTo>
                    <a:pt x="189" y="23"/>
                  </a:lnTo>
                  <a:lnTo>
                    <a:pt x="169" y="13"/>
                  </a:lnTo>
                  <a:lnTo>
                    <a:pt x="149" y="3"/>
                  </a:lnTo>
                  <a:lnTo>
                    <a:pt x="126" y="0"/>
                  </a:lnTo>
                  <a:lnTo>
                    <a:pt x="104" y="0"/>
                  </a:lnTo>
                  <a:lnTo>
                    <a:pt x="81" y="5"/>
                  </a:lnTo>
                  <a:lnTo>
                    <a:pt x="60" y="14"/>
                  </a:lnTo>
                  <a:lnTo>
                    <a:pt x="41" y="28"/>
                  </a:lnTo>
                  <a:lnTo>
                    <a:pt x="24" y="43"/>
                  </a:lnTo>
                  <a:lnTo>
                    <a:pt x="13" y="62"/>
                  </a:lnTo>
                  <a:lnTo>
                    <a:pt x="4" y="83"/>
                  </a:lnTo>
                  <a:lnTo>
                    <a:pt x="0" y="105"/>
                  </a:lnTo>
                  <a:lnTo>
                    <a:pt x="0" y="128"/>
                  </a:lnTo>
                  <a:lnTo>
                    <a:pt x="4" y="151"/>
                  </a:lnTo>
                  <a:lnTo>
                    <a:pt x="13" y="173"/>
                  </a:lnTo>
                  <a:lnTo>
                    <a:pt x="27" y="191"/>
                  </a:lnTo>
                  <a:lnTo>
                    <a:pt x="44" y="208"/>
                  </a:lnTo>
                  <a:lnTo>
                    <a:pt x="63" y="219"/>
                  </a:lnTo>
                  <a:lnTo>
                    <a:pt x="83" y="228"/>
                  </a:lnTo>
                  <a:lnTo>
                    <a:pt x="106" y="231"/>
                  </a:lnTo>
                  <a:lnTo>
                    <a:pt x="129" y="231"/>
                  </a:lnTo>
                  <a:lnTo>
                    <a:pt x="152" y="2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43362"/>
                                        </p:tgtEl>
                                        <p:attrNameLst>
                                          <p:attrName>style.visibility</p:attrName>
                                        </p:attrNameLst>
                                      </p:cBhvr>
                                      <p:to>
                                        <p:strVal val="visible"/>
                                      </p:to>
                                    </p:set>
                                    <p:animEffect transition="in" filter="fade">
                                      <p:cBhvr>
                                        <p:cTn id="7" dur="500"/>
                                        <p:tgtEl>
                                          <p:spTgt spid="143362"/>
                                        </p:tgtEl>
                                      </p:cBhvr>
                                    </p:animEffect>
                                  </p:childTnLst>
                                </p:cTn>
                              </p:par>
                              <p:par>
                                <p:cTn id="8" presetID="10" presetClass="entr" presetSubtype="0" fill="hold" nodeType="withEffect">
                                  <p:stCondLst>
                                    <p:cond delay="3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3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30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3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8" presetClass="emph" presetSubtype="0" repeatCount="indefinite" fill="hold" nodeType="withEffect">
                                  <p:stCondLst>
                                    <p:cond delay="300"/>
                                  </p:stCondLst>
                                  <p:childTnLst>
                                    <p:animRot by="21600000">
                                      <p:cBhvr>
                                        <p:cTn id="21" dur="2000" fill="hold"/>
                                        <p:tgtEl>
                                          <p:spTgt spid="3"/>
                                        </p:tgtEl>
                                        <p:attrNameLst>
                                          <p:attrName>r</p:attrName>
                                        </p:attrNameLst>
                                      </p:cBhvr>
                                    </p:animRot>
                                  </p:childTnLst>
                                </p:cTn>
                              </p:par>
                              <p:par>
                                <p:cTn id="22" presetID="8" presetClass="emph" presetSubtype="0" repeatCount="indefinite" fill="hold" nodeType="withEffect">
                                  <p:stCondLst>
                                    <p:cond delay="300"/>
                                  </p:stCondLst>
                                  <p:childTnLst>
                                    <p:animRot by="-21600000">
                                      <p:cBhvr>
                                        <p:cTn id="23" dur="2000" fill="hold"/>
                                        <p:tgtEl>
                                          <p:spTgt spid="4"/>
                                        </p:tgtEl>
                                        <p:attrNameLst>
                                          <p:attrName>r</p:attrName>
                                        </p:attrNameLst>
                                      </p:cBhvr>
                                    </p:animRot>
                                  </p:childTnLst>
                                </p:cTn>
                              </p:par>
                              <p:par>
                                <p:cTn id="24" presetID="8" presetClass="emph" presetSubtype="0" repeatCount="indefinite" fill="hold" nodeType="withEffect">
                                  <p:stCondLst>
                                    <p:cond delay="300"/>
                                  </p:stCondLst>
                                  <p:childTnLst>
                                    <p:animRot by="21600000">
                                      <p:cBhvr>
                                        <p:cTn id="25" dur="2000" fill="hold"/>
                                        <p:tgtEl>
                                          <p:spTgt spid="5"/>
                                        </p:tgtEl>
                                        <p:attrNameLst>
                                          <p:attrName>r</p:attrName>
                                        </p:attrNameLst>
                                      </p:cBhvr>
                                    </p:animRot>
                                  </p:childTnLst>
                                </p:cTn>
                              </p:par>
                            </p:childTnLst>
                          </p:cTn>
                        </p:par>
                      </p:childTnLst>
                    </p:cTn>
                  </p:par>
                  <p:par>
                    <p:cTn id="26" fill="hold" nodeType="clickPar">
                      <p:stCondLst>
                        <p:cond delay="indefinite"/>
                      </p:stCondLst>
                      <p:childTnLst>
                        <p:par>
                          <p:cTn id="27" fill="hold" nodeType="withGroup">
                            <p:stCondLst>
                              <p:cond delay="0"/>
                            </p:stCondLst>
                            <p:childTnLst>
                              <p:par>
                                <p:cTn id="28" presetID="27" presetClass="entr" presetSubtype="0" fill="hold" grpId="0" nodeType="clickEffect">
                                  <p:stCondLst>
                                    <p:cond delay="0"/>
                                  </p:stCondLst>
                                  <p:iterate type="lt">
                                    <p:tmPct val="50000"/>
                                  </p:iterate>
                                  <p:childTnLst>
                                    <p:set>
                                      <p:cBhvr>
                                        <p:cTn id="29" dur="1" fill="hold">
                                          <p:stCondLst>
                                            <p:cond delay="0"/>
                                          </p:stCondLst>
                                        </p:cTn>
                                        <p:tgtEl>
                                          <p:spTgt spid="143363">
                                            <p:txEl>
                                              <p:pRg st="0" end="0"/>
                                            </p:txEl>
                                          </p:spTgt>
                                        </p:tgtEl>
                                        <p:attrNameLst>
                                          <p:attrName>style.visibility</p:attrName>
                                        </p:attrNameLst>
                                      </p:cBhvr>
                                      <p:to>
                                        <p:strVal val="visible"/>
                                      </p:to>
                                    </p:set>
                                    <p:anim calcmode="discrete" valueType="clr">
                                      <p:cBhvr override="childStyle">
                                        <p:cTn id="30" dur="80"/>
                                        <p:tgtEl>
                                          <p:spTgt spid="14336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143363">
                                            <p:txEl>
                                              <p:pRg st="0" end="0"/>
                                            </p:txEl>
                                          </p:spTgt>
                                        </p:tgtEl>
                                        <p:attrNameLst>
                                          <p:attrName>fillcolor</p:attrName>
                                        </p:attrNameLst>
                                      </p:cBhvr>
                                      <p:tavLst>
                                        <p:tav tm="0">
                                          <p:val>
                                            <p:clrVal>
                                              <a:schemeClr val="accent2"/>
                                            </p:clrVal>
                                          </p:val>
                                        </p:tav>
                                        <p:tav tm="50000">
                                          <p:val>
                                            <p:clrVal>
                                              <a:schemeClr val="hlink"/>
                                            </p:clrVal>
                                          </p:val>
                                        </p:tav>
                                      </p:tavLst>
                                    </p:anim>
                                    <p:set>
                                      <p:cBhvr>
                                        <p:cTn id="32" dur="80"/>
                                        <p:tgtEl>
                                          <p:spTgt spid="143363">
                                            <p:txEl>
                                              <p:pRg st="0" end="0"/>
                                            </p:txEl>
                                          </p:spTgt>
                                        </p:tgtEl>
                                        <p:attrNameLst>
                                          <p:attrName>fill.type</p:attrName>
                                        </p:attrNameLst>
                                      </p:cBhvr>
                                      <p:to>
                                        <p:strVal val="solid"/>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7" presetClass="entr" presetSubtype="0" fill="hold" grpId="0" nodeType="clickEffect">
                                  <p:stCondLst>
                                    <p:cond delay="0"/>
                                  </p:stCondLst>
                                  <p:iterate type="lt">
                                    <p:tmPct val="50000"/>
                                  </p:iterate>
                                  <p:childTnLst>
                                    <p:set>
                                      <p:cBhvr>
                                        <p:cTn id="36" dur="1" fill="hold">
                                          <p:stCondLst>
                                            <p:cond delay="0"/>
                                          </p:stCondLst>
                                        </p:cTn>
                                        <p:tgtEl>
                                          <p:spTgt spid="143363">
                                            <p:txEl>
                                              <p:pRg st="1" end="1"/>
                                            </p:txEl>
                                          </p:spTgt>
                                        </p:tgtEl>
                                        <p:attrNameLst>
                                          <p:attrName>style.visibility</p:attrName>
                                        </p:attrNameLst>
                                      </p:cBhvr>
                                      <p:to>
                                        <p:strVal val="visible"/>
                                      </p:to>
                                    </p:set>
                                    <p:anim calcmode="discrete" valueType="clr">
                                      <p:cBhvr override="childStyle">
                                        <p:cTn id="37" dur="80"/>
                                        <p:tgtEl>
                                          <p:spTgt spid="14336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143363">
                                            <p:txEl>
                                              <p:pRg st="1" end="1"/>
                                            </p:txEl>
                                          </p:spTgt>
                                        </p:tgtEl>
                                        <p:attrNameLst>
                                          <p:attrName>fillcolor</p:attrName>
                                        </p:attrNameLst>
                                      </p:cBhvr>
                                      <p:tavLst>
                                        <p:tav tm="0">
                                          <p:val>
                                            <p:clrVal>
                                              <a:schemeClr val="accent2"/>
                                            </p:clrVal>
                                          </p:val>
                                        </p:tav>
                                        <p:tav tm="50000">
                                          <p:val>
                                            <p:clrVal>
                                              <a:schemeClr val="hlink"/>
                                            </p:clrVal>
                                          </p:val>
                                        </p:tav>
                                      </p:tavLst>
                                    </p:anim>
                                    <p:set>
                                      <p:cBhvr>
                                        <p:cTn id="39" dur="80"/>
                                        <p:tgtEl>
                                          <p:spTgt spid="143363">
                                            <p:txEl>
                                              <p:pRg st="1" end="1"/>
                                            </p:txEl>
                                          </p:spTgt>
                                        </p:tgtEl>
                                        <p:attrNameLst>
                                          <p:attrName>fill.type</p:attrName>
                                        </p:attrNameLst>
                                      </p:cBhvr>
                                      <p:to>
                                        <p:strVal val="solid"/>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7" presetClass="entr" presetSubtype="0" fill="hold" grpId="0" nodeType="clickEffect">
                                  <p:stCondLst>
                                    <p:cond delay="0"/>
                                  </p:stCondLst>
                                  <p:iterate type="lt">
                                    <p:tmPct val="50000"/>
                                  </p:iterate>
                                  <p:childTnLst>
                                    <p:set>
                                      <p:cBhvr>
                                        <p:cTn id="43" dur="1" fill="hold">
                                          <p:stCondLst>
                                            <p:cond delay="0"/>
                                          </p:stCondLst>
                                        </p:cTn>
                                        <p:tgtEl>
                                          <p:spTgt spid="143363">
                                            <p:txEl>
                                              <p:pRg st="2" end="2"/>
                                            </p:txEl>
                                          </p:spTgt>
                                        </p:tgtEl>
                                        <p:attrNameLst>
                                          <p:attrName>style.visibility</p:attrName>
                                        </p:attrNameLst>
                                      </p:cBhvr>
                                      <p:to>
                                        <p:strVal val="visible"/>
                                      </p:to>
                                    </p:set>
                                    <p:anim calcmode="discrete" valueType="clr">
                                      <p:cBhvr override="childStyle">
                                        <p:cTn id="44" dur="80"/>
                                        <p:tgtEl>
                                          <p:spTgt spid="14336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143363">
                                            <p:txEl>
                                              <p:pRg st="2" end="2"/>
                                            </p:txEl>
                                          </p:spTgt>
                                        </p:tgtEl>
                                        <p:attrNameLst>
                                          <p:attrName>fillcolor</p:attrName>
                                        </p:attrNameLst>
                                      </p:cBhvr>
                                      <p:tavLst>
                                        <p:tav tm="0">
                                          <p:val>
                                            <p:clrVal>
                                              <a:schemeClr val="accent2"/>
                                            </p:clrVal>
                                          </p:val>
                                        </p:tav>
                                        <p:tav tm="50000">
                                          <p:val>
                                            <p:clrVal>
                                              <a:schemeClr val="hlink"/>
                                            </p:clrVal>
                                          </p:val>
                                        </p:tav>
                                      </p:tavLst>
                                    </p:anim>
                                    <p:set>
                                      <p:cBhvr>
                                        <p:cTn id="46" dur="80"/>
                                        <p:tgtEl>
                                          <p:spTgt spid="143363">
                                            <p:txEl>
                                              <p:pRg st="2" end="2"/>
                                            </p:txEl>
                                          </p:spTgt>
                                        </p:tgtEl>
                                        <p:attrNameLst>
                                          <p:attrName>fill.type</p:attrName>
                                        </p:attrNameLst>
                                      </p:cBhvr>
                                      <p:to>
                                        <p:strVal val="solid"/>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7" presetClass="entr" presetSubtype="0" fill="hold" grpId="0" nodeType="clickEffect">
                                  <p:stCondLst>
                                    <p:cond delay="0"/>
                                  </p:stCondLst>
                                  <p:iterate type="lt">
                                    <p:tmPct val="50000"/>
                                  </p:iterate>
                                  <p:childTnLst>
                                    <p:set>
                                      <p:cBhvr>
                                        <p:cTn id="50" dur="1" fill="hold">
                                          <p:stCondLst>
                                            <p:cond delay="0"/>
                                          </p:stCondLst>
                                        </p:cTn>
                                        <p:tgtEl>
                                          <p:spTgt spid="143363">
                                            <p:txEl>
                                              <p:pRg st="3" end="3"/>
                                            </p:txEl>
                                          </p:spTgt>
                                        </p:tgtEl>
                                        <p:attrNameLst>
                                          <p:attrName>style.visibility</p:attrName>
                                        </p:attrNameLst>
                                      </p:cBhvr>
                                      <p:to>
                                        <p:strVal val="visible"/>
                                      </p:to>
                                    </p:set>
                                    <p:anim calcmode="discrete" valueType="clr">
                                      <p:cBhvr override="childStyle">
                                        <p:cTn id="51" dur="80"/>
                                        <p:tgtEl>
                                          <p:spTgt spid="14336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2" dur="80"/>
                                        <p:tgtEl>
                                          <p:spTgt spid="143363">
                                            <p:txEl>
                                              <p:pRg st="3" end="3"/>
                                            </p:txEl>
                                          </p:spTgt>
                                        </p:tgtEl>
                                        <p:attrNameLst>
                                          <p:attrName>fillcolor</p:attrName>
                                        </p:attrNameLst>
                                      </p:cBhvr>
                                      <p:tavLst>
                                        <p:tav tm="0">
                                          <p:val>
                                            <p:clrVal>
                                              <a:schemeClr val="accent2"/>
                                            </p:clrVal>
                                          </p:val>
                                        </p:tav>
                                        <p:tav tm="50000">
                                          <p:val>
                                            <p:clrVal>
                                              <a:schemeClr val="hlink"/>
                                            </p:clrVal>
                                          </p:val>
                                        </p:tav>
                                      </p:tavLst>
                                    </p:anim>
                                    <p:set>
                                      <p:cBhvr>
                                        <p:cTn id="53" dur="80"/>
                                        <p:tgtEl>
                                          <p:spTgt spid="143363">
                                            <p:txEl>
                                              <p:pRg st="3" end="3"/>
                                            </p:txEl>
                                          </p:spTgt>
                                        </p:tgtEl>
                                        <p:attrNameLst>
                                          <p:attrName>fill.type</p:attrName>
                                        </p:attrNameLst>
                                      </p:cBhvr>
                                      <p:to>
                                        <p:strVal val="solid"/>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7" presetClass="entr" presetSubtype="0" fill="hold" grpId="0" nodeType="clickEffect">
                                  <p:stCondLst>
                                    <p:cond delay="0"/>
                                  </p:stCondLst>
                                  <p:iterate type="lt">
                                    <p:tmPct val="50000"/>
                                  </p:iterate>
                                  <p:childTnLst>
                                    <p:set>
                                      <p:cBhvr>
                                        <p:cTn id="57" dur="1" fill="hold">
                                          <p:stCondLst>
                                            <p:cond delay="0"/>
                                          </p:stCondLst>
                                        </p:cTn>
                                        <p:tgtEl>
                                          <p:spTgt spid="143363">
                                            <p:txEl>
                                              <p:pRg st="4" end="4"/>
                                            </p:txEl>
                                          </p:spTgt>
                                        </p:tgtEl>
                                        <p:attrNameLst>
                                          <p:attrName>style.visibility</p:attrName>
                                        </p:attrNameLst>
                                      </p:cBhvr>
                                      <p:to>
                                        <p:strVal val="visible"/>
                                      </p:to>
                                    </p:set>
                                    <p:anim calcmode="discrete" valueType="clr">
                                      <p:cBhvr override="childStyle">
                                        <p:cTn id="58" dur="80"/>
                                        <p:tgtEl>
                                          <p:spTgt spid="14336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9" dur="80"/>
                                        <p:tgtEl>
                                          <p:spTgt spid="143363">
                                            <p:txEl>
                                              <p:pRg st="4" end="4"/>
                                            </p:txEl>
                                          </p:spTgt>
                                        </p:tgtEl>
                                        <p:attrNameLst>
                                          <p:attrName>fillcolor</p:attrName>
                                        </p:attrNameLst>
                                      </p:cBhvr>
                                      <p:tavLst>
                                        <p:tav tm="0">
                                          <p:val>
                                            <p:clrVal>
                                              <a:schemeClr val="accent2"/>
                                            </p:clrVal>
                                          </p:val>
                                        </p:tav>
                                        <p:tav tm="50000">
                                          <p:val>
                                            <p:clrVal>
                                              <a:schemeClr val="hlink"/>
                                            </p:clrVal>
                                          </p:val>
                                        </p:tav>
                                      </p:tavLst>
                                    </p:anim>
                                    <p:set>
                                      <p:cBhvr>
                                        <p:cTn id="60" dur="80"/>
                                        <p:tgtEl>
                                          <p:spTgt spid="14336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p:bldP spid="14336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8" name="Rectangle 6"/>
          <p:cNvSpPr>
            <a:spLocks noGrp="1" noChangeArrowheads="1"/>
          </p:cNvSpPr>
          <p:nvPr>
            <p:ph type="title" idx="4294967295"/>
          </p:nvPr>
        </p:nvSpPr>
        <p:spPr/>
        <p:txBody>
          <a:bodyPr/>
          <a:lstStyle/>
          <a:p>
            <a:pPr eaLnBrk="1" hangingPunct="1">
              <a:defRPr/>
            </a:pPr>
            <a:r>
              <a:rPr lang="en-US">
                <a:ea typeface="+mj-ea"/>
              </a:rPr>
              <a:t>Prerequisites</a:t>
            </a:r>
          </a:p>
        </p:txBody>
      </p:sp>
      <p:sp>
        <p:nvSpPr>
          <p:cNvPr id="18439" name="Rectangle 7"/>
          <p:cNvSpPr>
            <a:spLocks noGrp="1" noChangeArrowheads="1"/>
          </p:cNvSpPr>
          <p:nvPr>
            <p:ph type="body" idx="4294967295"/>
          </p:nvPr>
        </p:nvSpPr>
        <p:spPr/>
        <p:txBody>
          <a:bodyPr/>
          <a:lstStyle/>
          <a:p>
            <a:pPr eaLnBrk="1" hangingPunct="1">
              <a:spcBef>
                <a:spcPct val="50000"/>
              </a:spcBef>
            </a:pPr>
            <a:r>
              <a:rPr lang="en-US" sz="2800" smtClean="0">
                <a:ea typeface="ＭＳ Ｐゴシック" pitchFamily="34" charset="-128"/>
              </a:rPr>
              <a:t>ICS 111 and ICS 141 or equivalent, </a:t>
            </a:r>
            <a:br>
              <a:rPr lang="en-US" sz="2800" smtClean="0">
                <a:ea typeface="ＭＳ Ｐゴシック" pitchFamily="34" charset="-128"/>
              </a:rPr>
            </a:br>
            <a:r>
              <a:rPr lang="en-US" sz="2800" smtClean="0">
                <a:ea typeface="ＭＳ Ｐゴシック" pitchFamily="34" charset="-128"/>
              </a:rPr>
              <a:t>all with a grade of "C" or better, </a:t>
            </a:r>
            <a:br>
              <a:rPr lang="en-US" sz="2800" smtClean="0">
                <a:ea typeface="ＭＳ Ｐゴシック" pitchFamily="34" charset="-128"/>
              </a:rPr>
            </a:br>
            <a:r>
              <a:rPr lang="en-US" sz="2800" smtClean="0">
                <a:ea typeface="ＭＳ Ｐゴシック" pitchFamily="34" charset="-128"/>
              </a:rPr>
              <a:t>or instructor consent. </a:t>
            </a:r>
          </a:p>
          <a:p>
            <a:pPr eaLnBrk="1" hangingPunct="1">
              <a:spcBef>
                <a:spcPct val="50000"/>
              </a:spcBef>
            </a:pPr>
            <a:r>
              <a:rPr lang="en-US" sz="2800" smtClean="0">
                <a:ea typeface="ＭＳ Ｐゴシック" pitchFamily="34" charset="-128"/>
              </a:rPr>
              <a:t>This is a second course in computer programming which builds upon the skills developed in ICS 111 and the concepts learned in ICS 141. </a:t>
            </a:r>
          </a:p>
        </p:txBody>
      </p:sp>
      <p:pic>
        <p:nvPicPr>
          <p:cNvPr id="18436" name="Picture 4" descr="C:\Documents and Settings\LCC\Local Settings\Temporary Internet Files\Content.IE5\7AJ2NQ4X\MCj0391794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9400" y="1660525"/>
            <a:ext cx="132715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8438"/>
                                        </p:tgtEl>
                                        <p:attrNameLst>
                                          <p:attrName>style.visibility</p:attrName>
                                        </p:attrNameLst>
                                      </p:cBhvr>
                                      <p:to>
                                        <p:strVal val="visible"/>
                                      </p:to>
                                    </p:set>
                                    <p:animEffect transition="in" filter="fade">
                                      <p:cBhvr>
                                        <p:cTn id="7" dur="500"/>
                                        <p:tgtEl>
                                          <p:spTgt spid="184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18439">
                                            <p:txEl>
                                              <p:pRg st="0" end="0"/>
                                            </p:txEl>
                                          </p:spTgt>
                                        </p:tgtEl>
                                        <p:attrNameLst>
                                          <p:attrName>style.visibility</p:attrName>
                                        </p:attrNameLst>
                                      </p:cBhvr>
                                      <p:to>
                                        <p:strVal val="visible"/>
                                      </p:to>
                                    </p:set>
                                    <p:anim calcmode="discrete" valueType="clr">
                                      <p:cBhvr override="childStyle">
                                        <p:cTn id="12" dur="80"/>
                                        <p:tgtEl>
                                          <p:spTgt spid="1843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8439">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18439">
                                            <p:txEl>
                                              <p:pRg st="0" end="0"/>
                                            </p:txEl>
                                          </p:spTgt>
                                        </p:tgtEl>
                                        <p:attrNameLst>
                                          <p:attrName>fill.type</p:attrName>
                                        </p:attrNameLst>
                                      </p:cBhvr>
                                      <p:to>
                                        <p:strVal val="solid"/>
                                      </p:to>
                                    </p:set>
                                  </p:childTnLst>
                                </p:cTn>
                              </p:par>
                            </p:childTnLst>
                          </p:cTn>
                        </p:par>
                        <p:par>
                          <p:cTn id="15" fill="hold" nodeType="afterGroup">
                            <p:stCondLst>
                              <p:cond delay="3120"/>
                            </p:stCondLst>
                            <p:childTnLst>
                              <p:par>
                                <p:cTn id="16" presetID="10" presetClass="entr" presetSubtype="0" fill="hold" nodeType="afterEffect">
                                  <p:stCondLst>
                                    <p:cond delay="0"/>
                                  </p:stCondLst>
                                  <p:childTnLst>
                                    <p:set>
                                      <p:cBhvr>
                                        <p:cTn id="17" dur="1" fill="hold">
                                          <p:stCondLst>
                                            <p:cond delay="0"/>
                                          </p:stCondLst>
                                        </p:cTn>
                                        <p:tgtEl>
                                          <p:spTgt spid="18436"/>
                                        </p:tgtEl>
                                        <p:attrNameLst>
                                          <p:attrName>style.visibility</p:attrName>
                                        </p:attrNameLst>
                                      </p:cBhvr>
                                      <p:to>
                                        <p:strVal val="visible"/>
                                      </p:to>
                                    </p:set>
                                    <p:animEffect transition="in" filter="fade">
                                      <p:cBhvr>
                                        <p:cTn id="18" dur="500"/>
                                        <p:tgtEl>
                                          <p:spTgt spid="1843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7" presetClass="entr" presetSubtype="0" fill="hold" grpId="1" nodeType="clickEffect">
                                  <p:stCondLst>
                                    <p:cond delay="0"/>
                                  </p:stCondLst>
                                  <p:iterate type="lt">
                                    <p:tmPct val="50000"/>
                                  </p:iterate>
                                  <p:childTnLst>
                                    <p:set>
                                      <p:cBhvr>
                                        <p:cTn id="22" dur="1" fill="hold">
                                          <p:stCondLst>
                                            <p:cond delay="0"/>
                                          </p:stCondLst>
                                        </p:cTn>
                                        <p:tgtEl>
                                          <p:spTgt spid="18439">
                                            <p:txEl>
                                              <p:pRg st="1" end="1"/>
                                            </p:txEl>
                                          </p:spTgt>
                                        </p:tgtEl>
                                        <p:attrNameLst>
                                          <p:attrName>style.visibility</p:attrName>
                                        </p:attrNameLst>
                                      </p:cBhvr>
                                      <p:to>
                                        <p:strVal val="visible"/>
                                      </p:to>
                                    </p:set>
                                    <p:anim calcmode="discrete" valueType="clr">
                                      <p:cBhvr override="childStyle">
                                        <p:cTn id="23" dur="80"/>
                                        <p:tgtEl>
                                          <p:spTgt spid="1843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18439">
                                            <p:txEl>
                                              <p:pRg st="1" end="1"/>
                                            </p:txEl>
                                          </p:spTgt>
                                        </p:tgtEl>
                                        <p:attrNameLst>
                                          <p:attrName>fillcolor</p:attrName>
                                        </p:attrNameLst>
                                      </p:cBhvr>
                                      <p:tavLst>
                                        <p:tav tm="0">
                                          <p:val>
                                            <p:clrVal>
                                              <a:schemeClr val="accent2"/>
                                            </p:clrVal>
                                          </p:val>
                                        </p:tav>
                                        <p:tav tm="50000">
                                          <p:val>
                                            <p:clrVal>
                                              <a:schemeClr val="hlink"/>
                                            </p:clrVal>
                                          </p:val>
                                        </p:tav>
                                      </p:tavLst>
                                    </p:anim>
                                    <p:set>
                                      <p:cBhvr>
                                        <p:cTn id="25" dur="80"/>
                                        <p:tgtEl>
                                          <p:spTgt spid="18439">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p:bldP spid="18439" grpId="0" build="p"/>
      <p:bldP spid="18439" grpId="1"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2" name="Rectangle 6"/>
          <p:cNvSpPr>
            <a:spLocks noGrp="1" noChangeArrowheads="1"/>
          </p:cNvSpPr>
          <p:nvPr>
            <p:ph type="title" idx="4294967295"/>
          </p:nvPr>
        </p:nvSpPr>
        <p:spPr/>
        <p:txBody>
          <a:bodyPr/>
          <a:lstStyle/>
          <a:p>
            <a:pPr eaLnBrk="1" hangingPunct="1">
              <a:defRPr/>
            </a:pPr>
            <a:r>
              <a:rPr lang="en-US">
                <a:ea typeface="+mj-ea"/>
              </a:rPr>
              <a:t>Textbooks &amp; other Resources</a:t>
            </a:r>
          </a:p>
        </p:txBody>
      </p:sp>
      <p:sp>
        <p:nvSpPr>
          <p:cNvPr id="19463" name="Rectangle 7"/>
          <p:cNvSpPr>
            <a:spLocks noGrp="1" noChangeArrowheads="1"/>
          </p:cNvSpPr>
          <p:nvPr>
            <p:ph type="body" idx="4294967295"/>
          </p:nvPr>
        </p:nvSpPr>
        <p:spPr/>
        <p:txBody>
          <a:bodyPr/>
          <a:lstStyle/>
          <a:p>
            <a:pPr eaLnBrk="1" hangingPunct="1"/>
            <a:r>
              <a:rPr lang="en-US" smtClean="0">
                <a:ea typeface="ＭＳ Ｐゴシック" pitchFamily="34" charset="-128"/>
              </a:rPr>
              <a:t>Data Structures: Abstraction and Design Using Java (2nd edition, Publisher: Wiley, ISBN:                978-0-470-12870-1) </a:t>
            </a:r>
          </a:p>
          <a:p>
            <a:pPr lvl="1" eaLnBrk="1" hangingPunct="1"/>
            <a:r>
              <a:rPr lang="en-US" smtClean="0">
                <a:ea typeface="ＭＳ Ｐゴシック" pitchFamily="34" charset="-128"/>
              </a:rPr>
              <a:t>By Elliot B. Koffman </a:t>
            </a:r>
            <a:br>
              <a:rPr lang="en-US" smtClean="0">
                <a:ea typeface="ＭＳ Ｐゴシック" pitchFamily="34" charset="-128"/>
              </a:rPr>
            </a:br>
            <a:r>
              <a:rPr lang="en-US" smtClean="0">
                <a:ea typeface="ＭＳ Ｐゴシック" pitchFamily="34" charset="-128"/>
              </a:rPr>
              <a:t>&amp; Paul A. T. Wolfgang</a:t>
            </a:r>
          </a:p>
        </p:txBody>
      </p:sp>
      <p:pic>
        <p:nvPicPr>
          <p:cNvPr id="19460" name="Picture 4" descr="C:\Documents and Settings\LCC\Local Settings\Temporary Internet Files\Content.IE5\BJIMTJU9\MCj04281350000[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650" y="2628900"/>
            <a:ext cx="2952750"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9462"/>
                                        </p:tgtEl>
                                        <p:attrNameLst>
                                          <p:attrName>style.visibility</p:attrName>
                                        </p:attrNameLst>
                                      </p:cBhvr>
                                      <p:to>
                                        <p:strVal val="visible"/>
                                      </p:to>
                                    </p:set>
                                    <p:animEffect transition="in" filter="fade">
                                      <p:cBhvr>
                                        <p:cTn id="7" dur="500"/>
                                        <p:tgtEl>
                                          <p:spTgt spid="194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19463">
                                            <p:txEl>
                                              <p:pRg st="0" end="0"/>
                                            </p:txEl>
                                          </p:spTgt>
                                        </p:tgtEl>
                                        <p:attrNameLst>
                                          <p:attrName>style.visibility</p:attrName>
                                        </p:attrNameLst>
                                      </p:cBhvr>
                                      <p:to>
                                        <p:strVal val="visible"/>
                                      </p:to>
                                    </p:set>
                                    <p:anim calcmode="discrete" valueType="clr">
                                      <p:cBhvr override="childStyle">
                                        <p:cTn id="12" dur="80"/>
                                        <p:tgtEl>
                                          <p:spTgt spid="1946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9463">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19463">
                                            <p:txEl>
                                              <p:pRg st="0" end="0"/>
                                            </p:txEl>
                                          </p:spTgt>
                                        </p:tgtEl>
                                        <p:attrNameLst>
                                          <p:attrName>fill.type</p:attrName>
                                        </p:attrNameLst>
                                      </p:cBhvr>
                                      <p:to>
                                        <p:strVal val="solid"/>
                                      </p:to>
                                    </p:set>
                                  </p:childTnLst>
                                </p:cTn>
                              </p:par>
                            </p:childTnLst>
                          </p:cTn>
                        </p:par>
                        <p:par>
                          <p:cTn id="15" fill="hold" nodeType="afterGroup">
                            <p:stCondLst>
                              <p:cond delay="3840"/>
                            </p:stCondLst>
                            <p:childTnLst>
                              <p:par>
                                <p:cTn id="16" presetID="10" presetClass="entr" presetSubtype="0" fill="hold" nodeType="afterEffect">
                                  <p:stCondLst>
                                    <p:cond delay="0"/>
                                  </p:stCondLst>
                                  <p:childTnLst>
                                    <p:set>
                                      <p:cBhvr>
                                        <p:cTn id="17" dur="1" fill="hold">
                                          <p:stCondLst>
                                            <p:cond delay="0"/>
                                          </p:stCondLst>
                                        </p:cTn>
                                        <p:tgtEl>
                                          <p:spTgt spid="19460"/>
                                        </p:tgtEl>
                                        <p:attrNameLst>
                                          <p:attrName>style.visibility</p:attrName>
                                        </p:attrNameLst>
                                      </p:cBhvr>
                                      <p:to>
                                        <p:strVal val="visible"/>
                                      </p:to>
                                    </p:set>
                                    <p:animEffect transition="in" filter="fade">
                                      <p:cBhvr>
                                        <p:cTn id="18" dur="500"/>
                                        <p:tgtEl>
                                          <p:spTgt spid="19460"/>
                                        </p:tgtEl>
                                      </p:cBhvr>
                                    </p:animEffect>
                                  </p:childTnLst>
                                </p:cTn>
                              </p:par>
                              <p:par>
                                <p:cTn id="19" presetID="27" presetClass="entr" presetSubtype="0" fill="hold" grpId="1" nodeType="withEffect">
                                  <p:stCondLst>
                                    <p:cond delay="0"/>
                                  </p:stCondLst>
                                  <p:iterate type="lt">
                                    <p:tmPct val="50000"/>
                                  </p:iterate>
                                  <p:childTnLst>
                                    <p:set>
                                      <p:cBhvr>
                                        <p:cTn id="20" dur="1" fill="hold">
                                          <p:stCondLst>
                                            <p:cond delay="0"/>
                                          </p:stCondLst>
                                        </p:cTn>
                                        <p:tgtEl>
                                          <p:spTgt spid="19463">
                                            <p:txEl>
                                              <p:pRg st="1" end="1"/>
                                            </p:txEl>
                                          </p:spTgt>
                                        </p:tgtEl>
                                        <p:attrNameLst>
                                          <p:attrName>style.visibility</p:attrName>
                                        </p:attrNameLst>
                                      </p:cBhvr>
                                      <p:to>
                                        <p:strVal val="visible"/>
                                      </p:to>
                                    </p:set>
                                    <p:anim calcmode="discrete" valueType="clr">
                                      <p:cBhvr override="childStyle">
                                        <p:cTn id="21" dur="80"/>
                                        <p:tgtEl>
                                          <p:spTgt spid="1946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9463">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1946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p:bldP spid="19463" grpId="0" build="p"/>
      <p:bldP spid="19463" grpI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95"/>
          <p:cNvSpPr>
            <a:spLocks noGrp="1" noChangeArrowheads="1"/>
          </p:cNvSpPr>
          <p:nvPr>
            <p:ph type="title"/>
          </p:nvPr>
        </p:nvSpPr>
        <p:spPr/>
        <p:txBody>
          <a:bodyPr/>
          <a:lstStyle/>
          <a:p>
            <a:pPr eaLnBrk="1" hangingPunct="1">
              <a:defRPr/>
            </a:pPr>
            <a:r>
              <a:rPr lang="en-US">
                <a:ea typeface="+mj-ea"/>
              </a:rPr>
              <a:t>Textbooks &amp; other Resources</a:t>
            </a:r>
          </a:p>
        </p:txBody>
      </p:sp>
      <p:sp>
        <p:nvSpPr>
          <p:cNvPr id="20576" name="Rectangle 96"/>
          <p:cNvSpPr>
            <a:spLocks noGrp="1" noChangeArrowheads="1"/>
          </p:cNvSpPr>
          <p:nvPr>
            <p:ph type="body" idx="1"/>
          </p:nvPr>
        </p:nvSpPr>
        <p:spPr/>
        <p:txBody>
          <a:bodyPr/>
          <a:lstStyle/>
          <a:p>
            <a:pPr eaLnBrk="1" hangingPunct="1"/>
            <a:r>
              <a:rPr lang="en-US" smtClean="0">
                <a:ea typeface="ＭＳ Ｐゴシック" pitchFamily="34" charset="-128"/>
              </a:rPr>
              <a:t>Online resources</a:t>
            </a:r>
          </a:p>
          <a:p>
            <a:pPr lvl="1" eaLnBrk="1" hangingPunct="1"/>
            <a:r>
              <a:rPr lang="en-US" smtClean="0">
                <a:ea typeface="ＭＳ Ｐゴシック" pitchFamily="34" charset="-128"/>
              </a:rPr>
              <a:t> The Java Tutorials </a:t>
            </a:r>
          </a:p>
          <a:p>
            <a:pPr lvl="2" eaLnBrk="1" hangingPunct="1"/>
            <a:r>
              <a:rPr lang="en-US" smtClean="0">
                <a:ea typeface="ＭＳ Ｐゴシック" pitchFamily="34" charset="-128"/>
              </a:rPr>
              <a:t>Online tutorials by Oracle</a:t>
            </a:r>
          </a:p>
          <a:p>
            <a:pPr lvl="1" eaLnBrk="1" hangingPunct="1"/>
            <a:r>
              <a:rPr lang="en-US" smtClean="0">
                <a:ea typeface="ＭＳ Ｐゴシック" pitchFamily="34" charset="-128"/>
              </a:rPr>
              <a:t>Introduction to Programming Using Java</a:t>
            </a:r>
          </a:p>
          <a:p>
            <a:pPr lvl="2" eaLnBrk="1" hangingPunct="1"/>
            <a:r>
              <a:rPr lang="en-US" smtClean="0">
                <a:ea typeface="ＭＳ Ｐゴシック" pitchFamily="34" charset="-128"/>
              </a:rPr>
              <a:t>Online textbook by Dr. David J. Eck</a:t>
            </a:r>
          </a:p>
        </p:txBody>
      </p:sp>
      <p:grpSp>
        <p:nvGrpSpPr>
          <p:cNvPr id="2" name="Group 94"/>
          <p:cNvGrpSpPr>
            <a:grpSpLocks/>
          </p:cNvGrpSpPr>
          <p:nvPr/>
        </p:nvGrpSpPr>
        <p:grpSpPr bwMode="auto">
          <a:xfrm>
            <a:off x="5638800" y="1257300"/>
            <a:ext cx="1166813" cy="1008063"/>
            <a:chOff x="4687" y="900"/>
            <a:chExt cx="735" cy="846"/>
          </a:xfrm>
        </p:grpSpPr>
        <p:sp>
          <p:nvSpPr>
            <p:cNvPr id="25605" name="Freeform 15"/>
            <p:cNvSpPr>
              <a:spLocks/>
            </p:cNvSpPr>
            <p:nvPr/>
          </p:nvSpPr>
          <p:spPr bwMode="auto">
            <a:xfrm>
              <a:off x="4971" y="904"/>
              <a:ext cx="99" cy="129"/>
            </a:xfrm>
            <a:custGeom>
              <a:avLst/>
              <a:gdLst>
                <a:gd name="T0" fmla="*/ 23 w 99"/>
                <a:gd name="T1" fmla="*/ 94 h 129"/>
                <a:gd name="T2" fmla="*/ 23 w 99"/>
                <a:gd name="T3" fmla="*/ 94 h 129"/>
                <a:gd name="T4" fmla="*/ 20 w 99"/>
                <a:gd name="T5" fmla="*/ 91 h 129"/>
                <a:gd name="T6" fmla="*/ 18 w 99"/>
                <a:gd name="T7" fmla="*/ 85 h 129"/>
                <a:gd name="T8" fmla="*/ 14 w 99"/>
                <a:gd name="T9" fmla="*/ 75 h 129"/>
                <a:gd name="T10" fmla="*/ 14 w 99"/>
                <a:gd name="T11" fmla="*/ 75 h 129"/>
                <a:gd name="T12" fmla="*/ 11 w 99"/>
                <a:gd name="T13" fmla="*/ 66 h 129"/>
                <a:gd name="T14" fmla="*/ 7 w 99"/>
                <a:gd name="T15" fmla="*/ 59 h 129"/>
                <a:gd name="T16" fmla="*/ 4 w 99"/>
                <a:gd name="T17" fmla="*/ 56 h 129"/>
                <a:gd name="T18" fmla="*/ 2 w 99"/>
                <a:gd name="T19" fmla="*/ 56 h 129"/>
                <a:gd name="T20" fmla="*/ 2 w 99"/>
                <a:gd name="T21" fmla="*/ 56 h 129"/>
                <a:gd name="T22" fmla="*/ 2 w 99"/>
                <a:gd name="T23" fmla="*/ 49 h 129"/>
                <a:gd name="T24" fmla="*/ 0 w 99"/>
                <a:gd name="T25" fmla="*/ 43 h 129"/>
                <a:gd name="T26" fmla="*/ 2 w 99"/>
                <a:gd name="T27" fmla="*/ 36 h 129"/>
                <a:gd name="T28" fmla="*/ 2 w 99"/>
                <a:gd name="T29" fmla="*/ 36 h 129"/>
                <a:gd name="T30" fmla="*/ 7 w 99"/>
                <a:gd name="T31" fmla="*/ 28 h 129"/>
                <a:gd name="T32" fmla="*/ 14 w 99"/>
                <a:gd name="T33" fmla="*/ 17 h 129"/>
                <a:gd name="T34" fmla="*/ 20 w 99"/>
                <a:gd name="T35" fmla="*/ 12 h 129"/>
                <a:gd name="T36" fmla="*/ 27 w 99"/>
                <a:gd name="T37" fmla="*/ 7 h 129"/>
                <a:gd name="T38" fmla="*/ 34 w 99"/>
                <a:gd name="T39" fmla="*/ 3 h 129"/>
                <a:gd name="T40" fmla="*/ 41 w 99"/>
                <a:gd name="T41" fmla="*/ 1 h 129"/>
                <a:gd name="T42" fmla="*/ 41 w 99"/>
                <a:gd name="T43" fmla="*/ 1 h 129"/>
                <a:gd name="T44" fmla="*/ 53 w 99"/>
                <a:gd name="T45" fmla="*/ 0 h 129"/>
                <a:gd name="T46" fmla="*/ 60 w 99"/>
                <a:gd name="T47" fmla="*/ 0 h 129"/>
                <a:gd name="T48" fmla="*/ 67 w 99"/>
                <a:gd name="T49" fmla="*/ 3 h 129"/>
                <a:gd name="T50" fmla="*/ 74 w 99"/>
                <a:gd name="T51" fmla="*/ 7 h 129"/>
                <a:gd name="T52" fmla="*/ 79 w 99"/>
                <a:gd name="T53" fmla="*/ 12 h 129"/>
                <a:gd name="T54" fmla="*/ 86 w 99"/>
                <a:gd name="T55" fmla="*/ 19 h 129"/>
                <a:gd name="T56" fmla="*/ 92 w 99"/>
                <a:gd name="T57" fmla="*/ 28 h 129"/>
                <a:gd name="T58" fmla="*/ 92 w 99"/>
                <a:gd name="T59" fmla="*/ 28 h 129"/>
                <a:gd name="T60" fmla="*/ 97 w 99"/>
                <a:gd name="T61" fmla="*/ 68 h 129"/>
                <a:gd name="T62" fmla="*/ 99 w 99"/>
                <a:gd name="T63" fmla="*/ 96 h 129"/>
                <a:gd name="T64" fmla="*/ 99 w 99"/>
                <a:gd name="T65" fmla="*/ 96 h 129"/>
                <a:gd name="T66" fmla="*/ 97 w 99"/>
                <a:gd name="T67" fmla="*/ 100 h 129"/>
                <a:gd name="T68" fmla="*/ 92 w 99"/>
                <a:gd name="T69" fmla="*/ 107 h 129"/>
                <a:gd name="T70" fmla="*/ 78 w 99"/>
                <a:gd name="T71" fmla="*/ 119 h 129"/>
                <a:gd name="T72" fmla="*/ 69 w 99"/>
                <a:gd name="T73" fmla="*/ 124 h 129"/>
                <a:gd name="T74" fmla="*/ 60 w 99"/>
                <a:gd name="T75" fmla="*/ 128 h 129"/>
                <a:gd name="T76" fmla="*/ 53 w 99"/>
                <a:gd name="T77" fmla="*/ 129 h 129"/>
                <a:gd name="T78" fmla="*/ 48 w 99"/>
                <a:gd name="T79" fmla="*/ 128 h 129"/>
                <a:gd name="T80" fmla="*/ 48 w 99"/>
                <a:gd name="T81" fmla="*/ 128 h 129"/>
                <a:gd name="T82" fmla="*/ 44 w 99"/>
                <a:gd name="T83" fmla="*/ 122 h 129"/>
                <a:gd name="T84" fmla="*/ 41 w 99"/>
                <a:gd name="T85" fmla="*/ 114 h 129"/>
                <a:gd name="T86" fmla="*/ 35 w 99"/>
                <a:gd name="T87" fmla="*/ 105 h 129"/>
                <a:gd name="T88" fmla="*/ 30 w 99"/>
                <a:gd name="T89" fmla="*/ 100 h 129"/>
                <a:gd name="T90" fmla="*/ 23 w 99"/>
                <a:gd name="T91" fmla="*/ 94 h 129"/>
                <a:gd name="T92" fmla="*/ 23 w 99"/>
                <a:gd name="T93" fmla="*/ 94 h 1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9"/>
                <a:gd name="T142" fmla="*/ 0 h 129"/>
                <a:gd name="T143" fmla="*/ 99 w 99"/>
                <a:gd name="T144" fmla="*/ 129 h 12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9" h="129">
                  <a:moveTo>
                    <a:pt x="23" y="94"/>
                  </a:moveTo>
                  <a:lnTo>
                    <a:pt x="23" y="94"/>
                  </a:lnTo>
                  <a:lnTo>
                    <a:pt x="20" y="91"/>
                  </a:lnTo>
                  <a:lnTo>
                    <a:pt x="18" y="85"/>
                  </a:lnTo>
                  <a:lnTo>
                    <a:pt x="14" y="75"/>
                  </a:lnTo>
                  <a:lnTo>
                    <a:pt x="11" y="66"/>
                  </a:lnTo>
                  <a:lnTo>
                    <a:pt x="7" y="59"/>
                  </a:lnTo>
                  <a:lnTo>
                    <a:pt x="4" y="56"/>
                  </a:lnTo>
                  <a:lnTo>
                    <a:pt x="2" y="56"/>
                  </a:lnTo>
                  <a:lnTo>
                    <a:pt x="2" y="49"/>
                  </a:lnTo>
                  <a:lnTo>
                    <a:pt x="0" y="43"/>
                  </a:lnTo>
                  <a:lnTo>
                    <a:pt x="2" y="36"/>
                  </a:lnTo>
                  <a:lnTo>
                    <a:pt x="7" y="28"/>
                  </a:lnTo>
                  <a:lnTo>
                    <a:pt x="14" y="17"/>
                  </a:lnTo>
                  <a:lnTo>
                    <a:pt x="20" y="12"/>
                  </a:lnTo>
                  <a:lnTo>
                    <a:pt x="27" y="7"/>
                  </a:lnTo>
                  <a:lnTo>
                    <a:pt x="34" y="3"/>
                  </a:lnTo>
                  <a:lnTo>
                    <a:pt x="41" y="1"/>
                  </a:lnTo>
                  <a:lnTo>
                    <a:pt x="53" y="0"/>
                  </a:lnTo>
                  <a:lnTo>
                    <a:pt x="60" y="0"/>
                  </a:lnTo>
                  <a:lnTo>
                    <a:pt x="67" y="3"/>
                  </a:lnTo>
                  <a:lnTo>
                    <a:pt x="74" y="7"/>
                  </a:lnTo>
                  <a:lnTo>
                    <a:pt x="79" y="12"/>
                  </a:lnTo>
                  <a:lnTo>
                    <a:pt x="86" y="19"/>
                  </a:lnTo>
                  <a:lnTo>
                    <a:pt x="92" y="28"/>
                  </a:lnTo>
                  <a:lnTo>
                    <a:pt x="97" y="68"/>
                  </a:lnTo>
                  <a:lnTo>
                    <a:pt x="99" y="96"/>
                  </a:lnTo>
                  <a:lnTo>
                    <a:pt x="97" y="100"/>
                  </a:lnTo>
                  <a:lnTo>
                    <a:pt x="92" y="107"/>
                  </a:lnTo>
                  <a:lnTo>
                    <a:pt x="78" y="119"/>
                  </a:lnTo>
                  <a:lnTo>
                    <a:pt x="69" y="124"/>
                  </a:lnTo>
                  <a:lnTo>
                    <a:pt x="60" y="128"/>
                  </a:lnTo>
                  <a:lnTo>
                    <a:pt x="53" y="129"/>
                  </a:lnTo>
                  <a:lnTo>
                    <a:pt x="48" y="128"/>
                  </a:lnTo>
                  <a:lnTo>
                    <a:pt x="44" y="122"/>
                  </a:lnTo>
                  <a:lnTo>
                    <a:pt x="41" y="114"/>
                  </a:lnTo>
                  <a:lnTo>
                    <a:pt x="35" y="105"/>
                  </a:lnTo>
                  <a:lnTo>
                    <a:pt x="30" y="100"/>
                  </a:lnTo>
                  <a:lnTo>
                    <a:pt x="23" y="94"/>
                  </a:lnTo>
                  <a:close/>
                </a:path>
              </a:pathLst>
            </a:custGeom>
            <a:solidFill>
              <a:srgbClr val="A17A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06" name="Freeform 16"/>
            <p:cNvSpPr>
              <a:spLocks/>
            </p:cNvSpPr>
            <p:nvPr/>
          </p:nvSpPr>
          <p:spPr bwMode="auto">
            <a:xfrm>
              <a:off x="4975" y="900"/>
              <a:ext cx="89" cy="53"/>
            </a:xfrm>
            <a:custGeom>
              <a:avLst/>
              <a:gdLst>
                <a:gd name="T0" fmla="*/ 88 w 89"/>
                <a:gd name="T1" fmla="*/ 28 h 53"/>
                <a:gd name="T2" fmla="*/ 88 w 89"/>
                <a:gd name="T3" fmla="*/ 26 h 53"/>
                <a:gd name="T4" fmla="*/ 86 w 89"/>
                <a:gd name="T5" fmla="*/ 18 h 53"/>
                <a:gd name="T6" fmla="*/ 81 w 89"/>
                <a:gd name="T7" fmla="*/ 14 h 53"/>
                <a:gd name="T8" fmla="*/ 81 w 89"/>
                <a:gd name="T9" fmla="*/ 11 h 53"/>
                <a:gd name="T10" fmla="*/ 77 w 89"/>
                <a:gd name="T11" fmla="*/ 11 h 53"/>
                <a:gd name="T12" fmla="*/ 74 w 89"/>
                <a:gd name="T13" fmla="*/ 5 h 53"/>
                <a:gd name="T14" fmla="*/ 70 w 89"/>
                <a:gd name="T15" fmla="*/ 4 h 53"/>
                <a:gd name="T16" fmla="*/ 67 w 89"/>
                <a:gd name="T17" fmla="*/ 2 h 53"/>
                <a:gd name="T18" fmla="*/ 58 w 89"/>
                <a:gd name="T19" fmla="*/ 0 h 53"/>
                <a:gd name="T20" fmla="*/ 54 w 89"/>
                <a:gd name="T21" fmla="*/ 0 h 53"/>
                <a:gd name="T22" fmla="*/ 47 w 89"/>
                <a:gd name="T23" fmla="*/ 0 h 53"/>
                <a:gd name="T24" fmla="*/ 40 w 89"/>
                <a:gd name="T25" fmla="*/ 0 h 53"/>
                <a:gd name="T26" fmla="*/ 37 w 89"/>
                <a:gd name="T27" fmla="*/ 2 h 53"/>
                <a:gd name="T28" fmla="*/ 35 w 89"/>
                <a:gd name="T29" fmla="*/ 4 h 53"/>
                <a:gd name="T30" fmla="*/ 28 w 89"/>
                <a:gd name="T31" fmla="*/ 5 h 53"/>
                <a:gd name="T32" fmla="*/ 26 w 89"/>
                <a:gd name="T33" fmla="*/ 7 h 53"/>
                <a:gd name="T34" fmla="*/ 23 w 89"/>
                <a:gd name="T35" fmla="*/ 9 h 53"/>
                <a:gd name="T36" fmla="*/ 19 w 89"/>
                <a:gd name="T37" fmla="*/ 11 h 53"/>
                <a:gd name="T38" fmla="*/ 16 w 89"/>
                <a:gd name="T39" fmla="*/ 14 h 53"/>
                <a:gd name="T40" fmla="*/ 10 w 89"/>
                <a:gd name="T41" fmla="*/ 16 h 53"/>
                <a:gd name="T42" fmla="*/ 5 w 89"/>
                <a:gd name="T43" fmla="*/ 18 h 53"/>
                <a:gd name="T44" fmla="*/ 0 w 89"/>
                <a:gd name="T45" fmla="*/ 25 h 53"/>
                <a:gd name="T46" fmla="*/ 0 w 89"/>
                <a:gd name="T47" fmla="*/ 30 h 53"/>
                <a:gd name="T48" fmla="*/ 0 w 89"/>
                <a:gd name="T49" fmla="*/ 35 h 53"/>
                <a:gd name="T50" fmla="*/ 5 w 89"/>
                <a:gd name="T51" fmla="*/ 35 h 53"/>
                <a:gd name="T52" fmla="*/ 9 w 89"/>
                <a:gd name="T53" fmla="*/ 33 h 53"/>
                <a:gd name="T54" fmla="*/ 12 w 89"/>
                <a:gd name="T55" fmla="*/ 32 h 53"/>
                <a:gd name="T56" fmla="*/ 17 w 89"/>
                <a:gd name="T57" fmla="*/ 30 h 53"/>
                <a:gd name="T58" fmla="*/ 23 w 89"/>
                <a:gd name="T59" fmla="*/ 25 h 53"/>
                <a:gd name="T60" fmla="*/ 26 w 89"/>
                <a:gd name="T61" fmla="*/ 21 h 53"/>
                <a:gd name="T62" fmla="*/ 30 w 89"/>
                <a:gd name="T63" fmla="*/ 18 h 53"/>
                <a:gd name="T64" fmla="*/ 35 w 89"/>
                <a:gd name="T65" fmla="*/ 16 h 53"/>
                <a:gd name="T66" fmla="*/ 40 w 89"/>
                <a:gd name="T67" fmla="*/ 14 h 53"/>
                <a:gd name="T68" fmla="*/ 44 w 89"/>
                <a:gd name="T69" fmla="*/ 18 h 53"/>
                <a:gd name="T70" fmla="*/ 47 w 89"/>
                <a:gd name="T71" fmla="*/ 18 h 53"/>
                <a:gd name="T72" fmla="*/ 51 w 89"/>
                <a:gd name="T73" fmla="*/ 21 h 53"/>
                <a:gd name="T74" fmla="*/ 53 w 89"/>
                <a:gd name="T75" fmla="*/ 21 h 53"/>
                <a:gd name="T76" fmla="*/ 58 w 89"/>
                <a:gd name="T77" fmla="*/ 23 h 53"/>
                <a:gd name="T78" fmla="*/ 61 w 89"/>
                <a:gd name="T79" fmla="*/ 23 h 53"/>
                <a:gd name="T80" fmla="*/ 63 w 89"/>
                <a:gd name="T81" fmla="*/ 26 h 53"/>
                <a:gd name="T82" fmla="*/ 68 w 89"/>
                <a:gd name="T83" fmla="*/ 33 h 53"/>
                <a:gd name="T84" fmla="*/ 75 w 89"/>
                <a:gd name="T85" fmla="*/ 46 h 53"/>
                <a:gd name="T86" fmla="*/ 77 w 89"/>
                <a:gd name="T87" fmla="*/ 53 h 53"/>
                <a:gd name="T88" fmla="*/ 82 w 89"/>
                <a:gd name="T89" fmla="*/ 51 h 53"/>
                <a:gd name="T90" fmla="*/ 89 w 89"/>
                <a:gd name="T91" fmla="*/ 37 h 53"/>
                <a:gd name="T92" fmla="*/ 88 w 89"/>
                <a:gd name="T93" fmla="*/ 30 h 5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
                <a:gd name="T142" fmla="*/ 0 h 53"/>
                <a:gd name="T143" fmla="*/ 89 w 89"/>
                <a:gd name="T144" fmla="*/ 53 h 5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 h="53">
                  <a:moveTo>
                    <a:pt x="88" y="30"/>
                  </a:moveTo>
                  <a:lnTo>
                    <a:pt x="88" y="30"/>
                  </a:lnTo>
                  <a:lnTo>
                    <a:pt x="88" y="28"/>
                  </a:lnTo>
                  <a:lnTo>
                    <a:pt x="88" y="26"/>
                  </a:lnTo>
                  <a:lnTo>
                    <a:pt x="88" y="23"/>
                  </a:lnTo>
                  <a:lnTo>
                    <a:pt x="86" y="18"/>
                  </a:lnTo>
                  <a:lnTo>
                    <a:pt x="84" y="16"/>
                  </a:lnTo>
                  <a:lnTo>
                    <a:pt x="81" y="14"/>
                  </a:lnTo>
                  <a:lnTo>
                    <a:pt x="81" y="12"/>
                  </a:lnTo>
                  <a:lnTo>
                    <a:pt x="81" y="11"/>
                  </a:lnTo>
                  <a:lnTo>
                    <a:pt x="77" y="11"/>
                  </a:lnTo>
                  <a:lnTo>
                    <a:pt x="75" y="7"/>
                  </a:lnTo>
                  <a:lnTo>
                    <a:pt x="74" y="5"/>
                  </a:lnTo>
                  <a:lnTo>
                    <a:pt x="70" y="4"/>
                  </a:lnTo>
                  <a:lnTo>
                    <a:pt x="68" y="4"/>
                  </a:lnTo>
                  <a:lnTo>
                    <a:pt x="67" y="2"/>
                  </a:lnTo>
                  <a:lnTo>
                    <a:pt x="61" y="0"/>
                  </a:lnTo>
                  <a:lnTo>
                    <a:pt x="58" y="0"/>
                  </a:lnTo>
                  <a:lnTo>
                    <a:pt x="54" y="0"/>
                  </a:lnTo>
                  <a:lnTo>
                    <a:pt x="49" y="0"/>
                  </a:lnTo>
                  <a:lnTo>
                    <a:pt x="47" y="0"/>
                  </a:lnTo>
                  <a:lnTo>
                    <a:pt x="44" y="0"/>
                  </a:lnTo>
                  <a:lnTo>
                    <a:pt x="40" y="0"/>
                  </a:lnTo>
                  <a:lnTo>
                    <a:pt x="37" y="2"/>
                  </a:lnTo>
                  <a:lnTo>
                    <a:pt x="35" y="4"/>
                  </a:lnTo>
                  <a:lnTo>
                    <a:pt x="31" y="5"/>
                  </a:lnTo>
                  <a:lnTo>
                    <a:pt x="28" y="5"/>
                  </a:lnTo>
                  <a:lnTo>
                    <a:pt x="26" y="7"/>
                  </a:lnTo>
                  <a:lnTo>
                    <a:pt x="24" y="9"/>
                  </a:lnTo>
                  <a:lnTo>
                    <a:pt x="23" y="9"/>
                  </a:lnTo>
                  <a:lnTo>
                    <a:pt x="21" y="11"/>
                  </a:lnTo>
                  <a:lnTo>
                    <a:pt x="19" y="11"/>
                  </a:lnTo>
                  <a:lnTo>
                    <a:pt x="17" y="11"/>
                  </a:lnTo>
                  <a:lnTo>
                    <a:pt x="16" y="14"/>
                  </a:lnTo>
                  <a:lnTo>
                    <a:pt x="10" y="16"/>
                  </a:lnTo>
                  <a:lnTo>
                    <a:pt x="9" y="16"/>
                  </a:lnTo>
                  <a:lnTo>
                    <a:pt x="5" y="18"/>
                  </a:lnTo>
                  <a:lnTo>
                    <a:pt x="3" y="21"/>
                  </a:lnTo>
                  <a:lnTo>
                    <a:pt x="0" y="25"/>
                  </a:lnTo>
                  <a:lnTo>
                    <a:pt x="0" y="28"/>
                  </a:lnTo>
                  <a:lnTo>
                    <a:pt x="0" y="30"/>
                  </a:lnTo>
                  <a:lnTo>
                    <a:pt x="0" y="35"/>
                  </a:lnTo>
                  <a:lnTo>
                    <a:pt x="2" y="35"/>
                  </a:lnTo>
                  <a:lnTo>
                    <a:pt x="5" y="35"/>
                  </a:lnTo>
                  <a:lnTo>
                    <a:pt x="7" y="35"/>
                  </a:lnTo>
                  <a:lnTo>
                    <a:pt x="9" y="33"/>
                  </a:lnTo>
                  <a:lnTo>
                    <a:pt x="12" y="32"/>
                  </a:lnTo>
                  <a:lnTo>
                    <a:pt x="14" y="32"/>
                  </a:lnTo>
                  <a:lnTo>
                    <a:pt x="17" y="30"/>
                  </a:lnTo>
                  <a:lnTo>
                    <a:pt x="23" y="25"/>
                  </a:lnTo>
                  <a:lnTo>
                    <a:pt x="26" y="23"/>
                  </a:lnTo>
                  <a:lnTo>
                    <a:pt x="26" y="21"/>
                  </a:lnTo>
                  <a:lnTo>
                    <a:pt x="28" y="19"/>
                  </a:lnTo>
                  <a:lnTo>
                    <a:pt x="30" y="18"/>
                  </a:lnTo>
                  <a:lnTo>
                    <a:pt x="31" y="18"/>
                  </a:lnTo>
                  <a:lnTo>
                    <a:pt x="35" y="16"/>
                  </a:lnTo>
                  <a:lnTo>
                    <a:pt x="40" y="14"/>
                  </a:lnTo>
                  <a:lnTo>
                    <a:pt x="42" y="16"/>
                  </a:lnTo>
                  <a:lnTo>
                    <a:pt x="44" y="18"/>
                  </a:lnTo>
                  <a:lnTo>
                    <a:pt x="45" y="18"/>
                  </a:lnTo>
                  <a:lnTo>
                    <a:pt x="47" y="18"/>
                  </a:lnTo>
                  <a:lnTo>
                    <a:pt x="49" y="19"/>
                  </a:lnTo>
                  <a:lnTo>
                    <a:pt x="51" y="21"/>
                  </a:lnTo>
                  <a:lnTo>
                    <a:pt x="53" y="21"/>
                  </a:lnTo>
                  <a:lnTo>
                    <a:pt x="56" y="21"/>
                  </a:lnTo>
                  <a:lnTo>
                    <a:pt x="58" y="23"/>
                  </a:lnTo>
                  <a:lnTo>
                    <a:pt x="60" y="21"/>
                  </a:lnTo>
                  <a:lnTo>
                    <a:pt x="61" y="23"/>
                  </a:lnTo>
                  <a:lnTo>
                    <a:pt x="63" y="25"/>
                  </a:lnTo>
                  <a:lnTo>
                    <a:pt x="63" y="26"/>
                  </a:lnTo>
                  <a:lnTo>
                    <a:pt x="67" y="30"/>
                  </a:lnTo>
                  <a:lnTo>
                    <a:pt x="68" y="33"/>
                  </a:lnTo>
                  <a:lnTo>
                    <a:pt x="74" y="42"/>
                  </a:lnTo>
                  <a:lnTo>
                    <a:pt x="75" y="46"/>
                  </a:lnTo>
                  <a:lnTo>
                    <a:pt x="77" y="51"/>
                  </a:lnTo>
                  <a:lnTo>
                    <a:pt x="77" y="53"/>
                  </a:lnTo>
                  <a:lnTo>
                    <a:pt x="79" y="53"/>
                  </a:lnTo>
                  <a:lnTo>
                    <a:pt x="82" y="51"/>
                  </a:lnTo>
                  <a:lnTo>
                    <a:pt x="86" y="47"/>
                  </a:lnTo>
                  <a:lnTo>
                    <a:pt x="88" y="44"/>
                  </a:lnTo>
                  <a:lnTo>
                    <a:pt x="89" y="37"/>
                  </a:lnTo>
                  <a:lnTo>
                    <a:pt x="89" y="33"/>
                  </a:lnTo>
                  <a:lnTo>
                    <a:pt x="8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07" name="Freeform 17"/>
            <p:cNvSpPr>
              <a:spLocks/>
            </p:cNvSpPr>
            <p:nvPr/>
          </p:nvSpPr>
          <p:spPr bwMode="auto">
            <a:xfrm>
              <a:off x="4963" y="1193"/>
              <a:ext cx="96" cy="47"/>
            </a:xfrm>
            <a:custGeom>
              <a:avLst/>
              <a:gdLst>
                <a:gd name="T0" fmla="*/ 0 w 96"/>
                <a:gd name="T1" fmla="*/ 28 h 47"/>
                <a:gd name="T2" fmla="*/ 0 w 96"/>
                <a:gd name="T3" fmla="*/ 28 h 47"/>
                <a:gd name="T4" fmla="*/ 1 w 96"/>
                <a:gd name="T5" fmla="*/ 31 h 47"/>
                <a:gd name="T6" fmla="*/ 1 w 96"/>
                <a:gd name="T7" fmla="*/ 31 h 47"/>
                <a:gd name="T8" fmla="*/ 1 w 96"/>
                <a:gd name="T9" fmla="*/ 47 h 47"/>
                <a:gd name="T10" fmla="*/ 1 w 96"/>
                <a:gd name="T11" fmla="*/ 47 h 47"/>
                <a:gd name="T12" fmla="*/ 1 w 96"/>
                <a:gd name="T13" fmla="*/ 47 h 47"/>
                <a:gd name="T14" fmla="*/ 5 w 96"/>
                <a:gd name="T15" fmla="*/ 45 h 47"/>
                <a:gd name="T16" fmla="*/ 5 w 96"/>
                <a:gd name="T17" fmla="*/ 47 h 47"/>
                <a:gd name="T18" fmla="*/ 5 w 96"/>
                <a:gd name="T19" fmla="*/ 47 h 47"/>
                <a:gd name="T20" fmla="*/ 7 w 96"/>
                <a:gd name="T21" fmla="*/ 45 h 47"/>
                <a:gd name="T22" fmla="*/ 10 w 96"/>
                <a:gd name="T23" fmla="*/ 44 h 47"/>
                <a:gd name="T24" fmla="*/ 10 w 96"/>
                <a:gd name="T25" fmla="*/ 44 h 47"/>
                <a:gd name="T26" fmla="*/ 12 w 96"/>
                <a:gd name="T27" fmla="*/ 37 h 47"/>
                <a:gd name="T28" fmla="*/ 12 w 96"/>
                <a:gd name="T29" fmla="*/ 37 h 47"/>
                <a:gd name="T30" fmla="*/ 14 w 96"/>
                <a:gd name="T31" fmla="*/ 33 h 47"/>
                <a:gd name="T32" fmla="*/ 14 w 96"/>
                <a:gd name="T33" fmla="*/ 33 h 47"/>
                <a:gd name="T34" fmla="*/ 17 w 96"/>
                <a:gd name="T35" fmla="*/ 30 h 47"/>
                <a:gd name="T36" fmla="*/ 19 w 96"/>
                <a:gd name="T37" fmla="*/ 28 h 47"/>
                <a:gd name="T38" fmla="*/ 26 w 96"/>
                <a:gd name="T39" fmla="*/ 26 h 47"/>
                <a:gd name="T40" fmla="*/ 33 w 96"/>
                <a:gd name="T41" fmla="*/ 28 h 47"/>
                <a:gd name="T42" fmla="*/ 33 w 96"/>
                <a:gd name="T43" fmla="*/ 28 h 47"/>
                <a:gd name="T44" fmla="*/ 42 w 96"/>
                <a:gd name="T45" fmla="*/ 26 h 47"/>
                <a:gd name="T46" fmla="*/ 50 w 96"/>
                <a:gd name="T47" fmla="*/ 24 h 47"/>
                <a:gd name="T48" fmla="*/ 59 w 96"/>
                <a:gd name="T49" fmla="*/ 28 h 47"/>
                <a:gd name="T50" fmla="*/ 68 w 96"/>
                <a:gd name="T51" fmla="*/ 31 h 47"/>
                <a:gd name="T52" fmla="*/ 96 w 96"/>
                <a:gd name="T53" fmla="*/ 30 h 47"/>
                <a:gd name="T54" fmla="*/ 96 w 96"/>
                <a:gd name="T55" fmla="*/ 3 h 47"/>
                <a:gd name="T56" fmla="*/ 57 w 96"/>
                <a:gd name="T57" fmla="*/ 9 h 47"/>
                <a:gd name="T58" fmla="*/ 36 w 96"/>
                <a:gd name="T59" fmla="*/ 0 h 47"/>
                <a:gd name="T60" fmla="*/ 36 w 96"/>
                <a:gd name="T61" fmla="*/ 0 h 47"/>
                <a:gd name="T62" fmla="*/ 22 w 96"/>
                <a:gd name="T63" fmla="*/ 0 h 47"/>
                <a:gd name="T64" fmla="*/ 12 w 96"/>
                <a:gd name="T65" fmla="*/ 3 h 47"/>
                <a:gd name="T66" fmla="*/ 7 w 96"/>
                <a:gd name="T67" fmla="*/ 5 h 47"/>
                <a:gd name="T68" fmla="*/ 5 w 96"/>
                <a:gd name="T69" fmla="*/ 9 h 47"/>
                <a:gd name="T70" fmla="*/ 5 w 96"/>
                <a:gd name="T71" fmla="*/ 10 h 47"/>
                <a:gd name="T72" fmla="*/ 5 w 96"/>
                <a:gd name="T73" fmla="*/ 10 h 47"/>
                <a:gd name="T74" fmla="*/ 1 w 96"/>
                <a:gd name="T75" fmla="*/ 21 h 47"/>
                <a:gd name="T76" fmla="*/ 0 w 96"/>
                <a:gd name="T77" fmla="*/ 28 h 47"/>
                <a:gd name="T78" fmla="*/ 0 w 96"/>
                <a:gd name="T79" fmla="*/ 28 h 4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6"/>
                <a:gd name="T121" fmla="*/ 0 h 47"/>
                <a:gd name="T122" fmla="*/ 96 w 96"/>
                <a:gd name="T123" fmla="*/ 47 h 4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6" h="47">
                  <a:moveTo>
                    <a:pt x="0" y="28"/>
                  </a:moveTo>
                  <a:lnTo>
                    <a:pt x="0" y="28"/>
                  </a:lnTo>
                  <a:lnTo>
                    <a:pt x="1" y="31"/>
                  </a:lnTo>
                  <a:lnTo>
                    <a:pt x="1" y="47"/>
                  </a:lnTo>
                  <a:lnTo>
                    <a:pt x="5" y="45"/>
                  </a:lnTo>
                  <a:lnTo>
                    <a:pt x="5" y="47"/>
                  </a:lnTo>
                  <a:lnTo>
                    <a:pt x="7" y="45"/>
                  </a:lnTo>
                  <a:lnTo>
                    <a:pt x="10" y="44"/>
                  </a:lnTo>
                  <a:lnTo>
                    <a:pt x="12" y="37"/>
                  </a:lnTo>
                  <a:lnTo>
                    <a:pt x="14" y="33"/>
                  </a:lnTo>
                  <a:lnTo>
                    <a:pt x="17" y="30"/>
                  </a:lnTo>
                  <a:lnTo>
                    <a:pt x="19" y="28"/>
                  </a:lnTo>
                  <a:lnTo>
                    <a:pt x="26" y="26"/>
                  </a:lnTo>
                  <a:lnTo>
                    <a:pt x="33" y="28"/>
                  </a:lnTo>
                  <a:lnTo>
                    <a:pt x="42" y="26"/>
                  </a:lnTo>
                  <a:lnTo>
                    <a:pt x="50" y="24"/>
                  </a:lnTo>
                  <a:lnTo>
                    <a:pt x="59" y="28"/>
                  </a:lnTo>
                  <a:lnTo>
                    <a:pt x="68" y="31"/>
                  </a:lnTo>
                  <a:lnTo>
                    <a:pt x="96" y="30"/>
                  </a:lnTo>
                  <a:lnTo>
                    <a:pt x="96" y="3"/>
                  </a:lnTo>
                  <a:lnTo>
                    <a:pt x="57" y="9"/>
                  </a:lnTo>
                  <a:lnTo>
                    <a:pt x="36" y="0"/>
                  </a:lnTo>
                  <a:lnTo>
                    <a:pt x="22" y="0"/>
                  </a:lnTo>
                  <a:lnTo>
                    <a:pt x="12" y="3"/>
                  </a:lnTo>
                  <a:lnTo>
                    <a:pt x="7" y="5"/>
                  </a:lnTo>
                  <a:lnTo>
                    <a:pt x="5" y="9"/>
                  </a:lnTo>
                  <a:lnTo>
                    <a:pt x="5" y="10"/>
                  </a:lnTo>
                  <a:lnTo>
                    <a:pt x="1" y="21"/>
                  </a:lnTo>
                  <a:lnTo>
                    <a:pt x="0" y="28"/>
                  </a:lnTo>
                  <a:close/>
                </a:path>
              </a:pathLst>
            </a:custGeom>
            <a:solidFill>
              <a:srgbClr val="7E5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08" name="Freeform 18"/>
            <p:cNvSpPr>
              <a:spLocks/>
            </p:cNvSpPr>
            <p:nvPr/>
          </p:nvSpPr>
          <p:spPr bwMode="auto">
            <a:xfrm>
              <a:off x="4975" y="1205"/>
              <a:ext cx="58" cy="35"/>
            </a:xfrm>
            <a:custGeom>
              <a:avLst/>
              <a:gdLst>
                <a:gd name="T0" fmla="*/ 21 w 58"/>
                <a:gd name="T1" fmla="*/ 16 h 35"/>
                <a:gd name="T2" fmla="*/ 21 w 58"/>
                <a:gd name="T3" fmla="*/ 16 h 35"/>
                <a:gd name="T4" fmla="*/ 21 w 58"/>
                <a:gd name="T5" fmla="*/ 16 h 35"/>
                <a:gd name="T6" fmla="*/ 21 w 58"/>
                <a:gd name="T7" fmla="*/ 16 h 35"/>
                <a:gd name="T8" fmla="*/ 23 w 58"/>
                <a:gd name="T9" fmla="*/ 18 h 35"/>
                <a:gd name="T10" fmla="*/ 23 w 58"/>
                <a:gd name="T11" fmla="*/ 21 h 35"/>
                <a:gd name="T12" fmla="*/ 21 w 58"/>
                <a:gd name="T13" fmla="*/ 23 h 35"/>
                <a:gd name="T14" fmla="*/ 14 w 58"/>
                <a:gd name="T15" fmla="*/ 23 h 35"/>
                <a:gd name="T16" fmla="*/ 14 w 58"/>
                <a:gd name="T17" fmla="*/ 23 h 35"/>
                <a:gd name="T18" fmla="*/ 12 w 58"/>
                <a:gd name="T19" fmla="*/ 23 h 35"/>
                <a:gd name="T20" fmla="*/ 12 w 58"/>
                <a:gd name="T21" fmla="*/ 23 h 35"/>
                <a:gd name="T22" fmla="*/ 10 w 58"/>
                <a:gd name="T23" fmla="*/ 25 h 35"/>
                <a:gd name="T24" fmla="*/ 10 w 58"/>
                <a:gd name="T25" fmla="*/ 25 h 35"/>
                <a:gd name="T26" fmla="*/ 12 w 58"/>
                <a:gd name="T27" fmla="*/ 23 h 35"/>
                <a:gd name="T28" fmla="*/ 12 w 58"/>
                <a:gd name="T29" fmla="*/ 23 h 35"/>
                <a:gd name="T30" fmla="*/ 5 w 58"/>
                <a:gd name="T31" fmla="*/ 26 h 35"/>
                <a:gd name="T32" fmla="*/ 2 w 58"/>
                <a:gd name="T33" fmla="*/ 30 h 35"/>
                <a:gd name="T34" fmla="*/ 0 w 58"/>
                <a:gd name="T35" fmla="*/ 35 h 35"/>
                <a:gd name="T36" fmla="*/ 28 w 58"/>
                <a:gd name="T37" fmla="*/ 32 h 35"/>
                <a:gd name="T38" fmla="*/ 45 w 58"/>
                <a:gd name="T39" fmla="*/ 19 h 35"/>
                <a:gd name="T40" fmla="*/ 56 w 58"/>
                <a:gd name="T41" fmla="*/ 19 h 35"/>
                <a:gd name="T42" fmla="*/ 56 w 58"/>
                <a:gd name="T43" fmla="*/ 19 h 35"/>
                <a:gd name="T44" fmla="*/ 58 w 58"/>
                <a:gd name="T45" fmla="*/ 11 h 35"/>
                <a:gd name="T46" fmla="*/ 58 w 58"/>
                <a:gd name="T47" fmla="*/ 7 h 35"/>
                <a:gd name="T48" fmla="*/ 58 w 58"/>
                <a:gd name="T49" fmla="*/ 4 h 35"/>
                <a:gd name="T50" fmla="*/ 53 w 58"/>
                <a:gd name="T51" fmla="*/ 0 h 35"/>
                <a:gd name="T52" fmla="*/ 45 w 58"/>
                <a:gd name="T53" fmla="*/ 0 h 35"/>
                <a:gd name="T54" fmla="*/ 38 w 58"/>
                <a:gd name="T55" fmla="*/ 2 h 35"/>
                <a:gd name="T56" fmla="*/ 31 w 58"/>
                <a:gd name="T57" fmla="*/ 4 h 35"/>
                <a:gd name="T58" fmla="*/ 24 w 58"/>
                <a:gd name="T59" fmla="*/ 9 h 35"/>
                <a:gd name="T60" fmla="*/ 21 w 58"/>
                <a:gd name="T61" fmla="*/ 16 h 35"/>
                <a:gd name="T62" fmla="*/ 21 w 58"/>
                <a:gd name="T63" fmla="*/ 16 h 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8"/>
                <a:gd name="T97" fmla="*/ 0 h 35"/>
                <a:gd name="T98" fmla="*/ 58 w 58"/>
                <a:gd name="T99" fmla="*/ 35 h 3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8" h="35">
                  <a:moveTo>
                    <a:pt x="21" y="16"/>
                  </a:moveTo>
                  <a:lnTo>
                    <a:pt x="21" y="16"/>
                  </a:lnTo>
                  <a:lnTo>
                    <a:pt x="23" y="18"/>
                  </a:lnTo>
                  <a:lnTo>
                    <a:pt x="23" y="21"/>
                  </a:lnTo>
                  <a:lnTo>
                    <a:pt x="21" y="23"/>
                  </a:lnTo>
                  <a:lnTo>
                    <a:pt x="14" y="23"/>
                  </a:lnTo>
                  <a:lnTo>
                    <a:pt x="12" y="23"/>
                  </a:lnTo>
                  <a:lnTo>
                    <a:pt x="10" y="25"/>
                  </a:lnTo>
                  <a:lnTo>
                    <a:pt x="12" y="23"/>
                  </a:lnTo>
                  <a:lnTo>
                    <a:pt x="5" y="26"/>
                  </a:lnTo>
                  <a:lnTo>
                    <a:pt x="2" y="30"/>
                  </a:lnTo>
                  <a:lnTo>
                    <a:pt x="0" y="35"/>
                  </a:lnTo>
                  <a:lnTo>
                    <a:pt x="28" y="32"/>
                  </a:lnTo>
                  <a:lnTo>
                    <a:pt x="45" y="19"/>
                  </a:lnTo>
                  <a:lnTo>
                    <a:pt x="56" y="19"/>
                  </a:lnTo>
                  <a:lnTo>
                    <a:pt x="58" y="11"/>
                  </a:lnTo>
                  <a:lnTo>
                    <a:pt x="58" y="7"/>
                  </a:lnTo>
                  <a:lnTo>
                    <a:pt x="58" y="4"/>
                  </a:lnTo>
                  <a:lnTo>
                    <a:pt x="53" y="0"/>
                  </a:lnTo>
                  <a:lnTo>
                    <a:pt x="45" y="0"/>
                  </a:lnTo>
                  <a:lnTo>
                    <a:pt x="38" y="2"/>
                  </a:lnTo>
                  <a:lnTo>
                    <a:pt x="31" y="4"/>
                  </a:lnTo>
                  <a:lnTo>
                    <a:pt x="24" y="9"/>
                  </a:lnTo>
                  <a:lnTo>
                    <a:pt x="21" y="16"/>
                  </a:lnTo>
                  <a:close/>
                </a:path>
              </a:pathLst>
            </a:custGeom>
            <a:solidFill>
              <a:srgbClr val="7E5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09" name="Freeform 19"/>
            <p:cNvSpPr>
              <a:spLocks/>
            </p:cNvSpPr>
            <p:nvPr/>
          </p:nvSpPr>
          <p:spPr bwMode="auto">
            <a:xfrm>
              <a:off x="5003" y="1286"/>
              <a:ext cx="321" cy="322"/>
            </a:xfrm>
            <a:custGeom>
              <a:avLst/>
              <a:gdLst>
                <a:gd name="T0" fmla="*/ 161 w 321"/>
                <a:gd name="T1" fmla="*/ 129 h 322"/>
                <a:gd name="T2" fmla="*/ 161 w 321"/>
                <a:gd name="T3" fmla="*/ 129 h 322"/>
                <a:gd name="T4" fmla="*/ 170 w 321"/>
                <a:gd name="T5" fmla="*/ 133 h 322"/>
                <a:gd name="T6" fmla="*/ 249 w 321"/>
                <a:gd name="T7" fmla="*/ 19 h 322"/>
                <a:gd name="T8" fmla="*/ 256 w 321"/>
                <a:gd name="T9" fmla="*/ 24 h 322"/>
                <a:gd name="T10" fmla="*/ 177 w 321"/>
                <a:gd name="T11" fmla="*/ 138 h 322"/>
                <a:gd name="T12" fmla="*/ 177 w 321"/>
                <a:gd name="T13" fmla="*/ 138 h 322"/>
                <a:gd name="T14" fmla="*/ 182 w 321"/>
                <a:gd name="T15" fmla="*/ 149 h 322"/>
                <a:gd name="T16" fmla="*/ 321 w 321"/>
                <a:gd name="T17" fmla="*/ 142 h 322"/>
                <a:gd name="T18" fmla="*/ 321 w 321"/>
                <a:gd name="T19" fmla="*/ 150 h 322"/>
                <a:gd name="T20" fmla="*/ 184 w 321"/>
                <a:gd name="T21" fmla="*/ 159 h 322"/>
                <a:gd name="T22" fmla="*/ 184 w 321"/>
                <a:gd name="T23" fmla="*/ 159 h 322"/>
                <a:gd name="T24" fmla="*/ 184 w 321"/>
                <a:gd name="T25" fmla="*/ 166 h 322"/>
                <a:gd name="T26" fmla="*/ 184 w 321"/>
                <a:gd name="T27" fmla="*/ 166 h 322"/>
                <a:gd name="T28" fmla="*/ 181 w 321"/>
                <a:gd name="T29" fmla="*/ 173 h 322"/>
                <a:gd name="T30" fmla="*/ 175 w 321"/>
                <a:gd name="T31" fmla="*/ 180 h 322"/>
                <a:gd name="T32" fmla="*/ 263 w 321"/>
                <a:gd name="T33" fmla="*/ 280 h 322"/>
                <a:gd name="T34" fmla="*/ 258 w 321"/>
                <a:gd name="T35" fmla="*/ 287 h 322"/>
                <a:gd name="T36" fmla="*/ 168 w 321"/>
                <a:gd name="T37" fmla="*/ 185 h 322"/>
                <a:gd name="T38" fmla="*/ 168 w 321"/>
                <a:gd name="T39" fmla="*/ 185 h 322"/>
                <a:gd name="T40" fmla="*/ 161 w 321"/>
                <a:gd name="T41" fmla="*/ 187 h 322"/>
                <a:gd name="T42" fmla="*/ 154 w 321"/>
                <a:gd name="T43" fmla="*/ 189 h 322"/>
                <a:gd name="T44" fmla="*/ 130 w 321"/>
                <a:gd name="T45" fmla="*/ 322 h 322"/>
                <a:gd name="T46" fmla="*/ 121 w 321"/>
                <a:gd name="T47" fmla="*/ 322 h 322"/>
                <a:gd name="T48" fmla="*/ 144 w 321"/>
                <a:gd name="T49" fmla="*/ 187 h 322"/>
                <a:gd name="T50" fmla="*/ 144 w 321"/>
                <a:gd name="T51" fmla="*/ 187 h 322"/>
                <a:gd name="T52" fmla="*/ 138 w 321"/>
                <a:gd name="T53" fmla="*/ 184 h 322"/>
                <a:gd name="T54" fmla="*/ 133 w 321"/>
                <a:gd name="T55" fmla="*/ 178 h 322"/>
                <a:gd name="T56" fmla="*/ 5 w 321"/>
                <a:gd name="T57" fmla="*/ 234 h 322"/>
                <a:gd name="T58" fmla="*/ 0 w 321"/>
                <a:gd name="T59" fmla="*/ 227 h 322"/>
                <a:gd name="T60" fmla="*/ 128 w 321"/>
                <a:gd name="T61" fmla="*/ 170 h 322"/>
                <a:gd name="T62" fmla="*/ 128 w 321"/>
                <a:gd name="T63" fmla="*/ 170 h 322"/>
                <a:gd name="T64" fmla="*/ 126 w 321"/>
                <a:gd name="T65" fmla="*/ 161 h 322"/>
                <a:gd name="T66" fmla="*/ 126 w 321"/>
                <a:gd name="T67" fmla="*/ 152 h 322"/>
                <a:gd name="T68" fmla="*/ 126 w 321"/>
                <a:gd name="T69" fmla="*/ 152 h 322"/>
                <a:gd name="T70" fmla="*/ 126 w 321"/>
                <a:gd name="T71" fmla="*/ 150 h 322"/>
                <a:gd name="T72" fmla="*/ 2 w 321"/>
                <a:gd name="T73" fmla="*/ 96 h 322"/>
                <a:gd name="T74" fmla="*/ 5 w 321"/>
                <a:gd name="T75" fmla="*/ 89 h 322"/>
                <a:gd name="T76" fmla="*/ 130 w 321"/>
                <a:gd name="T77" fmla="*/ 142 h 322"/>
                <a:gd name="T78" fmla="*/ 130 w 321"/>
                <a:gd name="T79" fmla="*/ 142 h 322"/>
                <a:gd name="T80" fmla="*/ 133 w 321"/>
                <a:gd name="T81" fmla="*/ 138 h 322"/>
                <a:gd name="T82" fmla="*/ 137 w 321"/>
                <a:gd name="T83" fmla="*/ 135 h 322"/>
                <a:gd name="T84" fmla="*/ 147 w 321"/>
                <a:gd name="T85" fmla="*/ 131 h 322"/>
                <a:gd name="T86" fmla="*/ 96 w 321"/>
                <a:gd name="T87" fmla="*/ 3 h 322"/>
                <a:gd name="T88" fmla="*/ 105 w 321"/>
                <a:gd name="T89" fmla="*/ 0 h 322"/>
                <a:gd name="T90" fmla="*/ 156 w 321"/>
                <a:gd name="T91" fmla="*/ 129 h 322"/>
                <a:gd name="T92" fmla="*/ 156 w 321"/>
                <a:gd name="T93" fmla="*/ 129 h 322"/>
                <a:gd name="T94" fmla="*/ 161 w 321"/>
                <a:gd name="T95" fmla="*/ 129 h 322"/>
                <a:gd name="T96" fmla="*/ 161 w 321"/>
                <a:gd name="T97" fmla="*/ 129 h 32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1"/>
                <a:gd name="T148" fmla="*/ 0 h 322"/>
                <a:gd name="T149" fmla="*/ 321 w 321"/>
                <a:gd name="T150" fmla="*/ 322 h 32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1" h="322">
                  <a:moveTo>
                    <a:pt x="161" y="129"/>
                  </a:moveTo>
                  <a:lnTo>
                    <a:pt x="161" y="129"/>
                  </a:lnTo>
                  <a:lnTo>
                    <a:pt x="170" y="133"/>
                  </a:lnTo>
                  <a:lnTo>
                    <a:pt x="249" y="19"/>
                  </a:lnTo>
                  <a:lnTo>
                    <a:pt x="256" y="24"/>
                  </a:lnTo>
                  <a:lnTo>
                    <a:pt x="177" y="138"/>
                  </a:lnTo>
                  <a:lnTo>
                    <a:pt x="182" y="149"/>
                  </a:lnTo>
                  <a:lnTo>
                    <a:pt x="321" y="142"/>
                  </a:lnTo>
                  <a:lnTo>
                    <a:pt x="321" y="150"/>
                  </a:lnTo>
                  <a:lnTo>
                    <a:pt x="184" y="159"/>
                  </a:lnTo>
                  <a:lnTo>
                    <a:pt x="184" y="166"/>
                  </a:lnTo>
                  <a:lnTo>
                    <a:pt x="181" y="173"/>
                  </a:lnTo>
                  <a:lnTo>
                    <a:pt x="175" y="180"/>
                  </a:lnTo>
                  <a:lnTo>
                    <a:pt x="263" y="280"/>
                  </a:lnTo>
                  <a:lnTo>
                    <a:pt x="258" y="287"/>
                  </a:lnTo>
                  <a:lnTo>
                    <a:pt x="168" y="185"/>
                  </a:lnTo>
                  <a:lnTo>
                    <a:pt x="161" y="187"/>
                  </a:lnTo>
                  <a:lnTo>
                    <a:pt x="154" y="189"/>
                  </a:lnTo>
                  <a:lnTo>
                    <a:pt x="130" y="322"/>
                  </a:lnTo>
                  <a:lnTo>
                    <a:pt x="121" y="322"/>
                  </a:lnTo>
                  <a:lnTo>
                    <a:pt x="144" y="187"/>
                  </a:lnTo>
                  <a:lnTo>
                    <a:pt x="138" y="184"/>
                  </a:lnTo>
                  <a:lnTo>
                    <a:pt x="133" y="178"/>
                  </a:lnTo>
                  <a:lnTo>
                    <a:pt x="5" y="234"/>
                  </a:lnTo>
                  <a:lnTo>
                    <a:pt x="0" y="227"/>
                  </a:lnTo>
                  <a:lnTo>
                    <a:pt x="128" y="170"/>
                  </a:lnTo>
                  <a:lnTo>
                    <a:pt x="126" y="161"/>
                  </a:lnTo>
                  <a:lnTo>
                    <a:pt x="126" y="152"/>
                  </a:lnTo>
                  <a:lnTo>
                    <a:pt x="126" y="150"/>
                  </a:lnTo>
                  <a:lnTo>
                    <a:pt x="2" y="96"/>
                  </a:lnTo>
                  <a:lnTo>
                    <a:pt x="5" y="89"/>
                  </a:lnTo>
                  <a:lnTo>
                    <a:pt x="130" y="142"/>
                  </a:lnTo>
                  <a:lnTo>
                    <a:pt x="133" y="138"/>
                  </a:lnTo>
                  <a:lnTo>
                    <a:pt x="137" y="135"/>
                  </a:lnTo>
                  <a:lnTo>
                    <a:pt x="147" y="131"/>
                  </a:lnTo>
                  <a:lnTo>
                    <a:pt x="96" y="3"/>
                  </a:lnTo>
                  <a:lnTo>
                    <a:pt x="105" y="0"/>
                  </a:lnTo>
                  <a:lnTo>
                    <a:pt x="156" y="129"/>
                  </a:lnTo>
                  <a:lnTo>
                    <a:pt x="161" y="129"/>
                  </a:lnTo>
                  <a:close/>
                </a:path>
              </a:pathLst>
            </a:custGeom>
            <a:solidFill>
              <a:srgbClr val="01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0" name="Freeform 20"/>
            <p:cNvSpPr>
              <a:spLocks noEditPoints="1"/>
            </p:cNvSpPr>
            <p:nvPr/>
          </p:nvSpPr>
          <p:spPr bwMode="auto">
            <a:xfrm>
              <a:off x="4989" y="1275"/>
              <a:ext cx="340" cy="342"/>
            </a:xfrm>
            <a:custGeom>
              <a:avLst/>
              <a:gdLst>
                <a:gd name="T0" fmla="*/ 224 w 340"/>
                <a:gd name="T1" fmla="*/ 9 h 342"/>
                <a:gd name="T2" fmla="*/ 263 w 340"/>
                <a:gd name="T3" fmla="*/ 28 h 342"/>
                <a:gd name="T4" fmla="*/ 295 w 340"/>
                <a:gd name="T5" fmla="*/ 54 h 342"/>
                <a:gd name="T6" fmla="*/ 319 w 340"/>
                <a:gd name="T7" fmla="*/ 88 h 342"/>
                <a:gd name="T8" fmla="*/ 335 w 340"/>
                <a:gd name="T9" fmla="*/ 126 h 342"/>
                <a:gd name="T10" fmla="*/ 340 w 340"/>
                <a:gd name="T11" fmla="*/ 168 h 342"/>
                <a:gd name="T12" fmla="*/ 338 w 340"/>
                <a:gd name="T13" fmla="*/ 193 h 342"/>
                <a:gd name="T14" fmla="*/ 331 w 340"/>
                <a:gd name="T15" fmla="*/ 224 h 342"/>
                <a:gd name="T16" fmla="*/ 312 w 340"/>
                <a:gd name="T17" fmla="*/ 265 h 342"/>
                <a:gd name="T18" fmla="*/ 286 w 340"/>
                <a:gd name="T19" fmla="*/ 296 h 342"/>
                <a:gd name="T20" fmla="*/ 251 w 340"/>
                <a:gd name="T21" fmla="*/ 321 h 342"/>
                <a:gd name="T22" fmla="*/ 212 w 340"/>
                <a:gd name="T23" fmla="*/ 337 h 342"/>
                <a:gd name="T24" fmla="*/ 170 w 340"/>
                <a:gd name="T25" fmla="*/ 342 h 342"/>
                <a:gd name="T26" fmla="*/ 184 w 340"/>
                <a:gd name="T27" fmla="*/ 330 h 342"/>
                <a:gd name="T28" fmla="*/ 223 w 340"/>
                <a:gd name="T29" fmla="*/ 323 h 342"/>
                <a:gd name="T30" fmla="*/ 258 w 340"/>
                <a:gd name="T31" fmla="*/ 305 h 342"/>
                <a:gd name="T32" fmla="*/ 287 w 340"/>
                <a:gd name="T33" fmla="*/ 279 h 342"/>
                <a:gd name="T34" fmla="*/ 310 w 340"/>
                <a:gd name="T35" fmla="*/ 247 h 342"/>
                <a:gd name="T36" fmla="*/ 326 w 340"/>
                <a:gd name="T37" fmla="*/ 209 h 342"/>
                <a:gd name="T38" fmla="*/ 330 w 340"/>
                <a:gd name="T39" fmla="*/ 177 h 342"/>
                <a:gd name="T40" fmla="*/ 324 w 340"/>
                <a:gd name="T41" fmla="*/ 130 h 342"/>
                <a:gd name="T42" fmla="*/ 307 w 340"/>
                <a:gd name="T43" fmla="*/ 88 h 342"/>
                <a:gd name="T44" fmla="*/ 277 w 340"/>
                <a:gd name="T45" fmla="*/ 53 h 342"/>
                <a:gd name="T46" fmla="*/ 238 w 340"/>
                <a:gd name="T47" fmla="*/ 26 h 342"/>
                <a:gd name="T48" fmla="*/ 209 w 340"/>
                <a:gd name="T49" fmla="*/ 16 h 342"/>
                <a:gd name="T50" fmla="*/ 170 w 340"/>
                <a:gd name="T51" fmla="*/ 0 h 342"/>
                <a:gd name="T52" fmla="*/ 210 w 340"/>
                <a:gd name="T53" fmla="*/ 5 h 342"/>
                <a:gd name="T54" fmla="*/ 170 w 340"/>
                <a:gd name="T55" fmla="*/ 342 h 342"/>
                <a:gd name="T56" fmla="*/ 130 w 340"/>
                <a:gd name="T57" fmla="*/ 337 h 342"/>
                <a:gd name="T58" fmla="*/ 89 w 340"/>
                <a:gd name="T59" fmla="*/ 321 h 342"/>
                <a:gd name="T60" fmla="*/ 56 w 340"/>
                <a:gd name="T61" fmla="*/ 296 h 342"/>
                <a:gd name="T62" fmla="*/ 28 w 340"/>
                <a:gd name="T63" fmla="*/ 265 h 342"/>
                <a:gd name="T64" fmla="*/ 10 w 340"/>
                <a:gd name="T65" fmla="*/ 228 h 342"/>
                <a:gd name="T66" fmla="*/ 2 w 340"/>
                <a:gd name="T67" fmla="*/ 188 h 342"/>
                <a:gd name="T68" fmla="*/ 0 w 340"/>
                <a:gd name="T69" fmla="*/ 168 h 342"/>
                <a:gd name="T70" fmla="*/ 5 w 340"/>
                <a:gd name="T71" fmla="*/ 130 h 342"/>
                <a:gd name="T72" fmla="*/ 21 w 340"/>
                <a:gd name="T73" fmla="*/ 89 h 342"/>
                <a:gd name="T74" fmla="*/ 46 w 340"/>
                <a:gd name="T75" fmla="*/ 54 h 342"/>
                <a:gd name="T76" fmla="*/ 77 w 340"/>
                <a:gd name="T77" fmla="*/ 28 h 342"/>
                <a:gd name="T78" fmla="*/ 116 w 340"/>
                <a:gd name="T79" fmla="*/ 9 h 342"/>
                <a:gd name="T80" fmla="*/ 156 w 340"/>
                <a:gd name="T81" fmla="*/ 0 h 342"/>
                <a:gd name="T82" fmla="*/ 170 w 340"/>
                <a:gd name="T83" fmla="*/ 11 h 342"/>
                <a:gd name="T84" fmla="*/ 131 w 340"/>
                <a:gd name="T85" fmla="*/ 16 h 342"/>
                <a:gd name="T86" fmla="*/ 95 w 340"/>
                <a:gd name="T87" fmla="*/ 30 h 342"/>
                <a:gd name="T88" fmla="*/ 63 w 340"/>
                <a:gd name="T89" fmla="*/ 53 h 342"/>
                <a:gd name="T90" fmla="*/ 37 w 340"/>
                <a:gd name="T91" fmla="*/ 82 h 342"/>
                <a:gd name="T92" fmla="*/ 19 w 340"/>
                <a:gd name="T93" fmla="*/ 119 h 342"/>
                <a:gd name="T94" fmla="*/ 12 w 340"/>
                <a:gd name="T95" fmla="*/ 149 h 342"/>
                <a:gd name="T96" fmla="*/ 12 w 340"/>
                <a:gd name="T97" fmla="*/ 196 h 342"/>
                <a:gd name="T98" fmla="*/ 26 w 340"/>
                <a:gd name="T99" fmla="*/ 240 h 342"/>
                <a:gd name="T100" fmla="*/ 53 w 340"/>
                <a:gd name="T101" fmla="*/ 279 h 342"/>
                <a:gd name="T102" fmla="*/ 88 w 340"/>
                <a:gd name="T103" fmla="*/ 309 h 342"/>
                <a:gd name="T104" fmla="*/ 133 w 340"/>
                <a:gd name="T105" fmla="*/ 326 h 342"/>
                <a:gd name="T106" fmla="*/ 170 w 340"/>
                <a:gd name="T107" fmla="*/ 331 h 3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40"/>
                <a:gd name="T163" fmla="*/ 0 h 342"/>
                <a:gd name="T164" fmla="*/ 340 w 340"/>
                <a:gd name="T165" fmla="*/ 342 h 34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40" h="342">
                  <a:moveTo>
                    <a:pt x="210" y="5"/>
                  </a:moveTo>
                  <a:lnTo>
                    <a:pt x="210" y="5"/>
                  </a:lnTo>
                  <a:lnTo>
                    <a:pt x="224" y="9"/>
                  </a:lnTo>
                  <a:lnTo>
                    <a:pt x="238" y="14"/>
                  </a:lnTo>
                  <a:lnTo>
                    <a:pt x="251" y="21"/>
                  </a:lnTo>
                  <a:lnTo>
                    <a:pt x="263" y="28"/>
                  </a:lnTo>
                  <a:lnTo>
                    <a:pt x="273" y="35"/>
                  </a:lnTo>
                  <a:lnTo>
                    <a:pt x="286" y="46"/>
                  </a:lnTo>
                  <a:lnTo>
                    <a:pt x="295" y="54"/>
                  </a:lnTo>
                  <a:lnTo>
                    <a:pt x="303" y="65"/>
                  </a:lnTo>
                  <a:lnTo>
                    <a:pt x="312" y="75"/>
                  </a:lnTo>
                  <a:lnTo>
                    <a:pt x="319" y="88"/>
                  </a:lnTo>
                  <a:lnTo>
                    <a:pt x="326" y="100"/>
                  </a:lnTo>
                  <a:lnTo>
                    <a:pt x="330" y="114"/>
                  </a:lnTo>
                  <a:lnTo>
                    <a:pt x="335" y="126"/>
                  </a:lnTo>
                  <a:lnTo>
                    <a:pt x="338" y="140"/>
                  </a:lnTo>
                  <a:lnTo>
                    <a:pt x="340" y="154"/>
                  </a:lnTo>
                  <a:lnTo>
                    <a:pt x="340" y="168"/>
                  </a:lnTo>
                  <a:lnTo>
                    <a:pt x="340" y="174"/>
                  </a:lnTo>
                  <a:lnTo>
                    <a:pt x="338" y="193"/>
                  </a:lnTo>
                  <a:lnTo>
                    <a:pt x="335" y="210"/>
                  </a:lnTo>
                  <a:lnTo>
                    <a:pt x="331" y="224"/>
                  </a:lnTo>
                  <a:lnTo>
                    <a:pt x="326" y="238"/>
                  </a:lnTo>
                  <a:lnTo>
                    <a:pt x="319" y="252"/>
                  </a:lnTo>
                  <a:lnTo>
                    <a:pt x="312" y="265"/>
                  </a:lnTo>
                  <a:lnTo>
                    <a:pt x="305" y="275"/>
                  </a:lnTo>
                  <a:lnTo>
                    <a:pt x="295" y="286"/>
                  </a:lnTo>
                  <a:lnTo>
                    <a:pt x="286" y="296"/>
                  </a:lnTo>
                  <a:lnTo>
                    <a:pt x="275" y="305"/>
                  </a:lnTo>
                  <a:lnTo>
                    <a:pt x="263" y="314"/>
                  </a:lnTo>
                  <a:lnTo>
                    <a:pt x="251" y="321"/>
                  </a:lnTo>
                  <a:lnTo>
                    <a:pt x="238" y="326"/>
                  </a:lnTo>
                  <a:lnTo>
                    <a:pt x="226" y="331"/>
                  </a:lnTo>
                  <a:lnTo>
                    <a:pt x="212" y="337"/>
                  </a:lnTo>
                  <a:lnTo>
                    <a:pt x="198" y="338"/>
                  </a:lnTo>
                  <a:lnTo>
                    <a:pt x="186" y="340"/>
                  </a:lnTo>
                  <a:lnTo>
                    <a:pt x="170" y="342"/>
                  </a:lnTo>
                  <a:lnTo>
                    <a:pt x="170" y="331"/>
                  </a:lnTo>
                  <a:lnTo>
                    <a:pt x="184" y="330"/>
                  </a:lnTo>
                  <a:lnTo>
                    <a:pt x="198" y="328"/>
                  </a:lnTo>
                  <a:lnTo>
                    <a:pt x="210" y="326"/>
                  </a:lnTo>
                  <a:lnTo>
                    <a:pt x="223" y="323"/>
                  </a:lnTo>
                  <a:lnTo>
                    <a:pt x="235" y="317"/>
                  </a:lnTo>
                  <a:lnTo>
                    <a:pt x="247" y="312"/>
                  </a:lnTo>
                  <a:lnTo>
                    <a:pt x="258" y="305"/>
                  </a:lnTo>
                  <a:lnTo>
                    <a:pt x="268" y="298"/>
                  </a:lnTo>
                  <a:lnTo>
                    <a:pt x="279" y="289"/>
                  </a:lnTo>
                  <a:lnTo>
                    <a:pt x="287" y="279"/>
                  </a:lnTo>
                  <a:lnTo>
                    <a:pt x="296" y="270"/>
                  </a:lnTo>
                  <a:lnTo>
                    <a:pt x="303" y="258"/>
                  </a:lnTo>
                  <a:lnTo>
                    <a:pt x="310" y="247"/>
                  </a:lnTo>
                  <a:lnTo>
                    <a:pt x="317" y="235"/>
                  </a:lnTo>
                  <a:lnTo>
                    <a:pt x="321" y="223"/>
                  </a:lnTo>
                  <a:lnTo>
                    <a:pt x="326" y="209"/>
                  </a:lnTo>
                  <a:lnTo>
                    <a:pt x="328" y="193"/>
                  </a:lnTo>
                  <a:lnTo>
                    <a:pt x="330" y="177"/>
                  </a:lnTo>
                  <a:lnTo>
                    <a:pt x="330" y="161"/>
                  </a:lnTo>
                  <a:lnTo>
                    <a:pt x="328" y="146"/>
                  </a:lnTo>
                  <a:lnTo>
                    <a:pt x="324" y="130"/>
                  </a:lnTo>
                  <a:lnTo>
                    <a:pt x="319" y="116"/>
                  </a:lnTo>
                  <a:lnTo>
                    <a:pt x="314" y="102"/>
                  </a:lnTo>
                  <a:lnTo>
                    <a:pt x="307" y="88"/>
                  </a:lnTo>
                  <a:lnTo>
                    <a:pt x="298" y="75"/>
                  </a:lnTo>
                  <a:lnTo>
                    <a:pt x="287" y="63"/>
                  </a:lnTo>
                  <a:lnTo>
                    <a:pt x="277" y="53"/>
                  </a:lnTo>
                  <a:lnTo>
                    <a:pt x="265" y="42"/>
                  </a:lnTo>
                  <a:lnTo>
                    <a:pt x="252" y="33"/>
                  </a:lnTo>
                  <a:lnTo>
                    <a:pt x="238" y="26"/>
                  </a:lnTo>
                  <a:lnTo>
                    <a:pt x="223" y="19"/>
                  </a:lnTo>
                  <a:lnTo>
                    <a:pt x="209" y="16"/>
                  </a:lnTo>
                  <a:lnTo>
                    <a:pt x="189" y="12"/>
                  </a:lnTo>
                  <a:lnTo>
                    <a:pt x="170" y="11"/>
                  </a:lnTo>
                  <a:lnTo>
                    <a:pt x="170" y="0"/>
                  </a:lnTo>
                  <a:lnTo>
                    <a:pt x="191" y="2"/>
                  </a:lnTo>
                  <a:lnTo>
                    <a:pt x="210" y="5"/>
                  </a:lnTo>
                  <a:close/>
                  <a:moveTo>
                    <a:pt x="170" y="342"/>
                  </a:moveTo>
                  <a:lnTo>
                    <a:pt x="170" y="342"/>
                  </a:lnTo>
                  <a:lnTo>
                    <a:pt x="151" y="340"/>
                  </a:lnTo>
                  <a:lnTo>
                    <a:pt x="130" y="337"/>
                  </a:lnTo>
                  <a:lnTo>
                    <a:pt x="116" y="333"/>
                  </a:lnTo>
                  <a:lnTo>
                    <a:pt x="103" y="328"/>
                  </a:lnTo>
                  <a:lnTo>
                    <a:pt x="89" y="321"/>
                  </a:lnTo>
                  <a:lnTo>
                    <a:pt x="77" y="314"/>
                  </a:lnTo>
                  <a:lnTo>
                    <a:pt x="67" y="305"/>
                  </a:lnTo>
                  <a:lnTo>
                    <a:pt x="56" y="296"/>
                  </a:lnTo>
                  <a:lnTo>
                    <a:pt x="46" y="287"/>
                  </a:lnTo>
                  <a:lnTo>
                    <a:pt x="37" y="277"/>
                  </a:lnTo>
                  <a:lnTo>
                    <a:pt x="28" y="265"/>
                  </a:lnTo>
                  <a:lnTo>
                    <a:pt x="21" y="254"/>
                  </a:lnTo>
                  <a:lnTo>
                    <a:pt x="16" y="242"/>
                  </a:lnTo>
                  <a:lnTo>
                    <a:pt x="10" y="228"/>
                  </a:lnTo>
                  <a:lnTo>
                    <a:pt x="5" y="216"/>
                  </a:lnTo>
                  <a:lnTo>
                    <a:pt x="3" y="202"/>
                  </a:lnTo>
                  <a:lnTo>
                    <a:pt x="2" y="188"/>
                  </a:lnTo>
                  <a:lnTo>
                    <a:pt x="0" y="174"/>
                  </a:lnTo>
                  <a:lnTo>
                    <a:pt x="0" y="168"/>
                  </a:lnTo>
                  <a:lnTo>
                    <a:pt x="2" y="149"/>
                  </a:lnTo>
                  <a:lnTo>
                    <a:pt x="5" y="130"/>
                  </a:lnTo>
                  <a:lnTo>
                    <a:pt x="9" y="116"/>
                  </a:lnTo>
                  <a:lnTo>
                    <a:pt x="14" y="102"/>
                  </a:lnTo>
                  <a:lnTo>
                    <a:pt x="21" y="89"/>
                  </a:lnTo>
                  <a:lnTo>
                    <a:pt x="28" y="77"/>
                  </a:lnTo>
                  <a:lnTo>
                    <a:pt x="37" y="67"/>
                  </a:lnTo>
                  <a:lnTo>
                    <a:pt x="46" y="54"/>
                  </a:lnTo>
                  <a:lnTo>
                    <a:pt x="56" y="46"/>
                  </a:lnTo>
                  <a:lnTo>
                    <a:pt x="67" y="37"/>
                  </a:lnTo>
                  <a:lnTo>
                    <a:pt x="77" y="28"/>
                  </a:lnTo>
                  <a:lnTo>
                    <a:pt x="89" y="21"/>
                  </a:lnTo>
                  <a:lnTo>
                    <a:pt x="102" y="14"/>
                  </a:lnTo>
                  <a:lnTo>
                    <a:pt x="116" y="9"/>
                  </a:lnTo>
                  <a:lnTo>
                    <a:pt x="128" y="5"/>
                  </a:lnTo>
                  <a:lnTo>
                    <a:pt x="142" y="2"/>
                  </a:lnTo>
                  <a:lnTo>
                    <a:pt x="156" y="0"/>
                  </a:lnTo>
                  <a:lnTo>
                    <a:pt x="170" y="0"/>
                  </a:lnTo>
                  <a:lnTo>
                    <a:pt x="170" y="11"/>
                  </a:lnTo>
                  <a:lnTo>
                    <a:pt x="158" y="12"/>
                  </a:lnTo>
                  <a:lnTo>
                    <a:pt x="144" y="14"/>
                  </a:lnTo>
                  <a:lnTo>
                    <a:pt x="131" y="16"/>
                  </a:lnTo>
                  <a:lnTo>
                    <a:pt x="119" y="19"/>
                  </a:lnTo>
                  <a:lnTo>
                    <a:pt x="107" y="25"/>
                  </a:lnTo>
                  <a:lnTo>
                    <a:pt x="95" y="30"/>
                  </a:lnTo>
                  <a:lnTo>
                    <a:pt x="84" y="37"/>
                  </a:lnTo>
                  <a:lnTo>
                    <a:pt x="72" y="44"/>
                  </a:lnTo>
                  <a:lnTo>
                    <a:pt x="63" y="53"/>
                  </a:lnTo>
                  <a:lnTo>
                    <a:pt x="53" y="63"/>
                  </a:lnTo>
                  <a:lnTo>
                    <a:pt x="46" y="72"/>
                  </a:lnTo>
                  <a:lnTo>
                    <a:pt x="37" y="82"/>
                  </a:lnTo>
                  <a:lnTo>
                    <a:pt x="30" y="95"/>
                  </a:lnTo>
                  <a:lnTo>
                    <a:pt x="24" y="107"/>
                  </a:lnTo>
                  <a:lnTo>
                    <a:pt x="19" y="119"/>
                  </a:lnTo>
                  <a:lnTo>
                    <a:pt x="16" y="133"/>
                  </a:lnTo>
                  <a:lnTo>
                    <a:pt x="12" y="149"/>
                  </a:lnTo>
                  <a:lnTo>
                    <a:pt x="10" y="165"/>
                  </a:lnTo>
                  <a:lnTo>
                    <a:pt x="10" y="181"/>
                  </a:lnTo>
                  <a:lnTo>
                    <a:pt x="12" y="196"/>
                  </a:lnTo>
                  <a:lnTo>
                    <a:pt x="16" y="212"/>
                  </a:lnTo>
                  <a:lnTo>
                    <a:pt x="21" y="226"/>
                  </a:lnTo>
                  <a:lnTo>
                    <a:pt x="26" y="240"/>
                  </a:lnTo>
                  <a:lnTo>
                    <a:pt x="33" y="254"/>
                  </a:lnTo>
                  <a:lnTo>
                    <a:pt x="42" y="266"/>
                  </a:lnTo>
                  <a:lnTo>
                    <a:pt x="53" y="279"/>
                  </a:lnTo>
                  <a:lnTo>
                    <a:pt x="63" y="289"/>
                  </a:lnTo>
                  <a:lnTo>
                    <a:pt x="75" y="300"/>
                  </a:lnTo>
                  <a:lnTo>
                    <a:pt x="88" y="309"/>
                  </a:lnTo>
                  <a:lnTo>
                    <a:pt x="102" y="316"/>
                  </a:lnTo>
                  <a:lnTo>
                    <a:pt x="117" y="321"/>
                  </a:lnTo>
                  <a:lnTo>
                    <a:pt x="133" y="326"/>
                  </a:lnTo>
                  <a:lnTo>
                    <a:pt x="152" y="330"/>
                  </a:lnTo>
                  <a:lnTo>
                    <a:pt x="170" y="331"/>
                  </a:lnTo>
                  <a:lnTo>
                    <a:pt x="170" y="342"/>
                  </a:lnTo>
                  <a:close/>
                </a:path>
              </a:pathLst>
            </a:custGeom>
            <a:solidFill>
              <a:srgbClr val="01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1" name="Freeform 21"/>
            <p:cNvSpPr>
              <a:spLocks noEditPoints="1"/>
            </p:cNvSpPr>
            <p:nvPr/>
          </p:nvSpPr>
          <p:spPr bwMode="auto">
            <a:xfrm>
              <a:off x="4947" y="1240"/>
              <a:ext cx="412" cy="410"/>
            </a:xfrm>
            <a:custGeom>
              <a:avLst/>
              <a:gdLst>
                <a:gd name="T0" fmla="*/ 272 w 412"/>
                <a:gd name="T1" fmla="*/ 11 h 410"/>
                <a:gd name="T2" fmla="*/ 317 w 412"/>
                <a:gd name="T3" fmla="*/ 32 h 410"/>
                <a:gd name="T4" fmla="*/ 356 w 412"/>
                <a:gd name="T5" fmla="*/ 65 h 410"/>
                <a:gd name="T6" fmla="*/ 386 w 412"/>
                <a:gd name="T7" fmla="*/ 105 h 410"/>
                <a:gd name="T8" fmla="*/ 405 w 412"/>
                <a:gd name="T9" fmla="*/ 151 h 410"/>
                <a:gd name="T10" fmla="*/ 412 w 412"/>
                <a:gd name="T11" fmla="*/ 200 h 410"/>
                <a:gd name="T12" fmla="*/ 410 w 412"/>
                <a:gd name="T13" fmla="*/ 231 h 410"/>
                <a:gd name="T14" fmla="*/ 401 w 412"/>
                <a:gd name="T15" fmla="*/ 270 h 410"/>
                <a:gd name="T16" fmla="*/ 379 w 412"/>
                <a:gd name="T17" fmla="*/ 317 h 410"/>
                <a:gd name="T18" fmla="*/ 347 w 412"/>
                <a:gd name="T19" fmla="*/ 356 h 410"/>
                <a:gd name="T20" fmla="*/ 307 w 412"/>
                <a:gd name="T21" fmla="*/ 384 h 410"/>
                <a:gd name="T22" fmla="*/ 263 w 412"/>
                <a:gd name="T23" fmla="*/ 403 h 410"/>
                <a:gd name="T24" fmla="*/ 212 w 412"/>
                <a:gd name="T25" fmla="*/ 410 h 410"/>
                <a:gd name="T26" fmla="*/ 226 w 412"/>
                <a:gd name="T27" fmla="*/ 370 h 410"/>
                <a:gd name="T28" fmla="*/ 266 w 412"/>
                <a:gd name="T29" fmla="*/ 361 h 410"/>
                <a:gd name="T30" fmla="*/ 301 w 412"/>
                <a:gd name="T31" fmla="*/ 344 h 410"/>
                <a:gd name="T32" fmla="*/ 333 w 412"/>
                <a:gd name="T33" fmla="*/ 317 h 410"/>
                <a:gd name="T34" fmla="*/ 358 w 412"/>
                <a:gd name="T35" fmla="*/ 284 h 410"/>
                <a:gd name="T36" fmla="*/ 372 w 412"/>
                <a:gd name="T37" fmla="*/ 245 h 410"/>
                <a:gd name="T38" fmla="*/ 377 w 412"/>
                <a:gd name="T39" fmla="*/ 212 h 410"/>
                <a:gd name="T40" fmla="*/ 372 w 412"/>
                <a:gd name="T41" fmla="*/ 163 h 410"/>
                <a:gd name="T42" fmla="*/ 352 w 412"/>
                <a:gd name="T43" fmla="*/ 121 h 410"/>
                <a:gd name="T44" fmla="*/ 322 w 412"/>
                <a:gd name="T45" fmla="*/ 84 h 410"/>
                <a:gd name="T46" fmla="*/ 282 w 412"/>
                <a:gd name="T47" fmla="*/ 56 h 410"/>
                <a:gd name="T48" fmla="*/ 251 w 412"/>
                <a:gd name="T49" fmla="*/ 46 h 410"/>
                <a:gd name="T50" fmla="*/ 212 w 412"/>
                <a:gd name="T51" fmla="*/ 0 h 410"/>
                <a:gd name="T52" fmla="*/ 254 w 412"/>
                <a:gd name="T53" fmla="*/ 5 h 410"/>
                <a:gd name="T54" fmla="*/ 212 w 412"/>
                <a:gd name="T55" fmla="*/ 410 h 410"/>
                <a:gd name="T56" fmla="*/ 158 w 412"/>
                <a:gd name="T57" fmla="*/ 405 h 410"/>
                <a:gd name="T58" fmla="*/ 109 w 412"/>
                <a:gd name="T59" fmla="*/ 386 h 410"/>
                <a:gd name="T60" fmla="*/ 68 w 412"/>
                <a:gd name="T61" fmla="*/ 358 h 410"/>
                <a:gd name="T62" fmla="*/ 35 w 412"/>
                <a:gd name="T63" fmla="*/ 319 h 410"/>
                <a:gd name="T64" fmla="*/ 12 w 412"/>
                <a:gd name="T65" fmla="*/ 275 h 410"/>
                <a:gd name="T66" fmla="*/ 2 w 412"/>
                <a:gd name="T67" fmla="*/ 226 h 410"/>
                <a:gd name="T68" fmla="*/ 0 w 412"/>
                <a:gd name="T69" fmla="*/ 202 h 410"/>
                <a:gd name="T70" fmla="*/ 7 w 412"/>
                <a:gd name="T71" fmla="*/ 156 h 410"/>
                <a:gd name="T72" fmla="*/ 26 w 412"/>
                <a:gd name="T73" fmla="*/ 105 h 410"/>
                <a:gd name="T74" fmla="*/ 56 w 412"/>
                <a:gd name="T75" fmla="*/ 63 h 410"/>
                <a:gd name="T76" fmla="*/ 96 w 412"/>
                <a:gd name="T77" fmla="*/ 32 h 410"/>
                <a:gd name="T78" fmla="*/ 144 w 412"/>
                <a:gd name="T79" fmla="*/ 9 h 410"/>
                <a:gd name="T80" fmla="*/ 194 w 412"/>
                <a:gd name="T81" fmla="*/ 0 h 410"/>
                <a:gd name="T82" fmla="*/ 212 w 412"/>
                <a:gd name="T83" fmla="*/ 40 h 410"/>
                <a:gd name="T84" fmla="*/ 172 w 412"/>
                <a:gd name="T85" fmla="*/ 46 h 410"/>
                <a:gd name="T86" fmla="*/ 135 w 412"/>
                <a:gd name="T87" fmla="*/ 61 h 410"/>
                <a:gd name="T88" fmla="*/ 102 w 412"/>
                <a:gd name="T89" fmla="*/ 84 h 410"/>
                <a:gd name="T90" fmla="*/ 75 w 412"/>
                <a:gd name="T91" fmla="*/ 116 h 410"/>
                <a:gd name="T92" fmla="*/ 56 w 412"/>
                <a:gd name="T93" fmla="*/ 153 h 410"/>
                <a:gd name="T94" fmla="*/ 49 w 412"/>
                <a:gd name="T95" fmla="*/ 184 h 410"/>
                <a:gd name="T96" fmla="*/ 49 w 412"/>
                <a:gd name="T97" fmla="*/ 233 h 410"/>
                <a:gd name="T98" fmla="*/ 65 w 412"/>
                <a:gd name="T99" fmla="*/ 277 h 410"/>
                <a:gd name="T100" fmla="*/ 91 w 412"/>
                <a:gd name="T101" fmla="*/ 317 h 410"/>
                <a:gd name="T102" fmla="*/ 128 w 412"/>
                <a:gd name="T103" fmla="*/ 347 h 410"/>
                <a:gd name="T104" fmla="*/ 173 w 412"/>
                <a:gd name="T105" fmla="*/ 366 h 410"/>
                <a:gd name="T106" fmla="*/ 212 w 412"/>
                <a:gd name="T107" fmla="*/ 372 h 41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12"/>
                <a:gd name="T163" fmla="*/ 0 h 410"/>
                <a:gd name="T164" fmla="*/ 412 w 412"/>
                <a:gd name="T165" fmla="*/ 410 h 41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12" h="410">
                  <a:moveTo>
                    <a:pt x="254" y="5"/>
                  </a:moveTo>
                  <a:lnTo>
                    <a:pt x="254" y="5"/>
                  </a:lnTo>
                  <a:lnTo>
                    <a:pt x="272" y="11"/>
                  </a:lnTo>
                  <a:lnTo>
                    <a:pt x="287" y="16"/>
                  </a:lnTo>
                  <a:lnTo>
                    <a:pt x="303" y="23"/>
                  </a:lnTo>
                  <a:lnTo>
                    <a:pt x="317" y="32"/>
                  </a:lnTo>
                  <a:lnTo>
                    <a:pt x="331" y="42"/>
                  </a:lnTo>
                  <a:lnTo>
                    <a:pt x="345" y="53"/>
                  </a:lnTo>
                  <a:lnTo>
                    <a:pt x="356" y="65"/>
                  </a:lnTo>
                  <a:lnTo>
                    <a:pt x="368" y="77"/>
                  </a:lnTo>
                  <a:lnTo>
                    <a:pt x="377" y="91"/>
                  </a:lnTo>
                  <a:lnTo>
                    <a:pt x="386" y="105"/>
                  </a:lnTo>
                  <a:lnTo>
                    <a:pt x="393" y="119"/>
                  </a:lnTo>
                  <a:lnTo>
                    <a:pt x="400" y="135"/>
                  </a:lnTo>
                  <a:lnTo>
                    <a:pt x="405" y="151"/>
                  </a:lnTo>
                  <a:lnTo>
                    <a:pt x="408" y="167"/>
                  </a:lnTo>
                  <a:lnTo>
                    <a:pt x="410" y="184"/>
                  </a:lnTo>
                  <a:lnTo>
                    <a:pt x="412" y="200"/>
                  </a:lnTo>
                  <a:lnTo>
                    <a:pt x="412" y="209"/>
                  </a:lnTo>
                  <a:lnTo>
                    <a:pt x="410" y="231"/>
                  </a:lnTo>
                  <a:lnTo>
                    <a:pt x="407" y="252"/>
                  </a:lnTo>
                  <a:lnTo>
                    <a:pt x="401" y="270"/>
                  </a:lnTo>
                  <a:lnTo>
                    <a:pt x="394" y="286"/>
                  </a:lnTo>
                  <a:lnTo>
                    <a:pt x="387" y="301"/>
                  </a:lnTo>
                  <a:lnTo>
                    <a:pt x="379" y="317"/>
                  </a:lnTo>
                  <a:lnTo>
                    <a:pt x="370" y="330"/>
                  </a:lnTo>
                  <a:lnTo>
                    <a:pt x="359" y="344"/>
                  </a:lnTo>
                  <a:lnTo>
                    <a:pt x="347" y="356"/>
                  </a:lnTo>
                  <a:lnTo>
                    <a:pt x="335" y="366"/>
                  </a:lnTo>
                  <a:lnTo>
                    <a:pt x="321" y="375"/>
                  </a:lnTo>
                  <a:lnTo>
                    <a:pt x="307" y="384"/>
                  </a:lnTo>
                  <a:lnTo>
                    <a:pt x="293" y="393"/>
                  </a:lnTo>
                  <a:lnTo>
                    <a:pt x="277" y="398"/>
                  </a:lnTo>
                  <a:lnTo>
                    <a:pt x="263" y="403"/>
                  </a:lnTo>
                  <a:lnTo>
                    <a:pt x="245" y="407"/>
                  </a:lnTo>
                  <a:lnTo>
                    <a:pt x="230" y="410"/>
                  </a:lnTo>
                  <a:lnTo>
                    <a:pt x="212" y="410"/>
                  </a:lnTo>
                  <a:lnTo>
                    <a:pt x="212" y="372"/>
                  </a:lnTo>
                  <a:lnTo>
                    <a:pt x="226" y="370"/>
                  </a:lnTo>
                  <a:lnTo>
                    <a:pt x="240" y="368"/>
                  </a:lnTo>
                  <a:lnTo>
                    <a:pt x="252" y="366"/>
                  </a:lnTo>
                  <a:lnTo>
                    <a:pt x="266" y="361"/>
                  </a:lnTo>
                  <a:lnTo>
                    <a:pt x="279" y="358"/>
                  </a:lnTo>
                  <a:lnTo>
                    <a:pt x="291" y="351"/>
                  </a:lnTo>
                  <a:lnTo>
                    <a:pt x="301" y="344"/>
                  </a:lnTo>
                  <a:lnTo>
                    <a:pt x="314" y="337"/>
                  </a:lnTo>
                  <a:lnTo>
                    <a:pt x="324" y="328"/>
                  </a:lnTo>
                  <a:lnTo>
                    <a:pt x="333" y="317"/>
                  </a:lnTo>
                  <a:lnTo>
                    <a:pt x="342" y="307"/>
                  </a:lnTo>
                  <a:lnTo>
                    <a:pt x="351" y="296"/>
                  </a:lnTo>
                  <a:lnTo>
                    <a:pt x="358" y="284"/>
                  </a:lnTo>
                  <a:lnTo>
                    <a:pt x="363" y="272"/>
                  </a:lnTo>
                  <a:lnTo>
                    <a:pt x="368" y="259"/>
                  </a:lnTo>
                  <a:lnTo>
                    <a:pt x="372" y="245"/>
                  </a:lnTo>
                  <a:lnTo>
                    <a:pt x="375" y="228"/>
                  </a:lnTo>
                  <a:lnTo>
                    <a:pt x="377" y="212"/>
                  </a:lnTo>
                  <a:lnTo>
                    <a:pt x="377" y="195"/>
                  </a:lnTo>
                  <a:lnTo>
                    <a:pt x="375" y="179"/>
                  </a:lnTo>
                  <a:lnTo>
                    <a:pt x="372" y="163"/>
                  </a:lnTo>
                  <a:lnTo>
                    <a:pt x="366" y="149"/>
                  </a:lnTo>
                  <a:lnTo>
                    <a:pt x="361" y="133"/>
                  </a:lnTo>
                  <a:lnTo>
                    <a:pt x="352" y="121"/>
                  </a:lnTo>
                  <a:lnTo>
                    <a:pt x="344" y="107"/>
                  </a:lnTo>
                  <a:lnTo>
                    <a:pt x="335" y="95"/>
                  </a:lnTo>
                  <a:lnTo>
                    <a:pt x="322" y="84"/>
                  </a:lnTo>
                  <a:lnTo>
                    <a:pt x="310" y="74"/>
                  </a:lnTo>
                  <a:lnTo>
                    <a:pt x="296" y="65"/>
                  </a:lnTo>
                  <a:lnTo>
                    <a:pt x="282" y="56"/>
                  </a:lnTo>
                  <a:lnTo>
                    <a:pt x="266" y="51"/>
                  </a:lnTo>
                  <a:lnTo>
                    <a:pt x="251" y="46"/>
                  </a:lnTo>
                  <a:lnTo>
                    <a:pt x="231" y="42"/>
                  </a:lnTo>
                  <a:lnTo>
                    <a:pt x="212" y="40"/>
                  </a:lnTo>
                  <a:lnTo>
                    <a:pt x="212" y="0"/>
                  </a:lnTo>
                  <a:lnTo>
                    <a:pt x="233" y="0"/>
                  </a:lnTo>
                  <a:lnTo>
                    <a:pt x="254" y="5"/>
                  </a:lnTo>
                  <a:close/>
                  <a:moveTo>
                    <a:pt x="212" y="410"/>
                  </a:moveTo>
                  <a:lnTo>
                    <a:pt x="212" y="410"/>
                  </a:lnTo>
                  <a:lnTo>
                    <a:pt x="186" y="410"/>
                  </a:lnTo>
                  <a:lnTo>
                    <a:pt x="158" y="405"/>
                  </a:lnTo>
                  <a:lnTo>
                    <a:pt x="140" y="400"/>
                  </a:lnTo>
                  <a:lnTo>
                    <a:pt x="124" y="394"/>
                  </a:lnTo>
                  <a:lnTo>
                    <a:pt x="109" y="386"/>
                  </a:lnTo>
                  <a:lnTo>
                    <a:pt x="95" y="379"/>
                  </a:lnTo>
                  <a:lnTo>
                    <a:pt x="81" y="368"/>
                  </a:lnTo>
                  <a:lnTo>
                    <a:pt x="68" y="358"/>
                  </a:lnTo>
                  <a:lnTo>
                    <a:pt x="56" y="345"/>
                  </a:lnTo>
                  <a:lnTo>
                    <a:pt x="45" y="333"/>
                  </a:lnTo>
                  <a:lnTo>
                    <a:pt x="35" y="319"/>
                  </a:lnTo>
                  <a:lnTo>
                    <a:pt x="26" y="305"/>
                  </a:lnTo>
                  <a:lnTo>
                    <a:pt x="19" y="291"/>
                  </a:lnTo>
                  <a:lnTo>
                    <a:pt x="12" y="275"/>
                  </a:lnTo>
                  <a:lnTo>
                    <a:pt x="9" y="259"/>
                  </a:lnTo>
                  <a:lnTo>
                    <a:pt x="3" y="242"/>
                  </a:lnTo>
                  <a:lnTo>
                    <a:pt x="2" y="226"/>
                  </a:lnTo>
                  <a:lnTo>
                    <a:pt x="0" y="209"/>
                  </a:lnTo>
                  <a:lnTo>
                    <a:pt x="0" y="202"/>
                  </a:lnTo>
                  <a:lnTo>
                    <a:pt x="2" y="179"/>
                  </a:lnTo>
                  <a:lnTo>
                    <a:pt x="7" y="156"/>
                  </a:lnTo>
                  <a:lnTo>
                    <a:pt x="12" y="139"/>
                  </a:lnTo>
                  <a:lnTo>
                    <a:pt x="17" y="121"/>
                  </a:lnTo>
                  <a:lnTo>
                    <a:pt x="26" y="105"/>
                  </a:lnTo>
                  <a:lnTo>
                    <a:pt x="35" y="91"/>
                  </a:lnTo>
                  <a:lnTo>
                    <a:pt x="45" y="77"/>
                  </a:lnTo>
                  <a:lnTo>
                    <a:pt x="56" y="63"/>
                  </a:lnTo>
                  <a:lnTo>
                    <a:pt x="68" y="51"/>
                  </a:lnTo>
                  <a:lnTo>
                    <a:pt x="82" y="40"/>
                  </a:lnTo>
                  <a:lnTo>
                    <a:pt x="96" y="32"/>
                  </a:lnTo>
                  <a:lnTo>
                    <a:pt x="112" y="23"/>
                  </a:lnTo>
                  <a:lnTo>
                    <a:pt x="128" y="16"/>
                  </a:lnTo>
                  <a:lnTo>
                    <a:pt x="144" y="9"/>
                  </a:lnTo>
                  <a:lnTo>
                    <a:pt x="159" y="5"/>
                  </a:lnTo>
                  <a:lnTo>
                    <a:pt x="177" y="2"/>
                  </a:lnTo>
                  <a:lnTo>
                    <a:pt x="194" y="0"/>
                  </a:lnTo>
                  <a:lnTo>
                    <a:pt x="212" y="0"/>
                  </a:lnTo>
                  <a:lnTo>
                    <a:pt x="212" y="40"/>
                  </a:lnTo>
                  <a:lnTo>
                    <a:pt x="200" y="40"/>
                  </a:lnTo>
                  <a:lnTo>
                    <a:pt x="186" y="42"/>
                  </a:lnTo>
                  <a:lnTo>
                    <a:pt x="172" y="46"/>
                  </a:lnTo>
                  <a:lnTo>
                    <a:pt x="159" y="49"/>
                  </a:lnTo>
                  <a:lnTo>
                    <a:pt x="145" y="54"/>
                  </a:lnTo>
                  <a:lnTo>
                    <a:pt x="135" y="61"/>
                  </a:lnTo>
                  <a:lnTo>
                    <a:pt x="123" y="68"/>
                  </a:lnTo>
                  <a:lnTo>
                    <a:pt x="112" y="75"/>
                  </a:lnTo>
                  <a:lnTo>
                    <a:pt x="102" y="84"/>
                  </a:lnTo>
                  <a:lnTo>
                    <a:pt x="91" y="93"/>
                  </a:lnTo>
                  <a:lnTo>
                    <a:pt x="82" y="103"/>
                  </a:lnTo>
                  <a:lnTo>
                    <a:pt x="75" y="116"/>
                  </a:lnTo>
                  <a:lnTo>
                    <a:pt x="68" y="126"/>
                  </a:lnTo>
                  <a:lnTo>
                    <a:pt x="61" y="140"/>
                  </a:lnTo>
                  <a:lnTo>
                    <a:pt x="56" y="153"/>
                  </a:lnTo>
                  <a:lnTo>
                    <a:pt x="52" y="167"/>
                  </a:lnTo>
                  <a:lnTo>
                    <a:pt x="49" y="184"/>
                  </a:lnTo>
                  <a:lnTo>
                    <a:pt x="47" y="200"/>
                  </a:lnTo>
                  <a:lnTo>
                    <a:pt x="47" y="216"/>
                  </a:lnTo>
                  <a:lnTo>
                    <a:pt x="49" y="233"/>
                  </a:lnTo>
                  <a:lnTo>
                    <a:pt x="52" y="247"/>
                  </a:lnTo>
                  <a:lnTo>
                    <a:pt x="58" y="263"/>
                  </a:lnTo>
                  <a:lnTo>
                    <a:pt x="65" y="277"/>
                  </a:lnTo>
                  <a:lnTo>
                    <a:pt x="72" y="291"/>
                  </a:lnTo>
                  <a:lnTo>
                    <a:pt x="81" y="305"/>
                  </a:lnTo>
                  <a:lnTo>
                    <a:pt x="91" y="317"/>
                  </a:lnTo>
                  <a:lnTo>
                    <a:pt x="102" y="328"/>
                  </a:lnTo>
                  <a:lnTo>
                    <a:pt x="114" y="338"/>
                  </a:lnTo>
                  <a:lnTo>
                    <a:pt x="128" y="347"/>
                  </a:lnTo>
                  <a:lnTo>
                    <a:pt x="142" y="354"/>
                  </a:lnTo>
                  <a:lnTo>
                    <a:pt x="158" y="361"/>
                  </a:lnTo>
                  <a:lnTo>
                    <a:pt x="173" y="366"/>
                  </a:lnTo>
                  <a:lnTo>
                    <a:pt x="193" y="370"/>
                  </a:lnTo>
                  <a:lnTo>
                    <a:pt x="212" y="372"/>
                  </a:lnTo>
                  <a:lnTo>
                    <a:pt x="212" y="410"/>
                  </a:lnTo>
                  <a:close/>
                </a:path>
              </a:pathLst>
            </a:custGeom>
            <a:solidFill>
              <a:srgbClr val="3131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2" name="Freeform 22"/>
            <p:cNvSpPr>
              <a:spLocks noEditPoints="1"/>
            </p:cNvSpPr>
            <p:nvPr/>
          </p:nvSpPr>
          <p:spPr bwMode="auto">
            <a:xfrm>
              <a:off x="4973" y="1258"/>
              <a:ext cx="368" cy="368"/>
            </a:xfrm>
            <a:custGeom>
              <a:avLst/>
              <a:gdLst>
                <a:gd name="T0" fmla="*/ 242 w 368"/>
                <a:gd name="T1" fmla="*/ 10 h 368"/>
                <a:gd name="T2" fmla="*/ 284 w 368"/>
                <a:gd name="T3" fmla="*/ 29 h 368"/>
                <a:gd name="T4" fmla="*/ 319 w 368"/>
                <a:gd name="T5" fmla="*/ 59 h 368"/>
                <a:gd name="T6" fmla="*/ 346 w 368"/>
                <a:gd name="T7" fmla="*/ 94 h 368"/>
                <a:gd name="T8" fmla="*/ 361 w 368"/>
                <a:gd name="T9" fmla="*/ 136 h 368"/>
                <a:gd name="T10" fmla="*/ 368 w 368"/>
                <a:gd name="T11" fmla="*/ 180 h 368"/>
                <a:gd name="T12" fmla="*/ 367 w 368"/>
                <a:gd name="T13" fmla="*/ 208 h 368"/>
                <a:gd name="T14" fmla="*/ 358 w 368"/>
                <a:gd name="T15" fmla="*/ 243 h 368"/>
                <a:gd name="T16" fmla="*/ 339 w 368"/>
                <a:gd name="T17" fmla="*/ 285 h 368"/>
                <a:gd name="T18" fmla="*/ 309 w 368"/>
                <a:gd name="T19" fmla="*/ 320 h 368"/>
                <a:gd name="T20" fmla="*/ 272 w 368"/>
                <a:gd name="T21" fmla="*/ 347 h 368"/>
                <a:gd name="T22" fmla="*/ 232 w 368"/>
                <a:gd name="T23" fmla="*/ 362 h 368"/>
                <a:gd name="T24" fmla="*/ 186 w 368"/>
                <a:gd name="T25" fmla="*/ 368 h 368"/>
                <a:gd name="T26" fmla="*/ 200 w 368"/>
                <a:gd name="T27" fmla="*/ 352 h 368"/>
                <a:gd name="T28" fmla="*/ 240 w 368"/>
                <a:gd name="T29" fmla="*/ 343 h 368"/>
                <a:gd name="T30" fmla="*/ 275 w 368"/>
                <a:gd name="T31" fmla="*/ 326 h 368"/>
                <a:gd name="T32" fmla="*/ 307 w 368"/>
                <a:gd name="T33" fmla="*/ 299 h 368"/>
                <a:gd name="T34" fmla="*/ 332 w 368"/>
                <a:gd name="T35" fmla="*/ 266 h 368"/>
                <a:gd name="T36" fmla="*/ 346 w 368"/>
                <a:gd name="T37" fmla="*/ 227 h 368"/>
                <a:gd name="T38" fmla="*/ 351 w 368"/>
                <a:gd name="T39" fmla="*/ 194 h 368"/>
                <a:gd name="T40" fmla="*/ 346 w 368"/>
                <a:gd name="T41" fmla="*/ 145 h 368"/>
                <a:gd name="T42" fmla="*/ 326 w 368"/>
                <a:gd name="T43" fmla="*/ 103 h 368"/>
                <a:gd name="T44" fmla="*/ 296 w 368"/>
                <a:gd name="T45" fmla="*/ 66 h 368"/>
                <a:gd name="T46" fmla="*/ 256 w 368"/>
                <a:gd name="T47" fmla="*/ 38 h 368"/>
                <a:gd name="T48" fmla="*/ 225 w 368"/>
                <a:gd name="T49" fmla="*/ 28 h 368"/>
                <a:gd name="T50" fmla="*/ 186 w 368"/>
                <a:gd name="T51" fmla="*/ 0 h 368"/>
                <a:gd name="T52" fmla="*/ 228 w 368"/>
                <a:gd name="T53" fmla="*/ 5 h 368"/>
                <a:gd name="T54" fmla="*/ 186 w 368"/>
                <a:gd name="T55" fmla="*/ 368 h 368"/>
                <a:gd name="T56" fmla="*/ 142 w 368"/>
                <a:gd name="T57" fmla="*/ 364 h 368"/>
                <a:gd name="T58" fmla="*/ 97 w 368"/>
                <a:gd name="T59" fmla="*/ 347 h 368"/>
                <a:gd name="T60" fmla="*/ 60 w 368"/>
                <a:gd name="T61" fmla="*/ 320 h 368"/>
                <a:gd name="T62" fmla="*/ 32 w 368"/>
                <a:gd name="T63" fmla="*/ 287 h 368"/>
                <a:gd name="T64" fmla="*/ 11 w 368"/>
                <a:gd name="T65" fmla="*/ 247 h 368"/>
                <a:gd name="T66" fmla="*/ 2 w 368"/>
                <a:gd name="T67" fmla="*/ 203 h 368"/>
                <a:gd name="T68" fmla="*/ 0 w 368"/>
                <a:gd name="T69" fmla="*/ 182 h 368"/>
                <a:gd name="T70" fmla="*/ 5 w 368"/>
                <a:gd name="T71" fmla="*/ 142 h 368"/>
                <a:gd name="T72" fmla="*/ 23 w 368"/>
                <a:gd name="T73" fmla="*/ 96 h 368"/>
                <a:gd name="T74" fmla="*/ 49 w 368"/>
                <a:gd name="T75" fmla="*/ 59 h 368"/>
                <a:gd name="T76" fmla="*/ 84 w 368"/>
                <a:gd name="T77" fmla="*/ 29 h 368"/>
                <a:gd name="T78" fmla="*/ 126 w 368"/>
                <a:gd name="T79" fmla="*/ 10 h 368"/>
                <a:gd name="T80" fmla="*/ 170 w 368"/>
                <a:gd name="T81" fmla="*/ 1 h 368"/>
                <a:gd name="T82" fmla="*/ 186 w 368"/>
                <a:gd name="T83" fmla="*/ 22 h 368"/>
                <a:gd name="T84" fmla="*/ 146 w 368"/>
                <a:gd name="T85" fmla="*/ 28 h 368"/>
                <a:gd name="T86" fmla="*/ 109 w 368"/>
                <a:gd name="T87" fmla="*/ 43 h 368"/>
                <a:gd name="T88" fmla="*/ 76 w 368"/>
                <a:gd name="T89" fmla="*/ 66 h 368"/>
                <a:gd name="T90" fmla="*/ 49 w 368"/>
                <a:gd name="T91" fmla="*/ 98 h 368"/>
                <a:gd name="T92" fmla="*/ 30 w 368"/>
                <a:gd name="T93" fmla="*/ 135 h 368"/>
                <a:gd name="T94" fmla="*/ 23 w 368"/>
                <a:gd name="T95" fmla="*/ 166 h 368"/>
                <a:gd name="T96" fmla="*/ 23 w 368"/>
                <a:gd name="T97" fmla="*/ 215 h 368"/>
                <a:gd name="T98" fmla="*/ 39 w 368"/>
                <a:gd name="T99" fmla="*/ 259 h 368"/>
                <a:gd name="T100" fmla="*/ 65 w 368"/>
                <a:gd name="T101" fmla="*/ 299 h 368"/>
                <a:gd name="T102" fmla="*/ 102 w 368"/>
                <a:gd name="T103" fmla="*/ 329 h 368"/>
                <a:gd name="T104" fmla="*/ 147 w 368"/>
                <a:gd name="T105" fmla="*/ 348 h 368"/>
                <a:gd name="T106" fmla="*/ 186 w 368"/>
                <a:gd name="T107" fmla="*/ 354 h 36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68"/>
                <a:gd name="T163" fmla="*/ 0 h 368"/>
                <a:gd name="T164" fmla="*/ 368 w 368"/>
                <a:gd name="T165" fmla="*/ 368 h 36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68" h="368">
                  <a:moveTo>
                    <a:pt x="228" y="5"/>
                  </a:moveTo>
                  <a:lnTo>
                    <a:pt x="228" y="5"/>
                  </a:lnTo>
                  <a:lnTo>
                    <a:pt x="242" y="10"/>
                  </a:lnTo>
                  <a:lnTo>
                    <a:pt x="258" y="15"/>
                  </a:lnTo>
                  <a:lnTo>
                    <a:pt x="272" y="22"/>
                  </a:lnTo>
                  <a:lnTo>
                    <a:pt x="284" y="29"/>
                  </a:lnTo>
                  <a:lnTo>
                    <a:pt x="296" y="38"/>
                  </a:lnTo>
                  <a:lnTo>
                    <a:pt x="309" y="49"/>
                  </a:lnTo>
                  <a:lnTo>
                    <a:pt x="319" y="59"/>
                  </a:lnTo>
                  <a:lnTo>
                    <a:pt x="328" y="70"/>
                  </a:lnTo>
                  <a:lnTo>
                    <a:pt x="337" y="82"/>
                  </a:lnTo>
                  <a:lnTo>
                    <a:pt x="346" y="94"/>
                  </a:lnTo>
                  <a:lnTo>
                    <a:pt x="351" y="108"/>
                  </a:lnTo>
                  <a:lnTo>
                    <a:pt x="358" y="122"/>
                  </a:lnTo>
                  <a:lnTo>
                    <a:pt x="361" y="136"/>
                  </a:lnTo>
                  <a:lnTo>
                    <a:pt x="365" y="150"/>
                  </a:lnTo>
                  <a:lnTo>
                    <a:pt x="367" y="166"/>
                  </a:lnTo>
                  <a:lnTo>
                    <a:pt x="368" y="180"/>
                  </a:lnTo>
                  <a:lnTo>
                    <a:pt x="368" y="187"/>
                  </a:lnTo>
                  <a:lnTo>
                    <a:pt x="367" y="208"/>
                  </a:lnTo>
                  <a:lnTo>
                    <a:pt x="363" y="227"/>
                  </a:lnTo>
                  <a:lnTo>
                    <a:pt x="358" y="243"/>
                  </a:lnTo>
                  <a:lnTo>
                    <a:pt x="353" y="257"/>
                  </a:lnTo>
                  <a:lnTo>
                    <a:pt x="346" y="271"/>
                  </a:lnTo>
                  <a:lnTo>
                    <a:pt x="339" y="285"/>
                  </a:lnTo>
                  <a:lnTo>
                    <a:pt x="330" y="297"/>
                  </a:lnTo>
                  <a:lnTo>
                    <a:pt x="319" y="310"/>
                  </a:lnTo>
                  <a:lnTo>
                    <a:pt x="309" y="320"/>
                  </a:lnTo>
                  <a:lnTo>
                    <a:pt x="298" y="329"/>
                  </a:lnTo>
                  <a:lnTo>
                    <a:pt x="286" y="338"/>
                  </a:lnTo>
                  <a:lnTo>
                    <a:pt x="272" y="347"/>
                  </a:lnTo>
                  <a:lnTo>
                    <a:pt x="260" y="352"/>
                  </a:lnTo>
                  <a:lnTo>
                    <a:pt x="246" y="359"/>
                  </a:lnTo>
                  <a:lnTo>
                    <a:pt x="232" y="362"/>
                  </a:lnTo>
                  <a:lnTo>
                    <a:pt x="218" y="366"/>
                  </a:lnTo>
                  <a:lnTo>
                    <a:pt x="202" y="368"/>
                  </a:lnTo>
                  <a:lnTo>
                    <a:pt x="186" y="368"/>
                  </a:lnTo>
                  <a:lnTo>
                    <a:pt x="186" y="354"/>
                  </a:lnTo>
                  <a:lnTo>
                    <a:pt x="200" y="352"/>
                  </a:lnTo>
                  <a:lnTo>
                    <a:pt x="214" y="350"/>
                  </a:lnTo>
                  <a:lnTo>
                    <a:pt x="226" y="348"/>
                  </a:lnTo>
                  <a:lnTo>
                    <a:pt x="240" y="343"/>
                  </a:lnTo>
                  <a:lnTo>
                    <a:pt x="253" y="340"/>
                  </a:lnTo>
                  <a:lnTo>
                    <a:pt x="265" y="333"/>
                  </a:lnTo>
                  <a:lnTo>
                    <a:pt x="275" y="326"/>
                  </a:lnTo>
                  <a:lnTo>
                    <a:pt x="288" y="319"/>
                  </a:lnTo>
                  <a:lnTo>
                    <a:pt x="298" y="310"/>
                  </a:lnTo>
                  <a:lnTo>
                    <a:pt x="307" y="299"/>
                  </a:lnTo>
                  <a:lnTo>
                    <a:pt x="316" y="289"/>
                  </a:lnTo>
                  <a:lnTo>
                    <a:pt x="325" y="278"/>
                  </a:lnTo>
                  <a:lnTo>
                    <a:pt x="332" y="266"/>
                  </a:lnTo>
                  <a:lnTo>
                    <a:pt x="337" y="254"/>
                  </a:lnTo>
                  <a:lnTo>
                    <a:pt x="342" y="241"/>
                  </a:lnTo>
                  <a:lnTo>
                    <a:pt x="346" y="227"/>
                  </a:lnTo>
                  <a:lnTo>
                    <a:pt x="349" y="210"/>
                  </a:lnTo>
                  <a:lnTo>
                    <a:pt x="351" y="194"/>
                  </a:lnTo>
                  <a:lnTo>
                    <a:pt x="351" y="177"/>
                  </a:lnTo>
                  <a:lnTo>
                    <a:pt x="349" y="161"/>
                  </a:lnTo>
                  <a:lnTo>
                    <a:pt x="346" y="145"/>
                  </a:lnTo>
                  <a:lnTo>
                    <a:pt x="340" y="131"/>
                  </a:lnTo>
                  <a:lnTo>
                    <a:pt x="335" y="115"/>
                  </a:lnTo>
                  <a:lnTo>
                    <a:pt x="326" y="103"/>
                  </a:lnTo>
                  <a:lnTo>
                    <a:pt x="318" y="89"/>
                  </a:lnTo>
                  <a:lnTo>
                    <a:pt x="309" y="77"/>
                  </a:lnTo>
                  <a:lnTo>
                    <a:pt x="296" y="66"/>
                  </a:lnTo>
                  <a:lnTo>
                    <a:pt x="284" y="56"/>
                  </a:lnTo>
                  <a:lnTo>
                    <a:pt x="270" y="47"/>
                  </a:lnTo>
                  <a:lnTo>
                    <a:pt x="256" y="38"/>
                  </a:lnTo>
                  <a:lnTo>
                    <a:pt x="240" y="33"/>
                  </a:lnTo>
                  <a:lnTo>
                    <a:pt x="225" y="28"/>
                  </a:lnTo>
                  <a:lnTo>
                    <a:pt x="205" y="24"/>
                  </a:lnTo>
                  <a:lnTo>
                    <a:pt x="186" y="22"/>
                  </a:lnTo>
                  <a:lnTo>
                    <a:pt x="186" y="0"/>
                  </a:lnTo>
                  <a:lnTo>
                    <a:pt x="207" y="1"/>
                  </a:lnTo>
                  <a:lnTo>
                    <a:pt x="228" y="5"/>
                  </a:lnTo>
                  <a:close/>
                  <a:moveTo>
                    <a:pt x="186" y="368"/>
                  </a:moveTo>
                  <a:lnTo>
                    <a:pt x="186" y="368"/>
                  </a:lnTo>
                  <a:lnTo>
                    <a:pt x="163" y="368"/>
                  </a:lnTo>
                  <a:lnTo>
                    <a:pt x="142" y="364"/>
                  </a:lnTo>
                  <a:lnTo>
                    <a:pt x="126" y="359"/>
                  </a:lnTo>
                  <a:lnTo>
                    <a:pt x="111" y="354"/>
                  </a:lnTo>
                  <a:lnTo>
                    <a:pt x="97" y="347"/>
                  </a:lnTo>
                  <a:lnTo>
                    <a:pt x="84" y="340"/>
                  </a:lnTo>
                  <a:lnTo>
                    <a:pt x="72" y="331"/>
                  </a:lnTo>
                  <a:lnTo>
                    <a:pt x="60" y="320"/>
                  </a:lnTo>
                  <a:lnTo>
                    <a:pt x="49" y="310"/>
                  </a:lnTo>
                  <a:lnTo>
                    <a:pt x="40" y="299"/>
                  </a:lnTo>
                  <a:lnTo>
                    <a:pt x="32" y="287"/>
                  </a:lnTo>
                  <a:lnTo>
                    <a:pt x="23" y="275"/>
                  </a:lnTo>
                  <a:lnTo>
                    <a:pt x="18" y="261"/>
                  </a:lnTo>
                  <a:lnTo>
                    <a:pt x="11" y="247"/>
                  </a:lnTo>
                  <a:lnTo>
                    <a:pt x="7" y="233"/>
                  </a:lnTo>
                  <a:lnTo>
                    <a:pt x="4" y="219"/>
                  </a:lnTo>
                  <a:lnTo>
                    <a:pt x="2" y="203"/>
                  </a:lnTo>
                  <a:lnTo>
                    <a:pt x="0" y="187"/>
                  </a:lnTo>
                  <a:lnTo>
                    <a:pt x="0" y="182"/>
                  </a:lnTo>
                  <a:lnTo>
                    <a:pt x="2" y="161"/>
                  </a:lnTo>
                  <a:lnTo>
                    <a:pt x="5" y="142"/>
                  </a:lnTo>
                  <a:lnTo>
                    <a:pt x="11" y="126"/>
                  </a:lnTo>
                  <a:lnTo>
                    <a:pt x="16" y="110"/>
                  </a:lnTo>
                  <a:lnTo>
                    <a:pt x="23" y="96"/>
                  </a:lnTo>
                  <a:lnTo>
                    <a:pt x="30" y="84"/>
                  </a:lnTo>
                  <a:lnTo>
                    <a:pt x="40" y="71"/>
                  </a:lnTo>
                  <a:lnTo>
                    <a:pt x="49" y="59"/>
                  </a:lnTo>
                  <a:lnTo>
                    <a:pt x="62" y="49"/>
                  </a:lnTo>
                  <a:lnTo>
                    <a:pt x="72" y="38"/>
                  </a:lnTo>
                  <a:lnTo>
                    <a:pt x="84" y="29"/>
                  </a:lnTo>
                  <a:lnTo>
                    <a:pt x="98" y="22"/>
                  </a:lnTo>
                  <a:lnTo>
                    <a:pt x="112" y="15"/>
                  </a:lnTo>
                  <a:lnTo>
                    <a:pt x="126" y="10"/>
                  </a:lnTo>
                  <a:lnTo>
                    <a:pt x="140" y="5"/>
                  </a:lnTo>
                  <a:lnTo>
                    <a:pt x="156" y="3"/>
                  </a:lnTo>
                  <a:lnTo>
                    <a:pt x="170" y="1"/>
                  </a:lnTo>
                  <a:lnTo>
                    <a:pt x="186" y="0"/>
                  </a:lnTo>
                  <a:lnTo>
                    <a:pt x="186" y="22"/>
                  </a:lnTo>
                  <a:lnTo>
                    <a:pt x="174" y="22"/>
                  </a:lnTo>
                  <a:lnTo>
                    <a:pt x="160" y="24"/>
                  </a:lnTo>
                  <a:lnTo>
                    <a:pt x="146" y="28"/>
                  </a:lnTo>
                  <a:lnTo>
                    <a:pt x="133" y="31"/>
                  </a:lnTo>
                  <a:lnTo>
                    <a:pt x="119" y="36"/>
                  </a:lnTo>
                  <a:lnTo>
                    <a:pt x="109" y="43"/>
                  </a:lnTo>
                  <a:lnTo>
                    <a:pt x="97" y="50"/>
                  </a:lnTo>
                  <a:lnTo>
                    <a:pt x="86" y="57"/>
                  </a:lnTo>
                  <a:lnTo>
                    <a:pt x="76" y="66"/>
                  </a:lnTo>
                  <a:lnTo>
                    <a:pt x="65" y="75"/>
                  </a:lnTo>
                  <a:lnTo>
                    <a:pt x="56" y="85"/>
                  </a:lnTo>
                  <a:lnTo>
                    <a:pt x="49" y="98"/>
                  </a:lnTo>
                  <a:lnTo>
                    <a:pt x="42" y="108"/>
                  </a:lnTo>
                  <a:lnTo>
                    <a:pt x="35" y="122"/>
                  </a:lnTo>
                  <a:lnTo>
                    <a:pt x="30" y="135"/>
                  </a:lnTo>
                  <a:lnTo>
                    <a:pt x="26" y="149"/>
                  </a:lnTo>
                  <a:lnTo>
                    <a:pt x="23" y="166"/>
                  </a:lnTo>
                  <a:lnTo>
                    <a:pt x="21" y="182"/>
                  </a:lnTo>
                  <a:lnTo>
                    <a:pt x="21" y="198"/>
                  </a:lnTo>
                  <a:lnTo>
                    <a:pt x="23" y="215"/>
                  </a:lnTo>
                  <a:lnTo>
                    <a:pt x="26" y="229"/>
                  </a:lnTo>
                  <a:lnTo>
                    <a:pt x="32" y="245"/>
                  </a:lnTo>
                  <a:lnTo>
                    <a:pt x="39" y="259"/>
                  </a:lnTo>
                  <a:lnTo>
                    <a:pt x="46" y="273"/>
                  </a:lnTo>
                  <a:lnTo>
                    <a:pt x="55" y="287"/>
                  </a:lnTo>
                  <a:lnTo>
                    <a:pt x="65" y="299"/>
                  </a:lnTo>
                  <a:lnTo>
                    <a:pt x="76" y="310"/>
                  </a:lnTo>
                  <a:lnTo>
                    <a:pt x="88" y="320"/>
                  </a:lnTo>
                  <a:lnTo>
                    <a:pt x="102" y="329"/>
                  </a:lnTo>
                  <a:lnTo>
                    <a:pt x="116" y="336"/>
                  </a:lnTo>
                  <a:lnTo>
                    <a:pt x="132" y="343"/>
                  </a:lnTo>
                  <a:lnTo>
                    <a:pt x="147" y="348"/>
                  </a:lnTo>
                  <a:lnTo>
                    <a:pt x="167" y="352"/>
                  </a:lnTo>
                  <a:lnTo>
                    <a:pt x="186" y="354"/>
                  </a:lnTo>
                  <a:lnTo>
                    <a:pt x="186" y="368"/>
                  </a:lnTo>
                  <a:close/>
                </a:path>
              </a:pathLst>
            </a:custGeom>
            <a:solidFill>
              <a:srgbClr val="01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3" name="Freeform 23"/>
            <p:cNvSpPr>
              <a:spLocks/>
            </p:cNvSpPr>
            <p:nvPr/>
          </p:nvSpPr>
          <p:spPr bwMode="auto">
            <a:xfrm>
              <a:off x="5147" y="1433"/>
              <a:ext cx="23" cy="24"/>
            </a:xfrm>
            <a:custGeom>
              <a:avLst/>
              <a:gdLst>
                <a:gd name="T0" fmla="*/ 14 w 23"/>
                <a:gd name="T1" fmla="*/ 0 h 24"/>
                <a:gd name="T2" fmla="*/ 14 w 23"/>
                <a:gd name="T3" fmla="*/ 0 h 24"/>
                <a:gd name="T4" fmla="*/ 19 w 23"/>
                <a:gd name="T5" fmla="*/ 2 h 24"/>
                <a:gd name="T6" fmla="*/ 23 w 23"/>
                <a:gd name="T7" fmla="*/ 5 h 24"/>
                <a:gd name="T8" fmla="*/ 23 w 23"/>
                <a:gd name="T9" fmla="*/ 10 h 24"/>
                <a:gd name="T10" fmla="*/ 23 w 23"/>
                <a:gd name="T11" fmla="*/ 16 h 24"/>
                <a:gd name="T12" fmla="*/ 23 w 23"/>
                <a:gd name="T13" fmla="*/ 16 h 24"/>
                <a:gd name="T14" fmla="*/ 21 w 23"/>
                <a:gd name="T15" fmla="*/ 19 h 24"/>
                <a:gd name="T16" fmla="*/ 17 w 23"/>
                <a:gd name="T17" fmla="*/ 23 h 24"/>
                <a:gd name="T18" fmla="*/ 14 w 23"/>
                <a:gd name="T19" fmla="*/ 24 h 24"/>
                <a:gd name="T20" fmla="*/ 9 w 23"/>
                <a:gd name="T21" fmla="*/ 24 h 24"/>
                <a:gd name="T22" fmla="*/ 9 w 23"/>
                <a:gd name="T23" fmla="*/ 24 h 24"/>
                <a:gd name="T24" fmla="*/ 5 w 23"/>
                <a:gd name="T25" fmla="*/ 21 h 24"/>
                <a:gd name="T26" fmla="*/ 1 w 23"/>
                <a:gd name="T27" fmla="*/ 17 h 24"/>
                <a:gd name="T28" fmla="*/ 0 w 23"/>
                <a:gd name="T29" fmla="*/ 14 h 24"/>
                <a:gd name="T30" fmla="*/ 0 w 23"/>
                <a:gd name="T31" fmla="*/ 9 h 24"/>
                <a:gd name="T32" fmla="*/ 0 w 23"/>
                <a:gd name="T33" fmla="*/ 9 h 24"/>
                <a:gd name="T34" fmla="*/ 1 w 23"/>
                <a:gd name="T35" fmla="*/ 5 h 24"/>
                <a:gd name="T36" fmla="*/ 5 w 23"/>
                <a:gd name="T37" fmla="*/ 2 h 24"/>
                <a:gd name="T38" fmla="*/ 10 w 23"/>
                <a:gd name="T39" fmla="*/ 0 h 24"/>
                <a:gd name="T40" fmla="*/ 14 w 23"/>
                <a:gd name="T41" fmla="*/ 0 h 24"/>
                <a:gd name="T42" fmla="*/ 14 w 23"/>
                <a:gd name="T43" fmla="*/ 0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
                <a:gd name="T67" fmla="*/ 0 h 24"/>
                <a:gd name="T68" fmla="*/ 23 w 23"/>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 h="24">
                  <a:moveTo>
                    <a:pt x="14" y="0"/>
                  </a:moveTo>
                  <a:lnTo>
                    <a:pt x="14" y="0"/>
                  </a:lnTo>
                  <a:lnTo>
                    <a:pt x="19" y="2"/>
                  </a:lnTo>
                  <a:lnTo>
                    <a:pt x="23" y="5"/>
                  </a:lnTo>
                  <a:lnTo>
                    <a:pt x="23" y="10"/>
                  </a:lnTo>
                  <a:lnTo>
                    <a:pt x="23" y="16"/>
                  </a:lnTo>
                  <a:lnTo>
                    <a:pt x="21" y="19"/>
                  </a:lnTo>
                  <a:lnTo>
                    <a:pt x="17" y="23"/>
                  </a:lnTo>
                  <a:lnTo>
                    <a:pt x="14" y="24"/>
                  </a:lnTo>
                  <a:lnTo>
                    <a:pt x="9" y="24"/>
                  </a:lnTo>
                  <a:lnTo>
                    <a:pt x="5" y="21"/>
                  </a:lnTo>
                  <a:lnTo>
                    <a:pt x="1" y="17"/>
                  </a:lnTo>
                  <a:lnTo>
                    <a:pt x="0" y="14"/>
                  </a:lnTo>
                  <a:lnTo>
                    <a:pt x="0" y="9"/>
                  </a:lnTo>
                  <a:lnTo>
                    <a:pt x="1" y="5"/>
                  </a:lnTo>
                  <a:lnTo>
                    <a:pt x="5" y="2"/>
                  </a:lnTo>
                  <a:lnTo>
                    <a:pt x="10" y="0"/>
                  </a:lnTo>
                  <a:lnTo>
                    <a:pt x="14" y="0"/>
                  </a:lnTo>
                  <a:close/>
                </a:path>
              </a:pathLst>
            </a:custGeom>
            <a:solidFill>
              <a:srgbClr val="1A18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4" name="Freeform 24"/>
            <p:cNvSpPr>
              <a:spLocks/>
            </p:cNvSpPr>
            <p:nvPr/>
          </p:nvSpPr>
          <p:spPr bwMode="auto">
            <a:xfrm>
              <a:off x="5010" y="993"/>
              <a:ext cx="203" cy="303"/>
            </a:xfrm>
            <a:custGeom>
              <a:avLst/>
              <a:gdLst>
                <a:gd name="T0" fmla="*/ 82 w 203"/>
                <a:gd name="T1" fmla="*/ 0 h 303"/>
                <a:gd name="T2" fmla="*/ 82 w 203"/>
                <a:gd name="T3" fmla="*/ 0 h 303"/>
                <a:gd name="T4" fmla="*/ 75 w 203"/>
                <a:gd name="T5" fmla="*/ 2 h 303"/>
                <a:gd name="T6" fmla="*/ 72 w 203"/>
                <a:gd name="T7" fmla="*/ 2 h 303"/>
                <a:gd name="T8" fmla="*/ 72 w 203"/>
                <a:gd name="T9" fmla="*/ 2 h 303"/>
                <a:gd name="T10" fmla="*/ 49 w 203"/>
                <a:gd name="T11" fmla="*/ 25 h 303"/>
                <a:gd name="T12" fmla="*/ 33 w 203"/>
                <a:gd name="T13" fmla="*/ 39 h 303"/>
                <a:gd name="T14" fmla="*/ 25 w 203"/>
                <a:gd name="T15" fmla="*/ 46 h 303"/>
                <a:gd name="T16" fmla="*/ 25 w 203"/>
                <a:gd name="T17" fmla="*/ 46 h 303"/>
                <a:gd name="T18" fmla="*/ 18 w 203"/>
                <a:gd name="T19" fmla="*/ 54 h 303"/>
                <a:gd name="T20" fmla="*/ 3 w 203"/>
                <a:gd name="T21" fmla="*/ 72 h 303"/>
                <a:gd name="T22" fmla="*/ 3 w 203"/>
                <a:gd name="T23" fmla="*/ 72 h 303"/>
                <a:gd name="T24" fmla="*/ 0 w 203"/>
                <a:gd name="T25" fmla="*/ 77 h 303"/>
                <a:gd name="T26" fmla="*/ 0 w 203"/>
                <a:gd name="T27" fmla="*/ 81 h 303"/>
                <a:gd name="T28" fmla="*/ 0 w 203"/>
                <a:gd name="T29" fmla="*/ 86 h 303"/>
                <a:gd name="T30" fmla="*/ 3 w 203"/>
                <a:gd name="T31" fmla="*/ 89 h 303"/>
                <a:gd name="T32" fmla="*/ 10 w 203"/>
                <a:gd name="T33" fmla="*/ 100 h 303"/>
                <a:gd name="T34" fmla="*/ 21 w 203"/>
                <a:gd name="T35" fmla="*/ 114 h 303"/>
                <a:gd name="T36" fmla="*/ 28 w 203"/>
                <a:gd name="T37" fmla="*/ 123 h 303"/>
                <a:gd name="T38" fmla="*/ 33 w 203"/>
                <a:gd name="T39" fmla="*/ 135 h 303"/>
                <a:gd name="T40" fmla="*/ 39 w 203"/>
                <a:gd name="T41" fmla="*/ 149 h 303"/>
                <a:gd name="T42" fmla="*/ 44 w 203"/>
                <a:gd name="T43" fmla="*/ 166 h 303"/>
                <a:gd name="T44" fmla="*/ 49 w 203"/>
                <a:gd name="T45" fmla="*/ 186 h 303"/>
                <a:gd name="T46" fmla="*/ 53 w 203"/>
                <a:gd name="T47" fmla="*/ 210 h 303"/>
                <a:gd name="T48" fmla="*/ 56 w 203"/>
                <a:gd name="T49" fmla="*/ 238 h 303"/>
                <a:gd name="T50" fmla="*/ 58 w 203"/>
                <a:gd name="T51" fmla="*/ 270 h 303"/>
                <a:gd name="T52" fmla="*/ 58 w 203"/>
                <a:gd name="T53" fmla="*/ 270 h 303"/>
                <a:gd name="T54" fmla="*/ 53 w 203"/>
                <a:gd name="T55" fmla="*/ 280 h 303"/>
                <a:gd name="T56" fmla="*/ 56 w 203"/>
                <a:gd name="T57" fmla="*/ 287 h 303"/>
                <a:gd name="T58" fmla="*/ 56 w 203"/>
                <a:gd name="T59" fmla="*/ 287 h 303"/>
                <a:gd name="T60" fmla="*/ 63 w 203"/>
                <a:gd name="T61" fmla="*/ 293 h 303"/>
                <a:gd name="T62" fmla="*/ 74 w 203"/>
                <a:gd name="T63" fmla="*/ 294 h 303"/>
                <a:gd name="T64" fmla="*/ 88 w 203"/>
                <a:gd name="T65" fmla="*/ 298 h 303"/>
                <a:gd name="T66" fmla="*/ 105 w 203"/>
                <a:gd name="T67" fmla="*/ 301 h 303"/>
                <a:gd name="T68" fmla="*/ 128 w 203"/>
                <a:gd name="T69" fmla="*/ 303 h 303"/>
                <a:gd name="T70" fmla="*/ 154 w 203"/>
                <a:gd name="T71" fmla="*/ 301 h 303"/>
                <a:gd name="T72" fmla="*/ 188 w 203"/>
                <a:gd name="T73" fmla="*/ 298 h 303"/>
                <a:gd name="T74" fmla="*/ 188 w 203"/>
                <a:gd name="T75" fmla="*/ 298 h 303"/>
                <a:gd name="T76" fmla="*/ 188 w 203"/>
                <a:gd name="T77" fmla="*/ 298 h 303"/>
                <a:gd name="T78" fmla="*/ 193 w 203"/>
                <a:gd name="T79" fmla="*/ 291 h 303"/>
                <a:gd name="T80" fmla="*/ 193 w 203"/>
                <a:gd name="T81" fmla="*/ 291 h 303"/>
                <a:gd name="T82" fmla="*/ 193 w 203"/>
                <a:gd name="T83" fmla="*/ 287 h 303"/>
                <a:gd name="T84" fmla="*/ 193 w 203"/>
                <a:gd name="T85" fmla="*/ 287 h 303"/>
                <a:gd name="T86" fmla="*/ 198 w 203"/>
                <a:gd name="T87" fmla="*/ 254 h 303"/>
                <a:gd name="T88" fmla="*/ 202 w 203"/>
                <a:gd name="T89" fmla="*/ 221 h 303"/>
                <a:gd name="T90" fmla="*/ 203 w 203"/>
                <a:gd name="T91" fmla="*/ 182 h 303"/>
                <a:gd name="T92" fmla="*/ 203 w 203"/>
                <a:gd name="T93" fmla="*/ 142 h 303"/>
                <a:gd name="T94" fmla="*/ 202 w 203"/>
                <a:gd name="T95" fmla="*/ 100 h 303"/>
                <a:gd name="T96" fmla="*/ 200 w 203"/>
                <a:gd name="T97" fmla="*/ 79 h 303"/>
                <a:gd name="T98" fmla="*/ 196 w 203"/>
                <a:gd name="T99" fmla="*/ 60 h 303"/>
                <a:gd name="T100" fmla="*/ 191 w 203"/>
                <a:gd name="T101" fmla="*/ 42 h 303"/>
                <a:gd name="T102" fmla="*/ 184 w 203"/>
                <a:gd name="T103" fmla="*/ 28 h 303"/>
                <a:gd name="T104" fmla="*/ 184 w 203"/>
                <a:gd name="T105" fmla="*/ 28 h 303"/>
                <a:gd name="T106" fmla="*/ 179 w 203"/>
                <a:gd name="T107" fmla="*/ 23 h 303"/>
                <a:gd name="T108" fmla="*/ 168 w 203"/>
                <a:gd name="T109" fmla="*/ 18 h 303"/>
                <a:gd name="T110" fmla="*/ 154 w 203"/>
                <a:gd name="T111" fmla="*/ 14 h 303"/>
                <a:gd name="T112" fmla="*/ 138 w 203"/>
                <a:gd name="T113" fmla="*/ 9 h 303"/>
                <a:gd name="T114" fmla="*/ 105 w 203"/>
                <a:gd name="T115" fmla="*/ 3 h 303"/>
                <a:gd name="T116" fmla="*/ 82 w 203"/>
                <a:gd name="T117" fmla="*/ 0 h 303"/>
                <a:gd name="T118" fmla="*/ 82 w 203"/>
                <a:gd name="T119" fmla="*/ 0 h 30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3"/>
                <a:gd name="T181" fmla="*/ 0 h 303"/>
                <a:gd name="T182" fmla="*/ 203 w 203"/>
                <a:gd name="T183" fmla="*/ 303 h 30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3" h="303">
                  <a:moveTo>
                    <a:pt x="82" y="0"/>
                  </a:moveTo>
                  <a:lnTo>
                    <a:pt x="82" y="0"/>
                  </a:lnTo>
                  <a:lnTo>
                    <a:pt x="75" y="2"/>
                  </a:lnTo>
                  <a:lnTo>
                    <a:pt x="72" y="2"/>
                  </a:lnTo>
                  <a:lnTo>
                    <a:pt x="49" y="25"/>
                  </a:lnTo>
                  <a:lnTo>
                    <a:pt x="33" y="39"/>
                  </a:lnTo>
                  <a:lnTo>
                    <a:pt x="25" y="46"/>
                  </a:lnTo>
                  <a:lnTo>
                    <a:pt x="18" y="54"/>
                  </a:lnTo>
                  <a:lnTo>
                    <a:pt x="3" y="72"/>
                  </a:lnTo>
                  <a:lnTo>
                    <a:pt x="0" y="77"/>
                  </a:lnTo>
                  <a:lnTo>
                    <a:pt x="0" y="81"/>
                  </a:lnTo>
                  <a:lnTo>
                    <a:pt x="0" y="86"/>
                  </a:lnTo>
                  <a:lnTo>
                    <a:pt x="3" y="89"/>
                  </a:lnTo>
                  <a:lnTo>
                    <a:pt x="10" y="100"/>
                  </a:lnTo>
                  <a:lnTo>
                    <a:pt x="21" y="114"/>
                  </a:lnTo>
                  <a:lnTo>
                    <a:pt x="28" y="123"/>
                  </a:lnTo>
                  <a:lnTo>
                    <a:pt x="33" y="135"/>
                  </a:lnTo>
                  <a:lnTo>
                    <a:pt x="39" y="149"/>
                  </a:lnTo>
                  <a:lnTo>
                    <a:pt x="44" y="166"/>
                  </a:lnTo>
                  <a:lnTo>
                    <a:pt x="49" y="186"/>
                  </a:lnTo>
                  <a:lnTo>
                    <a:pt x="53" y="210"/>
                  </a:lnTo>
                  <a:lnTo>
                    <a:pt x="56" y="238"/>
                  </a:lnTo>
                  <a:lnTo>
                    <a:pt x="58" y="270"/>
                  </a:lnTo>
                  <a:lnTo>
                    <a:pt x="53" y="280"/>
                  </a:lnTo>
                  <a:lnTo>
                    <a:pt x="56" y="287"/>
                  </a:lnTo>
                  <a:lnTo>
                    <a:pt x="63" y="293"/>
                  </a:lnTo>
                  <a:lnTo>
                    <a:pt x="74" y="294"/>
                  </a:lnTo>
                  <a:lnTo>
                    <a:pt x="88" y="298"/>
                  </a:lnTo>
                  <a:lnTo>
                    <a:pt x="105" y="301"/>
                  </a:lnTo>
                  <a:lnTo>
                    <a:pt x="128" y="303"/>
                  </a:lnTo>
                  <a:lnTo>
                    <a:pt x="154" y="301"/>
                  </a:lnTo>
                  <a:lnTo>
                    <a:pt x="188" y="298"/>
                  </a:lnTo>
                  <a:lnTo>
                    <a:pt x="193" y="291"/>
                  </a:lnTo>
                  <a:lnTo>
                    <a:pt x="193" y="287"/>
                  </a:lnTo>
                  <a:lnTo>
                    <a:pt x="198" y="254"/>
                  </a:lnTo>
                  <a:lnTo>
                    <a:pt x="202" y="221"/>
                  </a:lnTo>
                  <a:lnTo>
                    <a:pt x="203" y="182"/>
                  </a:lnTo>
                  <a:lnTo>
                    <a:pt x="203" y="142"/>
                  </a:lnTo>
                  <a:lnTo>
                    <a:pt x="202" y="100"/>
                  </a:lnTo>
                  <a:lnTo>
                    <a:pt x="200" y="79"/>
                  </a:lnTo>
                  <a:lnTo>
                    <a:pt x="196" y="60"/>
                  </a:lnTo>
                  <a:lnTo>
                    <a:pt x="191" y="42"/>
                  </a:lnTo>
                  <a:lnTo>
                    <a:pt x="184" y="28"/>
                  </a:lnTo>
                  <a:lnTo>
                    <a:pt x="179" y="23"/>
                  </a:lnTo>
                  <a:lnTo>
                    <a:pt x="168" y="18"/>
                  </a:lnTo>
                  <a:lnTo>
                    <a:pt x="154" y="14"/>
                  </a:lnTo>
                  <a:lnTo>
                    <a:pt x="138" y="9"/>
                  </a:lnTo>
                  <a:lnTo>
                    <a:pt x="105" y="3"/>
                  </a:lnTo>
                  <a:lnTo>
                    <a:pt x="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5" name="Freeform 25"/>
            <p:cNvSpPr>
              <a:spLocks/>
            </p:cNvSpPr>
            <p:nvPr/>
          </p:nvSpPr>
          <p:spPr bwMode="auto">
            <a:xfrm>
              <a:off x="5045" y="942"/>
              <a:ext cx="61" cy="147"/>
            </a:xfrm>
            <a:custGeom>
              <a:avLst/>
              <a:gdLst>
                <a:gd name="T0" fmla="*/ 18 w 61"/>
                <a:gd name="T1" fmla="*/ 0 h 147"/>
                <a:gd name="T2" fmla="*/ 61 w 61"/>
                <a:gd name="T3" fmla="*/ 62 h 147"/>
                <a:gd name="T4" fmla="*/ 26 w 61"/>
                <a:gd name="T5" fmla="*/ 147 h 147"/>
                <a:gd name="T6" fmla="*/ 0 w 61"/>
                <a:gd name="T7" fmla="*/ 74 h 147"/>
                <a:gd name="T8" fmla="*/ 18 w 61"/>
                <a:gd name="T9" fmla="*/ 0 h 147"/>
                <a:gd name="T10" fmla="*/ 0 60000 65536"/>
                <a:gd name="T11" fmla="*/ 0 60000 65536"/>
                <a:gd name="T12" fmla="*/ 0 60000 65536"/>
                <a:gd name="T13" fmla="*/ 0 60000 65536"/>
                <a:gd name="T14" fmla="*/ 0 60000 65536"/>
                <a:gd name="T15" fmla="*/ 0 w 61"/>
                <a:gd name="T16" fmla="*/ 0 h 147"/>
                <a:gd name="T17" fmla="*/ 61 w 61"/>
                <a:gd name="T18" fmla="*/ 147 h 147"/>
              </a:gdLst>
              <a:ahLst/>
              <a:cxnLst>
                <a:cxn ang="T10">
                  <a:pos x="T0" y="T1"/>
                </a:cxn>
                <a:cxn ang="T11">
                  <a:pos x="T2" y="T3"/>
                </a:cxn>
                <a:cxn ang="T12">
                  <a:pos x="T4" y="T5"/>
                </a:cxn>
                <a:cxn ang="T13">
                  <a:pos x="T6" y="T7"/>
                </a:cxn>
                <a:cxn ang="T14">
                  <a:pos x="T8" y="T9"/>
                </a:cxn>
              </a:cxnLst>
              <a:rect l="T15" t="T16" r="T17" b="T18"/>
              <a:pathLst>
                <a:path w="61" h="147">
                  <a:moveTo>
                    <a:pt x="18" y="0"/>
                  </a:moveTo>
                  <a:lnTo>
                    <a:pt x="61" y="62"/>
                  </a:lnTo>
                  <a:lnTo>
                    <a:pt x="26" y="147"/>
                  </a:lnTo>
                  <a:lnTo>
                    <a:pt x="0" y="74"/>
                  </a:lnTo>
                  <a:lnTo>
                    <a:pt x="18" y="0"/>
                  </a:lnTo>
                  <a:close/>
                </a:path>
              </a:pathLst>
            </a:custGeom>
            <a:solidFill>
              <a:srgbClr val="7E5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6" name="Freeform 26"/>
            <p:cNvSpPr>
              <a:spLocks/>
            </p:cNvSpPr>
            <p:nvPr/>
          </p:nvSpPr>
          <p:spPr bwMode="auto">
            <a:xfrm>
              <a:off x="5003" y="944"/>
              <a:ext cx="30" cy="24"/>
            </a:xfrm>
            <a:custGeom>
              <a:avLst/>
              <a:gdLst>
                <a:gd name="T0" fmla="*/ 19 w 30"/>
                <a:gd name="T1" fmla="*/ 21 h 24"/>
                <a:gd name="T2" fmla="*/ 19 w 30"/>
                <a:gd name="T3" fmla="*/ 21 h 24"/>
                <a:gd name="T4" fmla="*/ 12 w 30"/>
                <a:gd name="T5" fmla="*/ 23 h 24"/>
                <a:gd name="T6" fmla="*/ 9 w 30"/>
                <a:gd name="T7" fmla="*/ 24 h 24"/>
                <a:gd name="T8" fmla="*/ 5 w 30"/>
                <a:gd name="T9" fmla="*/ 23 h 24"/>
                <a:gd name="T10" fmla="*/ 5 w 30"/>
                <a:gd name="T11" fmla="*/ 23 h 24"/>
                <a:gd name="T12" fmla="*/ 2 w 30"/>
                <a:gd name="T13" fmla="*/ 17 h 24"/>
                <a:gd name="T14" fmla="*/ 0 w 30"/>
                <a:gd name="T15" fmla="*/ 12 h 24"/>
                <a:gd name="T16" fmla="*/ 0 w 30"/>
                <a:gd name="T17" fmla="*/ 10 h 24"/>
                <a:gd name="T18" fmla="*/ 0 w 30"/>
                <a:gd name="T19" fmla="*/ 10 h 24"/>
                <a:gd name="T20" fmla="*/ 7 w 30"/>
                <a:gd name="T21" fmla="*/ 3 h 24"/>
                <a:gd name="T22" fmla="*/ 16 w 30"/>
                <a:gd name="T23" fmla="*/ 0 h 24"/>
                <a:gd name="T24" fmla="*/ 25 w 30"/>
                <a:gd name="T25" fmla="*/ 0 h 24"/>
                <a:gd name="T26" fmla="*/ 30 w 30"/>
                <a:gd name="T27" fmla="*/ 2 h 24"/>
                <a:gd name="T28" fmla="*/ 30 w 30"/>
                <a:gd name="T29" fmla="*/ 2 h 24"/>
                <a:gd name="T30" fmla="*/ 30 w 30"/>
                <a:gd name="T31" fmla="*/ 3 h 24"/>
                <a:gd name="T32" fmla="*/ 30 w 30"/>
                <a:gd name="T33" fmla="*/ 7 h 24"/>
                <a:gd name="T34" fmla="*/ 30 w 30"/>
                <a:gd name="T35" fmla="*/ 12 h 24"/>
                <a:gd name="T36" fmla="*/ 30 w 30"/>
                <a:gd name="T37" fmla="*/ 12 h 24"/>
                <a:gd name="T38" fmla="*/ 28 w 30"/>
                <a:gd name="T39" fmla="*/ 16 h 24"/>
                <a:gd name="T40" fmla="*/ 25 w 30"/>
                <a:gd name="T41" fmla="*/ 17 h 24"/>
                <a:gd name="T42" fmla="*/ 19 w 30"/>
                <a:gd name="T43" fmla="*/ 21 h 24"/>
                <a:gd name="T44" fmla="*/ 19 w 30"/>
                <a:gd name="T45" fmla="*/ 21 h 2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
                <a:gd name="T70" fmla="*/ 0 h 24"/>
                <a:gd name="T71" fmla="*/ 30 w 30"/>
                <a:gd name="T72" fmla="*/ 24 h 2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 h="24">
                  <a:moveTo>
                    <a:pt x="19" y="21"/>
                  </a:moveTo>
                  <a:lnTo>
                    <a:pt x="19" y="21"/>
                  </a:lnTo>
                  <a:lnTo>
                    <a:pt x="12" y="23"/>
                  </a:lnTo>
                  <a:lnTo>
                    <a:pt x="9" y="24"/>
                  </a:lnTo>
                  <a:lnTo>
                    <a:pt x="5" y="23"/>
                  </a:lnTo>
                  <a:lnTo>
                    <a:pt x="2" y="17"/>
                  </a:lnTo>
                  <a:lnTo>
                    <a:pt x="0" y="12"/>
                  </a:lnTo>
                  <a:lnTo>
                    <a:pt x="0" y="10"/>
                  </a:lnTo>
                  <a:lnTo>
                    <a:pt x="7" y="3"/>
                  </a:lnTo>
                  <a:lnTo>
                    <a:pt x="16" y="0"/>
                  </a:lnTo>
                  <a:lnTo>
                    <a:pt x="25" y="0"/>
                  </a:lnTo>
                  <a:lnTo>
                    <a:pt x="30" y="2"/>
                  </a:lnTo>
                  <a:lnTo>
                    <a:pt x="30" y="3"/>
                  </a:lnTo>
                  <a:lnTo>
                    <a:pt x="30" y="7"/>
                  </a:lnTo>
                  <a:lnTo>
                    <a:pt x="30" y="12"/>
                  </a:lnTo>
                  <a:lnTo>
                    <a:pt x="28" y="16"/>
                  </a:lnTo>
                  <a:lnTo>
                    <a:pt x="25" y="17"/>
                  </a:lnTo>
                  <a:lnTo>
                    <a:pt x="19" y="21"/>
                  </a:lnTo>
                  <a:close/>
                </a:path>
              </a:pathLst>
            </a:custGeom>
            <a:solidFill>
              <a:srgbClr val="7E5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7" name="Freeform 27"/>
            <p:cNvSpPr>
              <a:spLocks/>
            </p:cNvSpPr>
            <p:nvPr/>
          </p:nvSpPr>
          <p:spPr bwMode="auto">
            <a:xfrm>
              <a:off x="4999" y="942"/>
              <a:ext cx="34" cy="12"/>
            </a:xfrm>
            <a:custGeom>
              <a:avLst/>
              <a:gdLst>
                <a:gd name="T0" fmla="*/ 2 w 34"/>
                <a:gd name="T1" fmla="*/ 5 h 12"/>
                <a:gd name="T2" fmla="*/ 2 w 34"/>
                <a:gd name="T3" fmla="*/ 5 h 12"/>
                <a:gd name="T4" fmla="*/ 9 w 34"/>
                <a:gd name="T5" fmla="*/ 2 h 12"/>
                <a:gd name="T6" fmla="*/ 20 w 34"/>
                <a:gd name="T7" fmla="*/ 0 h 12"/>
                <a:gd name="T8" fmla="*/ 32 w 34"/>
                <a:gd name="T9" fmla="*/ 0 h 12"/>
                <a:gd name="T10" fmla="*/ 32 w 34"/>
                <a:gd name="T11" fmla="*/ 0 h 12"/>
                <a:gd name="T12" fmla="*/ 34 w 34"/>
                <a:gd name="T13" fmla="*/ 0 h 12"/>
                <a:gd name="T14" fmla="*/ 34 w 34"/>
                <a:gd name="T15" fmla="*/ 4 h 12"/>
                <a:gd name="T16" fmla="*/ 34 w 34"/>
                <a:gd name="T17" fmla="*/ 4 h 12"/>
                <a:gd name="T18" fmla="*/ 21 w 34"/>
                <a:gd name="T19" fmla="*/ 5 h 12"/>
                <a:gd name="T20" fmla="*/ 11 w 34"/>
                <a:gd name="T21" fmla="*/ 7 h 12"/>
                <a:gd name="T22" fmla="*/ 2 w 34"/>
                <a:gd name="T23" fmla="*/ 12 h 12"/>
                <a:gd name="T24" fmla="*/ 2 w 34"/>
                <a:gd name="T25" fmla="*/ 12 h 12"/>
                <a:gd name="T26" fmla="*/ 0 w 34"/>
                <a:gd name="T27" fmla="*/ 11 h 12"/>
                <a:gd name="T28" fmla="*/ 0 w 34"/>
                <a:gd name="T29" fmla="*/ 9 h 12"/>
                <a:gd name="T30" fmla="*/ 2 w 34"/>
                <a:gd name="T31" fmla="*/ 5 h 12"/>
                <a:gd name="T32" fmla="*/ 2 w 34"/>
                <a:gd name="T33" fmla="*/ 5 h 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12"/>
                <a:gd name="T53" fmla="*/ 34 w 34"/>
                <a:gd name="T54" fmla="*/ 12 h 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12">
                  <a:moveTo>
                    <a:pt x="2" y="5"/>
                  </a:moveTo>
                  <a:lnTo>
                    <a:pt x="2" y="5"/>
                  </a:lnTo>
                  <a:lnTo>
                    <a:pt x="9" y="2"/>
                  </a:lnTo>
                  <a:lnTo>
                    <a:pt x="20" y="0"/>
                  </a:lnTo>
                  <a:lnTo>
                    <a:pt x="32" y="0"/>
                  </a:lnTo>
                  <a:lnTo>
                    <a:pt x="34" y="0"/>
                  </a:lnTo>
                  <a:lnTo>
                    <a:pt x="34" y="4"/>
                  </a:lnTo>
                  <a:lnTo>
                    <a:pt x="21" y="5"/>
                  </a:lnTo>
                  <a:lnTo>
                    <a:pt x="11" y="7"/>
                  </a:lnTo>
                  <a:lnTo>
                    <a:pt x="2" y="12"/>
                  </a:lnTo>
                  <a:lnTo>
                    <a:pt x="0" y="11"/>
                  </a:lnTo>
                  <a:lnTo>
                    <a:pt x="0" y="9"/>
                  </a:lnTo>
                  <a:lnTo>
                    <a:pt x="2"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8" name="Freeform 28"/>
            <p:cNvSpPr>
              <a:spLocks/>
            </p:cNvSpPr>
            <p:nvPr/>
          </p:nvSpPr>
          <p:spPr bwMode="auto">
            <a:xfrm>
              <a:off x="4975" y="960"/>
              <a:ext cx="23" cy="17"/>
            </a:xfrm>
            <a:custGeom>
              <a:avLst/>
              <a:gdLst>
                <a:gd name="T0" fmla="*/ 14 w 23"/>
                <a:gd name="T1" fmla="*/ 17 h 17"/>
                <a:gd name="T2" fmla="*/ 14 w 23"/>
                <a:gd name="T3" fmla="*/ 17 h 17"/>
                <a:gd name="T4" fmla="*/ 10 w 23"/>
                <a:gd name="T5" fmla="*/ 17 h 17"/>
                <a:gd name="T6" fmla="*/ 10 w 23"/>
                <a:gd name="T7" fmla="*/ 17 h 17"/>
                <a:gd name="T8" fmla="*/ 0 w 23"/>
                <a:gd name="T9" fmla="*/ 3 h 17"/>
                <a:gd name="T10" fmla="*/ 0 w 23"/>
                <a:gd name="T11" fmla="*/ 3 h 17"/>
                <a:gd name="T12" fmla="*/ 2 w 23"/>
                <a:gd name="T13" fmla="*/ 0 h 17"/>
                <a:gd name="T14" fmla="*/ 3 w 23"/>
                <a:gd name="T15" fmla="*/ 0 h 17"/>
                <a:gd name="T16" fmla="*/ 10 w 23"/>
                <a:gd name="T17" fmla="*/ 0 h 17"/>
                <a:gd name="T18" fmla="*/ 16 w 23"/>
                <a:gd name="T19" fmla="*/ 1 h 17"/>
                <a:gd name="T20" fmla="*/ 19 w 23"/>
                <a:gd name="T21" fmla="*/ 3 h 17"/>
                <a:gd name="T22" fmla="*/ 19 w 23"/>
                <a:gd name="T23" fmla="*/ 3 h 17"/>
                <a:gd name="T24" fmla="*/ 23 w 23"/>
                <a:gd name="T25" fmla="*/ 8 h 17"/>
                <a:gd name="T26" fmla="*/ 23 w 23"/>
                <a:gd name="T27" fmla="*/ 12 h 17"/>
                <a:gd name="T28" fmla="*/ 23 w 23"/>
                <a:gd name="T29" fmla="*/ 12 h 17"/>
                <a:gd name="T30" fmla="*/ 21 w 23"/>
                <a:gd name="T31" fmla="*/ 14 h 17"/>
                <a:gd name="T32" fmla="*/ 19 w 23"/>
                <a:gd name="T33" fmla="*/ 15 h 17"/>
                <a:gd name="T34" fmla="*/ 14 w 23"/>
                <a:gd name="T35" fmla="*/ 17 h 17"/>
                <a:gd name="T36" fmla="*/ 14 w 23"/>
                <a:gd name="T37" fmla="*/ 17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
                <a:gd name="T58" fmla="*/ 0 h 17"/>
                <a:gd name="T59" fmla="*/ 23 w 23"/>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 h="17">
                  <a:moveTo>
                    <a:pt x="14" y="17"/>
                  </a:moveTo>
                  <a:lnTo>
                    <a:pt x="14" y="17"/>
                  </a:lnTo>
                  <a:lnTo>
                    <a:pt x="10" y="17"/>
                  </a:lnTo>
                  <a:lnTo>
                    <a:pt x="0" y="3"/>
                  </a:lnTo>
                  <a:lnTo>
                    <a:pt x="2" y="0"/>
                  </a:lnTo>
                  <a:lnTo>
                    <a:pt x="3" y="0"/>
                  </a:lnTo>
                  <a:lnTo>
                    <a:pt x="10" y="0"/>
                  </a:lnTo>
                  <a:lnTo>
                    <a:pt x="16" y="1"/>
                  </a:lnTo>
                  <a:lnTo>
                    <a:pt x="19" y="3"/>
                  </a:lnTo>
                  <a:lnTo>
                    <a:pt x="23" y="8"/>
                  </a:lnTo>
                  <a:lnTo>
                    <a:pt x="23" y="12"/>
                  </a:lnTo>
                  <a:lnTo>
                    <a:pt x="21" y="14"/>
                  </a:lnTo>
                  <a:lnTo>
                    <a:pt x="19" y="15"/>
                  </a:lnTo>
                  <a:lnTo>
                    <a:pt x="14" y="17"/>
                  </a:lnTo>
                  <a:close/>
                </a:path>
              </a:pathLst>
            </a:custGeom>
            <a:solidFill>
              <a:srgbClr val="7E5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9" name="Freeform 29"/>
            <p:cNvSpPr>
              <a:spLocks/>
            </p:cNvSpPr>
            <p:nvPr/>
          </p:nvSpPr>
          <p:spPr bwMode="auto">
            <a:xfrm>
              <a:off x="4982" y="970"/>
              <a:ext cx="12" cy="7"/>
            </a:xfrm>
            <a:custGeom>
              <a:avLst/>
              <a:gdLst>
                <a:gd name="T0" fmla="*/ 12 w 12"/>
                <a:gd name="T1" fmla="*/ 0 h 7"/>
                <a:gd name="T2" fmla="*/ 12 w 12"/>
                <a:gd name="T3" fmla="*/ 0 h 7"/>
                <a:gd name="T4" fmla="*/ 9 w 12"/>
                <a:gd name="T5" fmla="*/ 4 h 7"/>
                <a:gd name="T6" fmla="*/ 7 w 12"/>
                <a:gd name="T7" fmla="*/ 7 h 7"/>
                <a:gd name="T8" fmla="*/ 7 w 12"/>
                <a:gd name="T9" fmla="*/ 7 h 7"/>
                <a:gd name="T10" fmla="*/ 3 w 12"/>
                <a:gd name="T11" fmla="*/ 7 h 7"/>
                <a:gd name="T12" fmla="*/ 2 w 12"/>
                <a:gd name="T13" fmla="*/ 7 h 7"/>
                <a:gd name="T14" fmla="*/ 0 w 12"/>
                <a:gd name="T15" fmla="*/ 5 h 7"/>
                <a:gd name="T16" fmla="*/ 0 w 12"/>
                <a:gd name="T17" fmla="*/ 5 h 7"/>
                <a:gd name="T18" fmla="*/ 0 w 12"/>
                <a:gd name="T19" fmla="*/ 4 h 7"/>
                <a:gd name="T20" fmla="*/ 0 w 12"/>
                <a:gd name="T21" fmla="*/ 4 h 7"/>
                <a:gd name="T22" fmla="*/ 2 w 12"/>
                <a:gd name="T23" fmla="*/ 0 h 7"/>
                <a:gd name="T24" fmla="*/ 7 w 12"/>
                <a:gd name="T25" fmla="*/ 0 h 7"/>
                <a:gd name="T26" fmla="*/ 12 w 12"/>
                <a:gd name="T27" fmla="*/ 0 h 7"/>
                <a:gd name="T28" fmla="*/ 12 w 12"/>
                <a:gd name="T29" fmla="*/ 0 h 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7"/>
                <a:gd name="T47" fmla="*/ 12 w 12"/>
                <a:gd name="T48" fmla="*/ 7 h 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7">
                  <a:moveTo>
                    <a:pt x="12" y="0"/>
                  </a:moveTo>
                  <a:lnTo>
                    <a:pt x="12" y="0"/>
                  </a:lnTo>
                  <a:lnTo>
                    <a:pt x="9" y="4"/>
                  </a:lnTo>
                  <a:lnTo>
                    <a:pt x="7" y="7"/>
                  </a:lnTo>
                  <a:lnTo>
                    <a:pt x="3" y="7"/>
                  </a:lnTo>
                  <a:lnTo>
                    <a:pt x="2" y="7"/>
                  </a:lnTo>
                  <a:lnTo>
                    <a:pt x="0" y="5"/>
                  </a:lnTo>
                  <a:lnTo>
                    <a:pt x="0" y="4"/>
                  </a:lnTo>
                  <a:lnTo>
                    <a:pt x="2" y="0"/>
                  </a:lnTo>
                  <a:lnTo>
                    <a:pt x="7" y="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20" name="Freeform 30"/>
            <p:cNvSpPr>
              <a:spLocks/>
            </p:cNvSpPr>
            <p:nvPr/>
          </p:nvSpPr>
          <p:spPr bwMode="auto">
            <a:xfrm>
              <a:off x="4984" y="970"/>
              <a:ext cx="5" cy="7"/>
            </a:xfrm>
            <a:custGeom>
              <a:avLst/>
              <a:gdLst>
                <a:gd name="T0" fmla="*/ 0 w 5"/>
                <a:gd name="T1" fmla="*/ 4 h 7"/>
                <a:gd name="T2" fmla="*/ 0 w 5"/>
                <a:gd name="T3" fmla="*/ 4 h 7"/>
                <a:gd name="T4" fmla="*/ 3 w 5"/>
                <a:gd name="T5" fmla="*/ 7 h 7"/>
                <a:gd name="T6" fmla="*/ 3 w 5"/>
                <a:gd name="T7" fmla="*/ 7 h 7"/>
                <a:gd name="T8" fmla="*/ 5 w 5"/>
                <a:gd name="T9" fmla="*/ 5 h 7"/>
                <a:gd name="T10" fmla="*/ 5 w 5"/>
                <a:gd name="T11" fmla="*/ 4 h 7"/>
                <a:gd name="T12" fmla="*/ 5 w 5"/>
                <a:gd name="T13" fmla="*/ 4 h 7"/>
                <a:gd name="T14" fmla="*/ 3 w 5"/>
                <a:gd name="T15" fmla="*/ 0 h 7"/>
                <a:gd name="T16" fmla="*/ 1 w 5"/>
                <a:gd name="T17" fmla="*/ 2 h 7"/>
                <a:gd name="T18" fmla="*/ 1 w 5"/>
                <a:gd name="T19" fmla="*/ 2 h 7"/>
                <a:gd name="T20" fmla="*/ 0 w 5"/>
                <a:gd name="T21" fmla="*/ 2 h 7"/>
                <a:gd name="T22" fmla="*/ 0 w 5"/>
                <a:gd name="T23" fmla="*/ 4 h 7"/>
                <a:gd name="T24" fmla="*/ 0 w 5"/>
                <a:gd name="T25" fmla="*/ 4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
                <a:gd name="T40" fmla="*/ 0 h 7"/>
                <a:gd name="T41" fmla="*/ 5 w 5"/>
                <a:gd name="T42" fmla="*/ 7 h 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 h="7">
                  <a:moveTo>
                    <a:pt x="0" y="4"/>
                  </a:moveTo>
                  <a:lnTo>
                    <a:pt x="0" y="4"/>
                  </a:lnTo>
                  <a:lnTo>
                    <a:pt x="3" y="7"/>
                  </a:lnTo>
                  <a:lnTo>
                    <a:pt x="5" y="5"/>
                  </a:lnTo>
                  <a:lnTo>
                    <a:pt x="5" y="4"/>
                  </a:lnTo>
                  <a:lnTo>
                    <a:pt x="3" y="0"/>
                  </a:lnTo>
                  <a:lnTo>
                    <a:pt x="1" y="2"/>
                  </a:lnTo>
                  <a:lnTo>
                    <a:pt x="0" y="2"/>
                  </a:lnTo>
                  <a:lnTo>
                    <a:pt x="0" y="4"/>
                  </a:lnTo>
                  <a:close/>
                </a:path>
              </a:pathLst>
            </a:custGeom>
            <a:solidFill>
              <a:srgbClr val="441D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21" name="Freeform 31"/>
            <p:cNvSpPr>
              <a:spLocks/>
            </p:cNvSpPr>
            <p:nvPr/>
          </p:nvSpPr>
          <p:spPr bwMode="auto">
            <a:xfrm>
              <a:off x="4980" y="968"/>
              <a:ext cx="14" cy="6"/>
            </a:xfrm>
            <a:custGeom>
              <a:avLst/>
              <a:gdLst>
                <a:gd name="T0" fmla="*/ 14 w 14"/>
                <a:gd name="T1" fmla="*/ 2 h 6"/>
                <a:gd name="T2" fmla="*/ 14 w 14"/>
                <a:gd name="T3" fmla="*/ 2 h 6"/>
                <a:gd name="T4" fmla="*/ 11 w 14"/>
                <a:gd name="T5" fmla="*/ 0 h 6"/>
                <a:gd name="T6" fmla="*/ 5 w 14"/>
                <a:gd name="T7" fmla="*/ 0 h 6"/>
                <a:gd name="T8" fmla="*/ 0 w 14"/>
                <a:gd name="T9" fmla="*/ 4 h 6"/>
                <a:gd name="T10" fmla="*/ 0 w 14"/>
                <a:gd name="T11" fmla="*/ 4 h 6"/>
                <a:gd name="T12" fmla="*/ 0 w 14"/>
                <a:gd name="T13" fmla="*/ 4 h 6"/>
                <a:gd name="T14" fmla="*/ 0 w 14"/>
                <a:gd name="T15" fmla="*/ 6 h 6"/>
                <a:gd name="T16" fmla="*/ 0 w 14"/>
                <a:gd name="T17" fmla="*/ 6 h 6"/>
                <a:gd name="T18" fmla="*/ 4 w 14"/>
                <a:gd name="T19" fmla="*/ 4 h 6"/>
                <a:gd name="T20" fmla="*/ 9 w 14"/>
                <a:gd name="T21" fmla="*/ 2 h 6"/>
                <a:gd name="T22" fmla="*/ 14 w 14"/>
                <a:gd name="T23" fmla="*/ 2 h 6"/>
                <a:gd name="T24" fmla="*/ 14 w 14"/>
                <a:gd name="T25" fmla="*/ 2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
                <a:gd name="T40" fmla="*/ 0 h 6"/>
                <a:gd name="T41" fmla="*/ 14 w 14"/>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 h="6">
                  <a:moveTo>
                    <a:pt x="14" y="2"/>
                  </a:moveTo>
                  <a:lnTo>
                    <a:pt x="14" y="2"/>
                  </a:lnTo>
                  <a:lnTo>
                    <a:pt x="11" y="0"/>
                  </a:lnTo>
                  <a:lnTo>
                    <a:pt x="5" y="0"/>
                  </a:lnTo>
                  <a:lnTo>
                    <a:pt x="0" y="4"/>
                  </a:lnTo>
                  <a:lnTo>
                    <a:pt x="0" y="6"/>
                  </a:lnTo>
                  <a:lnTo>
                    <a:pt x="4" y="4"/>
                  </a:lnTo>
                  <a:lnTo>
                    <a:pt x="9" y="2"/>
                  </a:lnTo>
                  <a:lnTo>
                    <a:pt x="1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22" name="Freeform 32"/>
            <p:cNvSpPr>
              <a:spLocks/>
            </p:cNvSpPr>
            <p:nvPr/>
          </p:nvSpPr>
          <p:spPr bwMode="auto">
            <a:xfrm>
              <a:off x="5008" y="956"/>
              <a:ext cx="21" cy="12"/>
            </a:xfrm>
            <a:custGeom>
              <a:avLst/>
              <a:gdLst>
                <a:gd name="T0" fmla="*/ 21 w 21"/>
                <a:gd name="T1" fmla="*/ 0 h 12"/>
                <a:gd name="T2" fmla="*/ 21 w 21"/>
                <a:gd name="T3" fmla="*/ 0 h 12"/>
                <a:gd name="T4" fmla="*/ 21 w 21"/>
                <a:gd name="T5" fmla="*/ 4 h 12"/>
                <a:gd name="T6" fmla="*/ 18 w 21"/>
                <a:gd name="T7" fmla="*/ 5 h 12"/>
                <a:gd name="T8" fmla="*/ 11 w 21"/>
                <a:gd name="T9" fmla="*/ 9 h 12"/>
                <a:gd name="T10" fmla="*/ 11 w 21"/>
                <a:gd name="T11" fmla="*/ 9 h 12"/>
                <a:gd name="T12" fmla="*/ 5 w 21"/>
                <a:gd name="T13" fmla="*/ 12 h 12"/>
                <a:gd name="T14" fmla="*/ 2 w 21"/>
                <a:gd name="T15" fmla="*/ 12 h 12"/>
                <a:gd name="T16" fmla="*/ 0 w 21"/>
                <a:gd name="T17" fmla="*/ 11 h 12"/>
                <a:gd name="T18" fmla="*/ 0 w 21"/>
                <a:gd name="T19" fmla="*/ 11 h 12"/>
                <a:gd name="T20" fmla="*/ 0 w 21"/>
                <a:gd name="T21" fmla="*/ 7 h 12"/>
                <a:gd name="T22" fmla="*/ 0 w 21"/>
                <a:gd name="T23" fmla="*/ 7 h 12"/>
                <a:gd name="T24" fmla="*/ 5 w 21"/>
                <a:gd name="T25" fmla="*/ 4 h 12"/>
                <a:gd name="T26" fmla="*/ 12 w 21"/>
                <a:gd name="T27" fmla="*/ 2 h 12"/>
                <a:gd name="T28" fmla="*/ 20 w 21"/>
                <a:gd name="T29" fmla="*/ 0 h 12"/>
                <a:gd name="T30" fmla="*/ 21 w 21"/>
                <a:gd name="T31" fmla="*/ 0 h 12"/>
                <a:gd name="T32" fmla="*/ 21 w 21"/>
                <a:gd name="T33" fmla="*/ 0 h 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12"/>
                <a:gd name="T53" fmla="*/ 21 w 21"/>
                <a:gd name="T54" fmla="*/ 12 h 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12">
                  <a:moveTo>
                    <a:pt x="21" y="0"/>
                  </a:moveTo>
                  <a:lnTo>
                    <a:pt x="21" y="0"/>
                  </a:lnTo>
                  <a:lnTo>
                    <a:pt x="21" y="4"/>
                  </a:lnTo>
                  <a:lnTo>
                    <a:pt x="18" y="5"/>
                  </a:lnTo>
                  <a:lnTo>
                    <a:pt x="11" y="9"/>
                  </a:lnTo>
                  <a:lnTo>
                    <a:pt x="5" y="12"/>
                  </a:lnTo>
                  <a:lnTo>
                    <a:pt x="2" y="12"/>
                  </a:lnTo>
                  <a:lnTo>
                    <a:pt x="0" y="11"/>
                  </a:lnTo>
                  <a:lnTo>
                    <a:pt x="0" y="7"/>
                  </a:lnTo>
                  <a:lnTo>
                    <a:pt x="5" y="4"/>
                  </a:lnTo>
                  <a:lnTo>
                    <a:pt x="12" y="2"/>
                  </a:lnTo>
                  <a:lnTo>
                    <a:pt x="20" y="0"/>
                  </a:ln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23" name="Freeform 33"/>
            <p:cNvSpPr>
              <a:spLocks/>
            </p:cNvSpPr>
            <p:nvPr/>
          </p:nvSpPr>
          <p:spPr bwMode="auto">
            <a:xfrm>
              <a:off x="5012" y="960"/>
              <a:ext cx="7" cy="7"/>
            </a:xfrm>
            <a:custGeom>
              <a:avLst/>
              <a:gdLst>
                <a:gd name="T0" fmla="*/ 0 w 7"/>
                <a:gd name="T1" fmla="*/ 5 h 7"/>
                <a:gd name="T2" fmla="*/ 0 w 7"/>
                <a:gd name="T3" fmla="*/ 5 h 7"/>
                <a:gd name="T4" fmla="*/ 1 w 7"/>
                <a:gd name="T5" fmla="*/ 7 h 7"/>
                <a:gd name="T6" fmla="*/ 3 w 7"/>
                <a:gd name="T7" fmla="*/ 7 h 7"/>
                <a:gd name="T8" fmla="*/ 3 w 7"/>
                <a:gd name="T9" fmla="*/ 7 h 7"/>
                <a:gd name="T10" fmla="*/ 5 w 7"/>
                <a:gd name="T11" fmla="*/ 5 h 7"/>
                <a:gd name="T12" fmla="*/ 7 w 7"/>
                <a:gd name="T13" fmla="*/ 1 h 7"/>
                <a:gd name="T14" fmla="*/ 7 w 7"/>
                <a:gd name="T15" fmla="*/ 1 h 7"/>
                <a:gd name="T16" fmla="*/ 3 w 7"/>
                <a:gd name="T17" fmla="*/ 0 h 7"/>
                <a:gd name="T18" fmla="*/ 1 w 7"/>
                <a:gd name="T19" fmla="*/ 1 h 7"/>
                <a:gd name="T20" fmla="*/ 1 w 7"/>
                <a:gd name="T21" fmla="*/ 1 h 7"/>
                <a:gd name="T22" fmla="*/ 0 w 7"/>
                <a:gd name="T23" fmla="*/ 1 h 7"/>
                <a:gd name="T24" fmla="*/ 0 w 7"/>
                <a:gd name="T25" fmla="*/ 5 h 7"/>
                <a:gd name="T26" fmla="*/ 0 w 7"/>
                <a:gd name="T27" fmla="*/ 5 h 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
                <a:gd name="T43" fmla="*/ 0 h 7"/>
                <a:gd name="T44" fmla="*/ 7 w 7"/>
                <a:gd name="T45" fmla="*/ 7 h 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 h="7">
                  <a:moveTo>
                    <a:pt x="0" y="5"/>
                  </a:moveTo>
                  <a:lnTo>
                    <a:pt x="0" y="5"/>
                  </a:lnTo>
                  <a:lnTo>
                    <a:pt x="1" y="7"/>
                  </a:lnTo>
                  <a:lnTo>
                    <a:pt x="3" y="7"/>
                  </a:lnTo>
                  <a:lnTo>
                    <a:pt x="5" y="5"/>
                  </a:lnTo>
                  <a:lnTo>
                    <a:pt x="7" y="1"/>
                  </a:lnTo>
                  <a:lnTo>
                    <a:pt x="3" y="0"/>
                  </a:lnTo>
                  <a:lnTo>
                    <a:pt x="1" y="1"/>
                  </a:lnTo>
                  <a:lnTo>
                    <a:pt x="0" y="1"/>
                  </a:lnTo>
                  <a:lnTo>
                    <a:pt x="0" y="5"/>
                  </a:lnTo>
                  <a:close/>
                </a:path>
              </a:pathLst>
            </a:custGeom>
            <a:solidFill>
              <a:srgbClr val="441D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24" name="Freeform 34"/>
            <p:cNvSpPr>
              <a:spLocks/>
            </p:cNvSpPr>
            <p:nvPr/>
          </p:nvSpPr>
          <p:spPr bwMode="auto">
            <a:xfrm>
              <a:off x="5005" y="956"/>
              <a:ext cx="26" cy="9"/>
            </a:xfrm>
            <a:custGeom>
              <a:avLst/>
              <a:gdLst>
                <a:gd name="T0" fmla="*/ 26 w 26"/>
                <a:gd name="T1" fmla="*/ 0 h 9"/>
                <a:gd name="T2" fmla="*/ 26 w 26"/>
                <a:gd name="T3" fmla="*/ 0 h 9"/>
                <a:gd name="T4" fmla="*/ 19 w 26"/>
                <a:gd name="T5" fmla="*/ 0 h 9"/>
                <a:gd name="T6" fmla="*/ 10 w 26"/>
                <a:gd name="T7" fmla="*/ 2 h 9"/>
                <a:gd name="T8" fmla="*/ 0 w 26"/>
                <a:gd name="T9" fmla="*/ 7 h 9"/>
                <a:gd name="T10" fmla="*/ 0 w 26"/>
                <a:gd name="T11" fmla="*/ 7 h 9"/>
                <a:gd name="T12" fmla="*/ 0 w 26"/>
                <a:gd name="T13" fmla="*/ 9 h 9"/>
                <a:gd name="T14" fmla="*/ 1 w 26"/>
                <a:gd name="T15" fmla="*/ 9 h 9"/>
                <a:gd name="T16" fmla="*/ 1 w 26"/>
                <a:gd name="T17" fmla="*/ 9 h 9"/>
                <a:gd name="T18" fmla="*/ 7 w 26"/>
                <a:gd name="T19" fmla="*/ 5 h 9"/>
                <a:gd name="T20" fmla="*/ 15 w 26"/>
                <a:gd name="T21" fmla="*/ 2 h 9"/>
                <a:gd name="T22" fmla="*/ 26 w 26"/>
                <a:gd name="T23" fmla="*/ 0 h 9"/>
                <a:gd name="T24" fmla="*/ 26 w 26"/>
                <a:gd name="T25" fmla="*/ 0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9"/>
                <a:gd name="T41" fmla="*/ 26 w 26"/>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9">
                  <a:moveTo>
                    <a:pt x="26" y="0"/>
                  </a:moveTo>
                  <a:lnTo>
                    <a:pt x="26" y="0"/>
                  </a:lnTo>
                  <a:lnTo>
                    <a:pt x="19" y="0"/>
                  </a:lnTo>
                  <a:lnTo>
                    <a:pt x="10" y="2"/>
                  </a:lnTo>
                  <a:lnTo>
                    <a:pt x="0" y="7"/>
                  </a:lnTo>
                  <a:lnTo>
                    <a:pt x="0" y="9"/>
                  </a:lnTo>
                  <a:lnTo>
                    <a:pt x="1" y="9"/>
                  </a:lnTo>
                  <a:lnTo>
                    <a:pt x="7" y="5"/>
                  </a:lnTo>
                  <a:lnTo>
                    <a:pt x="1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25" name="Freeform 35"/>
            <p:cNvSpPr>
              <a:spLocks/>
            </p:cNvSpPr>
            <p:nvPr/>
          </p:nvSpPr>
          <p:spPr bwMode="auto">
            <a:xfrm>
              <a:off x="5003" y="991"/>
              <a:ext cx="37" cy="30"/>
            </a:xfrm>
            <a:custGeom>
              <a:avLst/>
              <a:gdLst>
                <a:gd name="T0" fmla="*/ 37 w 37"/>
                <a:gd name="T1" fmla="*/ 0 h 30"/>
                <a:gd name="T2" fmla="*/ 37 w 37"/>
                <a:gd name="T3" fmla="*/ 0 h 30"/>
                <a:gd name="T4" fmla="*/ 25 w 37"/>
                <a:gd name="T5" fmla="*/ 5 h 30"/>
                <a:gd name="T6" fmla="*/ 14 w 37"/>
                <a:gd name="T7" fmla="*/ 11 h 30"/>
                <a:gd name="T8" fmla="*/ 0 w 37"/>
                <a:gd name="T9" fmla="*/ 14 h 30"/>
                <a:gd name="T10" fmla="*/ 0 w 37"/>
                <a:gd name="T11" fmla="*/ 14 h 30"/>
                <a:gd name="T12" fmla="*/ 3 w 37"/>
                <a:gd name="T13" fmla="*/ 20 h 30"/>
                <a:gd name="T14" fmla="*/ 9 w 37"/>
                <a:gd name="T15" fmla="*/ 25 h 30"/>
                <a:gd name="T16" fmla="*/ 14 w 37"/>
                <a:gd name="T17" fmla="*/ 28 h 30"/>
                <a:gd name="T18" fmla="*/ 19 w 37"/>
                <a:gd name="T19" fmla="*/ 30 h 30"/>
                <a:gd name="T20" fmla="*/ 23 w 37"/>
                <a:gd name="T21" fmla="*/ 28 h 30"/>
                <a:gd name="T22" fmla="*/ 25 w 37"/>
                <a:gd name="T23" fmla="*/ 27 h 30"/>
                <a:gd name="T24" fmla="*/ 32 w 37"/>
                <a:gd name="T25" fmla="*/ 18 h 30"/>
                <a:gd name="T26" fmla="*/ 37 w 37"/>
                <a:gd name="T27" fmla="*/ 0 h 30"/>
                <a:gd name="T28" fmla="*/ 37 w 37"/>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
                <a:gd name="T46" fmla="*/ 0 h 30"/>
                <a:gd name="T47" fmla="*/ 37 w 3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 h="30">
                  <a:moveTo>
                    <a:pt x="37" y="0"/>
                  </a:moveTo>
                  <a:lnTo>
                    <a:pt x="37" y="0"/>
                  </a:lnTo>
                  <a:lnTo>
                    <a:pt x="25" y="5"/>
                  </a:lnTo>
                  <a:lnTo>
                    <a:pt x="14" y="11"/>
                  </a:lnTo>
                  <a:lnTo>
                    <a:pt x="0" y="14"/>
                  </a:lnTo>
                  <a:lnTo>
                    <a:pt x="3" y="20"/>
                  </a:lnTo>
                  <a:lnTo>
                    <a:pt x="9" y="25"/>
                  </a:lnTo>
                  <a:lnTo>
                    <a:pt x="14" y="28"/>
                  </a:lnTo>
                  <a:lnTo>
                    <a:pt x="19" y="30"/>
                  </a:lnTo>
                  <a:lnTo>
                    <a:pt x="23" y="28"/>
                  </a:lnTo>
                  <a:lnTo>
                    <a:pt x="25" y="27"/>
                  </a:lnTo>
                  <a:lnTo>
                    <a:pt x="32" y="18"/>
                  </a:lnTo>
                  <a:lnTo>
                    <a:pt x="37" y="0"/>
                  </a:lnTo>
                  <a:close/>
                </a:path>
              </a:pathLst>
            </a:custGeom>
            <a:solidFill>
              <a:srgbClr val="6F513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26" name="Freeform 36"/>
            <p:cNvSpPr>
              <a:spLocks/>
            </p:cNvSpPr>
            <p:nvPr/>
          </p:nvSpPr>
          <p:spPr bwMode="auto">
            <a:xfrm>
              <a:off x="5005" y="995"/>
              <a:ext cx="33" cy="23"/>
            </a:xfrm>
            <a:custGeom>
              <a:avLst/>
              <a:gdLst>
                <a:gd name="T0" fmla="*/ 33 w 33"/>
                <a:gd name="T1" fmla="*/ 0 h 23"/>
                <a:gd name="T2" fmla="*/ 33 w 33"/>
                <a:gd name="T3" fmla="*/ 0 h 23"/>
                <a:gd name="T4" fmla="*/ 23 w 33"/>
                <a:gd name="T5" fmla="*/ 7 h 23"/>
                <a:gd name="T6" fmla="*/ 12 w 33"/>
                <a:gd name="T7" fmla="*/ 10 h 23"/>
                <a:gd name="T8" fmla="*/ 0 w 33"/>
                <a:gd name="T9" fmla="*/ 12 h 23"/>
                <a:gd name="T10" fmla="*/ 0 w 33"/>
                <a:gd name="T11" fmla="*/ 12 h 23"/>
                <a:gd name="T12" fmla="*/ 3 w 33"/>
                <a:gd name="T13" fmla="*/ 16 h 23"/>
                <a:gd name="T14" fmla="*/ 7 w 33"/>
                <a:gd name="T15" fmla="*/ 19 h 23"/>
                <a:gd name="T16" fmla="*/ 12 w 33"/>
                <a:gd name="T17" fmla="*/ 21 h 23"/>
                <a:gd name="T18" fmla="*/ 17 w 33"/>
                <a:gd name="T19" fmla="*/ 23 h 23"/>
                <a:gd name="T20" fmla="*/ 23 w 33"/>
                <a:gd name="T21" fmla="*/ 19 h 23"/>
                <a:gd name="T22" fmla="*/ 28 w 33"/>
                <a:gd name="T23" fmla="*/ 12 h 23"/>
                <a:gd name="T24" fmla="*/ 33 w 33"/>
                <a:gd name="T25" fmla="*/ 0 h 23"/>
                <a:gd name="T26" fmla="*/ 33 w 33"/>
                <a:gd name="T27" fmla="*/ 0 h 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23"/>
                <a:gd name="T44" fmla="*/ 33 w 33"/>
                <a:gd name="T45" fmla="*/ 23 h 2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23">
                  <a:moveTo>
                    <a:pt x="33" y="0"/>
                  </a:moveTo>
                  <a:lnTo>
                    <a:pt x="33" y="0"/>
                  </a:lnTo>
                  <a:lnTo>
                    <a:pt x="23" y="7"/>
                  </a:lnTo>
                  <a:lnTo>
                    <a:pt x="12" y="10"/>
                  </a:lnTo>
                  <a:lnTo>
                    <a:pt x="0" y="12"/>
                  </a:lnTo>
                  <a:lnTo>
                    <a:pt x="3" y="16"/>
                  </a:lnTo>
                  <a:lnTo>
                    <a:pt x="7" y="19"/>
                  </a:lnTo>
                  <a:lnTo>
                    <a:pt x="12" y="21"/>
                  </a:lnTo>
                  <a:lnTo>
                    <a:pt x="17" y="23"/>
                  </a:lnTo>
                  <a:lnTo>
                    <a:pt x="23" y="19"/>
                  </a:lnTo>
                  <a:lnTo>
                    <a:pt x="28" y="12"/>
                  </a:ln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27" name="Freeform 37"/>
            <p:cNvSpPr>
              <a:spLocks/>
            </p:cNvSpPr>
            <p:nvPr/>
          </p:nvSpPr>
          <p:spPr bwMode="auto">
            <a:xfrm>
              <a:off x="5003" y="988"/>
              <a:ext cx="46" cy="51"/>
            </a:xfrm>
            <a:custGeom>
              <a:avLst/>
              <a:gdLst>
                <a:gd name="T0" fmla="*/ 0 w 46"/>
                <a:gd name="T1" fmla="*/ 17 h 51"/>
                <a:gd name="T2" fmla="*/ 0 w 46"/>
                <a:gd name="T3" fmla="*/ 17 h 51"/>
                <a:gd name="T4" fmla="*/ 2 w 46"/>
                <a:gd name="T5" fmla="*/ 19 h 51"/>
                <a:gd name="T6" fmla="*/ 3 w 46"/>
                <a:gd name="T7" fmla="*/ 19 h 51"/>
                <a:gd name="T8" fmla="*/ 3 w 46"/>
                <a:gd name="T9" fmla="*/ 19 h 51"/>
                <a:gd name="T10" fmla="*/ 10 w 46"/>
                <a:gd name="T11" fmla="*/ 16 h 51"/>
                <a:gd name="T12" fmla="*/ 10 w 46"/>
                <a:gd name="T13" fmla="*/ 16 h 51"/>
                <a:gd name="T14" fmla="*/ 16 w 46"/>
                <a:gd name="T15" fmla="*/ 14 h 51"/>
                <a:gd name="T16" fmla="*/ 40 w 46"/>
                <a:gd name="T17" fmla="*/ 5 h 51"/>
                <a:gd name="T18" fmla="*/ 40 w 46"/>
                <a:gd name="T19" fmla="*/ 5 h 51"/>
                <a:gd name="T20" fmla="*/ 40 w 46"/>
                <a:gd name="T21" fmla="*/ 5 h 51"/>
                <a:gd name="T22" fmla="*/ 42 w 46"/>
                <a:gd name="T23" fmla="*/ 8 h 51"/>
                <a:gd name="T24" fmla="*/ 40 w 46"/>
                <a:gd name="T25" fmla="*/ 19 h 51"/>
                <a:gd name="T26" fmla="*/ 39 w 46"/>
                <a:gd name="T27" fmla="*/ 33 h 51"/>
                <a:gd name="T28" fmla="*/ 26 w 46"/>
                <a:gd name="T29" fmla="*/ 40 h 51"/>
                <a:gd name="T30" fmla="*/ 23 w 46"/>
                <a:gd name="T31" fmla="*/ 38 h 51"/>
                <a:gd name="T32" fmla="*/ 19 w 46"/>
                <a:gd name="T33" fmla="*/ 42 h 51"/>
                <a:gd name="T34" fmla="*/ 17 w 46"/>
                <a:gd name="T35" fmla="*/ 44 h 51"/>
                <a:gd name="T36" fmla="*/ 12 w 46"/>
                <a:gd name="T37" fmla="*/ 38 h 51"/>
                <a:gd name="T38" fmla="*/ 16 w 46"/>
                <a:gd name="T39" fmla="*/ 51 h 51"/>
                <a:gd name="T40" fmla="*/ 23 w 46"/>
                <a:gd name="T41" fmla="*/ 51 h 51"/>
                <a:gd name="T42" fmla="*/ 35 w 46"/>
                <a:gd name="T43" fmla="*/ 42 h 51"/>
                <a:gd name="T44" fmla="*/ 35 w 46"/>
                <a:gd name="T45" fmla="*/ 42 h 51"/>
                <a:gd name="T46" fmla="*/ 40 w 46"/>
                <a:gd name="T47" fmla="*/ 38 h 51"/>
                <a:gd name="T48" fmla="*/ 46 w 46"/>
                <a:gd name="T49" fmla="*/ 35 h 51"/>
                <a:gd name="T50" fmla="*/ 46 w 46"/>
                <a:gd name="T51" fmla="*/ 0 h 51"/>
                <a:gd name="T52" fmla="*/ 46 w 46"/>
                <a:gd name="T53" fmla="*/ 0 h 51"/>
                <a:gd name="T54" fmla="*/ 26 w 46"/>
                <a:gd name="T55" fmla="*/ 5 h 51"/>
                <a:gd name="T56" fmla="*/ 10 w 46"/>
                <a:gd name="T57" fmla="*/ 10 h 51"/>
                <a:gd name="T58" fmla="*/ 0 w 46"/>
                <a:gd name="T59" fmla="*/ 17 h 51"/>
                <a:gd name="T60" fmla="*/ 0 w 46"/>
                <a:gd name="T61" fmla="*/ 17 h 5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6"/>
                <a:gd name="T94" fmla="*/ 0 h 51"/>
                <a:gd name="T95" fmla="*/ 46 w 46"/>
                <a:gd name="T96" fmla="*/ 51 h 5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6" h="51">
                  <a:moveTo>
                    <a:pt x="0" y="17"/>
                  </a:moveTo>
                  <a:lnTo>
                    <a:pt x="0" y="17"/>
                  </a:lnTo>
                  <a:lnTo>
                    <a:pt x="2" y="19"/>
                  </a:lnTo>
                  <a:lnTo>
                    <a:pt x="3" y="19"/>
                  </a:lnTo>
                  <a:lnTo>
                    <a:pt x="10" y="16"/>
                  </a:lnTo>
                  <a:lnTo>
                    <a:pt x="16" y="14"/>
                  </a:lnTo>
                  <a:lnTo>
                    <a:pt x="40" y="5"/>
                  </a:lnTo>
                  <a:lnTo>
                    <a:pt x="42" y="8"/>
                  </a:lnTo>
                  <a:lnTo>
                    <a:pt x="40" y="19"/>
                  </a:lnTo>
                  <a:lnTo>
                    <a:pt x="39" y="33"/>
                  </a:lnTo>
                  <a:lnTo>
                    <a:pt x="26" y="40"/>
                  </a:lnTo>
                  <a:lnTo>
                    <a:pt x="23" y="38"/>
                  </a:lnTo>
                  <a:lnTo>
                    <a:pt x="19" y="42"/>
                  </a:lnTo>
                  <a:lnTo>
                    <a:pt x="17" y="44"/>
                  </a:lnTo>
                  <a:lnTo>
                    <a:pt x="12" y="38"/>
                  </a:lnTo>
                  <a:lnTo>
                    <a:pt x="16" y="51"/>
                  </a:lnTo>
                  <a:lnTo>
                    <a:pt x="23" y="51"/>
                  </a:lnTo>
                  <a:lnTo>
                    <a:pt x="35" y="42"/>
                  </a:lnTo>
                  <a:lnTo>
                    <a:pt x="40" y="38"/>
                  </a:lnTo>
                  <a:lnTo>
                    <a:pt x="46" y="35"/>
                  </a:lnTo>
                  <a:lnTo>
                    <a:pt x="46" y="0"/>
                  </a:lnTo>
                  <a:lnTo>
                    <a:pt x="26" y="5"/>
                  </a:lnTo>
                  <a:lnTo>
                    <a:pt x="10" y="1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28" name="Freeform 38"/>
            <p:cNvSpPr>
              <a:spLocks/>
            </p:cNvSpPr>
            <p:nvPr/>
          </p:nvSpPr>
          <p:spPr bwMode="auto">
            <a:xfrm>
              <a:off x="5001" y="947"/>
              <a:ext cx="60" cy="28"/>
            </a:xfrm>
            <a:custGeom>
              <a:avLst/>
              <a:gdLst>
                <a:gd name="T0" fmla="*/ 4 w 60"/>
                <a:gd name="T1" fmla="*/ 9 h 28"/>
                <a:gd name="T2" fmla="*/ 4 w 60"/>
                <a:gd name="T3" fmla="*/ 9 h 28"/>
                <a:gd name="T4" fmla="*/ 4 w 60"/>
                <a:gd name="T5" fmla="*/ 9 h 28"/>
                <a:gd name="T6" fmla="*/ 9 w 60"/>
                <a:gd name="T7" fmla="*/ 7 h 28"/>
                <a:gd name="T8" fmla="*/ 19 w 60"/>
                <a:gd name="T9" fmla="*/ 2 h 28"/>
                <a:gd name="T10" fmla="*/ 19 w 60"/>
                <a:gd name="T11" fmla="*/ 2 h 28"/>
                <a:gd name="T12" fmla="*/ 23 w 60"/>
                <a:gd name="T13" fmla="*/ 2 h 28"/>
                <a:gd name="T14" fmla="*/ 27 w 60"/>
                <a:gd name="T15" fmla="*/ 2 h 28"/>
                <a:gd name="T16" fmla="*/ 34 w 60"/>
                <a:gd name="T17" fmla="*/ 6 h 28"/>
                <a:gd name="T18" fmla="*/ 34 w 60"/>
                <a:gd name="T19" fmla="*/ 6 h 28"/>
                <a:gd name="T20" fmla="*/ 60 w 60"/>
                <a:gd name="T21" fmla="*/ 0 h 28"/>
                <a:gd name="T22" fmla="*/ 60 w 60"/>
                <a:gd name="T23" fmla="*/ 0 h 28"/>
                <a:gd name="T24" fmla="*/ 60 w 60"/>
                <a:gd name="T25" fmla="*/ 0 h 28"/>
                <a:gd name="T26" fmla="*/ 60 w 60"/>
                <a:gd name="T27" fmla="*/ 2 h 28"/>
                <a:gd name="T28" fmla="*/ 60 w 60"/>
                <a:gd name="T29" fmla="*/ 2 h 28"/>
                <a:gd name="T30" fmla="*/ 35 w 60"/>
                <a:gd name="T31" fmla="*/ 9 h 28"/>
                <a:gd name="T32" fmla="*/ 35 w 60"/>
                <a:gd name="T33" fmla="*/ 9 h 28"/>
                <a:gd name="T34" fmla="*/ 35 w 60"/>
                <a:gd name="T35" fmla="*/ 11 h 28"/>
                <a:gd name="T36" fmla="*/ 34 w 60"/>
                <a:gd name="T37" fmla="*/ 13 h 28"/>
                <a:gd name="T38" fmla="*/ 30 w 60"/>
                <a:gd name="T39" fmla="*/ 18 h 28"/>
                <a:gd name="T40" fmla="*/ 30 w 60"/>
                <a:gd name="T41" fmla="*/ 18 h 28"/>
                <a:gd name="T42" fmla="*/ 23 w 60"/>
                <a:gd name="T43" fmla="*/ 23 h 28"/>
                <a:gd name="T44" fmla="*/ 18 w 60"/>
                <a:gd name="T45" fmla="*/ 27 h 28"/>
                <a:gd name="T46" fmla="*/ 9 w 60"/>
                <a:gd name="T47" fmla="*/ 28 h 28"/>
                <a:gd name="T48" fmla="*/ 9 w 60"/>
                <a:gd name="T49" fmla="*/ 28 h 28"/>
                <a:gd name="T50" fmla="*/ 5 w 60"/>
                <a:gd name="T51" fmla="*/ 28 h 28"/>
                <a:gd name="T52" fmla="*/ 4 w 60"/>
                <a:gd name="T53" fmla="*/ 27 h 28"/>
                <a:gd name="T54" fmla="*/ 2 w 60"/>
                <a:gd name="T55" fmla="*/ 23 h 28"/>
                <a:gd name="T56" fmla="*/ 2 w 60"/>
                <a:gd name="T57" fmla="*/ 23 h 28"/>
                <a:gd name="T58" fmla="*/ 2 w 60"/>
                <a:gd name="T59" fmla="*/ 23 h 28"/>
                <a:gd name="T60" fmla="*/ 4 w 60"/>
                <a:gd name="T61" fmla="*/ 27 h 28"/>
                <a:gd name="T62" fmla="*/ 9 w 60"/>
                <a:gd name="T63" fmla="*/ 27 h 28"/>
                <a:gd name="T64" fmla="*/ 9 w 60"/>
                <a:gd name="T65" fmla="*/ 27 h 28"/>
                <a:gd name="T66" fmla="*/ 16 w 60"/>
                <a:gd name="T67" fmla="*/ 25 h 28"/>
                <a:gd name="T68" fmla="*/ 23 w 60"/>
                <a:gd name="T69" fmla="*/ 23 h 28"/>
                <a:gd name="T70" fmla="*/ 30 w 60"/>
                <a:gd name="T71" fmla="*/ 18 h 28"/>
                <a:gd name="T72" fmla="*/ 30 w 60"/>
                <a:gd name="T73" fmla="*/ 18 h 28"/>
                <a:gd name="T74" fmla="*/ 34 w 60"/>
                <a:gd name="T75" fmla="*/ 13 h 28"/>
                <a:gd name="T76" fmla="*/ 34 w 60"/>
                <a:gd name="T77" fmla="*/ 11 h 28"/>
                <a:gd name="T78" fmla="*/ 34 w 60"/>
                <a:gd name="T79" fmla="*/ 7 h 28"/>
                <a:gd name="T80" fmla="*/ 34 w 60"/>
                <a:gd name="T81" fmla="*/ 7 h 28"/>
                <a:gd name="T82" fmla="*/ 32 w 60"/>
                <a:gd name="T83" fmla="*/ 6 h 28"/>
                <a:gd name="T84" fmla="*/ 28 w 60"/>
                <a:gd name="T85" fmla="*/ 2 h 28"/>
                <a:gd name="T86" fmla="*/ 25 w 60"/>
                <a:gd name="T87" fmla="*/ 2 h 28"/>
                <a:gd name="T88" fmla="*/ 21 w 60"/>
                <a:gd name="T89" fmla="*/ 2 h 28"/>
                <a:gd name="T90" fmla="*/ 21 w 60"/>
                <a:gd name="T91" fmla="*/ 2 h 28"/>
                <a:gd name="T92" fmla="*/ 5 w 60"/>
                <a:gd name="T93" fmla="*/ 11 h 28"/>
                <a:gd name="T94" fmla="*/ 5 w 60"/>
                <a:gd name="T95" fmla="*/ 11 h 28"/>
                <a:gd name="T96" fmla="*/ 5 w 60"/>
                <a:gd name="T97" fmla="*/ 11 h 28"/>
                <a:gd name="T98" fmla="*/ 2 w 60"/>
                <a:gd name="T99" fmla="*/ 13 h 28"/>
                <a:gd name="T100" fmla="*/ 0 w 60"/>
                <a:gd name="T101" fmla="*/ 14 h 28"/>
                <a:gd name="T102" fmla="*/ 0 w 60"/>
                <a:gd name="T103" fmla="*/ 20 h 28"/>
                <a:gd name="T104" fmla="*/ 0 w 60"/>
                <a:gd name="T105" fmla="*/ 20 h 28"/>
                <a:gd name="T106" fmla="*/ 2 w 60"/>
                <a:gd name="T107" fmla="*/ 23 h 28"/>
                <a:gd name="T108" fmla="*/ 2 w 60"/>
                <a:gd name="T109" fmla="*/ 23 h 28"/>
                <a:gd name="T110" fmla="*/ 2 w 60"/>
                <a:gd name="T111" fmla="*/ 23 h 28"/>
                <a:gd name="T112" fmla="*/ 0 w 60"/>
                <a:gd name="T113" fmla="*/ 20 h 28"/>
                <a:gd name="T114" fmla="*/ 0 w 60"/>
                <a:gd name="T115" fmla="*/ 20 h 28"/>
                <a:gd name="T116" fmla="*/ 0 w 60"/>
                <a:gd name="T117" fmla="*/ 14 h 28"/>
                <a:gd name="T118" fmla="*/ 2 w 60"/>
                <a:gd name="T119" fmla="*/ 11 h 28"/>
                <a:gd name="T120" fmla="*/ 4 w 60"/>
                <a:gd name="T121" fmla="*/ 9 h 28"/>
                <a:gd name="T122" fmla="*/ 4 w 60"/>
                <a:gd name="T123" fmla="*/ 9 h 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0"/>
                <a:gd name="T187" fmla="*/ 0 h 28"/>
                <a:gd name="T188" fmla="*/ 60 w 60"/>
                <a:gd name="T189" fmla="*/ 28 h 2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0" h="28">
                  <a:moveTo>
                    <a:pt x="4" y="9"/>
                  </a:moveTo>
                  <a:lnTo>
                    <a:pt x="4" y="9"/>
                  </a:lnTo>
                  <a:lnTo>
                    <a:pt x="9" y="7"/>
                  </a:lnTo>
                  <a:lnTo>
                    <a:pt x="19" y="2"/>
                  </a:lnTo>
                  <a:lnTo>
                    <a:pt x="23" y="2"/>
                  </a:lnTo>
                  <a:lnTo>
                    <a:pt x="27" y="2"/>
                  </a:lnTo>
                  <a:lnTo>
                    <a:pt x="34" y="6"/>
                  </a:lnTo>
                  <a:lnTo>
                    <a:pt x="60" y="0"/>
                  </a:lnTo>
                  <a:lnTo>
                    <a:pt x="60" y="2"/>
                  </a:lnTo>
                  <a:lnTo>
                    <a:pt x="35" y="9"/>
                  </a:lnTo>
                  <a:lnTo>
                    <a:pt x="35" y="11"/>
                  </a:lnTo>
                  <a:lnTo>
                    <a:pt x="34" y="13"/>
                  </a:lnTo>
                  <a:lnTo>
                    <a:pt x="30" y="18"/>
                  </a:lnTo>
                  <a:lnTo>
                    <a:pt x="23" y="23"/>
                  </a:lnTo>
                  <a:lnTo>
                    <a:pt x="18" y="27"/>
                  </a:lnTo>
                  <a:lnTo>
                    <a:pt x="9" y="28"/>
                  </a:lnTo>
                  <a:lnTo>
                    <a:pt x="5" y="28"/>
                  </a:lnTo>
                  <a:lnTo>
                    <a:pt x="4" y="27"/>
                  </a:lnTo>
                  <a:lnTo>
                    <a:pt x="2" y="23"/>
                  </a:lnTo>
                  <a:lnTo>
                    <a:pt x="4" y="27"/>
                  </a:lnTo>
                  <a:lnTo>
                    <a:pt x="9" y="27"/>
                  </a:lnTo>
                  <a:lnTo>
                    <a:pt x="16" y="25"/>
                  </a:lnTo>
                  <a:lnTo>
                    <a:pt x="23" y="23"/>
                  </a:lnTo>
                  <a:lnTo>
                    <a:pt x="30" y="18"/>
                  </a:lnTo>
                  <a:lnTo>
                    <a:pt x="34" y="13"/>
                  </a:lnTo>
                  <a:lnTo>
                    <a:pt x="34" y="11"/>
                  </a:lnTo>
                  <a:lnTo>
                    <a:pt x="34" y="7"/>
                  </a:lnTo>
                  <a:lnTo>
                    <a:pt x="32" y="6"/>
                  </a:lnTo>
                  <a:lnTo>
                    <a:pt x="28" y="2"/>
                  </a:lnTo>
                  <a:lnTo>
                    <a:pt x="25" y="2"/>
                  </a:lnTo>
                  <a:lnTo>
                    <a:pt x="21" y="2"/>
                  </a:lnTo>
                  <a:lnTo>
                    <a:pt x="5" y="11"/>
                  </a:lnTo>
                  <a:lnTo>
                    <a:pt x="2" y="13"/>
                  </a:lnTo>
                  <a:lnTo>
                    <a:pt x="0" y="14"/>
                  </a:lnTo>
                  <a:lnTo>
                    <a:pt x="0" y="20"/>
                  </a:lnTo>
                  <a:lnTo>
                    <a:pt x="2" y="23"/>
                  </a:lnTo>
                  <a:lnTo>
                    <a:pt x="0" y="20"/>
                  </a:lnTo>
                  <a:lnTo>
                    <a:pt x="0" y="14"/>
                  </a:lnTo>
                  <a:lnTo>
                    <a:pt x="2" y="11"/>
                  </a:lnTo>
                  <a:lnTo>
                    <a:pt x="4"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29" name="Rectangle 39"/>
            <p:cNvSpPr>
              <a:spLocks noChangeArrowheads="1"/>
            </p:cNvSpPr>
            <p:nvPr/>
          </p:nvSpPr>
          <p:spPr bwMode="auto">
            <a:xfrm>
              <a:off x="5003" y="970"/>
              <a:ext cx="1"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30" name="Freeform 40"/>
            <p:cNvSpPr>
              <a:spLocks/>
            </p:cNvSpPr>
            <p:nvPr/>
          </p:nvSpPr>
          <p:spPr bwMode="auto">
            <a:xfrm>
              <a:off x="5056" y="935"/>
              <a:ext cx="12" cy="25"/>
            </a:xfrm>
            <a:custGeom>
              <a:avLst/>
              <a:gdLst>
                <a:gd name="T0" fmla="*/ 0 w 12"/>
                <a:gd name="T1" fmla="*/ 16 h 25"/>
                <a:gd name="T2" fmla="*/ 0 w 12"/>
                <a:gd name="T3" fmla="*/ 16 h 25"/>
                <a:gd name="T4" fmla="*/ 0 w 12"/>
                <a:gd name="T5" fmla="*/ 12 h 25"/>
                <a:gd name="T6" fmla="*/ 0 w 12"/>
                <a:gd name="T7" fmla="*/ 5 h 25"/>
                <a:gd name="T8" fmla="*/ 1 w 12"/>
                <a:gd name="T9" fmla="*/ 4 h 25"/>
                <a:gd name="T10" fmla="*/ 3 w 12"/>
                <a:gd name="T11" fmla="*/ 0 h 25"/>
                <a:gd name="T12" fmla="*/ 7 w 12"/>
                <a:gd name="T13" fmla="*/ 0 h 25"/>
                <a:gd name="T14" fmla="*/ 10 w 12"/>
                <a:gd name="T15" fmla="*/ 0 h 25"/>
                <a:gd name="T16" fmla="*/ 10 w 12"/>
                <a:gd name="T17" fmla="*/ 0 h 25"/>
                <a:gd name="T18" fmla="*/ 12 w 12"/>
                <a:gd name="T19" fmla="*/ 4 h 25"/>
                <a:gd name="T20" fmla="*/ 12 w 12"/>
                <a:gd name="T21" fmla="*/ 12 h 25"/>
                <a:gd name="T22" fmla="*/ 12 w 12"/>
                <a:gd name="T23" fmla="*/ 12 h 25"/>
                <a:gd name="T24" fmla="*/ 10 w 12"/>
                <a:gd name="T25" fmla="*/ 19 h 25"/>
                <a:gd name="T26" fmla="*/ 8 w 12"/>
                <a:gd name="T27" fmla="*/ 23 h 25"/>
                <a:gd name="T28" fmla="*/ 5 w 12"/>
                <a:gd name="T29" fmla="*/ 25 h 25"/>
                <a:gd name="T30" fmla="*/ 1 w 12"/>
                <a:gd name="T31" fmla="*/ 23 h 25"/>
                <a:gd name="T32" fmla="*/ 0 w 12"/>
                <a:gd name="T33" fmla="*/ 16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
                <a:gd name="T52" fmla="*/ 0 h 25"/>
                <a:gd name="T53" fmla="*/ 12 w 12"/>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 h="25">
                  <a:moveTo>
                    <a:pt x="0" y="16"/>
                  </a:moveTo>
                  <a:lnTo>
                    <a:pt x="0" y="16"/>
                  </a:lnTo>
                  <a:lnTo>
                    <a:pt x="0" y="12"/>
                  </a:lnTo>
                  <a:lnTo>
                    <a:pt x="0" y="5"/>
                  </a:lnTo>
                  <a:lnTo>
                    <a:pt x="1" y="4"/>
                  </a:lnTo>
                  <a:lnTo>
                    <a:pt x="3" y="0"/>
                  </a:lnTo>
                  <a:lnTo>
                    <a:pt x="7" y="0"/>
                  </a:lnTo>
                  <a:lnTo>
                    <a:pt x="10" y="0"/>
                  </a:lnTo>
                  <a:lnTo>
                    <a:pt x="12" y="4"/>
                  </a:lnTo>
                  <a:lnTo>
                    <a:pt x="12" y="12"/>
                  </a:lnTo>
                  <a:lnTo>
                    <a:pt x="10" y="19"/>
                  </a:lnTo>
                  <a:lnTo>
                    <a:pt x="8" y="23"/>
                  </a:lnTo>
                  <a:lnTo>
                    <a:pt x="5" y="25"/>
                  </a:lnTo>
                  <a:lnTo>
                    <a:pt x="1" y="23"/>
                  </a:lnTo>
                  <a:lnTo>
                    <a:pt x="0" y="16"/>
                  </a:lnTo>
                  <a:close/>
                </a:path>
              </a:pathLst>
            </a:custGeom>
            <a:solidFill>
              <a:srgbClr val="6F513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31" name="Freeform 41"/>
            <p:cNvSpPr>
              <a:spLocks/>
            </p:cNvSpPr>
            <p:nvPr/>
          </p:nvSpPr>
          <p:spPr bwMode="auto">
            <a:xfrm>
              <a:off x="5056" y="937"/>
              <a:ext cx="10" cy="23"/>
            </a:xfrm>
            <a:custGeom>
              <a:avLst/>
              <a:gdLst>
                <a:gd name="T0" fmla="*/ 0 w 10"/>
                <a:gd name="T1" fmla="*/ 14 h 23"/>
                <a:gd name="T2" fmla="*/ 0 w 10"/>
                <a:gd name="T3" fmla="*/ 14 h 23"/>
                <a:gd name="T4" fmla="*/ 0 w 10"/>
                <a:gd name="T5" fmla="*/ 10 h 23"/>
                <a:gd name="T6" fmla="*/ 0 w 10"/>
                <a:gd name="T7" fmla="*/ 5 h 23"/>
                <a:gd name="T8" fmla="*/ 1 w 10"/>
                <a:gd name="T9" fmla="*/ 3 h 23"/>
                <a:gd name="T10" fmla="*/ 3 w 10"/>
                <a:gd name="T11" fmla="*/ 0 h 23"/>
                <a:gd name="T12" fmla="*/ 5 w 10"/>
                <a:gd name="T13" fmla="*/ 0 h 23"/>
                <a:gd name="T14" fmla="*/ 10 w 10"/>
                <a:gd name="T15" fmla="*/ 2 h 23"/>
                <a:gd name="T16" fmla="*/ 10 w 10"/>
                <a:gd name="T17" fmla="*/ 2 h 23"/>
                <a:gd name="T18" fmla="*/ 10 w 10"/>
                <a:gd name="T19" fmla="*/ 3 h 23"/>
                <a:gd name="T20" fmla="*/ 10 w 10"/>
                <a:gd name="T21" fmla="*/ 5 h 23"/>
                <a:gd name="T22" fmla="*/ 10 w 10"/>
                <a:gd name="T23" fmla="*/ 12 h 23"/>
                <a:gd name="T24" fmla="*/ 10 w 10"/>
                <a:gd name="T25" fmla="*/ 12 h 23"/>
                <a:gd name="T26" fmla="*/ 7 w 10"/>
                <a:gd name="T27" fmla="*/ 19 h 23"/>
                <a:gd name="T28" fmla="*/ 5 w 10"/>
                <a:gd name="T29" fmla="*/ 23 h 23"/>
                <a:gd name="T30" fmla="*/ 3 w 10"/>
                <a:gd name="T31" fmla="*/ 23 h 23"/>
                <a:gd name="T32" fmla="*/ 1 w 10"/>
                <a:gd name="T33" fmla="*/ 23 h 23"/>
                <a:gd name="T34" fmla="*/ 0 w 10"/>
                <a:gd name="T35" fmla="*/ 14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
                <a:gd name="T55" fmla="*/ 0 h 23"/>
                <a:gd name="T56" fmla="*/ 10 w 10"/>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 h="23">
                  <a:moveTo>
                    <a:pt x="0" y="14"/>
                  </a:moveTo>
                  <a:lnTo>
                    <a:pt x="0" y="14"/>
                  </a:lnTo>
                  <a:lnTo>
                    <a:pt x="0" y="10"/>
                  </a:lnTo>
                  <a:lnTo>
                    <a:pt x="0" y="5"/>
                  </a:lnTo>
                  <a:lnTo>
                    <a:pt x="1" y="3"/>
                  </a:lnTo>
                  <a:lnTo>
                    <a:pt x="3" y="0"/>
                  </a:lnTo>
                  <a:lnTo>
                    <a:pt x="5" y="0"/>
                  </a:lnTo>
                  <a:lnTo>
                    <a:pt x="10" y="2"/>
                  </a:lnTo>
                  <a:lnTo>
                    <a:pt x="10" y="3"/>
                  </a:lnTo>
                  <a:lnTo>
                    <a:pt x="10" y="5"/>
                  </a:lnTo>
                  <a:lnTo>
                    <a:pt x="10" y="12"/>
                  </a:lnTo>
                  <a:lnTo>
                    <a:pt x="7" y="19"/>
                  </a:lnTo>
                  <a:lnTo>
                    <a:pt x="5" y="23"/>
                  </a:lnTo>
                  <a:lnTo>
                    <a:pt x="3" y="23"/>
                  </a:lnTo>
                  <a:lnTo>
                    <a:pt x="1" y="23"/>
                  </a:lnTo>
                  <a:lnTo>
                    <a:pt x="0" y="14"/>
                  </a:lnTo>
                  <a:close/>
                </a:path>
              </a:pathLst>
            </a:custGeom>
            <a:solidFill>
              <a:srgbClr val="A17A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32" name="Freeform 42"/>
            <p:cNvSpPr>
              <a:spLocks/>
            </p:cNvSpPr>
            <p:nvPr/>
          </p:nvSpPr>
          <p:spPr bwMode="auto">
            <a:xfrm>
              <a:off x="5057" y="940"/>
              <a:ext cx="9" cy="16"/>
            </a:xfrm>
            <a:custGeom>
              <a:avLst/>
              <a:gdLst>
                <a:gd name="T0" fmla="*/ 7 w 9"/>
                <a:gd name="T1" fmla="*/ 0 h 16"/>
                <a:gd name="T2" fmla="*/ 7 w 9"/>
                <a:gd name="T3" fmla="*/ 0 h 16"/>
                <a:gd name="T4" fmla="*/ 4 w 9"/>
                <a:gd name="T5" fmla="*/ 0 h 16"/>
                <a:gd name="T6" fmla="*/ 2 w 9"/>
                <a:gd name="T7" fmla="*/ 2 h 16"/>
                <a:gd name="T8" fmla="*/ 2 w 9"/>
                <a:gd name="T9" fmla="*/ 2 h 16"/>
                <a:gd name="T10" fmla="*/ 0 w 9"/>
                <a:gd name="T11" fmla="*/ 7 h 16"/>
                <a:gd name="T12" fmla="*/ 2 w 9"/>
                <a:gd name="T13" fmla="*/ 14 h 16"/>
                <a:gd name="T14" fmla="*/ 2 w 9"/>
                <a:gd name="T15" fmla="*/ 14 h 16"/>
                <a:gd name="T16" fmla="*/ 2 w 9"/>
                <a:gd name="T17" fmla="*/ 16 h 16"/>
                <a:gd name="T18" fmla="*/ 2 w 9"/>
                <a:gd name="T19" fmla="*/ 16 h 16"/>
                <a:gd name="T20" fmla="*/ 2 w 9"/>
                <a:gd name="T21" fmla="*/ 14 h 16"/>
                <a:gd name="T22" fmla="*/ 2 w 9"/>
                <a:gd name="T23" fmla="*/ 14 h 16"/>
                <a:gd name="T24" fmla="*/ 2 w 9"/>
                <a:gd name="T25" fmla="*/ 9 h 16"/>
                <a:gd name="T26" fmla="*/ 2 w 9"/>
                <a:gd name="T27" fmla="*/ 4 h 16"/>
                <a:gd name="T28" fmla="*/ 2 w 9"/>
                <a:gd name="T29" fmla="*/ 4 h 16"/>
                <a:gd name="T30" fmla="*/ 6 w 9"/>
                <a:gd name="T31" fmla="*/ 2 h 16"/>
                <a:gd name="T32" fmla="*/ 9 w 9"/>
                <a:gd name="T33" fmla="*/ 2 h 16"/>
                <a:gd name="T34" fmla="*/ 9 w 9"/>
                <a:gd name="T35" fmla="*/ 2 h 16"/>
                <a:gd name="T36" fmla="*/ 9 w 9"/>
                <a:gd name="T37" fmla="*/ 2 h 16"/>
                <a:gd name="T38" fmla="*/ 9 w 9"/>
                <a:gd name="T39" fmla="*/ 2 h 16"/>
                <a:gd name="T40" fmla="*/ 7 w 9"/>
                <a:gd name="T41" fmla="*/ 0 h 16"/>
                <a:gd name="T42" fmla="*/ 7 w 9"/>
                <a:gd name="T43" fmla="*/ 0 h 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
                <a:gd name="T67" fmla="*/ 0 h 16"/>
                <a:gd name="T68" fmla="*/ 9 w 9"/>
                <a:gd name="T69" fmla="*/ 16 h 1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 h="16">
                  <a:moveTo>
                    <a:pt x="7" y="0"/>
                  </a:moveTo>
                  <a:lnTo>
                    <a:pt x="7" y="0"/>
                  </a:lnTo>
                  <a:lnTo>
                    <a:pt x="4" y="0"/>
                  </a:lnTo>
                  <a:lnTo>
                    <a:pt x="2" y="2"/>
                  </a:lnTo>
                  <a:lnTo>
                    <a:pt x="0" y="7"/>
                  </a:lnTo>
                  <a:lnTo>
                    <a:pt x="2" y="14"/>
                  </a:lnTo>
                  <a:lnTo>
                    <a:pt x="2" y="16"/>
                  </a:lnTo>
                  <a:lnTo>
                    <a:pt x="2" y="14"/>
                  </a:lnTo>
                  <a:lnTo>
                    <a:pt x="2" y="9"/>
                  </a:lnTo>
                  <a:lnTo>
                    <a:pt x="2" y="4"/>
                  </a:lnTo>
                  <a:lnTo>
                    <a:pt x="6" y="2"/>
                  </a:lnTo>
                  <a:lnTo>
                    <a:pt x="9" y="2"/>
                  </a:lnTo>
                  <a:lnTo>
                    <a:pt x="7" y="0"/>
                  </a:lnTo>
                  <a:close/>
                </a:path>
              </a:pathLst>
            </a:custGeom>
            <a:solidFill>
              <a:srgbClr val="6F513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33" name="Freeform 43"/>
            <p:cNvSpPr>
              <a:spLocks/>
            </p:cNvSpPr>
            <p:nvPr/>
          </p:nvSpPr>
          <p:spPr bwMode="auto">
            <a:xfrm>
              <a:off x="5057" y="949"/>
              <a:ext cx="6" cy="2"/>
            </a:xfrm>
            <a:custGeom>
              <a:avLst/>
              <a:gdLst>
                <a:gd name="T0" fmla="*/ 2 w 6"/>
                <a:gd name="T1" fmla="*/ 2 h 2"/>
                <a:gd name="T2" fmla="*/ 2 w 6"/>
                <a:gd name="T3" fmla="*/ 2 h 2"/>
                <a:gd name="T4" fmla="*/ 4 w 6"/>
                <a:gd name="T5" fmla="*/ 2 h 2"/>
                <a:gd name="T6" fmla="*/ 6 w 6"/>
                <a:gd name="T7" fmla="*/ 2 h 2"/>
                <a:gd name="T8" fmla="*/ 6 w 6"/>
                <a:gd name="T9" fmla="*/ 2 h 2"/>
                <a:gd name="T10" fmla="*/ 6 w 6"/>
                <a:gd name="T11" fmla="*/ 2 h 2"/>
                <a:gd name="T12" fmla="*/ 6 w 6"/>
                <a:gd name="T13" fmla="*/ 2 h 2"/>
                <a:gd name="T14" fmla="*/ 6 w 6"/>
                <a:gd name="T15" fmla="*/ 2 h 2"/>
                <a:gd name="T16" fmla="*/ 6 w 6"/>
                <a:gd name="T17" fmla="*/ 2 h 2"/>
                <a:gd name="T18" fmla="*/ 2 w 6"/>
                <a:gd name="T19" fmla="*/ 0 h 2"/>
                <a:gd name="T20" fmla="*/ 0 w 6"/>
                <a:gd name="T21" fmla="*/ 0 h 2"/>
                <a:gd name="T22" fmla="*/ 0 w 6"/>
                <a:gd name="T23" fmla="*/ 0 h 2"/>
                <a:gd name="T24" fmla="*/ 2 w 6"/>
                <a:gd name="T25" fmla="*/ 2 h 2"/>
                <a:gd name="T26" fmla="*/ 2 w 6"/>
                <a:gd name="T27" fmla="*/ 2 h 2"/>
                <a:gd name="T28" fmla="*/ 2 w 6"/>
                <a:gd name="T29" fmla="*/ 2 h 2"/>
                <a:gd name="T30" fmla="*/ 2 w 6"/>
                <a:gd name="T31" fmla="*/ 2 h 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
                <a:gd name="T49" fmla="*/ 0 h 2"/>
                <a:gd name="T50" fmla="*/ 6 w 6"/>
                <a:gd name="T51" fmla="*/ 2 h 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 h="2">
                  <a:moveTo>
                    <a:pt x="2" y="2"/>
                  </a:moveTo>
                  <a:lnTo>
                    <a:pt x="2" y="2"/>
                  </a:lnTo>
                  <a:lnTo>
                    <a:pt x="4" y="2"/>
                  </a:lnTo>
                  <a:lnTo>
                    <a:pt x="6" y="2"/>
                  </a:lnTo>
                  <a:lnTo>
                    <a:pt x="2" y="0"/>
                  </a:lnTo>
                  <a:lnTo>
                    <a:pt x="0" y="0"/>
                  </a:lnTo>
                  <a:lnTo>
                    <a:pt x="2" y="2"/>
                  </a:lnTo>
                  <a:close/>
                </a:path>
              </a:pathLst>
            </a:custGeom>
            <a:solidFill>
              <a:srgbClr val="6F513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34" name="Freeform 44"/>
            <p:cNvSpPr>
              <a:spLocks/>
            </p:cNvSpPr>
            <p:nvPr/>
          </p:nvSpPr>
          <p:spPr bwMode="auto">
            <a:xfrm>
              <a:off x="4996" y="974"/>
              <a:ext cx="1" cy="1"/>
            </a:xfrm>
            <a:custGeom>
              <a:avLst/>
              <a:gdLst>
                <a:gd name="T0" fmla="*/ 0 w 1"/>
                <a:gd name="T1" fmla="*/ 1 h 1"/>
                <a:gd name="T2" fmla="*/ 0 w 1"/>
                <a:gd name="T3" fmla="*/ 0 h 1"/>
                <a:gd name="T4" fmla="*/ 0 w 1"/>
                <a:gd name="T5" fmla="*/ 0 h 1"/>
                <a:gd name="T6" fmla="*/ 0 w 1"/>
                <a:gd name="T7" fmla="*/ 1 h 1"/>
                <a:gd name="T8" fmla="*/ 0 w 1"/>
                <a:gd name="T9" fmla="*/ 1 h 1"/>
                <a:gd name="T10" fmla="*/ 0 w 1"/>
                <a:gd name="T11" fmla="*/ 1 h 1"/>
                <a:gd name="T12" fmla="*/ 0 60000 65536"/>
                <a:gd name="T13" fmla="*/ 0 60000 65536"/>
                <a:gd name="T14" fmla="*/ 0 60000 65536"/>
                <a:gd name="T15" fmla="*/ 0 60000 65536"/>
                <a:gd name="T16" fmla="*/ 0 60000 65536"/>
                <a:gd name="T17" fmla="*/ 0 60000 65536"/>
                <a:gd name="T18" fmla="*/ 0 w 1"/>
                <a:gd name="T19" fmla="*/ 0 h 1"/>
                <a:gd name="T20" fmla="*/ 1 w 1"/>
                <a:gd name="T21" fmla="*/ 1 h 1"/>
              </a:gdLst>
              <a:ahLst/>
              <a:cxnLst>
                <a:cxn ang="T12">
                  <a:pos x="T0" y="T1"/>
                </a:cxn>
                <a:cxn ang="T13">
                  <a:pos x="T2" y="T3"/>
                </a:cxn>
                <a:cxn ang="T14">
                  <a:pos x="T4" y="T5"/>
                </a:cxn>
                <a:cxn ang="T15">
                  <a:pos x="T6" y="T7"/>
                </a:cxn>
                <a:cxn ang="T16">
                  <a:pos x="T8" y="T9"/>
                </a:cxn>
                <a:cxn ang="T17">
                  <a:pos x="T10" y="T11"/>
                </a:cxn>
              </a:cxnLst>
              <a:rect l="T18" t="T19" r="T20" b="T21"/>
              <a:pathLst>
                <a:path w="1" h="1">
                  <a:moveTo>
                    <a:pt x="0" y="1"/>
                  </a:move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35" name="Freeform 45"/>
            <p:cNvSpPr>
              <a:spLocks/>
            </p:cNvSpPr>
            <p:nvPr/>
          </p:nvSpPr>
          <p:spPr bwMode="auto">
            <a:xfrm>
              <a:off x="4975" y="963"/>
              <a:ext cx="21" cy="19"/>
            </a:xfrm>
            <a:custGeom>
              <a:avLst/>
              <a:gdLst>
                <a:gd name="T0" fmla="*/ 2 w 21"/>
                <a:gd name="T1" fmla="*/ 4 h 19"/>
                <a:gd name="T2" fmla="*/ 2 w 21"/>
                <a:gd name="T3" fmla="*/ 4 h 19"/>
                <a:gd name="T4" fmla="*/ 9 w 21"/>
                <a:gd name="T5" fmla="*/ 2 h 19"/>
                <a:gd name="T6" fmla="*/ 12 w 21"/>
                <a:gd name="T7" fmla="*/ 0 h 19"/>
                <a:gd name="T8" fmla="*/ 12 w 21"/>
                <a:gd name="T9" fmla="*/ 0 h 19"/>
                <a:gd name="T10" fmla="*/ 12 w 21"/>
                <a:gd name="T11" fmla="*/ 0 h 19"/>
                <a:gd name="T12" fmla="*/ 16 w 21"/>
                <a:gd name="T13" fmla="*/ 2 h 19"/>
                <a:gd name="T14" fmla="*/ 19 w 21"/>
                <a:gd name="T15" fmla="*/ 5 h 19"/>
                <a:gd name="T16" fmla="*/ 19 w 21"/>
                <a:gd name="T17" fmla="*/ 5 h 19"/>
                <a:gd name="T18" fmla="*/ 21 w 21"/>
                <a:gd name="T19" fmla="*/ 11 h 19"/>
                <a:gd name="T20" fmla="*/ 21 w 21"/>
                <a:gd name="T21" fmla="*/ 12 h 19"/>
                <a:gd name="T22" fmla="*/ 21 w 21"/>
                <a:gd name="T23" fmla="*/ 12 h 19"/>
                <a:gd name="T24" fmla="*/ 17 w 21"/>
                <a:gd name="T25" fmla="*/ 5 h 19"/>
                <a:gd name="T26" fmla="*/ 17 w 21"/>
                <a:gd name="T27" fmla="*/ 5 h 19"/>
                <a:gd name="T28" fmla="*/ 16 w 21"/>
                <a:gd name="T29" fmla="*/ 2 h 19"/>
                <a:gd name="T30" fmla="*/ 12 w 21"/>
                <a:gd name="T31" fmla="*/ 2 h 19"/>
                <a:gd name="T32" fmla="*/ 12 w 21"/>
                <a:gd name="T33" fmla="*/ 2 h 19"/>
                <a:gd name="T34" fmla="*/ 12 w 21"/>
                <a:gd name="T35" fmla="*/ 2 h 19"/>
                <a:gd name="T36" fmla="*/ 12 w 21"/>
                <a:gd name="T37" fmla="*/ 2 h 19"/>
                <a:gd name="T38" fmla="*/ 3 w 21"/>
                <a:gd name="T39" fmla="*/ 5 h 19"/>
                <a:gd name="T40" fmla="*/ 3 w 21"/>
                <a:gd name="T41" fmla="*/ 5 h 19"/>
                <a:gd name="T42" fmla="*/ 2 w 21"/>
                <a:gd name="T43" fmla="*/ 9 h 19"/>
                <a:gd name="T44" fmla="*/ 2 w 21"/>
                <a:gd name="T45" fmla="*/ 12 h 19"/>
                <a:gd name="T46" fmla="*/ 2 w 21"/>
                <a:gd name="T47" fmla="*/ 12 h 19"/>
                <a:gd name="T48" fmla="*/ 2 w 21"/>
                <a:gd name="T49" fmla="*/ 16 h 19"/>
                <a:gd name="T50" fmla="*/ 3 w 21"/>
                <a:gd name="T51" fmla="*/ 18 h 19"/>
                <a:gd name="T52" fmla="*/ 9 w 21"/>
                <a:gd name="T53" fmla="*/ 19 h 19"/>
                <a:gd name="T54" fmla="*/ 9 w 21"/>
                <a:gd name="T55" fmla="*/ 19 h 19"/>
                <a:gd name="T56" fmla="*/ 14 w 21"/>
                <a:gd name="T57" fmla="*/ 19 h 19"/>
                <a:gd name="T58" fmla="*/ 17 w 21"/>
                <a:gd name="T59" fmla="*/ 18 h 19"/>
                <a:gd name="T60" fmla="*/ 21 w 21"/>
                <a:gd name="T61" fmla="*/ 14 h 19"/>
                <a:gd name="T62" fmla="*/ 21 w 21"/>
                <a:gd name="T63" fmla="*/ 14 h 19"/>
                <a:gd name="T64" fmla="*/ 21 w 21"/>
                <a:gd name="T65" fmla="*/ 12 h 19"/>
                <a:gd name="T66" fmla="*/ 21 w 21"/>
                <a:gd name="T67" fmla="*/ 12 h 19"/>
                <a:gd name="T68" fmla="*/ 21 w 21"/>
                <a:gd name="T69" fmla="*/ 12 h 19"/>
                <a:gd name="T70" fmla="*/ 21 w 21"/>
                <a:gd name="T71" fmla="*/ 16 h 19"/>
                <a:gd name="T72" fmla="*/ 21 w 21"/>
                <a:gd name="T73" fmla="*/ 16 h 19"/>
                <a:gd name="T74" fmla="*/ 17 w 21"/>
                <a:gd name="T75" fmla="*/ 18 h 19"/>
                <a:gd name="T76" fmla="*/ 14 w 21"/>
                <a:gd name="T77" fmla="*/ 19 h 19"/>
                <a:gd name="T78" fmla="*/ 9 w 21"/>
                <a:gd name="T79" fmla="*/ 19 h 19"/>
                <a:gd name="T80" fmla="*/ 9 w 21"/>
                <a:gd name="T81" fmla="*/ 19 h 19"/>
                <a:gd name="T82" fmla="*/ 5 w 21"/>
                <a:gd name="T83" fmla="*/ 19 h 19"/>
                <a:gd name="T84" fmla="*/ 3 w 21"/>
                <a:gd name="T85" fmla="*/ 18 h 19"/>
                <a:gd name="T86" fmla="*/ 0 w 21"/>
                <a:gd name="T87" fmla="*/ 12 h 19"/>
                <a:gd name="T88" fmla="*/ 0 w 21"/>
                <a:gd name="T89" fmla="*/ 12 h 19"/>
                <a:gd name="T90" fmla="*/ 0 w 21"/>
                <a:gd name="T91" fmla="*/ 7 h 19"/>
                <a:gd name="T92" fmla="*/ 2 w 21"/>
                <a:gd name="T93" fmla="*/ 4 h 19"/>
                <a:gd name="T94" fmla="*/ 2 w 21"/>
                <a:gd name="T95" fmla="*/ 4 h 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
                <a:gd name="T145" fmla="*/ 0 h 19"/>
                <a:gd name="T146" fmla="*/ 21 w 21"/>
                <a:gd name="T147" fmla="*/ 19 h 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 h="19">
                  <a:moveTo>
                    <a:pt x="2" y="4"/>
                  </a:moveTo>
                  <a:lnTo>
                    <a:pt x="2" y="4"/>
                  </a:lnTo>
                  <a:lnTo>
                    <a:pt x="9" y="2"/>
                  </a:lnTo>
                  <a:lnTo>
                    <a:pt x="12" y="0"/>
                  </a:lnTo>
                  <a:lnTo>
                    <a:pt x="16" y="2"/>
                  </a:lnTo>
                  <a:lnTo>
                    <a:pt x="19" y="5"/>
                  </a:lnTo>
                  <a:lnTo>
                    <a:pt x="21" y="11"/>
                  </a:lnTo>
                  <a:lnTo>
                    <a:pt x="21" y="12"/>
                  </a:lnTo>
                  <a:lnTo>
                    <a:pt x="17" y="5"/>
                  </a:lnTo>
                  <a:lnTo>
                    <a:pt x="16" y="2"/>
                  </a:lnTo>
                  <a:lnTo>
                    <a:pt x="12" y="2"/>
                  </a:lnTo>
                  <a:lnTo>
                    <a:pt x="3" y="5"/>
                  </a:lnTo>
                  <a:lnTo>
                    <a:pt x="2" y="9"/>
                  </a:lnTo>
                  <a:lnTo>
                    <a:pt x="2" y="12"/>
                  </a:lnTo>
                  <a:lnTo>
                    <a:pt x="2" y="16"/>
                  </a:lnTo>
                  <a:lnTo>
                    <a:pt x="3" y="18"/>
                  </a:lnTo>
                  <a:lnTo>
                    <a:pt x="9" y="19"/>
                  </a:lnTo>
                  <a:lnTo>
                    <a:pt x="14" y="19"/>
                  </a:lnTo>
                  <a:lnTo>
                    <a:pt x="17" y="18"/>
                  </a:lnTo>
                  <a:lnTo>
                    <a:pt x="21" y="14"/>
                  </a:lnTo>
                  <a:lnTo>
                    <a:pt x="21" y="12"/>
                  </a:lnTo>
                  <a:lnTo>
                    <a:pt x="21" y="16"/>
                  </a:lnTo>
                  <a:lnTo>
                    <a:pt x="17" y="18"/>
                  </a:lnTo>
                  <a:lnTo>
                    <a:pt x="14" y="19"/>
                  </a:lnTo>
                  <a:lnTo>
                    <a:pt x="9" y="19"/>
                  </a:lnTo>
                  <a:lnTo>
                    <a:pt x="5" y="19"/>
                  </a:lnTo>
                  <a:lnTo>
                    <a:pt x="3" y="18"/>
                  </a:lnTo>
                  <a:lnTo>
                    <a:pt x="0" y="12"/>
                  </a:lnTo>
                  <a:lnTo>
                    <a:pt x="0" y="7"/>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36" name="Freeform 46"/>
            <p:cNvSpPr>
              <a:spLocks/>
            </p:cNvSpPr>
            <p:nvPr/>
          </p:nvSpPr>
          <p:spPr bwMode="auto">
            <a:xfrm>
              <a:off x="4977" y="956"/>
              <a:ext cx="40" cy="48"/>
            </a:xfrm>
            <a:custGeom>
              <a:avLst/>
              <a:gdLst>
                <a:gd name="T0" fmla="*/ 29 w 40"/>
                <a:gd name="T1" fmla="*/ 48 h 48"/>
                <a:gd name="T2" fmla="*/ 29 w 40"/>
                <a:gd name="T3" fmla="*/ 48 h 48"/>
                <a:gd name="T4" fmla="*/ 24 w 40"/>
                <a:gd name="T5" fmla="*/ 48 h 48"/>
                <a:gd name="T6" fmla="*/ 19 w 40"/>
                <a:gd name="T7" fmla="*/ 46 h 48"/>
                <a:gd name="T8" fmla="*/ 15 w 40"/>
                <a:gd name="T9" fmla="*/ 42 h 48"/>
                <a:gd name="T10" fmla="*/ 15 w 40"/>
                <a:gd name="T11" fmla="*/ 42 h 48"/>
                <a:gd name="T12" fmla="*/ 17 w 40"/>
                <a:gd name="T13" fmla="*/ 37 h 48"/>
                <a:gd name="T14" fmla="*/ 19 w 40"/>
                <a:gd name="T15" fmla="*/ 28 h 48"/>
                <a:gd name="T16" fmla="*/ 19 w 40"/>
                <a:gd name="T17" fmla="*/ 21 h 48"/>
                <a:gd name="T18" fmla="*/ 17 w 40"/>
                <a:gd name="T19" fmla="*/ 16 h 48"/>
                <a:gd name="T20" fmla="*/ 15 w 40"/>
                <a:gd name="T21" fmla="*/ 9 h 48"/>
                <a:gd name="T22" fmla="*/ 10 w 40"/>
                <a:gd name="T23" fmla="*/ 4 h 48"/>
                <a:gd name="T24" fmla="*/ 10 w 40"/>
                <a:gd name="T25" fmla="*/ 4 h 48"/>
                <a:gd name="T26" fmla="*/ 5 w 40"/>
                <a:gd name="T27" fmla="*/ 2 h 48"/>
                <a:gd name="T28" fmla="*/ 0 w 40"/>
                <a:gd name="T29" fmla="*/ 0 h 48"/>
                <a:gd name="T30" fmla="*/ 0 w 40"/>
                <a:gd name="T31" fmla="*/ 0 h 48"/>
                <a:gd name="T32" fmla="*/ 5 w 40"/>
                <a:gd name="T33" fmla="*/ 0 h 48"/>
                <a:gd name="T34" fmla="*/ 10 w 40"/>
                <a:gd name="T35" fmla="*/ 2 h 48"/>
                <a:gd name="T36" fmla="*/ 14 w 40"/>
                <a:gd name="T37" fmla="*/ 2 h 48"/>
                <a:gd name="T38" fmla="*/ 14 w 40"/>
                <a:gd name="T39" fmla="*/ 2 h 48"/>
                <a:gd name="T40" fmla="*/ 17 w 40"/>
                <a:gd name="T41" fmla="*/ 7 h 48"/>
                <a:gd name="T42" fmla="*/ 21 w 40"/>
                <a:gd name="T43" fmla="*/ 12 h 48"/>
                <a:gd name="T44" fmla="*/ 21 w 40"/>
                <a:gd name="T45" fmla="*/ 18 h 48"/>
                <a:gd name="T46" fmla="*/ 22 w 40"/>
                <a:gd name="T47" fmla="*/ 25 h 48"/>
                <a:gd name="T48" fmla="*/ 21 w 40"/>
                <a:gd name="T49" fmla="*/ 35 h 48"/>
                <a:gd name="T50" fmla="*/ 19 w 40"/>
                <a:gd name="T51" fmla="*/ 39 h 48"/>
                <a:gd name="T52" fmla="*/ 19 w 40"/>
                <a:gd name="T53" fmla="*/ 39 h 48"/>
                <a:gd name="T54" fmla="*/ 22 w 40"/>
                <a:gd name="T55" fmla="*/ 40 h 48"/>
                <a:gd name="T56" fmla="*/ 24 w 40"/>
                <a:gd name="T57" fmla="*/ 42 h 48"/>
                <a:gd name="T58" fmla="*/ 28 w 40"/>
                <a:gd name="T59" fmla="*/ 42 h 48"/>
                <a:gd name="T60" fmla="*/ 28 w 40"/>
                <a:gd name="T61" fmla="*/ 42 h 48"/>
                <a:gd name="T62" fmla="*/ 31 w 40"/>
                <a:gd name="T63" fmla="*/ 40 h 48"/>
                <a:gd name="T64" fmla="*/ 35 w 40"/>
                <a:gd name="T65" fmla="*/ 39 h 48"/>
                <a:gd name="T66" fmla="*/ 40 w 40"/>
                <a:gd name="T67" fmla="*/ 33 h 48"/>
                <a:gd name="T68" fmla="*/ 40 w 40"/>
                <a:gd name="T69" fmla="*/ 33 h 48"/>
                <a:gd name="T70" fmla="*/ 38 w 40"/>
                <a:gd name="T71" fmla="*/ 39 h 48"/>
                <a:gd name="T72" fmla="*/ 35 w 40"/>
                <a:gd name="T73" fmla="*/ 44 h 48"/>
                <a:gd name="T74" fmla="*/ 29 w 40"/>
                <a:gd name="T75" fmla="*/ 48 h 48"/>
                <a:gd name="T76" fmla="*/ 29 w 40"/>
                <a:gd name="T77" fmla="*/ 48 h 4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0"/>
                <a:gd name="T118" fmla="*/ 0 h 48"/>
                <a:gd name="T119" fmla="*/ 40 w 40"/>
                <a:gd name="T120" fmla="*/ 48 h 4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0" h="48">
                  <a:moveTo>
                    <a:pt x="29" y="48"/>
                  </a:moveTo>
                  <a:lnTo>
                    <a:pt x="29" y="48"/>
                  </a:lnTo>
                  <a:lnTo>
                    <a:pt x="24" y="48"/>
                  </a:lnTo>
                  <a:lnTo>
                    <a:pt x="19" y="46"/>
                  </a:lnTo>
                  <a:lnTo>
                    <a:pt x="15" y="42"/>
                  </a:lnTo>
                  <a:lnTo>
                    <a:pt x="17" y="37"/>
                  </a:lnTo>
                  <a:lnTo>
                    <a:pt x="19" y="28"/>
                  </a:lnTo>
                  <a:lnTo>
                    <a:pt x="19" y="21"/>
                  </a:lnTo>
                  <a:lnTo>
                    <a:pt x="17" y="16"/>
                  </a:lnTo>
                  <a:lnTo>
                    <a:pt x="15" y="9"/>
                  </a:lnTo>
                  <a:lnTo>
                    <a:pt x="10" y="4"/>
                  </a:lnTo>
                  <a:lnTo>
                    <a:pt x="5" y="2"/>
                  </a:lnTo>
                  <a:lnTo>
                    <a:pt x="0" y="0"/>
                  </a:lnTo>
                  <a:lnTo>
                    <a:pt x="5" y="0"/>
                  </a:lnTo>
                  <a:lnTo>
                    <a:pt x="10" y="2"/>
                  </a:lnTo>
                  <a:lnTo>
                    <a:pt x="14" y="2"/>
                  </a:lnTo>
                  <a:lnTo>
                    <a:pt x="17" y="7"/>
                  </a:lnTo>
                  <a:lnTo>
                    <a:pt x="21" y="12"/>
                  </a:lnTo>
                  <a:lnTo>
                    <a:pt x="21" y="18"/>
                  </a:lnTo>
                  <a:lnTo>
                    <a:pt x="22" y="25"/>
                  </a:lnTo>
                  <a:lnTo>
                    <a:pt x="21" y="35"/>
                  </a:lnTo>
                  <a:lnTo>
                    <a:pt x="19" y="39"/>
                  </a:lnTo>
                  <a:lnTo>
                    <a:pt x="22" y="40"/>
                  </a:lnTo>
                  <a:lnTo>
                    <a:pt x="24" y="42"/>
                  </a:lnTo>
                  <a:lnTo>
                    <a:pt x="28" y="42"/>
                  </a:lnTo>
                  <a:lnTo>
                    <a:pt x="31" y="40"/>
                  </a:lnTo>
                  <a:lnTo>
                    <a:pt x="35" y="39"/>
                  </a:lnTo>
                  <a:lnTo>
                    <a:pt x="40" y="33"/>
                  </a:lnTo>
                  <a:lnTo>
                    <a:pt x="38" y="39"/>
                  </a:lnTo>
                  <a:lnTo>
                    <a:pt x="35" y="44"/>
                  </a:lnTo>
                  <a:lnTo>
                    <a:pt x="29" y="48"/>
                  </a:lnTo>
                  <a:close/>
                </a:path>
              </a:pathLst>
            </a:custGeom>
            <a:solidFill>
              <a:srgbClr val="7E5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37" name="Freeform 47"/>
            <p:cNvSpPr>
              <a:spLocks/>
            </p:cNvSpPr>
            <p:nvPr/>
          </p:nvSpPr>
          <p:spPr bwMode="auto">
            <a:xfrm>
              <a:off x="4994" y="970"/>
              <a:ext cx="9" cy="4"/>
            </a:xfrm>
            <a:custGeom>
              <a:avLst/>
              <a:gdLst>
                <a:gd name="T0" fmla="*/ 9 w 9"/>
                <a:gd name="T1" fmla="*/ 0 h 4"/>
                <a:gd name="T2" fmla="*/ 9 w 9"/>
                <a:gd name="T3" fmla="*/ 0 h 4"/>
                <a:gd name="T4" fmla="*/ 9 w 9"/>
                <a:gd name="T5" fmla="*/ 0 h 4"/>
                <a:gd name="T6" fmla="*/ 5 w 9"/>
                <a:gd name="T7" fmla="*/ 0 h 4"/>
                <a:gd name="T8" fmla="*/ 0 w 9"/>
                <a:gd name="T9" fmla="*/ 4 h 4"/>
                <a:gd name="T10" fmla="*/ 0 w 9"/>
                <a:gd name="T11" fmla="*/ 2 h 4"/>
                <a:gd name="T12" fmla="*/ 0 w 9"/>
                <a:gd name="T13" fmla="*/ 2 h 4"/>
                <a:gd name="T14" fmla="*/ 5 w 9"/>
                <a:gd name="T15" fmla="*/ 0 h 4"/>
                <a:gd name="T16" fmla="*/ 9 w 9"/>
                <a:gd name="T17" fmla="*/ 0 h 4"/>
                <a:gd name="T18" fmla="*/ 9 w 9"/>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4"/>
                <a:gd name="T32" fmla="*/ 9 w 9"/>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4">
                  <a:moveTo>
                    <a:pt x="9" y="0"/>
                  </a:moveTo>
                  <a:lnTo>
                    <a:pt x="9" y="0"/>
                  </a:lnTo>
                  <a:lnTo>
                    <a:pt x="5" y="0"/>
                  </a:lnTo>
                  <a:lnTo>
                    <a:pt x="0" y="4"/>
                  </a:lnTo>
                  <a:lnTo>
                    <a:pt x="0" y="2"/>
                  </a:lnTo>
                  <a:lnTo>
                    <a:pt x="5"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38" name="Freeform 48"/>
            <p:cNvSpPr>
              <a:spLocks/>
            </p:cNvSpPr>
            <p:nvPr/>
          </p:nvSpPr>
          <p:spPr bwMode="auto">
            <a:xfrm>
              <a:off x="4973" y="954"/>
              <a:ext cx="19" cy="11"/>
            </a:xfrm>
            <a:custGeom>
              <a:avLst/>
              <a:gdLst>
                <a:gd name="T0" fmla="*/ 14 w 19"/>
                <a:gd name="T1" fmla="*/ 0 h 11"/>
                <a:gd name="T2" fmla="*/ 14 w 19"/>
                <a:gd name="T3" fmla="*/ 0 h 11"/>
                <a:gd name="T4" fmla="*/ 9 w 19"/>
                <a:gd name="T5" fmla="*/ 0 h 11"/>
                <a:gd name="T6" fmla="*/ 4 w 19"/>
                <a:gd name="T7" fmla="*/ 2 h 11"/>
                <a:gd name="T8" fmla="*/ 0 w 19"/>
                <a:gd name="T9" fmla="*/ 6 h 11"/>
                <a:gd name="T10" fmla="*/ 0 w 19"/>
                <a:gd name="T11" fmla="*/ 6 h 11"/>
                <a:gd name="T12" fmla="*/ 0 w 19"/>
                <a:gd name="T13" fmla="*/ 9 h 11"/>
                <a:gd name="T14" fmla="*/ 2 w 19"/>
                <a:gd name="T15" fmla="*/ 9 h 11"/>
                <a:gd name="T16" fmla="*/ 4 w 19"/>
                <a:gd name="T17" fmla="*/ 11 h 11"/>
                <a:gd name="T18" fmla="*/ 4 w 19"/>
                <a:gd name="T19" fmla="*/ 11 h 11"/>
                <a:gd name="T20" fmla="*/ 9 w 19"/>
                <a:gd name="T21" fmla="*/ 7 h 11"/>
                <a:gd name="T22" fmla="*/ 14 w 19"/>
                <a:gd name="T23" fmla="*/ 6 h 11"/>
                <a:gd name="T24" fmla="*/ 19 w 19"/>
                <a:gd name="T25" fmla="*/ 6 h 11"/>
                <a:gd name="T26" fmla="*/ 19 w 19"/>
                <a:gd name="T27" fmla="*/ 6 h 11"/>
                <a:gd name="T28" fmla="*/ 18 w 19"/>
                <a:gd name="T29" fmla="*/ 4 h 11"/>
                <a:gd name="T30" fmla="*/ 18 w 19"/>
                <a:gd name="T31" fmla="*/ 2 h 11"/>
                <a:gd name="T32" fmla="*/ 14 w 19"/>
                <a:gd name="T33" fmla="*/ 0 h 11"/>
                <a:gd name="T34" fmla="*/ 14 w 19"/>
                <a:gd name="T35" fmla="*/ 0 h 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
                <a:gd name="T55" fmla="*/ 0 h 11"/>
                <a:gd name="T56" fmla="*/ 19 w 19"/>
                <a:gd name="T57" fmla="*/ 11 h 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 h="11">
                  <a:moveTo>
                    <a:pt x="14" y="0"/>
                  </a:moveTo>
                  <a:lnTo>
                    <a:pt x="14" y="0"/>
                  </a:lnTo>
                  <a:lnTo>
                    <a:pt x="9" y="0"/>
                  </a:lnTo>
                  <a:lnTo>
                    <a:pt x="4" y="2"/>
                  </a:lnTo>
                  <a:lnTo>
                    <a:pt x="0" y="6"/>
                  </a:lnTo>
                  <a:lnTo>
                    <a:pt x="0" y="9"/>
                  </a:lnTo>
                  <a:lnTo>
                    <a:pt x="2" y="9"/>
                  </a:lnTo>
                  <a:lnTo>
                    <a:pt x="4" y="11"/>
                  </a:lnTo>
                  <a:lnTo>
                    <a:pt x="9" y="7"/>
                  </a:lnTo>
                  <a:lnTo>
                    <a:pt x="14" y="6"/>
                  </a:lnTo>
                  <a:lnTo>
                    <a:pt x="19" y="6"/>
                  </a:lnTo>
                  <a:lnTo>
                    <a:pt x="18" y="4"/>
                  </a:lnTo>
                  <a:lnTo>
                    <a:pt x="18" y="2"/>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39" name="Freeform 49"/>
            <p:cNvSpPr>
              <a:spLocks/>
            </p:cNvSpPr>
            <p:nvPr/>
          </p:nvSpPr>
          <p:spPr bwMode="auto">
            <a:xfrm>
              <a:off x="5054" y="1011"/>
              <a:ext cx="187" cy="226"/>
            </a:xfrm>
            <a:custGeom>
              <a:avLst/>
              <a:gdLst>
                <a:gd name="T0" fmla="*/ 12 w 187"/>
                <a:gd name="T1" fmla="*/ 226 h 226"/>
                <a:gd name="T2" fmla="*/ 12 w 187"/>
                <a:gd name="T3" fmla="*/ 226 h 226"/>
                <a:gd name="T4" fmla="*/ 3 w 187"/>
                <a:gd name="T5" fmla="*/ 205 h 226"/>
                <a:gd name="T6" fmla="*/ 0 w 187"/>
                <a:gd name="T7" fmla="*/ 196 h 226"/>
                <a:gd name="T8" fmla="*/ 0 w 187"/>
                <a:gd name="T9" fmla="*/ 192 h 226"/>
                <a:gd name="T10" fmla="*/ 2 w 187"/>
                <a:gd name="T11" fmla="*/ 191 h 226"/>
                <a:gd name="T12" fmla="*/ 114 w 187"/>
                <a:gd name="T13" fmla="*/ 162 h 226"/>
                <a:gd name="T14" fmla="*/ 114 w 187"/>
                <a:gd name="T15" fmla="*/ 162 h 226"/>
                <a:gd name="T16" fmla="*/ 100 w 187"/>
                <a:gd name="T17" fmla="*/ 108 h 226"/>
                <a:gd name="T18" fmla="*/ 93 w 187"/>
                <a:gd name="T19" fmla="*/ 82 h 226"/>
                <a:gd name="T20" fmla="*/ 86 w 187"/>
                <a:gd name="T21" fmla="*/ 52 h 226"/>
                <a:gd name="T22" fmla="*/ 86 w 187"/>
                <a:gd name="T23" fmla="*/ 52 h 226"/>
                <a:gd name="T24" fmla="*/ 84 w 187"/>
                <a:gd name="T25" fmla="*/ 42 h 226"/>
                <a:gd name="T26" fmla="*/ 84 w 187"/>
                <a:gd name="T27" fmla="*/ 35 h 226"/>
                <a:gd name="T28" fmla="*/ 86 w 187"/>
                <a:gd name="T29" fmla="*/ 26 h 226"/>
                <a:gd name="T30" fmla="*/ 89 w 187"/>
                <a:gd name="T31" fmla="*/ 19 h 226"/>
                <a:gd name="T32" fmla="*/ 93 w 187"/>
                <a:gd name="T33" fmla="*/ 14 h 226"/>
                <a:gd name="T34" fmla="*/ 98 w 187"/>
                <a:gd name="T35" fmla="*/ 8 h 226"/>
                <a:gd name="T36" fmla="*/ 105 w 187"/>
                <a:gd name="T37" fmla="*/ 5 h 226"/>
                <a:gd name="T38" fmla="*/ 112 w 187"/>
                <a:gd name="T39" fmla="*/ 1 h 226"/>
                <a:gd name="T40" fmla="*/ 126 w 187"/>
                <a:gd name="T41" fmla="*/ 0 h 226"/>
                <a:gd name="T42" fmla="*/ 126 w 187"/>
                <a:gd name="T43" fmla="*/ 0 h 226"/>
                <a:gd name="T44" fmla="*/ 133 w 187"/>
                <a:gd name="T45" fmla="*/ 5 h 226"/>
                <a:gd name="T46" fmla="*/ 140 w 187"/>
                <a:gd name="T47" fmla="*/ 10 h 226"/>
                <a:gd name="T48" fmla="*/ 152 w 187"/>
                <a:gd name="T49" fmla="*/ 22 h 226"/>
                <a:gd name="T50" fmla="*/ 163 w 187"/>
                <a:gd name="T51" fmla="*/ 40 h 226"/>
                <a:gd name="T52" fmla="*/ 170 w 187"/>
                <a:gd name="T53" fmla="*/ 57 h 226"/>
                <a:gd name="T54" fmla="*/ 177 w 187"/>
                <a:gd name="T55" fmla="*/ 77 h 226"/>
                <a:gd name="T56" fmla="*/ 180 w 187"/>
                <a:gd name="T57" fmla="*/ 96 h 226"/>
                <a:gd name="T58" fmla="*/ 184 w 187"/>
                <a:gd name="T59" fmla="*/ 117 h 226"/>
                <a:gd name="T60" fmla="*/ 186 w 187"/>
                <a:gd name="T61" fmla="*/ 136 h 226"/>
                <a:gd name="T62" fmla="*/ 186 w 187"/>
                <a:gd name="T63" fmla="*/ 136 h 226"/>
                <a:gd name="T64" fmla="*/ 187 w 187"/>
                <a:gd name="T65" fmla="*/ 162 h 226"/>
                <a:gd name="T66" fmla="*/ 187 w 187"/>
                <a:gd name="T67" fmla="*/ 185 h 226"/>
                <a:gd name="T68" fmla="*/ 187 w 187"/>
                <a:gd name="T69" fmla="*/ 185 h 226"/>
                <a:gd name="T70" fmla="*/ 187 w 187"/>
                <a:gd name="T71" fmla="*/ 210 h 226"/>
                <a:gd name="T72" fmla="*/ 12 w 187"/>
                <a:gd name="T73" fmla="*/ 226 h 2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7"/>
                <a:gd name="T112" fmla="*/ 0 h 226"/>
                <a:gd name="T113" fmla="*/ 187 w 187"/>
                <a:gd name="T114" fmla="*/ 226 h 2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7" h="226">
                  <a:moveTo>
                    <a:pt x="12" y="226"/>
                  </a:moveTo>
                  <a:lnTo>
                    <a:pt x="12" y="226"/>
                  </a:lnTo>
                  <a:lnTo>
                    <a:pt x="3" y="205"/>
                  </a:lnTo>
                  <a:lnTo>
                    <a:pt x="0" y="196"/>
                  </a:lnTo>
                  <a:lnTo>
                    <a:pt x="0" y="192"/>
                  </a:lnTo>
                  <a:lnTo>
                    <a:pt x="2" y="191"/>
                  </a:lnTo>
                  <a:lnTo>
                    <a:pt x="114" y="162"/>
                  </a:lnTo>
                  <a:lnTo>
                    <a:pt x="100" y="108"/>
                  </a:lnTo>
                  <a:lnTo>
                    <a:pt x="93" y="82"/>
                  </a:lnTo>
                  <a:lnTo>
                    <a:pt x="86" y="52"/>
                  </a:lnTo>
                  <a:lnTo>
                    <a:pt x="84" y="42"/>
                  </a:lnTo>
                  <a:lnTo>
                    <a:pt x="84" y="35"/>
                  </a:lnTo>
                  <a:lnTo>
                    <a:pt x="86" y="26"/>
                  </a:lnTo>
                  <a:lnTo>
                    <a:pt x="89" y="19"/>
                  </a:lnTo>
                  <a:lnTo>
                    <a:pt x="93" y="14"/>
                  </a:lnTo>
                  <a:lnTo>
                    <a:pt x="98" y="8"/>
                  </a:lnTo>
                  <a:lnTo>
                    <a:pt x="105" y="5"/>
                  </a:lnTo>
                  <a:lnTo>
                    <a:pt x="112" y="1"/>
                  </a:lnTo>
                  <a:lnTo>
                    <a:pt x="126" y="0"/>
                  </a:lnTo>
                  <a:lnTo>
                    <a:pt x="133" y="5"/>
                  </a:lnTo>
                  <a:lnTo>
                    <a:pt x="140" y="10"/>
                  </a:lnTo>
                  <a:lnTo>
                    <a:pt x="152" y="22"/>
                  </a:lnTo>
                  <a:lnTo>
                    <a:pt x="163" y="40"/>
                  </a:lnTo>
                  <a:lnTo>
                    <a:pt x="170" y="57"/>
                  </a:lnTo>
                  <a:lnTo>
                    <a:pt x="177" y="77"/>
                  </a:lnTo>
                  <a:lnTo>
                    <a:pt x="180" y="96"/>
                  </a:lnTo>
                  <a:lnTo>
                    <a:pt x="184" y="117"/>
                  </a:lnTo>
                  <a:lnTo>
                    <a:pt x="186" y="136"/>
                  </a:lnTo>
                  <a:lnTo>
                    <a:pt x="187" y="162"/>
                  </a:lnTo>
                  <a:lnTo>
                    <a:pt x="187" y="185"/>
                  </a:lnTo>
                  <a:lnTo>
                    <a:pt x="187" y="210"/>
                  </a:lnTo>
                  <a:lnTo>
                    <a:pt x="12"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40" name="Freeform 50"/>
            <p:cNvSpPr>
              <a:spLocks noEditPoints="1"/>
            </p:cNvSpPr>
            <p:nvPr/>
          </p:nvSpPr>
          <p:spPr bwMode="auto">
            <a:xfrm>
              <a:off x="4917" y="1582"/>
              <a:ext cx="81" cy="82"/>
            </a:xfrm>
            <a:custGeom>
              <a:avLst/>
              <a:gdLst>
                <a:gd name="T0" fmla="*/ 51 w 81"/>
                <a:gd name="T1" fmla="*/ 2 h 82"/>
                <a:gd name="T2" fmla="*/ 65 w 81"/>
                <a:gd name="T3" fmla="*/ 9 h 82"/>
                <a:gd name="T4" fmla="*/ 75 w 81"/>
                <a:gd name="T5" fmla="*/ 19 h 82"/>
                <a:gd name="T6" fmla="*/ 81 w 81"/>
                <a:gd name="T7" fmla="*/ 33 h 82"/>
                <a:gd name="T8" fmla="*/ 81 w 81"/>
                <a:gd name="T9" fmla="*/ 51 h 82"/>
                <a:gd name="T10" fmla="*/ 79 w 81"/>
                <a:gd name="T11" fmla="*/ 56 h 82"/>
                <a:gd name="T12" fmla="*/ 70 w 81"/>
                <a:gd name="T13" fmla="*/ 68 h 82"/>
                <a:gd name="T14" fmla="*/ 60 w 81"/>
                <a:gd name="T15" fmla="*/ 77 h 82"/>
                <a:gd name="T16" fmla="*/ 47 w 81"/>
                <a:gd name="T17" fmla="*/ 80 h 82"/>
                <a:gd name="T18" fmla="*/ 40 w 81"/>
                <a:gd name="T19" fmla="*/ 73 h 82"/>
                <a:gd name="T20" fmla="*/ 51 w 81"/>
                <a:gd name="T21" fmla="*/ 72 h 82"/>
                <a:gd name="T22" fmla="*/ 68 w 81"/>
                <a:gd name="T23" fmla="*/ 58 h 82"/>
                <a:gd name="T24" fmla="*/ 72 w 81"/>
                <a:gd name="T25" fmla="*/ 49 h 82"/>
                <a:gd name="T26" fmla="*/ 74 w 81"/>
                <a:gd name="T27" fmla="*/ 35 h 82"/>
                <a:gd name="T28" fmla="*/ 68 w 81"/>
                <a:gd name="T29" fmla="*/ 23 h 82"/>
                <a:gd name="T30" fmla="*/ 61 w 81"/>
                <a:gd name="T31" fmla="*/ 14 h 82"/>
                <a:gd name="T32" fmla="*/ 49 w 81"/>
                <a:gd name="T33" fmla="*/ 9 h 82"/>
                <a:gd name="T34" fmla="*/ 40 w 81"/>
                <a:gd name="T35" fmla="*/ 9 h 82"/>
                <a:gd name="T36" fmla="*/ 40 w 81"/>
                <a:gd name="T37" fmla="*/ 0 h 82"/>
                <a:gd name="T38" fmla="*/ 51 w 81"/>
                <a:gd name="T39" fmla="*/ 2 h 82"/>
                <a:gd name="T40" fmla="*/ 40 w 81"/>
                <a:gd name="T41" fmla="*/ 82 h 82"/>
                <a:gd name="T42" fmla="*/ 32 w 81"/>
                <a:gd name="T43" fmla="*/ 80 h 82"/>
                <a:gd name="T44" fmla="*/ 16 w 81"/>
                <a:gd name="T45" fmla="*/ 73 h 82"/>
                <a:gd name="T46" fmla="*/ 7 w 81"/>
                <a:gd name="T47" fmla="*/ 61 h 82"/>
                <a:gd name="T48" fmla="*/ 0 w 81"/>
                <a:gd name="T49" fmla="*/ 47 h 82"/>
                <a:gd name="T50" fmla="*/ 2 w 81"/>
                <a:gd name="T51" fmla="*/ 31 h 82"/>
                <a:gd name="T52" fmla="*/ 4 w 81"/>
                <a:gd name="T53" fmla="*/ 24 h 82"/>
                <a:gd name="T54" fmla="*/ 11 w 81"/>
                <a:gd name="T55" fmla="*/ 12 h 82"/>
                <a:gd name="T56" fmla="*/ 21 w 81"/>
                <a:gd name="T57" fmla="*/ 5 h 82"/>
                <a:gd name="T58" fmla="*/ 35 w 81"/>
                <a:gd name="T59" fmla="*/ 0 h 82"/>
                <a:gd name="T60" fmla="*/ 40 w 81"/>
                <a:gd name="T61" fmla="*/ 9 h 82"/>
                <a:gd name="T62" fmla="*/ 30 w 81"/>
                <a:gd name="T63" fmla="*/ 10 h 82"/>
                <a:gd name="T64" fmla="*/ 14 w 81"/>
                <a:gd name="T65" fmla="*/ 23 h 82"/>
                <a:gd name="T66" fmla="*/ 9 w 81"/>
                <a:gd name="T67" fmla="*/ 33 h 82"/>
                <a:gd name="T68" fmla="*/ 9 w 81"/>
                <a:gd name="T69" fmla="*/ 45 h 82"/>
                <a:gd name="T70" fmla="*/ 12 w 81"/>
                <a:gd name="T71" fmla="*/ 58 h 82"/>
                <a:gd name="T72" fmla="*/ 21 w 81"/>
                <a:gd name="T73" fmla="*/ 66 h 82"/>
                <a:gd name="T74" fmla="*/ 33 w 81"/>
                <a:gd name="T75" fmla="*/ 72 h 82"/>
                <a:gd name="T76" fmla="*/ 40 w 81"/>
                <a:gd name="T77" fmla="*/ 73 h 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1"/>
                <a:gd name="T118" fmla="*/ 0 h 82"/>
                <a:gd name="T119" fmla="*/ 81 w 81"/>
                <a:gd name="T120" fmla="*/ 82 h 8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1" h="82">
                  <a:moveTo>
                    <a:pt x="51" y="2"/>
                  </a:moveTo>
                  <a:lnTo>
                    <a:pt x="51" y="2"/>
                  </a:lnTo>
                  <a:lnTo>
                    <a:pt x="58" y="3"/>
                  </a:lnTo>
                  <a:lnTo>
                    <a:pt x="65" y="9"/>
                  </a:lnTo>
                  <a:lnTo>
                    <a:pt x="72" y="14"/>
                  </a:lnTo>
                  <a:lnTo>
                    <a:pt x="75" y="19"/>
                  </a:lnTo>
                  <a:lnTo>
                    <a:pt x="79" y="26"/>
                  </a:lnTo>
                  <a:lnTo>
                    <a:pt x="81" y="33"/>
                  </a:lnTo>
                  <a:lnTo>
                    <a:pt x="81" y="42"/>
                  </a:lnTo>
                  <a:lnTo>
                    <a:pt x="81" y="51"/>
                  </a:lnTo>
                  <a:lnTo>
                    <a:pt x="79" y="56"/>
                  </a:lnTo>
                  <a:lnTo>
                    <a:pt x="75" y="63"/>
                  </a:lnTo>
                  <a:lnTo>
                    <a:pt x="70" y="68"/>
                  </a:lnTo>
                  <a:lnTo>
                    <a:pt x="67" y="73"/>
                  </a:lnTo>
                  <a:lnTo>
                    <a:pt x="60" y="77"/>
                  </a:lnTo>
                  <a:lnTo>
                    <a:pt x="54" y="79"/>
                  </a:lnTo>
                  <a:lnTo>
                    <a:pt x="47" y="80"/>
                  </a:lnTo>
                  <a:lnTo>
                    <a:pt x="40" y="82"/>
                  </a:lnTo>
                  <a:lnTo>
                    <a:pt x="40" y="73"/>
                  </a:lnTo>
                  <a:lnTo>
                    <a:pt x="51" y="72"/>
                  </a:lnTo>
                  <a:lnTo>
                    <a:pt x="61" y="66"/>
                  </a:lnTo>
                  <a:lnTo>
                    <a:pt x="68" y="58"/>
                  </a:lnTo>
                  <a:lnTo>
                    <a:pt x="72" y="49"/>
                  </a:lnTo>
                  <a:lnTo>
                    <a:pt x="74" y="42"/>
                  </a:lnTo>
                  <a:lnTo>
                    <a:pt x="74" y="35"/>
                  </a:lnTo>
                  <a:lnTo>
                    <a:pt x="72" y="30"/>
                  </a:lnTo>
                  <a:lnTo>
                    <a:pt x="68" y="23"/>
                  </a:lnTo>
                  <a:lnTo>
                    <a:pt x="65" y="19"/>
                  </a:lnTo>
                  <a:lnTo>
                    <a:pt x="61" y="14"/>
                  </a:lnTo>
                  <a:lnTo>
                    <a:pt x="54" y="10"/>
                  </a:lnTo>
                  <a:lnTo>
                    <a:pt x="49" y="9"/>
                  </a:lnTo>
                  <a:lnTo>
                    <a:pt x="40" y="9"/>
                  </a:lnTo>
                  <a:lnTo>
                    <a:pt x="40" y="0"/>
                  </a:lnTo>
                  <a:lnTo>
                    <a:pt x="51" y="2"/>
                  </a:lnTo>
                  <a:close/>
                  <a:moveTo>
                    <a:pt x="40" y="82"/>
                  </a:moveTo>
                  <a:lnTo>
                    <a:pt x="40" y="82"/>
                  </a:lnTo>
                  <a:lnTo>
                    <a:pt x="32" y="80"/>
                  </a:lnTo>
                  <a:lnTo>
                    <a:pt x="23" y="77"/>
                  </a:lnTo>
                  <a:lnTo>
                    <a:pt x="16" y="73"/>
                  </a:lnTo>
                  <a:lnTo>
                    <a:pt x="11" y="68"/>
                  </a:lnTo>
                  <a:lnTo>
                    <a:pt x="7" y="61"/>
                  </a:lnTo>
                  <a:lnTo>
                    <a:pt x="4" y="54"/>
                  </a:lnTo>
                  <a:lnTo>
                    <a:pt x="0" y="47"/>
                  </a:lnTo>
                  <a:lnTo>
                    <a:pt x="0" y="40"/>
                  </a:lnTo>
                  <a:lnTo>
                    <a:pt x="2" y="31"/>
                  </a:lnTo>
                  <a:lnTo>
                    <a:pt x="4" y="24"/>
                  </a:lnTo>
                  <a:lnTo>
                    <a:pt x="7" y="19"/>
                  </a:lnTo>
                  <a:lnTo>
                    <a:pt x="11" y="12"/>
                  </a:lnTo>
                  <a:lnTo>
                    <a:pt x="16" y="9"/>
                  </a:lnTo>
                  <a:lnTo>
                    <a:pt x="21" y="5"/>
                  </a:lnTo>
                  <a:lnTo>
                    <a:pt x="28" y="2"/>
                  </a:lnTo>
                  <a:lnTo>
                    <a:pt x="35" y="0"/>
                  </a:lnTo>
                  <a:lnTo>
                    <a:pt x="40" y="0"/>
                  </a:lnTo>
                  <a:lnTo>
                    <a:pt x="40" y="9"/>
                  </a:lnTo>
                  <a:lnTo>
                    <a:pt x="30" y="10"/>
                  </a:lnTo>
                  <a:lnTo>
                    <a:pt x="21" y="16"/>
                  </a:lnTo>
                  <a:lnTo>
                    <a:pt x="14" y="23"/>
                  </a:lnTo>
                  <a:lnTo>
                    <a:pt x="9" y="33"/>
                  </a:lnTo>
                  <a:lnTo>
                    <a:pt x="9" y="40"/>
                  </a:lnTo>
                  <a:lnTo>
                    <a:pt x="9" y="45"/>
                  </a:lnTo>
                  <a:lnTo>
                    <a:pt x="11" y="52"/>
                  </a:lnTo>
                  <a:lnTo>
                    <a:pt x="12" y="58"/>
                  </a:lnTo>
                  <a:lnTo>
                    <a:pt x="18" y="63"/>
                  </a:lnTo>
                  <a:lnTo>
                    <a:pt x="21" y="66"/>
                  </a:lnTo>
                  <a:lnTo>
                    <a:pt x="26" y="70"/>
                  </a:lnTo>
                  <a:lnTo>
                    <a:pt x="33" y="72"/>
                  </a:lnTo>
                  <a:lnTo>
                    <a:pt x="40" y="73"/>
                  </a:lnTo>
                  <a:lnTo>
                    <a:pt x="40" y="82"/>
                  </a:lnTo>
                  <a:close/>
                </a:path>
              </a:pathLst>
            </a:custGeom>
            <a:solidFill>
              <a:srgbClr val="1515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41" name="Freeform 51"/>
            <p:cNvSpPr>
              <a:spLocks noEditPoints="1"/>
            </p:cNvSpPr>
            <p:nvPr/>
          </p:nvSpPr>
          <p:spPr bwMode="auto">
            <a:xfrm>
              <a:off x="4922" y="1587"/>
              <a:ext cx="72" cy="70"/>
            </a:xfrm>
            <a:custGeom>
              <a:avLst/>
              <a:gdLst>
                <a:gd name="T0" fmla="*/ 44 w 72"/>
                <a:gd name="T1" fmla="*/ 2 h 70"/>
                <a:gd name="T2" fmla="*/ 56 w 72"/>
                <a:gd name="T3" fmla="*/ 7 h 70"/>
                <a:gd name="T4" fmla="*/ 67 w 72"/>
                <a:gd name="T5" fmla="*/ 18 h 70"/>
                <a:gd name="T6" fmla="*/ 70 w 72"/>
                <a:gd name="T7" fmla="*/ 30 h 70"/>
                <a:gd name="T8" fmla="*/ 70 w 72"/>
                <a:gd name="T9" fmla="*/ 44 h 70"/>
                <a:gd name="T10" fmla="*/ 65 w 72"/>
                <a:gd name="T11" fmla="*/ 54 h 70"/>
                <a:gd name="T12" fmla="*/ 48 w 72"/>
                <a:gd name="T13" fmla="*/ 68 h 70"/>
                <a:gd name="T14" fmla="*/ 35 w 72"/>
                <a:gd name="T15" fmla="*/ 68 h 70"/>
                <a:gd name="T16" fmla="*/ 46 w 72"/>
                <a:gd name="T17" fmla="*/ 67 h 70"/>
                <a:gd name="T18" fmla="*/ 63 w 72"/>
                <a:gd name="T19" fmla="*/ 53 h 70"/>
                <a:gd name="T20" fmla="*/ 67 w 72"/>
                <a:gd name="T21" fmla="*/ 44 h 70"/>
                <a:gd name="T22" fmla="*/ 69 w 72"/>
                <a:gd name="T23" fmla="*/ 30 h 70"/>
                <a:gd name="T24" fmla="*/ 63 w 72"/>
                <a:gd name="T25" fmla="*/ 18 h 70"/>
                <a:gd name="T26" fmla="*/ 56 w 72"/>
                <a:gd name="T27" fmla="*/ 9 h 70"/>
                <a:gd name="T28" fmla="*/ 44 w 72"/>
                <a:gd name="T29" fmla="*/ 4 h 70"/>
                <a:gd name="T30" fmla="*/ 35 w 72"/>
                <a:gd name="T31" fmla="*/ 4 h 70"/>
                <a:gd name="T32" fmla="*/ 35 w 72"/>
                <a:gd name="T33" fmla="*/ 0 h 70"/>
                <a:gd name="T34" fmla="*/ 44 w 72"/>
                <a:gd name="T35" fmla="*/ 2 h 70"/>
                <a:gd name="T36" fmla="*/ 35 w 72"/>
                <a:gd name="T37" fmla="*/ 70 h 70"/>
                <a:gd name="T38" fmla="*/ 28 w 72"/>
                <a:gd name="T39" fmla="*/ 70 h 70"/>
                <a:gd name="T40" fmla="*/ 14 w 72"/>
                <a:gd name="T41" fmla="*/ 63 h 70"/>
                <a:gd name="T42" fmla="*/ 6 w 72"/>
                <a:gd name="T43" fmla="*/ 54 h 70"/>
                <a:gd name="T44" fmla="*/ 0 w 72"/>
                <a:gd name="T45" fmla="*/ 42 h 70"/>
                <a:gd name="T46" fmla="*/ 2 w 72"/>
                <a:gd name="T47" fmla="*/ 28 h 70"/>
                <a:gd name="T48" fmla="*/ 6 w 72"/>
                <a:gd name="T49" fmla="*/ 16 h 70"/>
                <a:gd name="T50" fmla="*/ 25 w 72"/>
                <a:gd name="T51" fmla="*/ 2 h 70"/>
                <a:gd name="T52" fmla="*/ 35 w 72"/>
                <a:gd name="T53" fmla="*/ 4 h 70"/>
                <a:gd name="T54" fmla="*/ 25 w 72"/>
                <a:gd name="T55" fmla="*/ 5 h 70"/>
                <a:gd name="T56" fmla="*/ 9 w 72"/>
                <a:gd name="T57" fmla="*/ 18 h 70"/>
                <a:gd name="T58" fmla="*/ 4 w 72"/>
                <a:gd name="T59" fmla="*/ 28 h 70"/>
                <a:gd name="T60" fmla="*/ 4 w 72"/>
                <a:gd name="T61" fmla="*/ 40 h 70"/>
                <a:gd name="T62" fmla="*/ 7 w 72"/>
                <a:gd name="T63" fmla="*/ 53 h 70"/>
                <a:gd name="T64" fmla="*/ 16 w 72"/>
                <a:gd name="T65" fmla="*/ 61 h 70"/>
                <a:gd name="T66" fmla="*/ 28 w 72"/>
                <a:gd name="T67" fmla="*/ 67 h 70"/>
                <a:gd name="T68" fmla="*/ 35 w 72"/>
                <a:gd name="T69" fmla="*/ 68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2"/>
                <a:gd name="T106" fmla="*/ 0 h 70"/>
                <a:gd name="T107" fmla="*/ 72 w 72"/>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2" h="70">
                  <a:moveTo>
                    <a:pt x="44" y="2"/>
                  </a:moveTo>
                  <a:lnTo>
                    <a:pt x="44" y="2"/>
                  </a:lnTo>
                  <a:lnTo>
                    <a:pt x="51" y="4"/>
                  </a:lnTo>
                  <a:lnTo>
                    <a:pt x="56" y="7"/>
                  </a:lnTo>
                  <a:lnTo>
                    <a:pt x="62" y="12"/>
                  </a:lnTo>
                  <a:lnTo>
                    <a:pt x="67" y="18"/>
                  </a:lnTo>
                  <a:lnTo>
                    <a:pt x="69" y="23"/>
                  </a:lnTo>
                  <a:lnTo>
                    <a:pt x="70" y="30"/>
                  </a:lnTo>
                  <a:lnTo>
                    <a:pt x="72" y="37"/>
                  </a:lnTo>
                  <a:lnTo>
                    <a:pt x="70" y="44"/>
                  </a:lnTo>
                  <a:lnTo>
                    <a:pt x="65" y="54"/>
                  </a:lnTo>
                  <a:lnTo>
                    <a:pt x="58" y="63"/>
                  </a:lnTo>
                  <a:lnTo>
                    <a:pt x="48" y="68"/>
                  </a:lnTo>
                  <a:lnTo>
                    <a:pt x="35" y="70"/>
                  </a:lnTo>
                  <a:lnTo>
                    <a:pt x="35" y="68"/>
                  </a:lnTo>
                  <a:lnTo>
                    <a:pt x="46" y="67"/>
                  </a:lnTo>
                  <a:lnTo>
                    <a:pt x="56" y="61"/>
                  </a:lnTo>
                  <a:lnTo>
                    <a:pt x="63" y="53"/>
                  </a:lnTo>
                  <a:lnTo>
                    <a:pt x="67" y="44"/>
                  </a:lnTo>
                  <a:lnTo>
                    <a:pt x="69" y="37"/>
                  </a:lnTo>
                  <a:lnTo>
                    <a:pt x="69" y="30"/>
                  </a:lnTo>
                  <a:lnTo>
                    <a:pt x="67" y="25"/>
                  </a:lnTo>
                  <a:lnTo>
                    <a:pt x="63" y="18"/>
                  </a:lnTo>
                  <a:lnTo>
                    <a:pt x="60" y="14"/>
                  </a:lnTo>
                  <a:lnTo>
                    <a:pt x="56" y="9"/>
                  </a:lnTo>
                  <a:lnTo>
                    <a:pt x="49" y="5"/>
                  </a:lnTo>
                  <a:lnTo>
                    <a:pt x="44" y="4"/>
                  </a:lnTo>
                  <a:lnTo>
                    <a:pt x="35" y="4"/>
                  </a:lnTo>
                  <a:lnTo>
                    <a:pt x="35" y="0"/>
                  </a:lnTo>
                  <a:lnTo>
                    <a:pt x="44" y="2"/>
                  </a:lnTo>
                  <a:close/>
                  <a:moveTo>
                    <a:pt x="35" y="70"/>
                  </a:moveTo>
                  <a:lnTo>
                    <a:pt x="35" y="70"/>
                  </a:lnTo>
                  <a:lnTo>
                    <a:pt x="28" y="70"/>
                  </a:lnTo>
                  <a:lnTo>
                    <a:pt x="21" y="67"/>
                  </a:lnTo>
                  <a:lnTo>
                    <a:pt x="14" y="63"/>
                  </a:lnTo>
                  <a:lnTo>
                    <a:pt x="9" y="60"/>
                  </a:lnTo>
                  <a:lnTo>
                    <a:pt x="6" y="54"/>
                  </a:lnTo>
                  <a:lnTo>
                    <a:pt x="2" y="47"/>
                  </a:lnTo>
                  <a:lnTo>
                    <a:pt x="0" y="42"/>
                  </a:lnTo>
                  <a:lnTo>
                    <a:pt x="0" y="35"/>
                  </a:lnTo>
                  <a:lnTo>
                    <a:pt x="2" y="28"/>
                  </a:lnTo>
                  <a:lnTo>
                    <a:pt x="6" y="16"/>
                  </a:lnTo>
                  <a:lnTo>
                    <a:pt x="14" y="7"/>
                  </a:lnTo>
                  <a:lnTo>
                    <a:pt x="25" y="2"/>
                  </a:lnTo>
                  <a:lnTo>
                    <a:pt x="35" y="0"/>
                  </a:lnTo>
                  <a:lnTo>
                    <a:pt x="35" y="4"/>
                  </a:lnTo>
                  <a:lnTo>
                    <a:pt x="25" y="5"/>
                  </a:lnTo>
                  <a:lnTo>
                    <a:pt x="16" y="11"/>
                  </a:lnTo>
                  <a:lnTo>
                    <a:pt x="9" y="18"/>
                  </a:lnTo>
                  <a:lnTo>
                    <a:pt x="4" y="28"/>
                  </a:lnTo>
                  <a:lnTo>
                    <a:pt x="4" y="35"/>
                  </a:lnTo>
                  <a:lnTo>
                    <a:pt x="4" y="40"/>
                  </a:lnTo>
                  <a:lnTo>
                    <a:pt x="6" y="47"/>
                  </a:lnTo>
                  <a:lnTo>
                    <a:pt x="7" y="53"/>
                  </a:lnTo>
                  <a:lnTo>
                    <a:pt x="13" y="58"/>
                  </a:lnTo>
                  <a:lnTo>
                    <a:pt x="16" y="61"/>
                  </a:lnTo>
                  <a:lnTo>
                    <a:pt x="21" y="65"/>
                  </a:lnTo>
                  <a:lnTo>
                    <a:pt x="28" y="67"/>
                  </a:lnTo>
                  <a:lnTo>
                    <a:pt x="35" y="68"/>
                  </a:lnTo>
                  <a:lnTo>
                    <a:pt x="35"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42" name="Freeform 52"/>
            <p:cNvSpPr>
              <a:spLocks/>
            </p:cNvSpPr>
            <p:nvPr/>
          </p:nvSpPr>
          <p:spPr bwMode="auto">
            <a:xfrm>
              <a:off x="4926" y="1591"/>
              <a:ext cx="65" cy="64"/>
            </a:xfrm>
            <a:custGeom>
              <a:avLst/>
              <a:gdLst>
                <a:gd name="T0" fmla="*/ 40 w 65"/>
                <a:gd name="T1" fmla="*/ 0 h 64"/>
                <a:gd name="T2" fmla="*/ 40 w 65"/>
                <a:gd name="T3" fmla="*/ 0 h 64"/>
                <a:gd name="T4" fmla="*/ 45 w 65"/>
                <a:gd name="T5" fmla="*/ 1 h 64"/>
                <a:gd name="T6" fmla="*/ 52 w 65"/>
                <a:gd name="T7" fmla="*/ 5 h 64"/>
                <a:gd name="T8" fmla="*/ 56 w 65"/>
                <a:gd name="T9" fmla="*/ 10 h 64"/>
                <a:gd name="T10" fmla="*/ 59 w 65"/>
                <a:gd name="T11" fmla="*/ 14 h 64"/>
                <a:gd name="T12" fmla="*/ 63 w 65"/>
                <a:gd name="T13" fmla="*/ 21 h 64"/>
                <a:gd name="T14" fmla="*/ 65 w 65"/>
                <a:gd name="T15" fmla="*/ 26 h 64"/>
                <a:gd name="T16" fmla="*/ 65 w 65"/>
                <a:gd name="T17" fmla="*/ 33 h 64"/>
                <a:gd name="T18" fmla="*/ 63 w 65"/>
                <a:gd name="T19" fmla="*/ 40 h 64"/>
                <a:gd name="T20" fmla="*/ 63 w 65"/>
                <a:gd name="T21" fmla="*/ 40 h 64"/>
                <a:gd name="T22" fmla="*/ 61 w 65"/>
                <a:gd name="T23" fmla="*/ 45 h 64"/>
                <a:gd name="T24" fmla="*/ 58 w 65"/>
                <a:gd name="T25" fmla="*/ 50 h 64"/>
                <a:gd name="T26" fmla="*/ 54 w 65"/>
                <a:gd name="T27" fmla="*/ 56 h 64"/>
                <a:gd name="T28" fmla="*/ 49 w 65"/>
                <a:gd name="T29" fmla="*/ 59 h 64"/>
                <a:gd name="T30" fmla="*/ 44 w 65"/>
                <a:gd name="T31" fmla="*/ 63 h 64"/>
                <a:gd name="T32" fmla="*/ 37 w 65"/>
                <a:gd name="T33" fmla="*/ 64 h 64"/>
                <a:gd name="T34" fmla="*/ 31 w 65"/>
                <a:gd name="T35" fmla="*/ 64 h 64"/>
                <a:gd name="T36" fmla="*/ 24 w 65"/>
                <a:gd name="T37" fmla="*/ 63 h 64"/>
                <a:gd name="T38" fmla="*/ 24 w 65"/>
                <a:gd name="T39" fmla="*/ 63 h 64"/>
                <a:gd name="T40" fmla="*/ 17 w 65"/>
                <a:gd name="T41" fmla="*/ 61 h 64"/>
                <a:gd name="T42" fmla="*/ 12 w 65"/>
                <a:gd name="T43" fmla="*/ 57 h 64"/>
                <a:gd name="T44" fmla="*/ 9 w 65"/>
                <a:gd name="T45" fmla="*/ 54 h 64"/>
                <a:gd name="T46" fmla="*/ 3 w 65"/>
                <a:gd name="T47" fmla="*/ 49 h 64"/>
                <a:gd name="T48" fmla="*/ 2 w 65"/>
                <a:gd name="T49" fmla="*/ 43 h 64"/>
                <a:gd name="T50" fmla="*/ 0 w 65"/>
                <a:gd name="T51" fmla="*/ 36 h 64"/>
                <a:gd name="T52" fmla="*/ 0 w 65"/>
                <a:gd name="T53" fmla="*/ 31 h 64"/>
                <a:gd name="T54" fmla="*/ 0 w 65"/>
                <a:gd name="T55" fmla="*/ 24 h 64"/>
                <a:gd name="T56" fmla="*/ 0 w 65"/>
                <a:gd name="T57" fmla="*/ 24 h 64"/>
                <a:gd name="T58" fmla="*/ 3 w 65"/>
                <a:gd name="T59" fmla="*/ 17 h 64"/>
                <a:gd name="T60" fmla="*/ 7 w 65"/>
                <a:gd name="T61" fmla="*/ 12 h 64"/>
                <a:gd name="T62" fmla="*/ 10 w 65"/>
                <a:gd name="T63" fmla="*/ 8 h 64"/>
                <a:gd name="T64" fmla="*/ 16 w 65"/>
                <a:gd name="T65" fmla="*/ 3 h 64"/>
                <a:gd name="T66" fmla="*/ 21 w 65"/>
                <a:gd name="T67" fmla="*/ 1 h 64"/>
                <a:gd name="T68" fmla="*/ 26 w 65"/>
                <a:gd name="T69" fmla="*/ 0 h 64"/>
                <a:gd name="T70" fmla="*/ 33 w 65"/>
                <a:gd name="T71" fmla="*/ 0 h 64"/>
                <a:gd name="T72" fmla="*/ 40 w 65"/>
                <a:gd name="T73" fmla="*/ 0 h 64"/>
                <a:gd name="T74" fmla="*/ 40 w 65"/>
                <a:gd name="T75" fmla="*/ 0 h 6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
                <a:gd name="T115" fmla="*/ 0 h 64"/>
                <a:gd name="T116" fmla="*/ 65 w 65"/>
                <a:gd name="T117" fmla="*/ 64 h 6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 h="64">
                  <a:moveTo>
                    <a:pt x="40" y="0"/>
                  </a:moveTo>
                  <a:lnTo>
                    <a:pt x="40" y="0"/>
                  </a:lnTo>
                  <a:lnTo>
                    <a:pt x="45" y="1"/>
                  </a:lnTo>
                  <a:lnTo>
                    <a:pt x="52" y="5"/>
                  </a:lnTo>
                  <a:lnTo>
                    <a:pt x="56" y="10"/>
                  </a:lnTo>
                  <a:lnTo>
                    <a:pt x="59" y="14"/>
                  </a:lnTo>
                  <a:lnTo>
                    <a:pt x="63" y="21"/>
                  </a:lnTo>
                  <a:lnTo>
                    <a:pt x="65" y="26"/>
                  </a:lnTo>
                  <a:lnTo>
                    <a:pt x="65" y="33"/>
                  </a:lnTo>
                  <a:lnTo>
                    <a:pt x="63" y="40"/>
                  </a:lnTo>
                  <a:lnTo>
                    <a:pt x="61" y="45"/>
                  </a:lnTo>
                  <a:lnTo>
                    <a:pt x="58" y="50"/>
                  </a:lnTo>
                  <a:lnTo>
                    <a:pt x="54" y="56"/>
                  </a:lnTo>
                  <a:lnTo>
                    <a:pt x="49" y="59"/>
                  </a:lnTo>
                  <a:lnTo>
                    <a:pt x="44" y="63"/>
                  </a:lnTo>
                  <a:lnTo>
                    <a:pt x="37" y="64"/>
                  </a:lnTo>
                  <a:lnTo>
                    <a:pt x="31" y="64"/>
                  </a:lnTo>
                  <a:lnTo>
                    <a:pt x="24" y="63"/>
                  </a:lnTo>
                  <a:lnTo>
                    <a:pt x="17" y="61"/>
                  </a:lnTo>
                  <a:lnTo>
                    <a:pt x="12" y="57"/>
                  </a:lnTo>
                  <a:lnTo>
                    <a:pt x="9" y="54"/>
                  </a:lnTo>
                  <a:lnTo>
                    <a:pt x="3" y="49"/>
                  </a:lnTo>
                  <a:lnTo>
                    <a:pt x="2" y="43"/>
                  </a:lnTo>
                  <a:lnTo>
                    <a:pt x="0" y="36"/>
                  </a:lnTo>
                  <a:lnTo>
                    <a:pt x="0" y="31"/>
                  </a:lnTo>
                  <a:lnTo>
                    <a:pt x="0" y="24"/>
                  </a:lnTo>
                  <a:lnTo>
                    <a:pt x="3" y="17"/>
                  </a:lnTo>
                  <a:lnTo>
                    <a:pt x="7" y="12"/>
                  </a:lnTo>
                  <a:lnTo>
                    <a:pt x="10" y="8"/>
                  </a:lnTo>
                  <a:lnTo>
                    <a:pt x="16" y="3"/>
                  </a:lnTo>
                  <a:lnTo>
                    <a:pt x="21" y="1"/>
                  </a:lnTo>
                  <a:lnTo>
                    <a:pt x="26" y="0"/>
                  </a:lnTo>
                  <a:lnTo>
                    <a:pt x="33"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43" name="Freeform 53"/>
            <p:cNvSpPr>
              <a:spLocks/>
            </p:cNvSpPr>
            <p:nvPr/>
          </p:nvSpPr>
          <p:spPr bwMode="auto">
            <a:xfrm>
              <a:off x="4954" y="1619"/>
              <a:ext cx="9" cy="7"/>
            </a:xfrm>
            <a:custGeom>
              <a:avLst/>
              <a:gdLst>
                <a:gd name="T0" fmla="*/ 5 w 9"/>
                <a:gd name="T1" fmla="*/ 0 h 7"/>
                <a:gd name="T2" fmla="*/ 5 w 9"/>
                <a:gd name="T3" fmla="*/ 0 h 7"/>
                <a:gd name="T4" fmla="*/ 7 w 9"/>
                <a:gd name="T5" fmla="*/ 1 h 7"/>
                <a:gd name="T6" fmla="*/ 9 w 9"/>
                <a:gd name="T7" fmla="*/ 5 h 7"/>
                <a:gd name="T8" fmla="*/ 9 w 9"/>
                <a:gd name="T9" fmla="*/ 5 h 7"/>
                <a:gd name="T10" fmla="*/ 7 w 9"/>
                <a:gd name="T11" fmla="*/ 7 h 7"/>
                <a:gd name="T12" fmla="*/ 3 w 9"/>
                <a:gd name="T13" fmla="*/ 7 h 7"/>
                <a:gd name="T14" fmla="*/ 3 w 9"/>
                <a:gd name="T15" fmla="*/ 7 h 7"/>
                <a:gd name="T16" fmla="*/ 0 w 9"/>
                <a:gd name="T17" fmla="*/ 5 h 7"/>
                <a:gd name="T18" fmla="*/ 0 w 9"/>
                <a:gd name="T19" fmla="*/ 1 h 7"/>
                <a:gd name="T20" fmla="*/ 0 w 9"/>
                <a:gd name="T21" fmla="*/ 1 h 7"/>
                <a:gd name="T22" fmla="*/ 2 w 9"/>
                <a:gd name="T23" fmla="*/ 0 h 7"/>
                <a:gd name="T24" fmla="*/ 5 w 9"/>
                <a:gd name="T25" fmla="*/ 0 h 7"/>
                <a:gd name="T26" fmla="*/ 5 w 9"/>
                <a:gd name="T27" fmla="*/ 0 h 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
                <a:gd name="T43" fmla="*/ 0 h 7"/>
                <a:gd name="T44" fmla="*/ 9 w 9"/>
                <a:gd name="T45" fmla="*/ 7 h 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 h="7">
                  <a:moveTo>
                    <a:pt x="5" y="0"/>
                  </a:moveTo>
                  <a:lnTo>
                    <a:pt x="5" y="0"/>
                  </a:lnTo>
                  <a:lnTo>
                    <a:pt x="7" y="1"/>
                  </a:lnTo>
                  <a:lnTo>
                    <a:pt x="9" y="5"/>
                  </a:lnTo>
                  <a:lnTo>
                    <a:pt x="7" y="7"/>
                  </a:lnTo>
                  <a:lnTo>
                    <a:pt x="3" y="7"/>
                  </a:lnTo>
                  <a:lnTo>
                    <a:pt x="0" y="5"/>
                  </a:lnTo>
                  <a:lnTo>
                    <a:pt x="0" y="1"/>
                  </a:lnTo>
                  <a:lnTo>
                    <a:pt x="2" y="0"/>
                  </a:lnTo>
                  <a:lnTo>
                    <a:pt x="5" y="0"/>
                  </a:lnTo>
                  <a:close/>
                </a:path>
              </a:pathLst>
            </a:custGeom>
            <a:solidFill>
              <a:srgbClr val="636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44" name="Freeform 54"/>
            <p:cNvSpPr>
              <a:spLocks/>
            </p:cNvSpPr>
            <p:nvPr/>
          </p:nvSpPr>
          <p:spPr bwMode="auto">
            <a:xfrm>
              <a:off x="4956" y="1620"/>
              <a:ext cx="5" cy="4"/>
            </a:xfrm>
            <a:custGeom>
              <a:avLst/>
              <a:gdLst>
                <a:gd name="T0" fmla="*/ 3 w 5"/>
                <a:gd name="T1" fmla="*/ 0 h 4"/>
                <a:gd name="T2" fmla="*/ 3 w 5"/>
                <a:gd name="T3" fmla="*/ 0 h 4"/>
                <a:gd name="T4" fmla="*/ 5 w 5"/>
                <a:gd name="T5" fmla="*/ 0 h 4"/>
                <a:gd name="T6" fmla="*/ 5 w 5"/>
                <a:gd name="T7" fmla="*/ 2 h 4"/>
                <a:gd name="T8" fmla="*/ 5 w 5"/>
                <a:gd name="T9" fmla="*/ 2 h 4"/>
                <a:gd name="T10" fmla="*/ 3 w 5"/>
                <a:gd name="T11" fmla="*/ 4 h 4"/>
                <a:gd name="T12" fmla="*/ 1 w 5"/>
                <a:gd name="T13" fmla="*/ 4 h 4"/>
                <a:gd name="T14" fmla="*/ 1 w 5"/>
                <a:gd name="T15" fmla="*/ 4 h 4"/>
                <a:gd name="T16" fmla="*/ 0 w 5"/>
                <a:gd name="T17" fmla="*/ 4 h 4"/>
                <a:gd name="T18" fmla="*/ 0 w 5"/>
                <a:gd name="T19" fmla="*/ 2 h 4"/>
                <a:gd name="T20" fmla="*/ 0 w 5"/>
                <a:gd name="T21" fmla="*/ 2 h 4"/>
                <a:gd name="T22" fmla="*/ 1 w 5"/>
                <a:gd name="T23" fmla="*/ 0 h 4"/>
                <a:gd name="T24" fmla="*/ 3 w 5"/>
                <a:gd name="T25" fmla="*/ 0 h 4"/>
                <a:gd name="T26" fmla="*/ 3 w 5"/>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
                <a:gd name="T43" fmla="*/ 0 h 4"/>
                <a:gd name="T44" fmla="*/ 5 w 5"/>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 h="4">
                  <a:moveTo>
                    <a:pt x="3" y="0"/>
                  </a:moveTo>
                  <a:lnTo>
                    <a:pt x="3" y="0"/>
                  </a:lnTo>
                  <a:lnTo>
                    <a:pt x="5" y="0"/>
                  </a:lnTo>
                  <a:lnTo>
                    <a:pt x="5" y="2"/>
                  </a:lnTo>
                  <a:lnTo>
                    <a:pt x="3" y="4"/>
                  </a:lnTo>
                  <a:lnTo>
                    <a:pt x="1" y="4"/>
                  </a:lnTo>
                  <a:lnTo>
                    <a:pt x="0" y="4"/>
                  </a:lnTo>
                  <a:lnTo>
                    <a:pt x="0" y="2"/>
                  </a:lnTo>
                  <a:lnTo>
                    <a:pt x="1" y="0"/>
                  </a:lnTo>
                  <a:lnTo>
                    <a:pt x="3" y="0"/>
                  </a:lnTo>
                  <a:close/>
                </a:path>
              </a:pathLst>
            </a:custGeom>
            <a:solidFill>
              <a:srgbClr val="8C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45" name="Freeform 55"/>
            <p:cNvSpPr>
              <a:spLocks/>
            </p:cNvSpPr>
            <p:nvPr/>
          </p:nvSpPr>
          <p:spPr bwMode="auto">
            <a:xfrm>
              <a:off x="4947" y="1584"/>
              <a:ext cx="51" cy="77"/>
            </a:xfrm>
            <a:custGeom>
              <a:avLst/>
              <a:gdLst>
                <a:gd name="T0" fmla="*/ 21 w 51"/>
                <a:gd name="T1" fmla="*/ 0 h 77"/>
                <a:gd name="T2" fmla="*/ 21 w 51"/>
                <a:gd name="T3" fmla="*/ 0 h 77"/>
                <a:gd name="T4" fmla="*/ 28 w 51"/>
                <a:gd name="T5" fmla="*/ 3 h 77"/>
                <a:gd name="T6" fmla="*/ 35 w 51"/>
                <a:gd name="T7" fmla="*/ 7 h 77"/>
                <a:gd name="T8" fmla="*/ 40 w 51"/>
                <a:gd name="T9" fmla="*/ 12 h 77"/>
                <a:gd name="T10" fmla="*/ 45 w 51"/>
                <a:gd name="T11" fmla="*/ 19 h 77"/>
                <a:gd name="T12" fmla="*/ 49 w 51"/>
                <a:gd name="T13" fmla="*/ 24 h 77"/>
                <a:gd name="T14" fmla="*/ 51 w 51"/>
                <a:gd name="T15" fmla="*/ 33 h 77"/>
                <a:gd name="T16" fmla="*/ 51 w 51"/>
                <a:gd name="T17" fmla="*/ 40 h 77"/>
                <a:gd name="T18" fmla="*/ 49 w 51"/>
                <a:gd name="T19" fmla="*/ 49 h 77"/>
                <a:gd name="T20" fmla="*/ 49 w 51"/>
                <a:gd name="T21" fmla="*/ 49 h 77"/>
                <a:gd name="T22" fmla="*/ 45 w 51"/>
                <a:gd name="T23" fmla="*/ 57 h 77"/>
                <a:gd name="T24" fmla="*/ 38 w 51"/>
                <a:gd name="T25" fmla="*/ 66 h 77"/>
                <a:gd name="T26" fmla="*/ 30 w 51"/>
                <a:gd name="T27" fmla="*/ 73 h 77"/>
                <a:gd name="T28" fmla="*/ 21 w 51"/>
                <a:gd name="T29" fmla="*/ 77 h 77"/>
                <a:gd name="T30" fmla="*/ 21 w 51"/>
                <a:gd name="T31" fmla="*/ 77 h 77"/>
                <a:gd name="T32" fmla="*/ 30 w 51"/>
                <a:gd name="T33" fmla="*/ 73 h 77"/>
                <a:gd name="T34" fmla="*/ 38 w 51"/>
                <a:gd name="T35" fmla="*/ 66 h 77"/>
                <a:gd name="T36" fmla="*/ 44 w 51"/>
                <a:gd name="T37" fmla="*/ 57 h 77"/>
                <a:gd name="T38" fmla="*/ 47 w 51"/>
                <a:gd name="T39" fmla="*/ 49 h 77"/>
                <a:gd name="T40" fmla="*/ 47 w 51"/>
                <a:gd name="T41" fmla="*/ 49 h 77"/>
                <a:gd name="T42" fmla="*/ 49 w 51"/>
                <a:gd name="T43" fmla="*/ 40 h 77"/>
                <a:gd name="T44" fmla="*/ 49 w 51"/>
                <a:gd name="T45" fmla="*/ 33 h 77"/>
                <a:gd name="T46" fmla="*/ 45 w 51"/>
                <a:gd name="T47" fmla="*/ 26 h 77"/>
                <a:gd name="T48" fmla="*/ 42 w 51"/>
                <a:gd name="T49" fmla="*/ 19 h 77"/>
                <a:gd name="T50" fmla="*/ 38 w 51"/>
                <a:gd name="T51" fmla="*/ 12 h 77"/>
                <a:gd name="T52" fmla="*/ 31 w 51"/>
                <a:gd name="T53" fmla="*/ 8 h 77"/>
                <a:gd name="T54" fmla="*/ 26 w 51"/>
                <a:gd name="T55" fmla="*/ 3 h 77"/>
                <a:gd name="T56" fmla="*/ 17 w 51"/>
                <a:gd name="T57" fmla="*/ 1 h 77"/>
                <a:gd name="T58" fmla="*/ 17 w 51"/>
                <a:gd name="T59" fmla="*/ 1 h 77"/>
                <a:gd name="T60" fmla="*/ 9 w 51"/>
                <a:gd name="T61" fmla="*/ 0 h 77"/>
                <a:gd name="T62" fmla="*/ 0 w 51"/>
                <a:gd name="T63" fmla="*/ 1 h 77"/>
                <a:gd name="T64" fmla="*/ 0 w 51"/>
                <a:gd name="T65" fmla="*/ 1 h 77"/>
                <a:gd name="T66" fmla="*/ 10 w 51"/>
                <a:gd name="T67" fmla="*/ 0 h 77"/>
                <a:gd name="T68" fmla="*/ 21 w 51"/>
                <a:gd name="T69" fmla="*/ 0 h 77"/>
                <a:gd name="T70" fmla="*/ 21 w 51"/>
                <a:gd name="T71" fmla="*/ 0 h 7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1"/>
                <a:gd name="T109" fmla="*/ 0 h 77"/>
                <a:gd name="T110" fmla="*/ 51 w 51"/>
                <a:gd name="T111" fmla="*/ 77 h 7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1" h="77">
                  <a:moveTo>
                    <a:pt x="21" y="0"/>
                  </a:moveTo>
                  <a:lnTo>
                    <a:pt x="21" y="0"/>
                  </a:lnTo>
                  <a:lnTo>
                    <a:pt x="28" y="3"/>
                  </a:lnTo>
                  <a:lnTo>
                    <a:pt x="35" y="7"/>
                  </a:lnTo>
                  <a:lnTo>
                    <a:pt x="40" y="12"/>
                  </a:lnTo>
                  <a:lnTo>
                    <a:pt x="45" y="19"/>
                  </a:lnTo>
                  <a:lnTo>
                    <a:pt x="49" y="24"/>
                  </a:lnTo>
                  <a:lnTo>
                    <a:pt x="51" y="33"/>
                  </a:lnTo>
                  <a:lnTo>
                    <a:pt x="51" y="40"/>
                  </a:lnTo>
                  <a:lnTo>
                    <a:pt x="49" y="49"/>
                  </a:lnTo>
                  <a:lnTo>
                    <a:pt x="45" y="57"/>
                  </a:lnTo>
                  <a:lnTo>
                    <a:pt x="38" y="66"/>
                  </a:lnTo>
                  <a:lnTo>
                    <a:pt x="30" y="73"/>
                  </a:lnTo>
                  <a:lnTo>
                    <a:pt x="21" y="77"/>
                  </a:lnTo>
                  <a:lnTo>
                    <a:pt x="30" y="73"/>
                  </a:lnTo>
                  <a:lnTo>
                    <a:pt x="38" y="66"/>
                  </a:lnTo>
                  <a:lnTo>
                    <a:pt x="44" y="57"/>
                  </a:lnTo>
                  <a:lnTo>
                    <a:pt x="47" y="49"/>
                  </a:lnTo>
                  <a:lnTo>
                    <a:pt x="49" y="40"/>
                  </a:lnTo>
                  <a:lnTo>
                    <a:pt x="49" y="33"/>
                  </a:lnTo>
                  <a:lnTo>
                    <a:pt x="45" y="26"/>
                  </a:lnTo>
                  <a:lnTo>
                    <a:pt x="42" y="19"/>
                  </a:lnTo>
                  <a:lnTo>
                    <a:pt x="38" y="12"/>
                  </a:lnTo>
                  <a:lnTo>
                    <a:pt x="31" y="8"/>
                  </a:lnTo>
                  <a:lnTo>
                    <a:pt x="26" y="3"/>
                  </a:lnTo>
                  <a:lnTo>
                    <a:pt x="17" y="1"/>
                  </a:lnTo>
                  <a:lnTo>
                    <a:pt x="9" y="0"/>
                  </a:lnTo>
                  <a:lnTo>
                    <a:pt x="0" y="1"/>
                  </a:lnTo>
                  <a:lnTo>
                    <a:pt x="10" y="0"/>
                  </a:lnTo>
                  <a:lnTo>
                    <a:pt x="21" y="0"/>
                  </a:lnTo>
                  <a:close/>
                </a:path>
              </a:pathLst>
            </a:custGeom>
            <a:solidFill>
              <a:srgbClr val="2625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46" name="Freeform 56"/>
            <p:cNvSpPr>
              <a:spLocks noEditPoints="1"/>
            </p:cNvSpPr>
            <p:nvPr/>
          </p:nvSpPr>
          <p:spPr bwMode="auto">
            <a:xfrm>
              <a:off x="4914" y="1650"/>
              <a:ext cx="94" cy="96"/>
            </a:xfrm>
            <a:custGeom>
              <a:avLst/>
              <a:gdLst>
                <a:gd name="T0" fmla="*/ 59 w 94"/>
                <a:gd name="T1" fmla="*/ 2 h 96"/>
                <a:gd name="T2" fmla="*/ 75 w 94"/>
                <a:gd name="T3" fmla="*/ 11 h 96"/>
                <a:gd name="T4" fmla="*/ 87 w 94"/>
                <a:gd name="T5" fmla="*/ 23 h 96"/>
                <a:gd name="T6" fmla="*/ 94 w 94"/>
                <a:gd name="T7" fmla="*/ 40 h 96"/>
                <a:gd name="T8" fmla="*/ 94 w 94"/>
                <a:gd name="T9" fmla="*/ 60 h 96"/>
                <a:gd name="T10" fmla="*/ 91 w 94"/>
                <a:gd name="T11" fmla="*/ 67 h 96"/>
                <a:gd name="T12" fmla="*/ 82 w 94"/>
                <a:gd name="T13" fmla="*/ 81 h 96"/>
                <a:gd name="T14" fmla="*/ 70 w 94"/>
                <a:gd name="T15" fmla="*/ 89 h 96"/>
                <a:gd name="T16" fmla="*/ 56 w 94"/>
                <a:gd name="T17" fmla="*/ 95 h 96"/>
                <a:gd name="T18" fmla="*/ 47 w 94"/>
                <a:gd name="T19" fmla="*/ 86 h 96"/>
                <a:gd name="T20" fmla="*/ 54 w 94"/>
                <a:gd name="T21" fmla="*/ 86 h 96"/>
                <a:gd name="T22" fmla="*/ 71 w 94"/>
                <a:gd name="T23" fmla="*/ 79 h 96"/>
                <a:gd name="T24" fmla="*/ 82 w 94"/>
                <a:gd name="T25" fmla="*/ 63 h 96"/>
                <a:gd name="T26" fmla="*/ 84 w 94"/>
                <a:gd name="T27" fmla="*/ 56 h 96"/>
                <a:gd name="T28" fmla="*/ 85 w 94"/>
                <a:gd name="T29" fmla="*/ 42 h 96"/>
                <a:gd name="T30" fmla="*/ 80 w 94"/>
                <a:gd name="T31" fmla="*/ 28 h 96"/>
                <a:gd name="T32" fmla="*/ 70 w 94"/>
                <a:gd name="T33" fmla="*/ 18 h 96"/>
                <a:gd name="T34" fmla="*/ 56 w 94"/>
                <a:gd name="T35" fmla="*/ 12 h 96"/>
                <a:gd name="T36" fmla="*/ 47 w 94"/>
                <a:gd name="T37" fmla="*/ 11 h 96"/>
                <a:gd name="T38" fmla="*/ 47 w 94"/>
                <a:gd name="T39" fmla="*/ 0 h 96"/>
                <a:gd name="T40" fmla="*/ 59 w 94"/>
                <a:gd name="T41" fmla="*/ 2 h 96"/>
                <a:gd name="T42" fmla="*/ 47 w 94"/>
                <a:gd name="T43" fmla="*/ 96 h 96"/>
                <a:gd name="T44" fmla="*/ 36 w 94"/>
                <a:gd name="T45" fmla="*/ 95 h 96"/>
                <a:gd name="T46" fmla="*/ 19 w 94"/>
                <a:gd name="T47" fmla="*/ 86 h 96"/>
                <a:gd name="T48" fmla="*/ 7 w 94"/>
                <a:gd name="T49" fmla="*/ 72 h 96"/>
                <a:gd name="T50" fmla="*/ 1 w 94"/>
                <a:gd name="T51" fmla="*/ 56 h 96"/>
                <a:gd name="T52" fmla="*/ 1 w 94"/>
                <a:gd name="T53" fmla="*/ 37 h 96"/>
                <a:gd name="T54" fmla="*/ 5 w 94"/>
                <a:gd name="T55" fmla="*/ 30 h 96"/>
                <a:gd name="T56" fmla="*/ 12 w 94"/>
                <a:gd name="T57" fmla="*/ 16 h 96"/>
                <a:gd name="T58" fmla="*/ 24 w 94"/>
                <a:gd name="T59" fmla="*/ 7 h 96"/>
                <a:gd name="T60" fmla="*/ 40 w 94"/>
                <a:gd name="T61" fmla="*/ 2 h 96"/>
                <a:gd name="T62" fmla="*/ 47 w 94"/>
                <a:gd name="T63" fmla="*/ 11 h 96"/>
                <a:gd name="T64" fmla="*/ 42 w 94"/>
                <a:gd name="T65" fmla="*/ 11 h 96"/>
                <a:gd name="T66" fmla="*/ 24 w 94"/>
                <a:gd name="T67" fmla="*/ 18 h 96"/>
                <a:gd name="T68" fmla="*/ 15 w 94"/>
                <a:gd name="T69" fmla="*/ 28 h 96"/>
                <a:gd name="T70" fmla="*/ 10 w 94"/>
                <a:gd name="T71" fmla="*/ 39 h 96"/>
                <a:gd name="T72" fmla="*/ 10 w 94"/>
                <a:gd name="T73" fmla="*/ 47 h 96"/>
                <a:gd name="T74" fmla="*/ 12 w 94"/>
                <a:gd name="T75" fmla="*/ 61 h 96"/>
                <a:gd name="T76" fmla="*/ 19 w 94"/>
                <a:gd name="T77" fmla="*/ 74 h 96"/>
                <a:gd name="T78" fmla="*/ 31 w 94"/>
                <a:gd name="T79" fmla="*/ 82 h 96"/>
                <a:gd name="T80" fmla="*/ 38 w 94"/>
                <a:gd name="T81" fmla="*/ 84 h 96"/>
                <a:gd name="T82" fmla="*/ 47 w 94"/>
                <a:gd name="T83" fmla="*/ 96 h 9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
                <a:gd name="T127" fmla="*/ 0 h 96"/>
                <a:gd name="T128" fmla="*/ 94 w 94"/>
                <a:gd name="T129" fmla="*/ 96 h 9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 h="96">
                  <a:moveTo>
                    <a:pt x="59" y="2"/>
                  </a:moveTo>
                  <a:lnTo>
                    <a:pt x="59" y="2"/>
                  </a:lnTo>
                  <a:lnTo>
                    <a:pt x="68" y="5"/>
                  </a:lnTo>
                  <a:lnTo>
                    <a:pt x="75" y="11"/>
                  </a:lnTo>
                  <a:lnTo>
                    <a:pt x="82" y="16"/>
                  </a:lnTo>
                  <a:lnTo>
                    <a:pt x="87" y="23"/>
                  </a:lnTo>
                  <a:lnTo>
                    <a:pt x="92" y="32"/>
                  </a:lnTo>
                  <a:lnTo>
                    <a:pt x="94" y="40"/>
                  </a:lnTo>
                  <a:lnTo>
                    <a:pt x="94" y="49"/>
                  </a:lnTo>
                  <a:lnTo>
                    <a:pt x="94" y="60"/>
                  </a:lnTo>
                  <a:lnTo>
                    <a:pt x="91" y="67"/>
                  </a:lnTo>
                  <a:lnTo>
                    <a:pt x="87" y="74"/>
                  </a:lnTo>
                  <a:lnTo>
                    <a:pt x="82" y="81"/>
                  </a:lnTo>
                  <a:lnTo>
                    <a:pt x="77" y="86"/>
                  </a:lnTo>
                  <a:lnTo>
                    <a:pt x="70" y="89"/>
                  </a:lnTo>
                  <a:lnTo>
                    <a:pt x="63" y="93"/>
                  </a:lnTo>
                  <a:lnTo>
                    <a:pt x="56" y="95"/>
                  </a:lnTo>
                  <a:lnTo>
                    <a:pt x="47" y="96"/>
                  </a:lnTo>
                  <a:lnTo>
                    <a:pt x="47" y="86"/>
                  </a:lnTo>
                  <a:lnTo>
                    <a:pt x="54" y="86"/>
                  </a:lnTo>
                  <a:lnTo>
                    <a:pt x="59" y="84"/>
                  </a:lnTo>
                  <a:lnTo>
                    <a:pt x="71" y="79"/>
                  </a:lnTo>
                  <a:lnTo>
                    <a:pt x="78" y="68"/>
                  </a:lnTo>
                  <a:lnTo>
                    <a:pt x="82" y="63"/>
                  </a:lnTo>
                  <a:lnTo>
                    <a:pt x="84" y="56"/>
                  </a:lnTo>
                  <a:lnTo>
                    <a:pt x="85" y="49"/>
                  </a:lnTo>
                  <a:lnTo>
                    <a:pt x="85" y="42"/>
                  </a:lnTo>
                  <a:lnTo>
                    <a:pt x="82" y="35"/>
                  </a:lnTo>
                  <a:lnTo>
                    <a:pt x="80" y="28"/>
                  </a:lnTo>
                  <a:lnTo>
                    <a:pt x="75" y="23"/>
                  </a:lnTo>
                  <a:lnTo>
                    <a:pt x="70" y="18"/>
                  </a:lnTo>
                  <a:lnTo>
                    <a:pt x="63" y="14"/>
                  </a:lnTo>
                  <a:lnTo>
                    <a:pt x="56" y="12"/>
                  </a:lnTo>
                  <a:lnTo>
                    <a:pt x="47" y="11"/>
                  </a:lnTo>
                  <a:lnTo>
                    <a:pt x="47" y="0"/>
                  </a:lnTo>
                  <a:lnTo>
                    <a:pt x="59" y="2"/>
                  </a:lnTo>
                  <a:close/>
                  <a:moveTo>
                    <a:pt x="47" y="96"/>
                  </a:moveTo>
                  <a:lnTo>
                    <a:pt x="47" y="96"/>
                  </a:lnTo>
                  <a:lnTo>
                    <a:pt x="36" y="95"/>
                  </a:lnTo>
                  <a:lnTo>
                    <a:pt x="28" y="91"/>
                  </a:lnTo>
                  <a:lnTo>
                    <a:pt x="19" y="86"/>
                  </a:lnTo>
                  <a:lnTo>
                    <a:pt x="12" y="81"/>
                  </a:lnTo>
                  <a:lnTo>
                    <a:pt x="7" y="72"/>
                  </a:lnTo>
                  <a:lnTo>
                    <a:pt x="3" y="65"/>
                  </a:lnTo>
                  <a:lnTo>
                    <a:pt x="1" y="56"/>
                  </a:lnTo>
                  <a:lnTo>
                    <a:pt x="0" y="46"/>
                  </a:lnTo>
                  <a:lnTo>
                    <a:pt x="1" y="37"/>
                  </a:lnTo>
                  <a:lnTo>
                    <a:pt x="5" y="30"/>
                  </a:lnTo>
                  <a:lnTo>
                    <a:pt x="8" y="23"/>
                  </a:lnTo>
                  <a:lnTo>
                    <a:pt x="12" y="16"/>
                  </a:lnTo>
                  <a:lnTo>
                    <a:pt x="19" y="11"/>
                  </a:lnTo>
                  <a:lnTo>
                    <a:pt x="24" y="7"/>
                  </a:lnTo>
                  <a:lnTo>
                    <a:pt x="31" y="4"/>
                  </a:lnTo>
                  <a:lnTo>
                    <a:pt x="40" y="2"/>
                  </a:lnTo>
                  <a:lnTo>
                    <a:pt x="47" y="0"/>
                  </a:lnTo>
                  <a:lnTo>
                    <a:pt x="47" y="11"/>
                  </a:lnTo>
                  <a:lnTo>
                    <a:pt x="42" y="11"/>
                  </a:lnTo>
                  <a:lnTo>
                    <a:pt x="35" y="12"/>
                  </a:lnTo>
                  <a:lnTo>
                    <a:pt x="24" y="18"/>
                  </a:lnTo>
                  <a:lnTo>
                    <a:pt x="21" y="23"/>
                  </a:lnTo>
                  <a:lnTo>
                    <a:pt x="15" y="28"/>
                  </a:lnTo>
                  <a:lnTo>
                    <a:pt x="14" y="33"/>
                  </a:lnTo>
                  <a:lnTo>
                    <a:pt x="10" y="39"/>
                  </a:lnTo>
                  <a:lnTo>
                    <a:pt x="10" y="47"/>
                  </a:lnTo>
                  <a:lnTo>
                    <a:pt x="10" y="54"/>
                  </a:lnTo>
                  <a:lnTo>
                    <a:pt x="12" y="61"/>
                  </a:lnTo>
                  <a:lnTo>
                    <a:pt x="15" y="68"/>
                  </a:lnTo>
                  <a:lnTo>
                    <a:pt x="19" y="74"/>
                  </a:lnTo>
                  <a:lnTo>
                    <a:pt x="24" y="79"/>
                  </a:lnTo>
                  <a:lnTo>
                    <a:pt x="31" y="82"/>
                  </a:lnTo>
                  <a:lnTo>
                    <a:pt x="38" y="84"/>
                  </a:lnTo>
                  <a:lnTo>
                    <a:pt x="47" y="86"/>
                  </a:lnTo>
                  <a:lnTo>
                    <a:pt x="47" y="96"/>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47" name="Freeform 57"/>
            <p:cNvSpPr>
              <a:spLocks noEditPoints="1"/>
            </p:cNvSpPr>
            <p:nvPr/>
          </p:nvSpPr>
          <p:spPr bwMode="auto">
            <a:xfrm>
              <a:off x="4921" y="1657"/>
              <a:ext cx="82" cy="82"/>
            </a:xfrm>
            <a:custGeom>
              <a:avLst/>
              <a:gdLst>
                <a:gd name="T0" fmla="*/ 50 w 82"/>
                <a:gd name="T1" fmla="*/ 2 h 82"/>
                <a:gd name="T2" fmla="*/ 64 w 82"/>
                <a:gd name="T3" fmla="*/ 9 h 82"/>
                <a:gd name="T4" fmla="*/ 75 w 82"/>
                <a:gd name="T5" fmla="*/ 19 h 82"/>
                <a:gd name="T6" fmla="*/ 80 w 82"/>
                <a:gd name="T7" fmla="*/ 35 h 82"/>
                <a:gd name="T8" fmla="*/ 80 w 82"/>
                <a:gd name="T9" fmla="*/ 51 h 82"/>
                <a:gd name="T10" fmla="*/ 78 w 82"/>
                <a:gd name="T11" fmla="*/ 58 h 82"/>
                <a:gd name="T12" fmla="*/ 70 w 82"/>
                <a:gd name="T13" fmla="*/ 68 h 82"/>
                <a:gd name="T14" fmla="*/ 59 w 82"/>
                <a:gd name="T15" fmla="*/ 77 h 82"/>
                <a:gd name="T16" fmla="*/ 47 w 82"/>
                <a:gd name="T17" fmla="*/ 81 h 82"/>
                <a:gd name="T18" fmla="*/ 40 w 82"/>
                <a:gd name="T19" fmla="*/ 79 h 82"/>
                <a:gd name="T20" fmla="*/ 47 w 82"/>
                <a:gd name="T21" fmla="*/ 79 h 82"/>
                <a:gd name="T22" fmla="*/ 64 w 82"/>
                <a:gd name="T23" fmla="*/ 72 h 82"/>
                <a:gd name="T24" fmla="*/ 75 w 82"/>
                <a:gd name="T25" fmla="*/ 56 h 82"/>
                <a:gd name="T26" fmla="*/ 77 w 82"/>
                <a:gd name="T27" fmla="*/ 49 h 82"/>
                <a:gd name="T28" fmla="*/ 78 w 82"/>
                <a:gd name="T29" fmla="*/ 35 h 82"/>
                <a:gd name="T30" fmla="*/ 73 w 82"/>
                <a:gd name="T31" fmla="*/ 21 h 82"/>
                <a:gd name="T32" fmla="*/ 63 w 82"/>
                <a:gd name="T33" fmla="*/ 11 h 82"/>
                <a:gd name="T34" fmla="*/ 49 w 82"/>
                <a:gd name="T35" fmla="*/ 5 h 82"/>
                <a:gd name="T36" fmla="*/ 40 w 82"/>
                <a:gd name="T37" fmla="*/ 4 h 82"/>
                <a:gd name="T38" fmla="*/ 40 w 82"/>
                <a:gd name="T39" fmla="*/ 0 h 82"/>
                <a:gd name="T40" fmla="*/ 50 w 82"/>
                <a:gd name="T41" fmla="*/ 2 h 82"/>
                <a:gd name="T42" fmla="*/ 40 w 82"/>
                <a:gd name="T43" fmla="*/ 82 h 82"/>
                <a:gd name="T44" fmla="*/ 31 w 82"/>
                <a:gd name="T45" fmla="*/ 81 h 82"/>
                <a:gd name="T46" fmla="*/ 22 w 82"/>
                <a:gd name="T47" fmla="*/ 79 h 82"/>
                <a:gd name="T48" fmla="*/ 10 w 82"/>
                <a:gd name="T49" fmla="*/ 68 h 82"/>
                <a:gd name="T50" fmla="*/ 1 w 82"/>
                <a:gd name="T51" fmla="*/ 56 h 82"/>
                <a:gd name="T52" fmla="*/ 0 w 82"/>
                <a:gd name="T53" fmla="*/ 40 h 82"/>
                <a:gd name="T54" fmla="*/ 1 w 82"/>
                <a:gd name="T55" fmla="*/ 32 h 82"/>
                <a:gd name="T56" fmla="*/ 7 w 82"/>
                <a:gd name="T57" fmla="*/ 19 h 82"/>
                <a:gd name="T58" fmla="*/ 15 w 82"/>
                <a:gd name="T59" fmla="*/ 9 h 82"/>
                <a:gd name="T60" fmla="*/ 28 w 82"/>
                <a:gd name="T61" fmla="*/ 2 h 82"/>
                <a:gd name="T62" fmla="*/ 40 w 82"/>
                <a:gd name="T63" fmla="*/ 0 h 82"/>
                <a:gd name="T64" fmla="*/ 40 w 82"/>
                <a:gd name="T65" fmla="*/ 4 h 82"/>
                <a:gd name="T66" fmla="*/ 28 w 82"/>
                <a:gd name="T67" fmla="*/ 5 h 82"/>
                <a:gd name="T68" fmla="*/ 14 w 82"/>
                <a:gd name="T69" fmla="*/ 16 h 82"/>
                <a:gd name="T70" fmla="*/ 7 w 82"/>
                <a:gd name="T71" fmla="*/ 26 h 82"/>
                <a:gd name="T72" fmla="*/ 3 w 82"/>
                <a:gd name="T73" fmla="*/ 32 h 82"/>
                <a:gd name="T74" fmla="*/ 3 w 82"/>
                <a:gd name="T75" fmla="*/ 47 h 82"/>
                <a:gd name="T76" fmla="*/ 8 w 82"/>
                <a:gd name="T77" fmla="*/ 61 h 82"/>
                <a:gd name="T78" fmla="*/ 17 w 82"/>
                <a:gd name="T79" fmla="*/ 72 h 82"/>
                <a:gd name="T80" fmla="*/ 31 w 82"/>
                <a:gd name="T81" fmla="*/ 77 h 82"/>
                <a:gd name="T82" fmla="*/ 40 w 82"/>
                <a:gd name="T83" fmla="*/ 79 h 8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2"/>
                <a:gd name="T127" fmla="*/ 0 h 82"/>
                <a:gd name="T128" fmla="*/ 82 w 82"/>
                <a:gd name="T129" fmla="*/ 82 h 8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2" h="82">
                  <a:moveTo>
                    <a:pt x="50" y="2"/>
                  </a:moveTo>
                  <a:lnTo>
                    <a:pt x="50" y="2"/>
                  </a:lnTo>
                  <a:lnTo>
                    <a:pt x="57" y="4"/>
                  </a:lnTo>
                  <a:lnTo>
                    <a:pt x="64" y="9"/>
                  </a:lnTo>
                  <a:lnTo>
                    <a:pt x="71" y="14"/>
                  </a:lnTo>
                  <a:lnTo>
                    <a:pt x="75" y="19"/>
                  </a:lnTo>
                  <a:lnTo>
                    <a:pt x="78" y="26"/>
                  </a:lnTo>
                  <a:lnTo>
                    <a:pt x="80" y="35"/>
                  </a:lnTo>
                  <a:lnTo>
                    <a:pt x="82" y="42"/>
                  </a:lnTo>
                  <a:lnTo>
                    <a:pt x="80" y="51"/>
                  </a:lnTo>
                  <a:lnTo>
                    <a:pt x="78" y="58"/>
                  </a:lnTo>
                  <a:lnTo>
                    <a:pt x="75" y="63"/>
                  </a:lnTo>
                  <a:lnTo>
                    <a:pt x="70" y="68"/>
                  </a:lnTo>
                  <a:lnTo>
                    <a:pt x="66" y="74"/>
                  </a:lnTo>
                  <a:lnTo>
                    <a:pt x="59" y="77"/>
                  </a:lnTo>
                  <a:lnTo>
                    <a:pt x="54" y="81"/>
                  </a:lnTo>
                  <a:lnTo>
                    <a:pt x="47" y="81"/>
                  </a:lnTo>
                  <a:lnTo>
                    <a:pt x="40" y="82"/>
                  </a:lnTo>
                  <a:lnTo>
                    <a:pt x="40" y="79"/>
                  </a:lnTo>
                  <a:lnTo>
                    <a:pt x="47" y="79"/>
                  </a:lnTo>
                  <a:lnTo>
                    <a:pt x="52" y="77"/>
                  </a:lnTo>
                  <a:lnTo>
                    <a:pt x="64" y="72"/>
                  </a:lnTo>
                  <a:lnTo>
                    <a:pt x="71" y="61"/>
                  </a:lnTo>
                  <a:lnTo>
                    <a:pt x="75" y="56"/>
                  </a:lnTo>
                  <a:lnTo>
                    <a:pt x="77" y="49"/>
                  </a:lnTo>
                  <a:lnTo>
                    <a:pt x="78" y="42"/>
                  </a:lnTo>
                  <a:lnTo>
                    <a:pt x="78" y="35"/>
                  </a:lnTo>
                  <a:lnTo>
                    <a:pt x="75" y="28"/>
                  </a:lnTo>
                  <a:lnTo>
                    <a:pt x="73" y="21"/>
                  </a:lnTo>
                  <a:lnTo>
                    <a:pt x="68" y="16"/>
                  </a:lnTo>
                  <a:lnTo>
                    <a:pt x="63" y="11"/>
                  </a:lnTo>
                  <a:lnTo>
                    <a:pt x="56" y="7"/>
                  </a:lnTo>
                  <a:lnTo>
                    <a:pt x="49" y="5"/>
                  </a:lnTo>
                  <a:lnTo>
                    <a:pt x="40" y="4"/>
                  </a:lnTo>
                  <a:lnTo>
                    <a:pt x="40" y="0"/>
                  </a:lnTo>
                  <a:lnTo>
                    <a:pt x="50" y="2"/>
                  </a:lnTo>
                  <a:close/>
                  <a:moveTo>
                    <a:pt x="40" y="82"/>
                  </a:moveTo>
                  <a:lnTo>
                    <a:pt x="40" y="82"/>
                  </a:lnTo>
                  <a:lnTo>
                    <a:pt x="36" y="82"/>
                  </a:lnTo>
                  <a:lnTo>
                    <a:pt x="31" y="81"/>
                  </a:lnTo>
                  <a:lnTo>
                    <a:pt x="22" y="79"/>
                  </a:lnTo>
                  <a:lnTo>
                    <a:pt x="15" y="74"/>
                  </a:lnTo>
                  <a:lnTo>
                    <a:pt x="10" y="68"/>
                  </a:lnTo>
                  <a:lnTo>
                    <a:pt x="5" y="63"/>
                  </a:lnTo>
                  <a:lnTo>
                    <a:pt x="1" y="56"/>
                  </a:lnTo>
                  <a:lnTo>
                    <a:pt x="0" y="47"/>
                  </a:lnTo>
                  <a:lnTo>
                    <a:pt x="0" y="40"/>
                  </a:lnTo>
                  <a:lnTo>
                    <a:pt x="1" y="32"/>
                  </a:lnTo>
                  <a:lnTo>
                    <a:pt x="3" y="25"/>
                  </a:lnTo>
                  <a:lnTo>
                    <a:pt x="7" y="19"/>
                  </a:lnTo>
                  <a:lnTo>
                    <a:pt x="10" y="14"/>
                  </a:lnTo>
                  <a:lnTo>
                    <a:pt x="15" y="9"/>
                  </a:lnTo>
                  <a:lnTo>
                    <a:pt x="21" y="5"/>
                  </a:lnTo>
                  <a:lnTo>
                    <a:pt x="28" y="2"/>
                  </a:lnTo>
                  <a:lnTo>
                    <a:pt x="33" y="0"/>
                  </a:lnTo>
                  <a:lnTo>
                    <a:pt x="40" y="0"/>
                  </a:lnTo>
                  <a:lnTo>
                    <a:pt x="40" y="4"/>
                  </a:lnTo>
                  <a:lnTo>
                    <a:pt x="35" y="4"/>
                  </a:lnTo>
                  <a:lnTo>
                    <a:pt x="28" y="5"/>
                  </a:lnTo>
                  <a:lnTo>
                    <a:pt x="17" y="11"/>
                  </a:lnTo>
                  <a:lnTo>
                    <a:pt x="14" y="16"/>
                  </a:lnTo>
                  <a:lnTo>
                    <a:pt x="8" y="21"/>
                  </a:lnTo>
                  <a:lnTo>
                    <a:pt x="7" y="26"/>
                  </a:lnTo>
                  <a:lnTo>
                    <a:pt x="3" y="32"/>
                  </a:lnTo>
                  <a:lnTo>
                    <a:pt x="3" y="40"/>
                  </a:lnTo>
                  <a:lnTo>
                    <a:pt x="3" y="47"/>
                  </a:lnTo>
                  <a:lnTo>
                    <a:pt x="5" y="54"/>
                  </a:lnTo>
                  <a:lnTo>
                    <a:pt x="8" y="61"/>
                  </a:lnTo>
                  <a:lnTo>
                    <a:pt x="12" y="67"/>
                  </a:lnTo>
                  <a:lnTo>
                    <a:pt x="17" y="72"/>
                  </a:lnTo>
                  <a:lnTo>
                    <a:pt x="24" y="75"/>
                  </a:lnTo>
                  <a:lnTo>
                    <a:pt x="31" y="77"/>
                  </a:lnTo>
                  <a:lnTo>
                    <a:pt x="40" y="79"/>
                  </a:lnTo>
                  <a:lnTo>
                    <a:pt x="4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48" name="Freeform 58"/>
            <p:cNvSpPr>
              <a:spLocks/>
            </p:cNvSpPr>
            <p:nvPr/>
          </p:nvSpPr>
          <p:spPr bwMode="auto">
            <a:xfrm>
              <a:off x="4924" y="1661"/>
              <a:ext cx="75" cy="75"/>
            </a:xfrm>
            <a:custGeom>
              <a:avLst/>
              <a:gdLst>
                <a:gd name="T0" fmla="*/ 46 w 75"/>
                <a:gd name="T1" fmla="*/ 1 h 75"/>
                <a:gd name="T2" fmla="*/ 46 w 75"/>
                <a:gd name="T3" fmla="*/ 1 h 75"/>
                <a:gd name="T4" fmla="*/ 53 w 75"/>
                <a:gd name="T5" fmla="*/ 3 h 75"/>
                <a:gd name="T6" fmla="*/ 60 w 75"/>
                <a:gd name="T7" fmla="*/ 7 h 75"/>
                <a:gd name="T8" fmla="*/ 65 w 75"/>
                <a:gd name="T9" fmla="*/ 12 h 75"/>
                <a:gd name="T10" fmla="*/ 70 w 75"/>
                <a:gd name="T11" fmla="*/ 17 h 75"/>
                <a:gd name="T12" fmla="*/ 72 w 75"/>
                <a:gd name="T13" fmla="*/ 24 h 75"/>
                <a:gd name="T14" fmla="*/ 75 w 75"/>
                <a:gd name="T15" fmla="*/ 31 h 75"/>
                <a:gd name="T16" fmla="*/ 75 w 75"/>
                <a:gd name="T17" fmla="*/ 38 h 75"/>
                <a:gd name="T18" fmla="*/ 74 w 75"/>
                <a:gd name="T19" fmla="*/ 45 h 75"/>
                <a:gd name="T20" fmla="*/ 74 w 75"/>
                <a:gd name="T21" fmla="*/ 45 h 75"/>
                <a:gd name="T22" fmla="*/ 72 w 75"/>
                <a:gd name="T23" fmla="*/ 54 h 75"/>
                <a:gd name="T24" fmla="*/ 68 w 75"/>
                <a:gd name="T25" fmla="*/ 59 h 75"/>
                <a:gd name="T26" fmla="*/ 63 w 75"/>
                <a:gd name="T27" fmla="*/ 64 h 75"/>
                <a:gd name="T28" fmla="*/ 56 w 75"/>
                <a:gd name="T29" fmla="*/ 70 h 75"/>
                <a:gd name="T30" fmla="*/ 51 w 75"/>
                <a:gd name="T31" fmla="*/ 73 h 75"/>
                <a:gd name="T32" fmla="*/ 44 w 75"/>
                <a:gd name="T33" fmla="*/ 75 h 75"/>
                <a:gd name="T34" fmla="*/ 37 w 75"/>
                <a:gd name="T35" fmla="*/ 75 h 75"/>
                <a:gd name="T36" fmla="*/ 28 w 75"/>
                <a:gd name="T37" fmla="*/ 73 h 75"/>
                <a:gd name="T38" fmla="*/ 28 w 75"/>
                <a:gd name="T39" fmla="*/ 73 h 75"/>
                <a:gd name="T40" fmla="*/ 21 w 75"/>
                <a:gd name="T41" fmla="*/ 71 h 75"/>
                <a:gd name="T42" fmla="*/ 14 w 75"/>
                <a:gd name="T43" fmla="*/ 68 h 75"/>
                <a:gd name="T44" fmla="*/ 9 w 75"/>
                <a:gd name="T45" fmla="*/ 63 h 75"/>
                <a:gd name="T46" fmla="*/ 5 w 75"/>
                <a:gd name="T47" fmla="*/ 57 h 75"/>
                <a:gd name="T48" fmla="*/ 2 w 75"/>
                <a:gd name="T49" fmla="*/ 50 h 75"/>
                <a:gd name="T50" fmla="*/ 0 w 75"/>
                <a:gd name="T51" fmla="*/ 43 h 75"/>
                <a:gd name="T52" fmla="*/ 0 w 75"/>
                <a:gd name="T53" fmla="*/ 36 h 75"/>
                <a:gd name="T54" fmla="*/ 0 w 75"/>
                <a:gd name="T55" fmla="*/ 28 h 75"/>
                <a:gd name="T56" fmla="*/ 0 w 75"/>
                <a:gd name="T57" fmla="*/ 28 h 75"/>
                <a:gd name="T58" fmla="*/ 4 w 75"/>
                <a:gd name="T59" fmla="*/ 21 h 75"/>
                <a:gd name="T60" fmla="*/ 7 w 75"/>
                <a:gd name="T61" fmla="*/ 15 h 75"/>
                <a:gd name="T62" fmla="*/ 12 w 75"/>
                <a:gd name="T63" fmla="*/ 10 h 75"/>
                <a:gd name="T64" fmla="*/ 18 w 75"/>
                <a:gd name="T65" fmla="*/ 5 h 75"/>
                <a:gd name="T66" fmla="*/ 25 w 75"/>
                <a:gd name="T67" fmla="*/ 1 h 75"/>
                <a:gd name="T68" fmla="*/ 32 w 75"/>
                <a:gd name="T69" fmla="*/ 0 h 75"/>
                <a:gd name="T70" fmla="*/ 39 w 75"/>
                <a:gd name="T71" fmla="*/ 0 h 75"/>
                <a:gd name="T72" fmla="*/ 46 w 75"/>
                <a:gd name="T73" fmla="*/ 1 h 75"/>
                <a:gd name="T74" fmla="*/ 46 w 75"/>
                <a:gd name="T75" fmla="*/ 1 h 7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5"/>
                <a:gd name="T115" fmla="*/ 0 h 75"/>
                <a:gd name="T116" fmla="*/ 75 w 75"/>
                <a:gd name="T117" fmla="*/ 75 h 7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5" h="75">
                  <a:moveTo>
                    <a:pt x="46" y="1"/>
                  </a:moveTo>
                  <a:lnTo>
                    <a:pt x="46" y="1"/>
                  </a:lnTo>
                  <a:lnTo>
                    <a:pt x="53" y="3"/>
                  </a:lnTo>
                  <a:lnTo>
                    <a:pt x="60" y="7"/>
                  </a:lnTo>
                  <a:lnTo>
                    <a:pt x="65" y="12"/>
                  </a:lnTo>
                  <a:lnTo>
                    <a:pt x="70" y="17"/>
                  </a:lnTo>
                  <a:lnTo>
                    <a:pt x="72" y="24"/>
                  </a:lnTo>
                  <a:lnTo>
                    <a:pt x="75" y="31"/>
                  </a:lnTo>
                  <a:lnTo>
                    <a:pt x="75" y="38"/>
                  </a:lnTo>
                  <a:lnTo>
                    <a:pt x="74" y="45"/>
                  </a:lnTo>
                  <a:lnTo>
                    <a:pt x="72" y="54"/>
                  </a:lnTo>
                  <a:lnTo>
                    <a:pt x="68" y="59"/>
                  </a:lnTo>
                  <a:lnTo>
                    <a:pt x="63" y="64"/>
                  </a:lnTo>
                  <a:lnTo>
                    <a:pt x="56" y="70"/>
                  </a:lnTo>
                  <a:lnTo>
                    <a:pt x="51" y="73"/>
                  </a:lnTo>
                  <a:lnTo>
                    <a:pt x="44" y="75"/>
                  </a:lnTo>
                  <a:lnTo>
                    <a:pt x="37" y="75"/>
                  </a:lnTo>
                  <a:lnTo>
                    <a:pt x="28" y="73"/>
                  </a:lnTo>
                  <a:lnTo>
                    <a:pt x="21" y="71"/>
                  </a:lnTo>
                  <a:lnTo>
                    <a:pt x="14" y="68"/>
                  </a:lnTo>
                  <a:lnTo>
                    <a:pt x="9" y="63"/>
                  </a:lnTo>
                  <a:lnTo>
                    <a:pt x="5" y="57"/>
                  </a:lnTo>
                  <a:lnTo>
                    <a:pt x="2" y="50"/>
                  </a:lnTo>
                  <a:lnTo>
                    <a:pt x="0" y="43"/>
                  </a:lnTo>
                  <a:lnTo>
                    <a:pt x="0" y="36"/>
                  </a:lnTo>
                  <a:lnTo>
                    <a:pt x="0" y="28"/>
                  </a:lnTo>
                  <a:lnTo>
                    <a:pt x="4" y="21"/>
                  </a:lnTo>
                  <a:lnTo>
                    <a:pt x="7" y="15"/>
                  </a:lnTo>
                  <a:lnTo>
                    <a:pt x="12" y="10"/>
                  </a:lnTo>
                  <a:lnTo>
                    <a:pt x="18" y="5"/>
                  </a:lnTo>
                  <a:lnTo>
                    <a:pt x="25" y="1"/>
                  </a:lnTo>
                  <a:lnTo>
                    <a:pt x="32" y="0"/>
                  </a:lnTo>
                  <a:lnTo>
                    <a:pt x="39" y="0"/>
                  </a:lnTo>
                  <a:lnTo>
                    <a:pt x="4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49" name="Freeform 59"/>
            <p:cNvSpPr>
              <a:spLocks/>
            </p:cNvSpPr>
            <p:nvPr/>
          </p:nvSpPr>
          <p:spPr bwMode="auto">
            <a:xfrm>
              <a:off x="4759" y="1345"/>
              <a:ext cx="365" cy="270"/>
            </a:xfrm>
            <a:custGeom>
              <a:avLst/>
              <a:gdLst>
                <a:gd name="T0" fmla="*/ 13 w 365"/>
                <a:gd name="T1" fmla="*/ 267 h 270"/>
                <a:gd name="T2" fmla="*/ 13 w 365"/>
                <a:gd name="T3" fmla="*/ 267 h 270"/>
                <a:gd name="T4" fmla="*/ 44 w 365"/>
                <a:gd name="T5" fmla="*/ 160 h 270"/>
                <a:gd name="T6" fmla="*/ 69 w 365"/>
                <a:gd name="T7" fmla="*/ 83 h 270"/>
                <a:gd name="T8" fmla="*/ 79 w 365"/>
                <a:gd name="T9" fmla="*/ 56 h 270"/>
                <a:gd name="T10" fmla="*/ 83 w 365"/>
                <a:gd name="T11" fmla="*/ 48 h 270"/>
                <a:gd name="T12" fmla="*/ 86 w 365"/>
                <a:gd name="T13" fmla="*/ 44 h 270"/>
                <a:gd name="T14" fmla="*/ 86 w 365"/>
                <a:gd name="T15" fmla="*/ 44 h 270"/>
                <a:gd name="T16" fmla="*/ 98 w 365"/>
                <a:gd name="T17" fmla="*/ 32 h 270"/>
                <a:gd name="T18" fmla="*/ 105 w 365"/>
                <a:gd name="T19" fmla="*/ 25 h 270"/>
                <a:gd name="T20" fmla="*/ 112 w 365"/>
                <a:gd name="T21" fmla="*/ 21 h 270"/>
                <a:gd name="T22" fmla="*/ 112 w 365"/>
                <a:gd name="T23" fmla="*/ 21 h 270"/>
                <a:gd name="T24" fmla="*/ 123 w 365"/>
                <a:gd name="T25" fmla="*/ 19 h 270"/>
                <a:gd name="T26" fmla="*/ 137 w 365"/>
                <a:gd name="T27" fmla="*/ 18 h 270"/>
                <a:gd name="T28" fmla="*/ 163 w 365"/>
                <a:gd name="T29" fmla="*/ 16 h 270"/>
                <a:gd name="T30" fmla="*/ 163 w 365"/>
                <a:gd name="T31" fmla="*/ 16 h 270"/>
                <a:gd name="T32" fmla="*/ 263 w 365"/>
                <a:gd name="T33" fmla="*/ 16 h 270"/>
                <a:gd name="T34" fmla="*/ 319 w 365"/>
                <a:gd name="T35" fmla="*/ 14 h 270"/>
                <a:gd name="T36" fmla="*/ 351 w 365"/>
                <a:gd name="T37" fmla="*/ 14 h 270"/>
                <a:gd name="T38" fmla="*/ 351 w 365"/>
                <a:gd name="T39" fmla="*/ 14 h 270"/>
                <a:gd name="T40" fmla="*/ 358 w 365"/>
                <a:gd name="T41" fmla="*/ 14 h 270"/>
                <a:gd name="T42" fmla="*/ 363 w 365"/>
                <a:gd name="T43" fmla="*/ 11 h 270"/>
                <a:gd name="T44" fmla="*/ 365 w 365"/>
                <a:gd name="T45" fmla="*/ 9 h 270"/>
                <a:gd name="T46" fmla="*/ 365 w 365"/>
                <a:gd name="T47" fmla="*/ 7 h 270"/>
                <a:gd name="T48" fmla="*/ 365 w 365"/>
                <a:gd name="T49" fmla="*/ 5 h 270"/>
                <a:gd name="T50" fmla="*/ 365 w 365"/>
                <a:gd name="T51" fmla="*/ 5 h 270"/>
                <a:gd name="T52" fmla="*/ 326 w 365"/>
                <a:gd name="T53" fmla="*/ 5 h 270"/>
                <a:gd name="T54" fmla="*/ 249 w 365"/>
                <a:gd name="T55" fmla="*/ 4 h 270"/>
                <a:gd name="T56" fmla="*/ 170 w 365"/>
                <a:gd name="T57" fmla="*/ 2 h 270"/>
                <a:gd name="T58" fmla="*/ 130 w 365"/>
                <a:gd name="T59" fmla="*/ 0 h 270"/>
                <a:gd name="T60" fmla="*/ 130 w 365"/>
                <a:gd name="T61" fmla="*/ 0 h 270"/>
                <a:gd name="T62" fmla="*/ 125 w 365"/>
                <a:gd name="T63" fmla="*/ 2 h 270"/>
                <a:gd name="T64" fmla="*/ 118 w 365"/>
                <a:gd name="T65" fmla="*/ 4 h 270"/>
                <a:gd name="T66" fmla="*/ 109 w 365"/>
                <a:gd name="T67" fmla="*/ 5 h 270"/>
                <a:gd name="T68" fmla="*/ 98 w 365"/>
                <a:gd name="T69" fmla="*/ 11 h 270"/>
                <a:gd name="T70" fmla="*/ 90 w 365"/>
                <a:gd name="T71" fmla="*/ 18 h 270"/>
                <a:gd name="T72" fmla="*/ 81 w 365"/>
                <a:gd name="T73" fmla="*/ 25 h 270"/>
                <a:gd name="T74" fmla="*/ 74 w 365"/>
                <a:gd name="T75" fmla="*/ 35 h 270"/>
                <a:gd name="T76" fmla="*/ 69 w 365"/>
                <a:gd name="T77" fmla="*/ 46 h 270"/>
                <a:gd name="T78" fmla="*/ 69 w 365"/>
                <a:gd name="T79" fmla="*/ 46 h 270"/>
                <a:gd name="T80" fmla="*/ 35 w 365"/>
                <a:gd name="T81" fmla="*/ 156 h 270"/>
                <a:gd name="T82" fmla="*/ 5 w 365"/>
                <a:gd name="T83" fmla="*/ 251 h 270"/>
                <a:gd name="T84" fmla="*/ 5 w 365"/>
                <a:gd name="T85" fmla="*/ 251 h 270"/>
                <a:gd name="T86" fmla="*/ 4 w 365"/>
                <a:gd name="T87" fmla="*/ 258 h 270"/>
                <a:gd name="T88" fmla="*/ 0 w 365"/>
                <a:gd name="T89" fmla="*/ 263 h 270"/>
                <a:gd name="T90" fmla="*/ 0 w 365"/>
                <a:gd name="T91" fmla="*/ 265 h 270"/>
                <a:gd name="T92" fmla="*/ 2 w 365"/>
                <a:gd name="T93" fmla="*/ 268 h 270"/>
                <a:gd name="T94" fmla="*/ 2 w 365"/>
                <a:gd name="T95" fmla="*/ 268 h 270"/>
                <a:gd name="T96" fmla="*/ 5 w 365"/>
                <a:gd name="T97" fmla="*/ 270 h 270"/>
                <a:gd name="T98" fmla="*/ 9 w 365"/>
                <a:gd name="T99" fmla="*/ 268 h 270"/>
                <a:gd name="T100" fmla="*/ 13 w 365"/>
                <a:gd name="T101" fmla="*/ 267 h 270"/>
                <a:gd name="T102" fmla="*/ 13 w 365"/>
                <a:gd name="T103" fmla="*/ 267 h 27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65"/>
                <a:gd name="T157" fmla="*/ 0 h 270"/>
                <a:gd name="T158" fmla="*/ 365 w 365"/>
                <a:gd name="T159" fmla="*/ 270 h 27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65" h="270">
                  <a:moveTo>
                    <a:pt x="13" y="267"/>
                  </a:moveTo>
                  <a:lnTo>
                    <a:pt x="13" y="267"/>
                  </a:lnTo>
                  <a:lnTo>
                    <a:pt x="44" y="160"/>
                  </a:lnTo>
                  <a:lnTo>
                    <a:pt x="69" y="83"/>
                  </a:lnTo>
                  <a:lnTo>
                    <a:pt x="79" y="56"/>
                  </a:lnTo>
                  <a:lnTo>
                    <a:pt x="83" y="48"/>
                  </a:lnTo>
                  <a:lnTo>
                    <a:pt x="86" y="44"/>
                  </a:lnTo>
                  <a:lnTo>
                    <a:pt x="98" y="32"/>
                  </a:lnTo>
                  <a:lnTo>
                    <a:pt x="105" y="25"/>
                  </a:lnTo>
                  <a:lnTo>
                    <a:pt x="112" y="21"/>
                  </a:lnTo>
                  <a:lnTo>
                    <a:pt x="123" y="19"/>
                  </a:lnTo>
                  <a:lnTo>
                    <a:pt x="137" y="18"/>
                  </a:lnTo>
                  <a:lnTo>
                    <a:pt x="163" y="16"/>
                  </a:lnTo>
                  <a:lnTo>
                    <a:pt x="263" y="16"/>
                  </a:lnTo>
                  <a:lnTo>
                    <a:pt x="319" y="14"/>
                  </a:lnTo>
                  <a:lnTo>
                    <a:pt x="351" y="14"/>
                  </a:lnTo>
                  <a:lnTo>
                    <a:pt x="358" y="14"/>
                  </a:lnTo>
                  <a:lnTo>
                    <a:pt x="363" y="11"/>
                  </a:lnTo>
                  <a:lnTo>
                    <a:pt x="365" y="9"/>
                  </a:lnTo>
                  <a:lnTo>
                    <a:pt x="365" y="7"/>
                  </a:lnTo>
                  <a:lnTo>
                    <a:pt x="365" y="5"/>
                  </a:lnTo>
                  <a:lnTo>
                    <a:pt x="326" y="5"/>
                  </a:lnTo>
                  <a:lnTo>
                    <a:pt x="249" y="4"/>
                  </a:lnTo>
                  <a:lnTo>
                    <a:pt x="170" y="2"/>
                  </a:lnTo>
                  <a:lnTo>
                    <a:pt x="130" y="0"/>
                  </a:lnTo>
                  <a:lnTo>
                    <a:pt x="125" y="2"/>
                  </a:lnTo>
                  <a:lnTo>
                    <a:pt x="118" y="4"/>
                  </a:lnTo>
                  <a:lnTo>
                    <a:pt x="109" y="5"/>
                  </a:lnTo>
                  <a:lnTo>
                    <a:pt x="98" y="11"/>
                  </a:lnTo>
                  <a:lnTo>
                    <a:pt x="90" y="18"/>
                  </a:lnTo>
                  <a:lnTo>
                    <a:pt x="81" y="25"/>
                  </a:lnTo>
                  <a:lnTo>
                    <a:pt x="74" y="35"/>
                  </a:lnTo>
                  <a:lnTo>
                    <a:pt x="69" y="46"/>
                  </a:lnTo>
                  <a:lnTo>
                    <a:pt x="35" y="156"/>
                  </a:lnTo>
                  <a:lnTo>
                    <a:pt x="5" y="251"/>
                  </a:lnTo>
                  <a:lnTo>
                    <a:pt x="4" y="258"/>
                  </a:lnTo>
                  <a:lnTo>
                    <a:pt x="0" y="263"/>
                  </a:lnTo>
                  <a:lnTo>
                    <a:pt x="0" y="265"/>
                  </a:lnTo>
                  <a:lnTo>
                    <a:pt x="2" y="268"/>
                  </a:lnTo>
                  <a:lnTo>
                    <a:pt x="5" y="270"/>
                  </a:lnTo>
                  <a:lnTo>
                    <a:pt x="9" y="268"/>
                  </a:lnTo>
                  <a:lnTo>
                    <a:pt x="13" y="267"/>
                  </a:lnTo>
                  <a:close/>
                </a:path>
              </a:pathLst>
            </a:custGeom>
            <a:solidFill>
              <a:srgbClr val="3F48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0" name="Freeform 60"/>
            <p:cNvSpPr>
              <a:spLocks/>
            </p:cNvSpPr>
            <p:nvPr/>
          </p:nvSpPr>
          <p:spPr bwMode="auto">
            <a:xfrm>
              <a:off x="4763" y="1512"/>
              <a:ext cx="61" cy="59"/>
            </a:xfrm>
            <a:custGeom>
              <a:avLst/>
              <a:gdLst>
                <a:gd name="T0" fmla="*/ 61 w 61"/>
                <a:gd name="T1" fmla="*/ 59 h 59"/>
                <a:gd name="T2" fmla="*/ 16 w 61"/>
                <a:gd name="T3" fmla="*/ 52 h 59"/>
                <a:gd name="T4" fmla="*/ 0 w 61"/>
                <a:gd name="T5" fmla="*/ 0 h 59"/>
                <a:gd name="T6" fmla="*/ 40 w 61"/>
                <a:gd name="T7" fmla="*/ 12 h 59"/>
                <a:gd name="T8" fmla="*/ 40 w 61"/>
                <a:gd name="T9" fmla="*/ 12 h 59"/>
                <a:gd name="T10" fmla="*/ 44 w 61"/>
                <a:gd name="T11" fmla="*/ 15 h 59"/>
                <a:gd name="T12" fmla="*/ 47 w 61"/>
                <a:gd name="T13" fmla="*/ 21 h 59"/>
                <a:gd name="T14" fmla="*/ 52 w 61"/>
                <a:gd name="T15" fmla="*/ 35 h 59"/>
                <a:gd name="T16" fmla="*/ 58 w 61"/>
                <a:gd name="T17" fmla="*/ 49 h 59"/>
                <a:gd name="T18" fmla="*/ 61 w 61"/>
                <a:gd name="T19" fmla="*/ 59 h 59"/>
                <a:gd name="T20" fmla="*/ 61 w 61"/>
                <a:gd name="T21" fmla="*/ 59 h 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59"/>
                <a:gd name="T35" fmla="*/ 61 w 61"/>
                <a:gd name="T36" fmla="*/ 59 h 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59">
                  <a:moveTo>
                    <a:pt x="61" y="59"/>
                  </a:moveTo>
                  <a:lnTo>
                    <a:pt x="16" y="52"/>
                  </a:lnTo>
                  <a:lnTo>
                    <a:pt x="0" y="0"/>
                  </a:lnTo>
                  <a:lnTo>
                    <a:pt x="40" y="12"/>
                  </a:lnTo>
                  <a:lnTo>
                    <a:pt x="44" y="15"/>
                  </a:lnTo>
                  <a:lnTo>
                    <a:pt x="47" y="21"/>
                  </a:lnTo>
                  <a:lnTo>
                    <a:pt x="52" y="35"/>
                  </a:lnTo>
                  <a:lnTo>
                    <a:pt x="58" y="49"/>
                  </a:lnTo>
                  <a:lnTo>
                    <a:pt x="61" y="59"/>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1" name="Freeform 61"/>
            <p:cNvSpPr>
              <a:spLocks/>
            </p:cNvSpPr>
            <p:nvPr/>
          </p:nvSpPr>
          <p:spPr bwMode="auto">
            <a:xfrm>
              <a:off x="4819" y="1517"/>
              <a:ext cx="401" cy="82"/>
            </a:xfrm>
            <a:custGeom>
              <a:avLst/>
              <a:gdLst>
                <a:gd name="T0" fmla="*/ 3 w 401"/>
                <a:gd name="T1" fmla="*/ 82 h 82"/>
                <a:gd name="T2" fmla="*/ 3 w 401"/>
                <a:gd name="T3" fmla="*/ 82 h 82"/>
                <a:gd name="T4" fmla="*/ 329 w 401"/>
                <a:gd name="T5" fmla="*/ 63 h 82"/>
                <a:gd name="T6" fmla="*/ 329 w 401"/>
                <a:gd name="T7" fmla="*/ 63 h 82"/>
                <a:gd name="T8" fmla="*/ 337 w 401"/>
                <a:gd name="T9" fmla="*/ 63 h 82"/>
                <a:gd name="T10" fmla="*/ 347 w 401"/>
                <a:gd name="T11" fmla="*/ 60 h 82"/>
                <a:gd name="T12" fmla="*/ 368 w 401"/>
                <a:gd name="T13" fmla="*/ 49 h 82"/>
                <a:gd name="T14" fmla="*/ 379 w 401"/>
                <a:gd name="T15" fmla="*/ 44 h 82"/>
                <a:gd name="T16" fmla="*/ 387 w 401"/>
                <a:gd name="T17" fmla="*/ 37 h 82"/>
                <a:gd name="T18" fmla="*/ 393 w 401"/>
                <a:gd name="T19" fmla="*/ 30 h 82"/>
                <a:gd name="T20" fmla="*/ 398 w 401"/>
                <a:gd name="T21" fmla="*/ 23 h 82"/>
                <a:gd name="T22" fmla="*/ 398 w 401"/>
                <a:gd name="T23" fmla="*/ 23 h 82"/>
                <a:gd name="T24" fmla="*/ 401 w 401"/>
                <a:gd name="T25" fmla="*/ 3 h 82"/>
                <a:gd name="T26" fmla="*/ 401 w 401"/>
                <a:gd name="T27" fmla="*/ 0 h 82"/>
                <a:gd name="T28" fmla="*/ 377 w 401"/>
                <a:gd name="T29" fmla="*/ 3 h 82"/>
                <a:gd name="T30" fmla="*/ 377 w 401"/>
                <a:gd name="T31" fmla="*/ 3 h 82"/>
                <a:gd name="T32" fmla="*/ 377 w 401"/>
                <a:gd name="T33" fmla="*/ 9 h 82"/>
                <a:gd name="T34" fmla="*/ 372 w 401"/>
                <a:gd name="T35" fmla="*/ 19 h 82"/>
                <a:gd name="T36" fmla="*/ 368 w 401"/>
                <a:gd name="T37" fmla="*/ 26 h 82"/>
                <a:gd name="T38" fmla="*/ 365 w 401"/>
                <a:gd name="T39" fmla="*/ 31 h 82"/>
                <a:gd name="T40" fmla="*/ 359 w 401"/>
                <a:gd name="T41" fmla="*/ 35 h 82"/>
                <a:gd name="T42" fmla="*/ 352 w 401"/>
                <a:gd name="T43" fmla="*/ 37 h 82"/>
                <a:gd name="T44" fmla="*/ 352 w 401"/>
                <a:gd name="T45" fmla="*/ 37 h 82"/>
                <a:gd name="T46" fmla="*/ 194 w 401"/>
                <a:gd name="T47" fmla="*/ 51 h 82"/>
                <a:gd name="T48" fmla="*/ 91 w 401"/>
                <a:gd name="T49" fmla="*/ 58 h 82"/>
                <a:gd name="T50" fmla="*/ 54 w 401"/>
                <a:gd name="T51" fmla="*/ 60 h 82"/>
                <a:gd name="T52" fmla="*/ 35 w 401"/>
                <a:gd name="T53" fmla="*/ 60 h 82"/>
                <a:gd name="T54" fmla="*/ 35 w 401"/>
                <a:gd name="T55" fmla="*/ 60 h 82"/>
                <a:gd name="T56" fmla="*/ 28 w 401"/>
                <a:gd name="T57" fmla="*/ 58 h 82"/>
                <a:gd name="T58" fmla="*/ 21 w 401"/>
                <a:gd name="T59" fmla="*/ 58 h 82"/>
                <a:gd name="T60" fmla="*/ 10 w 401"/>
                <a:gd name="T61" fmla="*/ 60 h 82"/>
                <a:gd name="T62" fmla="*/ 5 w 401"/>
                <a:gd name="T63" fmla="*/ 63 h 82"/>
                <a:gd name="T64" fmla="*/ 2 w 401"/>
                <a:gd name="T65" fmla="*/ 67 h 82"/>
                <a:gd name="T66" fmla="*/ 2 w 401"/>
                <a:gd name="T67" fmla="*/ 67 h 82"/>
                <a:gd name="T68" fmla="*/ 0 w 401"/>
                <a:gd name="T69" fmla="*/ 72 h 82"/>
                <a:gd name="T70" fmla="*/ 2 w 401"/>
                <a:gd name="T71" fmla="*/ 77 h 82"/>
                <a:gd name="T72" fmla="*/ 3 w 401"/>
                <a:gd name="T73" fmla="*/ 82 h 82"/>
                <a:gd name="T74" fmla="*/ 3 w 401"/>
                <a:gd name="T75" fmla="*/ 82 h 8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1"/>
                <a:gd name="T115" fmla="*/ 0 h 82"/>
                <a:gd name="T116" fmla="*/ 401 w 401"/>
                <a:gd name="T117" fmla="*/ 82 h 8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1" h="82">
                  <a:moveTo>
                    <a:pt x="3" y="82"/>
                  </a:moveTo>
                  <a:lnTo>
                    <a:pt x="3" y="82"/>
                  </a:lnTo>
                  <a:lnTo>
                    <a:pt x="329" y="63"/>
                  </a:lnTo>
                  <a:lnTo>
                    <a:pt x="337" y="63"/>
                  </a:lnTo>
                  <a:lnTo>
                    <a:pt x="347" y="60"/>
                  </a:lnTo>
                  <a:lnTo>
                    <a:pt x="368" y="49"/>
                  </a:lnTo>
                  <a:lnTo>
                    <a:pt x="379" y="44"/>
                  </a:lnTo>
                  <a:lnTo>
                    <a:pt x="387" y="37"/>
                  </a:lnTo>
                  <a:lnTo>
                    <a:pt x="393" y="30"/>
                  </a:lnTo>
                  <a:lnTo>
                    <a:pt x="398" y="23"/>
                  </a:lnTo>
                  <a:lnTo>
                    <a:pt x="401" y="3"/>
                  </a:lnTo>
                  <a:lnTo>
                    <a:pt x="401" y="0"/>
                  </a:lnTo>
                  <a:lnTo>
                    <a:pt x="377" y="3"/>
                  </a:lnTo>
                  <a:lnTo>
                    <a:pt x="377" y="9"/>
                  </a:lnTo>
                  <a:lnTo>
                    <a:pt x="372" y="19"/>
                  </a:lnTo>
                  <a:lnTo>
                    <a:pt x="368" y="26"/>
                  </a:lnTo>
                  <a:lnTo>
                    <a:pt x="365" y="31"/>
                  </a:lnTo>
                  <a:lnTo>
                    <a:pt x="359" y="35"/>
                  </a:lnTo>
                  <a:lnTo>
                    <a:pt x="352" y="37"/>
                  </a:lnTo>
                  <a:lnTo>
                    <a:pt x="194" y="51"/>
                  </a:lnTo>
                  <a:lnTo>
                    <a:pt x="91" y="58"/>
                  </a:lnTo>
                  <a:lnTo>
                    <a:pt x="54" y="60"/>
                  </a:lnTo>
                  <a:lnTo>
                    <a:pt x="35" y="60"/>
                  </a:lnTo>
                  <a:lnTo>
                    <a:pt x="28" y="58"/>
                  </a:lnTo>
                  <a:lnTo>
                    <a:pt x="21" y="58"/>
                  </a:lnTo>
                  <a:lnTo>
                    <a:pt x="10" y="60"/>
                  </a:lnTo>
                  <a:lnTo>
                    <a:pt x="5" y="63"/>
                  </a:lnTo>
                  <a:lnTo>
                    <a:pt x="2" y="67"/>
                  </a:lnTo>
                  <a:lnTo>
                    <a:pt x="0" y="72"/>
                  </a:lnTo>
                  <a:lnTo>
                    <a:pt x="2" y="77"/>
                  </a:lnTo>
                  <a:lnTo>
                    <a:pt x="3"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2" name="Freeform 62"/>
            <p:cNvSpPr>
              <a:spLocks/>
            </p:cNvSpPr>
            <p:nvPr/>
          </p:nvSpPr>
          <p:spPr bwMode="auto">
            <a:xfrm>
              <a:off x="4772" y="1591"/>
              <a:ext cx="80" cy="64"/>
            </a:xfrm>
            <a:custGeom>
              <a:avLst/>
              <a:gdLst>
                <a:gd name="T0" fmla="*/ 15 w 80"/>
                <a:gd name="T1" fmla="*/ 59 h 64"/>
                <a:gd name="T2" fmla="*/ 15 w 80"/>
                <a:gd name="T3" fmla="*/ 59 h 64"/>
                <a:gd name="T4" fmla="*/ 35 w 80"/>
                <a:gd name="T5" fmla="*/ 63 h 64"/>
                <a:gd name="T6" fmla="*/ 52 w 80"/>
                <a:gd name="T7" fmla="*/ 64 h 64"/>
                <a:gd name="T8" fmla="*/ 68 w 80"/>
                <a:gd name="T9" fmla="*/ 64 h 64"/>
                <a:gd name="T10" fmla="*/ 68 w 80"/>
                <a:gd name="T11" fmla="*/ 64 h 64"/>
                <a:gd name="T12" fmla="*/ 75 w 80"/>
                <a:gd name="T13" fmla="*/ 63 h 64"/>
                <a:gd name="T14" fmla="*/ 78 w 80"/>
                <a:gd name="T15" fmla="*/ 59 h 64"/>
                <a:gd name="T16" fmla="*/ 80 w 80"/>
                <a:gd name="T17" fmla="*/ 56 h 64"/>
                <a:gd name="T18" fmla="*/ 80 w 80"/>
                <a:gd name="T19" fmla="*/ 52 h 64"/>
                <a:gd name="T20" fmla="*/ 78 w 80"/>
                <a:gd name="T21" fmla="*/ 43 h 64"/>
                <a:gd name="T22" fmla="*/ 77 w 80"/>
                <a:gd name="T23" fmla="*/ 33 h 64"/>
                <a:gd name="T24" fmla="*/ 77 w 80"/>
                <a:gd name="T25" fmla="*/ 33 h 64"/>
                <a:gd name="T26" fmla="*/ 70 w 80"/>
                <a:gd name="T27" fmla="*/ 14 h 64"/>
                <a:gd name="T28" fmla="*/ 64 w 80"/>
                <a:gd name="T29" fmla="*/ 1 h 64"/>
                <a:gd name="T30" fmla="*/ 3 w 80"/>
                <a:gd name="T31" fmla="*/ 0 h 64"/>
                <a:gd name="T32" fmla="*/ 0 w 80"/>
                <a:gd name="T33" fmla="*/ 12 h 64"/>
                <a:gd name="T34" fmla="*/ 0 w 80"/>
                <a:gd name="T35" fmla="*/ 12 h 64"/>
                <a:gd name="T36" fmla="*/ 28 w 80"/>
                <a:gd name="T37" fmla="*/ 14 h 64"/>
                <a:gd name="T38" fmla="*/ 47 w 80"/>
                <a:gd name="T39" fmla="*/ 15 h 64"/>
                <a:gd name="T40" fmla="*/ 52 w 80"/>
                <a:gd name="T41" fmla="*/ 17 h 64"/>
                <a:gd name="T42" fmla="*/ 54 w 80"/>
                <a:gd name="T43" fmla="*/ 19 h 64"/>
                <a:gd name="T44" fmla="*/ 56 w 80"/>
                <a:gd name="T45" fmla="*/ 21 h 64"/>
                <a:gd name="T46" fmla="*/ 56 w 80"/>
                <a:gd name="T47" fmla="*/ 21 h 64"/>
                <a:gd name="T48" fmla="*/ 56 w 80"/>
                <a:gd name="T49" fmla="*/ 28 h 64"/>
                <a:gd name="T50" fmla="*/ 59 w 80"/>
                <a:gd name="T51" fmla="*/ 38 h 64"/>
                <a:gd name="T52" fmla="*/ 59 w 80"/>
                <a:gd name="T53" fmla="*/ 45 h 64"/>
                <a:gd name="T54" fmla="*/ 59 w 80"/>
                <a:gd name="T55" fmla="*/ 47 h 64"/>
                <a:gd name="T56" fmla="*/ 56 w 80"/>
                <a:gd name="T57" fmla="*/ 49 h 64"/>
                <a:gd name="T58" fmla="*/ 56 w 80"/>
                <a:gd name="T59" fmla="*/ 49 h 64"/>
                <a:gd name="T60" fmla="*/ 47 w 80"/>
                <a:gd name="T61" fmla="*/ 49 h 64"/>
                <a:gd name="T62" fmla="*/ 38 w 80"/>
                <a:gd name="T63" fmla="*/ 49 h 64"/>
                <a:gd name="T64" fmla="*/ 22 w 80"/>
                <a:gd name="T65" fmla="*/ 45 h 64"/>
                <a:gd name="T66" fmla="*/ 15 w 80"/>
                <a:gd name="T67" fmla="*/ 59 h 6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64"/>
                <a:gd name="T104" fmla="*/ 80 w 80"/>
                <a:gd name="T105" fmla="*/ 64 h 6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64">
                  <a:moveTo>
                    <a:pt x="15" y="59"/>
                  </a:moveTo>
                  <a:lnTo>
                    <a:pt x="15" y="59"/>
                  </a:lnTo>
                  <a:lnTo>
                    <a:pt x="35" y="63"/>
                  </a:lnTo>
                  <a:lnTo>
                    <a:pt x="52" y="64"/>
                  </a:lnTo>
                  <a:lnTo>
                    <a:pt x="68" y="64"/>
                  </a:lnTo>
                  <a:lnTo>
                    <a:pt x="75" y="63"/>
                  </a:lnTo>
                  <a:lnTo>
                    <a:pt x="78" y="59"/>
                  </a:lnTo>
                  <a:lnTo>
                    <a:pt x="80" y="56"/>
                  </a:lnTo>
                  <a:lnTo>
                    <a:pt x="80" y="52"/>
                  </a:lnTo>
                  <a:lnTo>
                    <a:pt x="78" y="43"/>
                  </a:lnTo>
                  <a:lnTo>
                    <a:pt x="77" y="33"/>
                  </a:lnTo>
                  <a:lnTo>
                    <a:pt x="70" y="14"/>
                  </a:lnTo>
                  <a:lnTo>
                    <a:pt x="64" y="1"/>
                  </a:lnTo>
                  <a:lnTo>
                    <a:pt x="3" y="0"/>
                  </a:lnTo>
                  <a:lnTo>
                    <a:pt x="0" y="12"/>
                  </a:lnTo>
                  <a:lnTo>
                    <a:pt x="28" y="14"/>
                  </a:lnTo>
                  <a:lnTo>
                    <a:pt x="47" y="15"/>
                  </a:lnTo>
                  <a:lnTo>
                    <a:pt x="52" y="17"/>
                  </a:lnTo>
                  <a:lnTo>
                    <a:pt x="54" y="19"/>
                  </a:lnTo>
                  <a:lnTo>
                    <a:pt x="56" y="21"/>
                  </a:lnTo>
                  <a:lnTo>
                    <a:pt x="56" y="28"/>
                  </a:lnTo>
                  <a:lnTo>
                    <a:pt x="59" y="38"/>
                  </a:lnTo>
                  <a:lnTo>
                    <a:pt x="59" y="45"/>
                  </a:lnTo>
                  <a:lnTo>
                    <a:pt x="59" y="47"/>
                  </a:lnTo>
                  <a:lnTo>
                    <a:pt x="56" y="49"/>
                  </a:lnTo>
                  <a:lnTo>
                    <a:pt x="47" y="49"/>
                  </a:lnTo>
                  <a:lnTo>
                    <a:pt x="38" y="49"/>
                  </a:lnTo>
                  <a:lnTo>
                    <a:pt x="22" y="45"/>
                  </a:lnTo>
                  <a:lnTo>
                    <a:pt x="15" y="59"/>
                  </a:lnTo>
                  <a:close/>
                </a:path>
              </a:pathLst>
            </a:custGeom>
            <a:solidFill>
              <a:srgbClr val="2122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3" name="Freeform 63"/>
            <p:cNvSpPr>
              <a:spLocks/>
            </p:cNvSpPr>
            <p:nvPr/>
          </p:nvSpPr>
          <p:spPr bwMode="auto">
            <a:xfrm>
              <a:off x="4814" y="1471"/>
              <a:ext cx="350" cy="72"/>
            </a:xfrm>
            <a:custGeom>
              <a:avLst/>
              <a:gdLst>
                <a:gd name="T0" fmla="*/ 1 w 350"/>
                <a:gd name="T1" fmla="*/ 72 h 72"/>
                <a:gd name="T2" fmla="*/ 1 w 350"/>
                <a:gd name="T3" fmla="*/ 72 h 72"/>
                <a:gd name="T4" fmla="*/ 138 w 350"/>
                <a:gd name="T5" fmla="*/ 63 h 72"/>
                <a:gd name="T6" fmla="*/ 287 w 350"/>
                <a:gd name="T7" fmla="*/ 56 h 72"/>
                <a:gd name="T8" fmla="*/ 287 w 350"/>
                <a:gd name="T9" fmla="*/ 56 h 72"/>
                <a:gd name="T10" fmla="*/ 294 w 350"/>
                <a:gd name="T11" fmla="*/ 55 h 72"/>
                <a:gd name="T12" fmla="*/ 301 w 350"/>
                <a:gd name="T13" fmla="*/ 53 h 72"/>
                <a:gd name="T14" fmla="*/ 320 w 350"/>
                <a:gd name="T15" fmla="*/ 44 h 72"/>
                <a:gd name="T16" fmla="*/ 329 w 350"/>
                <a:gd name="T17" fmla="*/ 39 h 72"/>
                <a:gd name="T18" fmla="*/ 338 w 350"/>
                <a:gd name="T19" fmla="*/ 32 h 72"/>
                <a:gd name="T20" fmla="*/ 343 w 350"/>
                <a:gd name="T21" fmla="*/ 27 h 72"/>
                <a:gd name="T22" fmla="*/ 347 w 350"/>
                <a:gd name="T23" fmla="*/ 20 h 72"/>
                <a:gd name="T24" fmla="*/ 347 w 350"/>
                <a:gd name="T25" fmla="*/ 20 h 72"/>
                <a:gd name="T26" fmla="*/ 350 w 350"/>
                <a:gd name="T27" fmla="*/ 4 h 72"/>
                <a:gd name="T28" fmla="*/ 350 w 350"/>
                <a:gd name="T29" fmla="*/ 0 h 72"/>
                <a:gd name="T30" fmla="*/ 329 w 350"/>
                <a:gd name="T31" fmla="*/ 2 h 72"/>
                <a:gd name="T32" fmla="*/ 329 w 350"/>
                <a:gd name="T33" fmla="*/ 2 h 72"/>
                <a:gd name="T34" fmla="*/ 329 w 350"/>
                <a:gd name="T35" fmla="*/ 7 h 72"/>
                <a:gd name="T36" fmla="*/ 324 w 350"/>
                <a:gd name="T37" fmla="*/ 18 h 72"/>
                <a:gd name="T38" fmla="*/ 322 w 350"/>
                <a:gd name="T39" fmla="*/ 23 h 72"/>
                <a:gd name="T40" fmla="*/ 317 w 350"/>
                <a:gd name="T41" fmla="*/ 28 h 72"/>
                <a:gd name="T42" fmla="*/ 313 w 350"/>
                <a:gd name="T43" fmla="*/ 32 h 72"/>
                <a:gd name="T44" fmla="*/ 306 w 350"/>
                <a:gd name="T45" fmla="*/ 32 h 72"/>
                <a:gd name="T46" fmla="*/ 306 w 350"/>
                <a:gd name="T47" fmla="*/ 32 h 72"/>
                <a:gd name="T48" fmla="*/ 168 w 350"/>
                <a:gd name="T49" fmla="*/ 44 h 72"/>
                <a:gd name="T50" fmla="*/ 78 w 350"/>
                <a:gd name="T51" fmla="*/ 51 h 72"/>
                <a:gd name="T52" fmla="*/ 47 w 350"/>
                <a:gd name="T53" fmla="*/ 53 h 72"/>
                <a:gd name="T54" fmla="*/ 29 w 350"/>
                <a:gd name="T55" fmla="*/ 51 h 72"/>
                <a:gd name="T56" fmla="*/ 29 w 350"/>
                <a:gd name="T57" fmla="*/ 51 h 72"/>
                <a:gd name="T58" fmla="*/ 17 w 350"/>
                <a:gd name="T59" fmla="*/ 51 h 72"/>
                <a:gd name="T60" fmla="*/ 8 w 350"/>
                <a:gd name="T61" fmla="*/ 53 h 72"/>
                <a:gd name="T62" fmla="*/ 3 w 350"/>
                <a:gd name="T63" fmla="*/ 56 h 72"/>
                <a:gd name="T64" fmla="*/ 0 w 350"/>
                <a:gd name="T65" fmla="*/ 60 h 72"/>
                <a:gd name="T66" fmla="*/ 0 w 350"/>
                <a:gd name="T67" fmla="*/ 60 h 72"/>
                <a:gd name="T68" fmla="*/ 0 w 350"/>
                <a:gd name="T69" fmla="*/ 63 h 72"/>
                <a:gd name="T70" fmla="*/ 0 w 350"/>
                <a:gd name="T71" fmla="*/ 67 h 72"/>
                <a:gd name="T72" fmla="*/ 1 w 350"/>
                <a:gd name="T73" fmla="*/ 72 h 72"/>
                <a:gd name="T74" fmla="*/ 1 w 350"/>
                <a:gd name="T75" fmla="*/ 72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0"/>
                <a:gd name="T115" fmla="*/ 0 h 72"/>
                <a:gd name="T116" fmla="*/ 350 w 350"/>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0" h="72">
                  <a:moveTo>
                    <a:pt x="1" y="72"/>
                  </a:moveTo>
                  <a:lnTo>
                    <a:pt x="1" y="72"/>
                  </a:lnTo>
                  <a:lnTo>
                    <a:pt x="138" y="63"/>
                  </a:lnTo>
                  <a:lnTo>
                    <a:pt x="287" y="56"/>
                  </a:lnTo>
                  <a:lnTo>
                    <a:pt x="294" y="55"/>
                  </a:lnTo>
                  <a:lnTo>
                    <a:pt x="301" y="53"/>
                  </a:lnTo>
                  <a:lnTo>
                    <a:pt x="320" y="44"/>
                  </a:lnTo>
                  <a:lnTo>
                    <a:pt x="329" y="39"/>
                  </a:lnTo>
                  <a:lnTo>
                    <a:pt x="338" y="32"/>
                  </a:lnTo>
                  <a:lnTo>
                    <a:pt x="343" y="27"/>
                  </a:lnTo>
                  <a:lnTo>
                    <a:pt x="347" y="20"/>
                  </a:lnTo>
                  <a:lnTo>
                    <a:pt x="350" y="4"/>
                  </a:lnTo>
                  <a:lnTo>
                    <a:pt x="350" y="0"/>
                  </a:lnTo>
                  <a:lnTo>
                    <a:pt x="329" y="2"/>
                  </a:lnTo>
                  <a:lnTo>
                    <a:pt x="329" y="7"/>
                  </a:lnTo>
                  <a:lnTo>
                    <a:pt x="324" y="18"/>
                  </a:lnTo>
                  <a:lnTo>
                    <a:pt x="322" y="23"/>
                  </a:lnTo>
                  <a:lnTo>
                    <a:pt x="317" y="28"/>
                  </a:lnTo>
                  <a:lnTo>
                    <a:pt x="313" y="32"/>
                  </a:lnTo>
                  <a:lnTo>
                    <a:pt x="306" y="32"/>
                  </a:lnTo>
                  <a:lnTo>
                    <a:pt x="168" y="44"/>
                  </a:lnTo>
                  <a:lnTo>
                    <a:pt x="78" y="51"/>
                  </a:lnTo>
                  <a:lnTo>
                    <a:pt x="47" y="53"/>
                  </a:lnTo>
                  <a:lnTo>
                    <a:pt x="29" y="51"/>
                  </a:lnTo>
                  <a:lnTo>
                    <a:pt x="17" y="51"/>
                  </a:lnTo>
                  <a:lnTo>
                    <a:pt x="8" y="53"/>
                  </a:lnTo>
                  <a:lnTo>
                    <a:pt x="3" y="56"/>
                  </a:lnTo>
                  <a:lnTo>
                    <a:pt x="0" y="60"/>
                  </a:lnTo>
                  <a:lnTo>
                    <a:pt x="0" y="63"/>
                  </a:lnTo>
                  <a:lnTo>
                    <a:pt x="0" y="67"/>
                  </a:lnTo>
                  <a:lnTo>
                    <a:pt x="1"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4" name="Freeform 64"/>
            <p:cNvSpPr>
              <a:spLocks/>
            </p:cNvSpPr>
            <p:nvPr/>
          </p:nvSpPr>
          <p:spPr bwMode="auto">
            <a:xfrm>
              <a:off x="4687" y="1487"/>
              <a:ext cx="153" cy="67"/>
            </a:xfrm>
            <a:custGeom>
              <a:avLst/>
              <a:gdLst>
                <a:gd name="T0" fmla="*/ 88 w 153"/>
                <a:gd name="T1" fmla="*/ 0 h 67"/>
                <a:gd name="T2" fmla="*/ 153 w 153"/>
                <a:gd name="T3" fmla="*/ 28 h 67"/>
                <a:gd name="T4" fmla="*/ 151 w 153"/>
                <a:gd name="T5" fmla="*/ 47 h 67"/>
                <a:gd name="T6" fmla="*/ 144 w 153"/>
                <a:gd name="T7" fmla="*/ 67 h 67"/>
                <a:gd name="T8" fmla="*/ 107 w 153"/>
                <a:gd name="T9" fmla="*/ 58 h 67"/>
                <a:gd name="T10" fmla="*/ 109 w 153"/>
                <a:gd name="T11" fmla="*/ 49 h 67"/>
                <a:gd name="T12" fmla="*/ 97 w 153"/>
                <a:gd name="T13" fmla="*/ 56 h 67"/>
                <a:gd name="T14" fmla="*/ 0 w 153"/>
                <a:gd name="T15" fmla="*/ 32 h 67"/>
                <a:gd name="T16" fmla="*/ 0 w 153"/>
                <a:gd name="T17" fmla="*/ 32 h 67"/>
                <a:gd name="T18" fmla="*/ 0 w 153"/>
                <a:gd name="T19" fmla="*/ 19 h 67"/>
                <a:gd name="T20" fmla="*/ 2 w 153"/>
                <a:gd name="T21" fmla="*/ 11 h 67"/>
                <a:gd name="T22" fmla="*/ 4 w 153"/>
                <a:gd name="T23" fmla="*/ 7 h 67"/>
                <a:gd name="T24" fmla="*/ 7 w 153"/>
                <a:gd name="T25" fmla="*/ 5 h 67"/>
                <a:gd name="T26" fmla="*/ 7 w 153"/>
                <a:gd name="T27" fmla="*/ 5 h 67"/>
                <a:gd name="T28" fmla="*/ 23 w 153"/>
                <a:gd name="T29" fmla="*/ 4 h 67"/>
                <a:gd name="T30" fmla="*/ 51 w 153"/>
                <a:gd name="T31" fmla="*/ 2 h 67"/>
                <a:gd name="T32" fmla="*/ 88 w 153"/>
                <a:gd name="T33" fmla="*/ 0 h 67"/>
                <a:gd name="T34" fmla="*/ 88 w 153"/>
                <a:gd name="T35" fmla="*/ 0 h 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
                <a:gd name="T55" fmla="*/ 0 h 67"/>
                <a:gd name="T56" fmla="*/ 153 w 153"/>
                <a:gd name="T57" fmla="*/ 67 h 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 h="67">
                  <a:moveTo>
                    <a:pt x="88" y="0"/>
                  </a:moveTo>
                  <a:lnTo>
                    <a:pt x="153" y="28"/>
                  </a:lnTo>
                  <a:lnTo>
                    <a:pt x="151" y="47"/>
                  </a:lnTo>
                  <a:lnTo>
                    <a:pt x="144" y="67"/>
                  </a:lnTo>
                  <a:lnTo>
                    <a:pt x="107" y="58"/>
                  </a:lnTo>
                  <a:lnTo>
                    <a:pt x="109" y="49"/>
                  </a:lnTo>
                  <a:lnTo>
                    <a:pt x="97" y="56"/>
                  </a:lnTo>
                  <a:lnTo>
                    <a:pt x="0" y="32"/>
                  </a:lnTo>
                  <a:lnTo>
                    <a:pt x="0" y="19"/>
                  </a:lnTo>
                  <a:lnTo>
                    <a:pt x="2" y="11"/>
                  </a:lnTo>
                  <a:lnTo>
                    <a:pt x="4" y="7"/>
                  </a:lnTo>
                  <a:lnTo>
                    <a:pt x="7" y="5"/>
                  </a:lnTo>
                  <a:lnTo>
                    <a:pt x="23" y="4"/>
                  </a:lnTo>
                  <a:lnTo>
                    <a:pt x="51" y="2"/>
                  </a:lnTo>
                  <a:lnTo>
                    <a:pt x="88" y="0"/>
                  </a:lnTo>
                  <a:close/>
                </a:path>
              </a:pathLst>
            </a:custGeom>
            <a:solidFill>
              <a:srgbClr val="33261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5" name="Freeform 65"/>
            <p:cNvSpPr>
              <a:spLocks/>
            </p:cNvSpPr>
            <p:nvPr/>
          </p:nvSpPr>
          <p:spPr bwMode="auto">
            <a:xfrm>
              <a:off x="4766" y="1284"/>
              <a:ext cx="349" cy="247"/>
            </a:xfrm>
            <a:custGeom>
              <a:avLst/>
              <a:gdLst>
                <a:gd name="T0" fmla="*/ 144 w 349"/>
                <a:gd name="T1" fmla="*/ 91 h 247"/>
                <a:gd name="T2" fmla="*/ 100 w 349"/>
                <a:gd name="T3" fmla="*/ 247 h 247"/>
                <a:gd name="T4" fmla="*/ 0 w 349"/>
                <a:gd name="T5" fmla="*/ 215 h 247"/>
                <a:gd name="T6" fmla="*/ 81 w 349"/>
                <a:gd name="T7" fmla="*/ 5 h 247"/>
                <a:gd name="T8" fmla="*/ 344 w 349"/>
                <a:gd name="T9" fmla="*/ 0 h 247"/>
                <a:gd name="T10" fmla="*/ 344 w 349"/>
                <a:gd name="T11" fmla="*/ 0 h 247"/>
                <a:gd name="T12" fmla="*/ 344 w 349"/>
                <a:gd name="T13" fmla="*/ 0 h 247"/>
                <a:gd name="T14" fmla="*/ 342 w 349"/>
                <a:gd name="T15" fmla="*/ 7 h 247"/>
                <a:gd name="T16" fmla="*/ 342 w 349"/>
                <a:gd name="T17" fmla="*/ 24 h 247"/>
                <a:gd name="T18" fmla="*/ 340 w 349"/>
                <a:gd name="T19" fmla="*/ 54 h 247"/>
                <a:gd name="T20" fmla="*/ 340 w 349"/>
                <a:gd name="T21" fmla="*/ 54 h 247"/>
                <a:gd name="T22" fmla="*/ 342 w 349"/>
                <a:gd name="T23" fmla="*/ 80 h 247"/>
                <a:gd name="T24" fmla="*/ 344 w 349"/>
                <a:gd name="T25" fmla="*/ 87 h 247"/>
                <a:gd name="T26" fmla="*/ 346 w 349"/>
                <a:gd name="T27" fmla="*/ 91 h 247"/>
                <a:gd name="T28" fmla="*/ 347 w 349"/>
                <a:gd name="T29" fmla="*/ 93 h 247"/>
                <a:gd name="T30" fmla="*/ 349 w 349"/>
                <a:gd name="T31" fmla="*/ 93 h 247"/>
                <a:gd name="T32" fmla="*/ 349 w 349"/>
                <a:gd name="T33" fmla="*/ 91 h 247"/>
                <a:gd name="T34" fmla="*/ 144 w 349"/>
                <a:gd name="T35" fmla="*/ 91 h 2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9"/>
                <a:gd name="T55" fmla="*/ 0 h 247"/>
                <a:gd name="T56" fmla="*/ 349 w 349"/>
                <a:gd name="T57" fmla="*/ 247 h 24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9" h="247">
                  <a:moveTo>
                    <a:pt x="144" y="91"/>
                  </a:moveTo>
                  <a:lnTo>
                    <a:pt x="100" y="247"/>
                  </a:lnTo>
                  <a:lnTo>
                    <a:pt x="0" y="215"/>
                  </a:lnTo>
                  <a:lnTo>
                    <a:pt x="81" y="5"/>
                  </a:lnTo>
                  <a:lnTo>
                    <a:pt x="344" y="0"/>
                  </a:lnTo>
                  <a:lnTo>
                    <a:pt x="342" y="7"/>
                  </a:lnTo>
                  <a:lnTo>
                    <a:pt x="342" y="24"/>
                  </a:lnTo>
                  <a:lnTo>
                    <a:pt x="340" y="54"/>
                  </a:lnTo>
                  <a:lnTo>
                    <a:pt x="342" y="80"/>
                  </a:lnTo>
                  <a:lnTo>
                    <a:pt x="344" y="87"/>
                  </a:lnTo>
                  <a:lnTo>
                    <a:pt x="346" y="91"/>
                  </a:lnTo>
                  <a:lnTo>
                    <a:pt x="347" y="93"/>
                  </a:lnTo>
                  <a:lnTo>
                    <a:pt x="349" y="93"/>
                  </a:lnTo>
                  <a:lnTo>
                    <a:pt x="349" y="91"/>
                  </a:lnTo>
                  <a:lnTo>
                    <a:pt x="144" y="91"/>
                  </a:lnTo>
                  <a:close/>
                </a:path>
              </a:pathLst>
            </a:custGeom>
            <a:solidFill>
              <a:srgbClr val="131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6" name="Freeform 66"/>
            <p:cNvSpPr>
              <a:spLocks/>
            </p:cNvSpPr>
            <p:nvPr/>
          </p:nvSpPr>
          <p:spPr bwMode="auto">
            <a:xfrm>
              <a:off x="4742" y="1508"/>
              <a:ext cx="152" cy="67"/>
            </a:xfrm>
            <a:custGeom>
              <a:avLst/>
              <a:gdLst>
                <a:gd name="T0" fmla="*/ 87 w 152"/>
                <a:gd name="T1" fmla="*/ 0 h 67"/>
                <a:gd name="T2" fmla="*/ 152 w 152"/>
                <a:gd name="T3" fmla="*/ 28 h 67"/>
                <a:gd name="T4" fmla="*/ 149 w 152"/>
                <a:gd name="T5" fmla="*/ 49 h 67"/>
                <a:gd name="T6" fmla="*/ 142 w 152"/>
                <a:gd name="T7" fmla="*/ 67 h 67"/>
                <a:gd name="T8" fmla="*/ 105 w 152"/>
                <a:gd name="T9" fmla="*/ 60 h 67"/>
                <a:gd name="T10" fmla="*/ 107 w 152"/>
                <a:gd name="T11" fmla="*/ 51 h 67"/>
                <a:gd name="T12" fmla="*/ 94 w 152"/>
                <a:gd name="T13" fmla="*/ 56 h 67"/>
                <a:gd name="T14" fmla="*/ 0 w 152"/>
                <a:gd name="T15" fmla="*/ 32 h 67"/>
                <a:gd name="T16" fmla="*/ 0 w 152"/>
                <a:gd name="T17" fmla="*/ 32 h 67"/>
                <a:gd name="T18" fmla="*/ 0 w 152"/>
                <a:gd name="T19" fmla="*/ 21 h 67"/>
                <a:gd name="T20" fmla="*/ 1 w 152"/>
                <a:gd name="T21" fmla="*/ 12 h 67"/>
                <a:gd name="T22" fmla="*/ 1 w 152"/>
                <a:gd name="T23" fmla="*/ 9 h 67"/>
                <a:gd name="T24" fmla="*/ 5 w 152"/>
                <a:gd name="T25" fmla="*/ 7 h 67"/>
                <a:gd name="T26" fmla="*/ 5 w 152"/>
                <a:gd name="T27" fmla="*/ 7 h 67"/>
                <a:gd name="T28" fmla="*/ 21 w 152"/>
                <a:gd name="T29" fmla="*/ 5 h 67"/>
                <a:gd name="T30" fmla="*/ 49 w 152"/>
                <a:gd name="T31" fmla="*/ 4 h 67"/>
                <a:gd name="T32" fmla="*/ 87 w 152"/>
                <a:gd name="T33" fmla="*/ 0 h 67"/>
                <a:gd name="T34" fmla="*/ 87 w 152"/>
                <a:gd name="T35" fmla="*/ 0 h 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2"/>
                <a:gd name="T55" fmla="*/ 0 h 67"/>
                <a:gd name="T56" fmla="*/ 152 w 152"/>
                <a:gd name="T57" fmla="*/ 67 h 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2" h="67">
                  <a:moveTo>
                    <a:pt x="87" y="0"/>
                  </a:moveTo>
                  <a:lnTo>
                    <a:pt x="152" y="28"/>
                  </a:lnTo>
                  <a:lnTo>
                    <a:pt x="149" y="49"/>
                  </a:lnTo>
                  <a:lnTo>
                    <a:pt x="142" y="67"/>
                  </a:lnTo>
                  <a:lnTo>
                    <a:pt x="105" y="60"/>
                  </a:lnTo>
                  <a:lnTo>
                    <a:pt x="107" y="51"/>
                  </a:lnTo>
                  <a:lnTo>
                    <a:pt x="94" y="56"/>
                  </a:lnTo>
                  <a:lnTo>
                    <a:pt x="0" y="32"/>
                  </a:lnTo>
                  <a:lnTo>
                    <a:pt x="0" y="21"/>
                  </a:lnTo>
                  <a:lnTo>
                    <a:pt x="1" y="12"/>
                  </a:lnTo>
                  <a:lnTo>
                    <a:pt x="1" y="9"/>
                  </a:lnTo>
                  <a:lnTo>
                    <a:pt x="5" y="7"/>
                  </a:lnTo>
                  <a:lnTo>
                    <a:pt x="21" y="5"/>
                  </a:lnTo>
                  <a:lnTo>
                    <a:pt x="49" y="4"/>
                  </a:lnTo>
                  <a:lnTo>
                    <a:pt x="87" y="0"/>
                  </a:lnTo>
                  <a:close/>
                </a:path>
              </a:pathLst>
            </a:custGeom>
            <a:solidFill>
              <a:srgbClr val="4131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7" name="Freeform 67"/>
            <p:cNvSpPr>
              <a:spLocks/>
            </p:cNvSpPr>
            <p:nvPr/>
          </p:nvSpPr>
          <p:spPr bwMode="auto">
            <a:xfrm>
              <a:off x="4793" y="1279"/>
              <a:ext cx="361" cy="264"/>
            </a:xfrm>
            <a:custGeom>
              <a:avLst/>
              <a:gdLst>
                <a:gd name="T0" fmla="*/ 143 w 361"/>
                <a:gd name="T1" fmla="*/ 108 h 264"/>
                <a:gd name="T2" fmla="*/ 98 w 361"/>
                <a:gd name="T3" fmla="*/ 264 h 264"/>
                <a:gd name="T4" fmla="*/ 0 w 361"/>
                <a:gd name="T5" fmla="*/ 233 h 264"/>
                <a:gd name="T6" fmla="*/ 78 w 361"/>
                <a:gd name="T7" fmla="*/ 22 h 264"/>
                <a:gd name="T8" fmla="*/ 271 w 361"/>
                <a:gd name="T9" fmla="*/ 0 h 264"/>
                <a:gd name="T10" fmla="*/ 361 w 361"/>
                <a:gd name="T11" fmla="*/ 0 h 264"/>
                <a:gd name="T12" fmla="*/ 361 w 361"/>
                <a:gd name="T13" fmla="*/ 0 h 264"/>
                <a:gd name="T14" fmla="*/ 357 w 361"/>
                <a:gd name="T15" fmla="*/ 5 h 264"/>
                <a:gd name="T16" fmla="*/ 350 w 361"/>
                <a:gd name="T17" fmla="*/ 17 h 264"/>
                <a:gd name="T18" fmla="*/ 347 w 361"/>
                <a:gd name="T19" fmla="*/ 28 h 264"/>
                <a:gd name="T20" fmla="*/ 343 w 361"/>
                <a:gd name="T21" fmla="*/ 40 h 264"/>
                <a:gd name="T22" fmla="*/ 340 w 361"/>
                <a:gd name="T23" fmla="*/ 54 h 264"/>
                <a:gd name="T24" fmla="*/ 340 w 361"/>
                <a:gd name="T25" fmla="*/ 71 h 264"/>
                <a:gd name="T26" fmla="*/ 340 w 361"/>
                <a:gd name="T27" fmla="*/ 71 h 264"/>
                <a:gd name="T28" fmla="*/ 341 w 361"/>
                <a:gd name="T29" fmla="*/ 100 h 264"/>
                <a:gd name="T30" fmla="*/ 343 w 361"/>
                <a:gd name="T31" fmla="*/ 105 h 264"/>
                <a:gd name="T32" fmla="*/ 343 w 361"/>
                <a:gd name="T33" fmla="*/ 110 h 264"/>
                <a:gd name="T34" fmla="*/ 345 w 361"/>
                <a:gd name="T35" fmla="*/ 110 h 264"/>
                <a:gd name="T36" fmla="*/ 347 w 361"/>
                <a:gd name="T37" fmla="*/ 110 h 264"/>
                <a:gd name="T38" fmla="*/ 348 w 361"/>
                <a:gd name="T39" fmla="*/ 110 h 264"/>
                <a:gd name="T40" fmla="*/ 143 w 361"/>
                <a:gd name="T41" fmla="*/ 108 h 2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1"/>
                <a:gd name="T64" fmla="*/ 0 h 264"/>
                <a:gd name="T65" fmla="*/ 361 w 361"/>
                <a:gd name="T66" fmla="*/ 264 h 2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1" h="264">
                  <a:moveTo>
                    <a:pt x="143" y="108"/>
                  </a:moveTo>
                  <a:lnTo>
                    <a:pt x="98" y="264"/>
                  </a:lnTo>
                  <a:lnTo>
                    <a:pt x="0" y="233"/>
                  </a:lnTo>
                  <a:lnTo>
                    <a:pt x="78" y="22"/>
                  </a:lnTo>
                  <a:lnTo>
                    <a:pt x="271" y="0"/>
                  </a:lnTo>
                  <a:lnTo>
                    <a:pt x="361" y="0"/>
                  </a:lnTo>
                  <a:lnTo>
                    <a:pt x="357" y="5"/>
                  </a:lnTo>
                  <a:lnTo>
                    <a:pt x="350" y="17"/>
                  </a:lnTo>
                  <a:lnTo>
                    <a:pt x="347" y="28"/>
                  </a:lnTo>
                  <a:lnTo>
                    <a:pt x="343" y="40"/>
                  </a:lnTo>
                  <a:lnTo>
                    <a:pt x="340" y="54"/>
                  </a:lnTo>
                  <a:lnTo>
                    <a:pt x="340" y="71"/>
                  </a:lnTo>
                  <a:lnTo>
                    <a:pt x="341" y="100"/>
                  </a:lnTo>
                  <a:lnTo>
                    <a:pt x="343" y="105"/>
                  </a:lnTo>
                  <a:lnTo>
                    <a:pt x="343" y="110"/>
                  </a:lnTo>
                  <a:lnTo>
                    <a:pt x="345" y="110"/>
                  </a:lnTo>
                  <a:lnTo>
                    <a:pt x="347" y="110"/>
                  </a:lnTo>
                  <a:lnTo>
                    <a:pt x="348" y="110"/>
                  </a:lnTo>
                  <a:lnTo>
                    <a:pt x="143" y="108"/>
                  </a:lnTo>
                  <a:close/>
                </a:path>
              </a:pathLst>
            </a:custGeom>
            <a:solidFill>
              <a:srgbClr val="273B4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8" name="Freeform 68"/>
            <p:cNvSpPr>
              <a:spLocks/>
            </p:cNvSpPr>
            <p:nvPr/>
          </p:nvSpPr>
          <p:spPr bwMode="auto">
            <a:xfrm>
              <a:off x="5085" y="1393"/>
              <a:ext cx="34" cy="133"/>
            </a:xfrm>
            <a:custGeom>
              <a:avLst/>
              <a:gdLst>
                <a:gd name="T0" fmla="*/ 0 w 34"/>
                <a:gd name="T1" fmla="*/ 129 h 133"/>
                <a:gd name="T2" fmla="*/ 13 w 34"/>
                <a:gd name="T3" fmla="*/ 1 h 133"/>
                <a:gd name="T4" fmla="*/ 34 w 34"/>
                <a:gd name="T5" fmla="*/ 0 h 133"/>
                <a:gd name="T6" fmla="*/ 23 w 34"/>
                <a:gd name="T7" fmla="*/ 133 h 133"/>
                <a:gd name="T8" fmla="*/ 0 w 34"/>
                <a:gd name="T9" fmla="*/ 129 h 133"/>
                <a:gd name="T10" fmla="*/ 0 60000 65536"/>
                <a:gd name="T11" fmla="*/ 0 60000 65536"/>
                <a:gd name="T12" fmla="*/ 0 60000 65536"/>
                <a:gd name="T13" fmla="*/ 0 60000 65536"/>
                <a:gd name="T14" fmla="*/ 0 60000 65536"/>
                <a:gd name="T15" fmla="*/ 0 w 34"/>
                <a:gd name="T16" fmla="*/ 0 h 133"/>
                <a:gd name="T17" fmla="*/ 34 w 34"/>
                <a:gd name="T18" fmla="*/ 133 h 133"/>
              </a:gdLst>
              <a:ahLst/>
              <a:cxnLst>
                <a:cxn ang="T10">
                  <a:pos x="T0" y="T1"/>
                </a:cxn>
                <a:cxn ang="T11">
                  <a:pos x="T2" y="T3"/>
                </a:cxn>
                <a:cxn ang="T12">
                  <a:pos x="T4" y="T5"/>
                </a:cxn>
                <a:cxn ang="T13">
                  <a:pos x="T6" y="T7"/>
                </a:cxn>
                <a:cxn ang="T14">
                  <a:pos x="T8" y="T9"/>
                </a:cxn>
              </a:cxnLst>
              <a:rect l="T15" t="T16" r="T17" b="T18"/>
              <a:pathLst>
                <a:path w="34" h="133">
                  <a:moveTo>
                    <a:pt x="0" y="129"/>
                  </a:moveTo>
                  <a:lnTo>
                    <a:pt x="13" y="1"/>
                  </a:lnTo>
                  <a:lnTo>
                    <a:pt x="34" y="0"/>
                  </a:lnTo>
                  <a:lnTo>
                    <a:pt x="23" y="133"/>
                  </a:lnTo>
                  <a:lnTo>
                    <a:pt x="0" y="1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9" name="Freeform 69"/>
            <p:cNvSpPr>
              <a:spLocks/>
            </p:cNvSpPr>
            <p:nvPr/>
          </p:nvSpPr>
          <p:spPr bwMode="auto">
            <a:xfrm>
              <a:off x="5124" y="1382"/>
              <a:ext cx="44" cy="182"/>
            </a:xfrm>
            <a:custGeom>
              <a:avLst/>
              <a:gdLst>
                <a:gd name="T0" fmla="*/ 0 w 44"/>
                <a:gd name="T1" fmla="*/ 179 h 182"/>
                <a:gd name="T2" fmla="*/ 24 w 44"/>
                <a:gd name="T3" fmla="*/ 4 h 182"/>
                <a:gd name="T4" fmla="*/ 44 w 44"/>
                <a:gd name="T5" fmla="*/ 0 h 182"/>
                <a:gd name="T6" fmla="*/ 23 w 44"/>
                <a:gd name="T7" fmla="*/ 182 h 182"/>
                <a:gd name="T8" fmla="*/ 0 w 44"/>
                <a:gd name="T9" fmla="*/ 179 h 182"/>
                <a:gd name="T10" fmla="*/ 0 60000 65536"/>
                <a:gd name="T11" fmla="*/ 0 60000 65536"/>
                <a:gd name="T12" fmla="*/ 0 60000 65536"/>
                <a:gd name="T13" fmla="*/ 0 60000 65536"/>
                <a:gd name="T14" fmla="*/ 0 60000 65536"/>
                <a:gd name="T15" fmla="*/ 0 w 44"/>
                <a:gd name="T16" fmla="*/ 0 h 182"/>
                <a:gd name="T17" fmla="*/ 44 w 44"/>
                <a:gd name="T18" fmla="*/ 182 h 182"/>
              </a:gdLst>
              <a:ahLst/>
              <a:cxnLst>
                <a:cxn ang="T10">
                  <a:pos x="T0" y="T1"/>
                </a:cxn>
                <a:cxn ang="T11">
                  <a:pos x="T2" y="T3"/>
                </a:cxn>
                <a:cxn ang="T12">
                  <a:pos x="T4" y="T5"/>
                </a:cxn>
                <a:cxn ang="T13">
                  <a:pos x="T6" y="T7"/>
                </a:cxn>
                <a:cxn ang="T14">
                  <a:pos x="T8" y="T9"/>
                </a:cxn>
              </a:cxnLst>
              <a:rect l="T15" t="T16" r="T17" b="T18"/>
              <a:pathLst>
                <a:path w="44" h="182">
                  <a:moveTo>
                    <a:pt x="0" y="179"/>
                  </a:moveTo>
                  <a:lnTo>
                    <a:pt x="24" y="4"/>
                  </a:lnTo>
                  <a:lnTo>
                    <a:pt x="44" y="0"/>
                  </a:lnTo>
                  <a:lnTo>
                    <a:pt x="23" y="182"/>
                  </a:lnTo>
                  <a:lnTo>
                    <a:pt x="0" y="1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60" name="Freeform 70"/>
            <p:cNvSpPr>
              <a:spLocks/>
            </p:cNvSpPr>
            <p:nvPr/>
          </p:nvSpPr>
          <p:spPr bwMode="auto">
            <a:xfrm>
              <a:off x="4987" y="1107"/>
              <a:ext cx="305" cy="296"/>
            </a:xfrm>
            <a:custGeom>
              <a:avLst/>
              <a:gdLst>
                <a:gd name="T0" fmla="*/ 0 w 305"/>
                <a:gd name="T1" fmla="*/ 291 h 296"/>
                <a:gd name="T2" fmla="*/ 0 w 305"/>
                <a:gd name="T3" fmla="*/ 291 h 296"/>
                <a:gd name="T4" fmla="*/ 37 w 305"/>
                <a:gd name="T5" fmla="*/ 293 h 296"/>
                <a:gd name="T6" fmla="*/ 119 w 305"/>
                <a:gd name="T7" fmla="*/ 294 h 296"/>
                <a:gd name="T8" fmla="*/ 163 w 305"/>
                <a:gd name="T9" fmla="*/ 296 h 296"/>
                <a:gd name="T10" fmla="*/ 202 w 305"/>
                <a:gd name="T11" fmla="*/ 294 h 296"/>
                <a:gd name="T12" fmla="*/ 218 w 305"/>
                <a:gd name="T13" fmla="*/ 293 h 296"/>
                <a:gd name="T14" fmla="*/ 230 w 305"/>
                <a:gd name="T15" fmla="*/ 291 h 296"/>
                <a:gd name="T16" fmla="*/ 239 w 305"/>
                <a:gd name="T17" fmla="*/ 287 h 296"/>
                <a:gd name="T18" fmla="*/ 244 w 305"/>
                <a:gd name="T19" fmla="*/ 284 h 296"/>
                <a:gd name="T20" fmla="*/ 244 w 305"/>
                <a:gd name="T21" fmla="*/ 284 h 296"/>
                <a:gd name="T22" fmla="*/ 256 w 305"/>
                <a:gd name="T23" fmla="*/ 236 h 296"/>
                <a:gd name="T24" fmla="*/ 275 w 305"/>
                <a:gd name="T25" fmla="*/ 156 h 296"/>
                <a:gd name="T26" fmla="*/ 304 w 305"/>
                <a:gd name="T27" fmla="*/ 30 h 296"/>
                <a:gd name="T28" fmla="*/ 304 w 305"/>
                <a:gd name="T29" fmla="*/ 30 h 296"/>
                <a:gd name="T30" fmla="*/ 305 w 305"/>
                <a:gd name="T31" fmla="*/ 23 h 296"/>
                <a:gd name="T32" fmla="*/ 305 w 305"/>
                <a:gd name="T33" fmla="*/ 16 h 296"/>
                <a:gd name="T34" fmla="*/ 304 w 305"/>
                <a:gd name="T35" fmla="*/ 10 h 296"/>
                <a:gd name="T36" fmla="*/ 300 w 305"/>
                <a:gd name="T37" fmla="*/ 5 h 296"/>
                <a:gd name="T38" fmla="*/ 297 w 305"/>
                <a:gd name="T39" fmla="*/ 3 h 296"/>
                <a:gd name="T40" fmla="*/ 293 w 305"/>
                <a:gd name="T41" fmla="*/ 0 h 296"/>
                <a:gd name="T42" fmla="*/ 284 w 305"/>
                <a:gd name="T43" fmla="*/ 0 h 296"/>
                <a:gd name="T44" fmla="*/ 274 w 305"/>
                <a:gd name="T45" fmla="*/ 2 h 296"/>
                <a:gd name="T46" fmla="*/ 263 w 305"/>
                <a:gd name="T47" fmla="*/ 9 h 296"/>
                <a:gd name="T48" fmla="*/ 256 w 305"/>
                <a:gd name="T49" fmla="*/ 17 h 296"/>
                <a:gd name="T50" fmla="*/ 253 w 305"/>
                <a:gd name="T51" fmla="*/ 23 h 296"/>
                <a:gd name="T52" fmla="*/ 251 w 305"/>
                <a:gd name="T53" fmla="*/ 30 h 296"/>
                <a:gd name="T54" fmla="*/ 251 w 305"/>
                <a:gd name="T55" fmla="*/ 30 h 296"/>
                <a:gd name="T56" fmla="*/ 246 w 305"/>
                <a:gd name="T57" fmla="*/ 61 h 296"/>
                <a:gd name="T58" fmla="*/ 239 w 305"/>
                <a:gd name="T59" fmla="*/ 86 h 296"/>
                <a:gd name="T60" fmla="*/ 232 w 305"/>
                <a:gd name="T61" fmla="*/ 112 h 296"/>
                <a:gd name="T62" fmla="*/ 223 w 305"/>
                <a:gd name="T63" fmla="*/ 137 h 296"/>
                <a:gd name="T64" fmla="*/ 214 w 305"/>
                <a:gd name="T65" fmla="*/ 158 h 296"/>
                <a:gd name="T66" fmla="*/ 209 w 305"/>
                <a:gd name="T67" fmla="*/ 166 h 296"/>
                <a:gd name="T68" fmla="*/ 204 w 305"/>
                <a:gd name="T69" fmla="*/ 172 h 296"/>
                <a:gd name="T70" fmla="*/ 198 w 305"/>
                <a:gd name="T71" fmla="*/ 175 h 296"/>
                <a:gd name="T72" fmla="*/ 193 w 305"/>
                <a:gd name="T73" fmla="*/ 177 h 296"/>
                <a:gd name="T74" fmla="*/ 193 w 305"/>
                <a:gd name="T75" fmla="*/ 177 h 296"/>
                <a:gd name="T76" fmla="*/ 137 w 305"/>
                <a:gd name="T77" fmla="*/ 172 h 296"/>
                <a:gd name="T78" fmla="*/ 70 w 305"/>
                <a:gd name="T79" fmla="*/ 168 h 296"/>
                <a:gd name="T80" fmla="*/ 70 w 305"/>
                <a:gd name="T81" fmla="*/ 168 h 296"/>
                <a:gd name="T82" fmla="*/ 56 w 305"/>
                <a:gd name="T83" fmla="*/ 168 h 296"/>
                <a:gd name="T84" fmla="*/ 46 w 305"/>
                <a:gd name="T85" fmla="*/ 170 h 296"/>
                <a:gd name="T86" fmla="*/ 37 w 305"/>
                <a:gd name="T87" fmla="*/ 175 h 296"/>
                <a:gd name="T88" fmla="*/ 30 w 305"/>
                <a:gd name="T89" fmla="*/ 180 h 296"/>
                <a:gd name="T90" fmla="*/ 25 w 305"/>
                <a:gd name="T91" fmla="*/ 189 h 296"/>
                <a:gd name="T92" fmla="*/ 21 w 305"/>
                <a:gd name="T93" fmla="*/ 198 h 296"/>
                <a:gd name="T94" fmla="*/ 16 w 305"/>
                <a:gd name="T95" fmla="*/ 221 h 296"/>
                <a:gd name="T96" fmla="*/ 16 w 305"/>
                <a:gd name="T97" fmla="*/ 221 h 296"/>
                <a:gd name="T98" fmla="*/ 0 w 305"/>
                <a:gd name="T99" fmla="*/ 291 h 296"/>
                <a:gd name="T100" fmla="*/ 0 w 305"/>
                <a:gd name="T101" fmla="*/ 291 h 29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05"/>
                <a:gd name="T154" fmla="*/ 0 h 296"/>
                <a:gd name="T155" fmla="*/ 305 w 305"/>
                <a:gd name="T156" fmla="*/ 296 h 29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05" h="296">
                  <a:moveTo>
                    <a:pt x="0" y="291"/>
                  </a:moveTo>
                  <a:lnTo>
                    <a:pt x="0" y="291"/>
                  </a:lnTo>
                  <a:lnTo>
                    <a:pt x="37" y="293"/>
                  </a:lnTo>
                  <a:lnTo>
                    <a:pt x="119" y="294"/>
                  </a:lnTo>
                  <a:lnTo>
                    <a:pt x="163" y="296"/>
                  </a:lnTo>
                  <a:lnTo>
                    <a:pt x="202" y="294"/>
                  </a:lnTo>
                  <a:lnTo>
                    <a:pt x="218" y="293"/>
                  </a:lnTo>
                  <a:lnTo>
                    <a:pt x="230" y="291"/>
                  </a:lnTo>
                  <a:lnTo>
                    <a:pt x="239" y="287"/>
                  </a:lnTo>
                  <a:lnTo>
                    <a:pt x="244" y="284"/>
                  </a:lnTo>
                  <a:lnTo>
                    <a:pt x="256" y="236"/>
                  </a:lnTo>
                  <a:lnTo>
                    <a:pt x="275" y="156"/>
                  </a:lnTo>
                  <a:lnTo>
                    <a:pt x="304" y="30"/>
                  </a:lnTo>
                  <a:lnTo>
                    <a:pt x="305" y="23"/>
                  </a:lnTo>
                  <a:lnTo>
                    <a:pt x="305" y="16"/>
                  </a:lnTo>
                  <a:lnTo>
                    <a:pt x="304" y="10"/>
                  </a:lnTo>
                  <a:lnTo>
                    <a:pt x="300" y="5"/>
                  </a:lnTo>
                  <a:lnTo>
                    <a:pt x="297" y="3"/>
                  </a:lnTo>
                  <a:lnTo>
                    <a:pt x="293" y="0"/>
                  </a:lnTo>
                  <a:lnTo>
                    <a:pt x="284" y="0"/>
                  </a:lnTo>
                  <a:lnTo>
                    <a:pt x="274" y="2"/>
                  </a:lnTo>
                  <a:lnTo>
                    <a:pt x="263" y="9"/>
                  </a:lnTo>
                  <a:lnTo>
                    <a:pt x="256" y="17"/>
                  </a:lnTo>
                  <a:lnTo>
                    <a:pt x="253" y="23"/>
                  </a:lnTo>
                  <a:lnTo>
                    <a:pt x="251" y="30"/>
                  </a:lnTo>
                  <a:lnTo>
                    <a:pt x="246" y="61"/>
                  </a:lnTo>
                  <a:lnTo>
                    <a:pt x="239" y="86"/>
                  </a:lnTo>
                  <a:lnTo>
                    <a:pt x="232" y="112"/>
                  </a:lnTo>
                  <a:lnTo>
                    <a:pt x="223" y="137"/>
                  </a:lnTo>
                  <a:lnTo>
                    <a:pt x="214" y="158"/>
                  </a:lnTo>
                  <a:lnTo>
                    <a:pt x="209" y="166"/>
                  </a:lnTo>
                  <a:lnTo>
                    <a:pt x="204" y="172"/>
                  </a:lnTo>
                  <a:lnTo>
                    <a:pt x="198" y="175"/>
                  </a:lnTo>
                  <a:lnTo>
                    <a:pt x="193" y="177"/>
                  </a:lnTo>
                  <a:lnTo>
                    <a:pt x="137" y="172"/>
                  </a:lnTo>
                  <a:lnTo>
                    <a:pt x="70" y="168"/>
                  </a:lnTo>
                  <a:lnTo>
                    <a:pt x="56" y="168"/>
                  </a:lnTo>
                  <a:lnTo>
                    <a:pt x="46" y="170"/>
                  </a:lnTo>
                  <a:lnTo>
                    <a:pt x="37" y="175"/>
                  </a:lnTo>
                  <a:lnTo>
                    <a:pt x="30" y="180"/>
                  </a:lnTo>
                  <a:lnTo>
                    <a:pt x="25" y="189"/>
                  </a:lnTo>
                  <a:lnTo>
                    <a:pt x="21" y="198"/>
                  </a:lnTo>
                  <a:lnTo>
                    <a:pt x="16" y="221"/>
                  </a:lnTo>
                  <a:lnTo>
                    <a:pt x="0" y="2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61" name="Freeform 71"/>
            <p:cNvSpPr>
              <a:spLocks/>
            </p:cNvSpPr>
            <p:nvPr/>
          </p:nvSpPr>
          <p:spPr bwMode="auto">
            <a:xfrm>
              <a:off x="5138" y="1237"/>
              <a:ext cx="167" cy="159"/>
            </a:xfrm>
            <a:custGeom>
              <a:avLst/>
              <a:gdLst>
                <a:gd name="T0" fmla="*/ 0 w 167"/>
                <a:gd name="T1" fmla="*/ 157 h 159"/>
                <a:gd name="T2" fmla="*/ 0 w 167"/>
                <a:gd name="T3" fmla="*/ 157 h 159"/>
                <a:gd name="T4" fmla="*/ 49 w 167"/>
                <a:gd name="T5" fmla="*/ 108 h 159"/>
                <a:gd name="T6" fmla="*/ 84 w 167"/>
                <a:gd name="T7" fmla="*/ 71 h 159"/>
                <a:gd name="T8" fmla="*/ 102 w 167"/>
                <a:gd name="T9" fmla="*/ 52 h 159"/>
                <a:gd name="T10" fmla="*/ 102 w 167"/>
                <a:gd name="T11" fmla="*/ 52 h 159"/>
                <a:gd name="T12" fmla="*/ 109 w 167"/>
                <a:gd name="T13" fmla="*/ 42 h 159"/>
                <a:gd name="T14" fmla="*/ 112 w 167"/>
                <a:gd name="T15" fmla="*/ 38 h 159"/>
                <a:gd name="T16" fmla="*/ 116 w 167"/>
                <a:gd name="T17" fmla="*/ 35 h 159"/>
                <a:gd name="T18" fmla="*/ 116 w 167"/>
                <a:gd name="T19" fmla="*/ 35 h 159"/>
                <a:gd name="T20" fmla="*/ 126 w 167"/>
                <a:gd name="T21" fmla="*/ 31 h 159"/>
                <a:gd name="T22" fmla="*/ 135 w 167"/>
                <a:gd name="T23" fmla="*/ 31 h 159"/>
                <a:gd name="T24" fmla="*/ 142 w 167"/>
                <a:gd name="T25" fmla="*/ 29 h 159"/>
                <a:gd name="T26" fmla="*/ 146 w 167"/>
                <a:gd name="T27" fmla="*/ 29 h 159"/>
                <a:gd name="T28" fmla="*/ 146 w 167"/>
                <a:gd name="T29" fmla="*/ 29 h 159"/>
                <a:gd name="T30" fmla="*/ 146 w 167"/>
                <a:gd name="T31" fmla="*/ 29 h 159"/>
                <a:gd name="T32" fmla="*/ 142 w 167"/>
                <a:gd name="T33" fmla="*/ 24 h 159"/>
                <a:gd name="T34" fmla="*/ 137 w 167"/>
                <a:gd name="T35" fmla="*/ 17 h 159"/>
                <a:gd name="T36" fmla="*/ 128 w 167"/>
                <a:gd name="T37" fmla="*/ 12 h 159"/>
                <a:gd name="T38" fmla="*/ 119 w 167"/>
                <a:gd name="T39" fmla="*/ 14 h 159"/>
                <a:gd name="T40" fmla="*/ 123 w 167"/>
                <a:gd name="T41" fmla="*/ 0 h 159"/>
                <a:gd name="T42" fmla="*/ 123 w 167"/>
                <a:gd name="T43" fmla="*/ 0 h 159"/>
                <a:gd name="T44" fmla="*/ 130 w 167"/>
                <a:gd name="T45" fmla="*/ 1 h 159"/>
                <a:gd name="T46" fmla="*/ 137 w 167"/>
                <a:gd name="T47" fmla="*/ 3 h 159"/>
                <a:gd name="T48" fmla="*/ 144 w 167"/>
                <a:gd name="T49" fmla="*/ 8 h 159"/>
                <a:gd name="T50" fmla="*/ 144 w 167"/>
                <a:gd name="T51" fmla="*/ 8 h 159"/>
                <a:gd name="T52" fmla="*/ 160 w 167"/>
                <a:gd name="T53" fmla="*/ 22 h 159"/>
                <a:gd name="T54" fmla="*/ 165 w 167"/>
                <a:gd name="T55" fmla="*/ 31 h 159"/>
                <a:gd name="T56" fmla="*/ 167 w 167"/>
                <a:gd name="T57" fmla="*/ 35 h 159"/>
                <a:gd name="T58" fmla="*/ 165 w 167"/>
                <a:gd name="T59" fmla="*/ 38 h 159"/>
                <a:gd name="T60" fmla="*/ 165 w 167"/>
                <a:gd name="T61" fmla="*/ 38 h 159"/>
                <a:gd name="T62" fmla="*/ 160 w 167"/>
                <a:gd name="T63" fmla="*/ 43 h 159"/>
                <a:gd name="T64" fmla="*/ 156 w 167"/>
                <a:gd name="T65" fmla="*/ 45 h 159"/>
                <a:gd name="T66" fmla="*/ 138 w 167"/>
                <a:gd name="T67" fmla="*/ 43 h 159"/>
                <a:gd name="T68" fmla="*/ 138 w 167"/>
                <a:gd name="T69" fmla="*/ 43 h 159"/>
                <a:gd name="T70" fmla="*/ 128 w 167"/>
                <a:gd name="T71" fmla="*/ 43 h 159"/>
                <a:gd name="T72" fmla="*/ 119 w 167"/>
                <a:gd name="T73" fmla="*/ 49 h 159"/>
                <a:gd name="T74" fmla="*/ 112 w 167"/>
                <a:gd name="T75" fmla="*/ 52 h 159"/>
                <a:gd name="T76" fmla="*/ 109 w 167"/>
                <a:gd name="T77" fmla="*/ 57 h 159"/>
                <a:gd name="T78" fmla="*/ 109 w 167"/>
                <a:gd name="T79" fmla="*/ 57 h 159"/>
                <a:gd name="T80" fmla="*/ 61 w 167"/>
                <a:gd name="T81" fmla="*/ 110 h 159"/>
                <a:gd name="T82" fmla="*/ 18 w 167"/>
                <a:gd name="T83" fmla="*/ 159 h 159"/>
                <a:gd name="T84" fmla="*/ 0 w 167"/>
                <a:gd name="T85" fmla="*/ 157 h 1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7"/>
                <a:gd name="T130" fmla="*/ 0 h 159"/>
                <a:gd name="T131" fmla="*/ 167 w 167"/>
                <a:gd name="T132" fmla="*/ 159 h 1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7" h="159">
                  <a:moveTo>
                    <a:pt x="0" y="157"/>
                  </a:moveTo>
                  <a:lnTo>
                    <a:pt x="0" y="157"/>
                  </a:lnTo>
                  <a:lnTo>
                    <a:pt x="49" y="108"/>
                  </a:lnTo>
                  <a:lnTo>
                    <a:pt x="84" y="71"/>
                  </a:lnTo>
                  <a:lnTo>
                    <a:pt x="102" y="52"/>
                  </a:lnTo>
                  <a:lnTo>
                    <a:pt x="109" y="42"/>
                  </a:lnTo>
                  <a:lnTo>
                    <a:pt x="112" y="38"/>
                  </a:lnTo>
                  <a:lnTo>
                    <a:pt x="116" y="35"/>
                  </a:lnTo>
                  <a:lnTo>
                    <a:pt x="126" y="31"/>
                  </a:lnTo>
                  <a:lnTo>
                    <a:pt x="135" y="31"/>
                  </a:lnTo>
                  <a:lnTo>
                    <a:pt x="142" y="29"/>
                  </a:lnTo>
                  <a:lnTo>
                    <a:pt x="146" y="29"/>
                  </a:lnTo>
                  <a:lnTo>
                    <a:pt x="142" y="24"/>
                  </a:lnTo>
                  <a:lnTo>
                    <a:pt x="137" y="17"/>
                  </a:lnTo>
                  <a:lnTo>
                    <a:pt x="128" y="12"/>
                  </a:lnTo>
                  <a:lnTo>
                    <a:pt x="119" y="14"/>
                  </a:lnTo>
                  <a:lnTo>
                    <a:pt x="123" y="0"/>
                  </a:lnTo>
                  <a:lnTo>
                    <a:pt x="130" y="1"/>
                  </a:lnTo>
                  <a:lnTo>
                    <a:pt x="137" y="3"/>
                  </a:lnTo>
                  <a:lnTo>
                    <a:pt x="144" y="8"/>
                  </a:lnTo>
                  <a:lnTo>
                    <a:pt x="160" y="22"/>
                  </a:lnTo>
                  <a:lnTo>
                    <a:pt x="165" y="31"/>
                  </a:lnTo>
                  <a:lnTo>
                    <a:pt x="167" y="35"/>
                  </a:lnTo>
                  <a:lnTo>
                    <a:pt x="165" y="38"/>
                  </a:lnTo>
                  <a:lnTo>
                    <a:pt x="160" y="43"/>
                  </a:lnTo>
                  <a:lnTo>
                    <a:pt x="156" y="45"/>
                  </a:lnTo>
                  <a:lnTo>
                    <a:pt x="138" y="43"/>
                  </a:lnTo>
                  <a:lnTo>
                    <a:pt x="128" y="43"/>
                  </a:lnTo>
                  <a:lnTo>
                    <a:pt x="119" y="49"/>
                  </a:lnTo>
                  <a:lnTo>
                    <a:pt x="112" y="52"/>
                  </a:lnTo>
                  <a:lnTo>
                    <a:pt x="109" y="57"/>
                  </a:lnTo>
                  <a:lnTo>
                    <a:pt x="61" y="110"/>
                  </a:lnTo>
                  <a:lnTo>
                    <a:pt x="18" y="159"/>
                  </a:lnTo>
                  <a:lnTo>
                    <a:pt x="0" y="157"/>
                  </a:lnTo>
                  <a:close/>
                </a:path>
              </a:pathLst>
            </a:custGeom>
            <a:solidFill>
              <a:srgbClr val="3F48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62" name="Freeform 72"/>
            <p:cNvSpPr>
              <a:spLocks/>
            </p:cNvSpPr>
            <p:nvPr/>
          </p:nvSpPr>
          <p:spPr bwMode="auto">
            <a:xfrm>
              <a:off x="4782" y="1387"/>
              <a:ext cx="451" cy="265"/>
            </a:xfrm>
            <a:custGeom>
              <a:avLst/>
              <a:gdLst>
                <a:gd name="T0" fmla="*/ 16 w 451"/>
                <a:gd name="T1" fmla="*/ 258 h 265"/>
                <a:gd name="T2" fmla="*/ 16 w 451"/>
                <a:gd name="T3" fmla="*/ 258 h 265"/>
                <a:gd name="T4" fmla="*/ 53 w 451"/>
                <a:gd name="T5" fmla="*/ 154 h 265"/>
                <a:gd name="T6" fmla="*/ 81 w 451"/>
                <a:gd name="T7" fmla="*/ 79 h 265"/>
                <a:gd name="T8" fmla="*/ 93 w 451"/>
                <a:gd name="T9" fmla="*/ 53 h 265"/>
                <a:gd name="T10" fmla="*/ 96 w 451"/>
                <a:gd name="T11" fmla="*/ 44 h 265"/>
                <a:gd name="T12" fmla="*/ 102 w 451"/>
                <a:gd name="T13" fmla="*/ 39 h 265"/>
                <a:gd name="T14" fmla="*/ 102 w 451"/>
                <a:gd name="T15" fmla="*/ 39 h 265"/>
                <a:gd name="T16" fmla="*/ 109 w 451"/>
                <a:gd name="T17" fmla="*/ 34 h 265"/>
                <a:gd name="T18" fmla="*/ 118 w 451"/>
                <a:gd name="T19" fmla="*/ 28 h 265"/>
                <a:gd name="T20" fmla="*/ 126 w 451"/>
                <a:gd name="T21" fmla="*/ 27 h 265"/>
                <a:gd name="T22" fmla="*/ 139 w 451"/>
                <a:gd name="T23" fmla="*/ 23 h 265"/>
                <a:gd name="T24" fmla="*/ 163 w 451"/>
                <a:gd name="T25" fmla="*/ 21 h 265"/>
                <a:gd name="T26" fmla="*/ 189 w 451"/>
                <a:gd name="T27" fmla="*/ 20 h 265"/>
                <a:gd name="T28" fmla="*/ 189 w 451"/>
                <a:gd name="T29" fmla="*/ 20 h 265"/>
                <a:gd name="T30" fmla="*/ 317 w 451"/>
                <a:gd name="T31" fmla="*/ 18 h 265"/>
                <a:gd name="T32" fmla="*/ 391 w 451"/>
                <a:gd name="T33" fmla="*/ 18 h 265"/>
                <a:gd name="T34" fmla="*/ 431 w 451"/>
                <a:gd name="T35" fmla="*/ 18 h 265"/>
                <a:gd name="T36" fmla="*/ 431 w 451"/>
                <a:gd name="T37" fmla="*/ 18 h 265"/>
                <a:gd name="T38" fmla="*/ 440 w 451"/>
                <a:gd name="T39" fmla="*/ 16 h 265"/>
                <a:gd name="T40" fmla="*/ 447 w 451"/>
                <a:gd name="T41" fmla="*/ 13 h 265"/>
                <a:gd name="T42" fmla="*/ 451 w 451"/>
                <a:gd name="T43" fmla="*/ 9 h 265"/>
                <a:gd name="T44" fmla="*/ 451 w 451"/>
                <a:gd name="T45" fmla="*/ 7 h 265"/>
                <a:gd name="T46" fmla="*/ 449 w 451"/>
                <a:gd name="T47" fmla="*/ 6 h 265"/>
                <a:gd name="T48" fmla="*/ 449 w 451"/>
                <a:gd name="T49" fmla="*/ 6 h 265"/>
                <a:gd name="T50" fmla="*/ 400 w 451"/>
                <a:gd name="T51" fmla="*/ 6 h 265"/>
                <a:gd name="T52" fmla="*/ 300 w 451"/>
                <a:gd name="T53" fmla="*/ 4 h 265"/>
                <a:gd name="T54" fmla="*/ 196 w 451"/>
                <a:gd name="T55" fmla="*/ 2 h 265"/>
                <a:gd name="T56" fmla="*/ 144 w 451"/>
                <a:gd name="T57" fmla="*/ 0 h 265"/>
                <a:gd name="T58" fmla="*/ 144 w 451"/>
                <a:gd name="T59" fmla="*/ 0 h 265"/>
                <a:gd name="T60" fmla="*/ 139 w 451"/>
                <a:gd name="T61" fmla="*/ 0 h 265"/>
                <a:gd name="T62" fmla="*/ 128 w 451"/>
                <a:gd name="T63" fmla="*/ 2 h 265"/>
                <a:gd name="T64" fmla="*/ 118 w 451"/>
                <a:gd name="T65" fmla="*/ 7 h 265"/>
                <a:gd name="T66" fmla="*/ 105 w 451"/>
                <a:gd name="T67" fmla="*/ 13 h 265"/>
                <a:gd name="T68" fmla="*/ 93 w 451"/>
                <a:gd name="T69" fmla="*/ 21 h 265"/>
                <a:gd name="T70" fmla="*/ 82 w 451"/>
                <a:gd name="T71" fmla="*/ 32 h 265"/>
                <a:gd name="T72" fmla="*/ 72 w 451"/>
                <a:gd name="T73" fmla="*/ 44 h 265"/>
                <a:gd name="T74" fmla="*/ 67 w 451"/>
                <a:gd name="T75" fmla="*/ 58 h 265"/>
                <a:gd name="T76" fmla="*/ 67 w 451"/>
                <a:gd name="T77" fmla="*/ 58 h 265"/>
                <a:gd name="T78" fmla="*/ 33 w 451"/>
                <a:gd name="T79" fmla="*/ 160 h 265"/>
                <a:gd name="T80" fmla="*/ 9 w 451"/>
                <a:gd name="T81" fmla="*/ 239 h 265"/>
                <a:gd name="T82" fmla="*/ 9 w 451"/>
                <a:gd name="T83" fmla="*/ 239 h 265"/>
                <a:gd name="T84" fmla="*/ 5 w 451"/>
                <a:gd name="T85" fmla="*/ 247 h 265"/>
                <a:gd name="T86" fmla="*/ 2 w 451"/>
                <a:gd name="T87" fmla="*/ 254 h 265"/>
                <a:gd name="T88" fmla="*/ 0 w 451"/>
                <a:gd name="T89" fmla="*/ 258 h 265"/>
                <a:gd name="T90" fmla="*/ 4 w 451"/>
                <a:gd name="T91" fmla="*/ 263 h 265"/>
                <a:gd name="T92" fmla="*/ 4 w 451"/>
                <a:gd name="T93" fmla="*/ 263 h 265"/>
                <a:gd name="T94" fmla="*/ 5 w 451"/>
                <a:gd name="T95" fmla="*/ 265 h 265"/>
                <a:gd name="T96" fmla="*/ 7 w 451"/>
                <a:gd name="T97" fmla="*/ 265 h 265"/>
                <a:gd name="T98" fmla="*/ 12 w 451"/>
                <a:gd name="T99" fmla="*/ 263 h 265"/>
                <a:gd name="T100" fmla="*/ 16 w 451"/>
                <a:gd name="T101" fmla="*/ 258 h 265"/>
                <a:gd name="T102" fmla="*/ 16 w 451"/>
                <a:gd name="T103" fmla="*/ 258 h 26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51"/>
                <a:gd name="T157" fmla="*/ 0 h 265"/>
                <a:gd name="T158" fmla="*/ 451 w 451"/>
                <a:gd name="T159" fmla="*/ 265 h 26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51" h="265">
                  <a:moveTo>
                    <a:pt x="16" y="258"/>
                  </a:moveTo>
                  <a:lnTo>
                    <a:pt x="16" y="258"/>
                  </a:lnTo>
                  <a:lnTo>
                    <a:pt x="53" y="154"/>
                  </a:lnTo>
                  <a:lnTo>
                    <a:pt x="81" y="79"/>
                  </a:lnTo>
                  <a:lnTo>
                    <a:pt x="93" y="53"/>
                  </a:lnTo>
                  <a:lnTo>
                    <a:pt x="96" y="44"/>
                  </a:lnTo>
                  <a:lnTo>
                    <a:pt x="102" y="39"/>
                  </a:lnTo>
                  <a:lnTo>
                    <a:pt x="109" y="34"/>
                  </a:lnTo>
                  <a:lnTo>
                    <a:pt x="118" y="28"/>
                  </a:lnTo>
                  <a:lnTo>
                    <a:pt x="126" y="27"/>
                  </a:lnTo>
                  <a:lnTo>
                    <a:pt x="139" y="23"/>
                  </a:lnTo>
                  <a:lnTo>
                    <a:pt x="163" y="21"/>
                  </a:lnTo>
                  <a:lnTo>
                    <a:pt x="189" y="20"/>
                  </a:lnTo>
                  <a:lnTo>
                    <a:pt x="317" y="18"/>
                  </a:lnTo>
                  <a:lnTo>
                    <a:pt x="391" y="18"/>
                  </a:lnTo>
                  <a:lnTo>
                    <a:pt x="431" y="18"/>
                  </a:lnTo>
                  <a:lnTo>
                    <a:pt x="440" y="16"/>
                  </a:lnTo>
                  <a:lnTo>
                    <a:pt x="447" y="13"/>
                  </a:lnTo>
                  <a:lnTo>
                    <a:pt x="451" y="9"/>
                  </a:lnTo>
                  <a:lnTo>
                    <a:pt x="451" y="7"/>
                  </a:lnTo>
                  <a:lnTo>
                    <a:pt x="449" y="6"/>
                  </a:lnTo>
                  <a:lnTo>
                    <a:pt x="400" y="6"/>
                  </a:lnTo>
                  <a:lnTo>
                    <a:pt x="300" y="4"/>
                  </a:lnTo>
                  <a:lnTo>
                    <a:pt x="196" y="2"/>
                  </a:lnTo>
                  <a:lnTo>
                    <a:pt x="144" y="0"/>
                  </a:lnTo>
                  <a:lnTo>
                    <a:pt x="139" y="0"/>
                  </a:lnTo>
                  <a:lnTo>
                    <a:pt x="128" y="2"/>
                  </a:lnTo>
                  <a:lnTo>
                    <a:pt x="118" y="7"/>
                  </a:lnTo>
                  <a:lnTo>
                    <a:pt x="105" y="13"/>
                  </a:lnTo>
                  <a:lnTo>
                    <a:pt x="93" y="21"/>
                  </a:lnTo>
                  <a:lnTo>
                    <a:pt x="82" y="32"/>
                  </a:lnTo>
                  <a:lnTo>
                    <a:pt x="72" y="44"/>
                  </a:lnTo>
                  <a:lnTo>
                    <a:pt x="67" y="58"/>
                  </a:lnTo>
                  <a:lnTo>
                    <a:pt x="33" y="160"/>
                  </a:lnTo>
                  <a:lnTo>
                    <a:pt x="9" y="239"/>
                  </a:lnTo>
                  <a:lnTo>
                    <a:pt x="5" y="247"/>
                  </a:lnTo>
                  <a:lnTo>
                    <a:pt x="2" y="254"/>
                  </a:lnTo>
                  <a:lnTo>
                    <a:pt x="0" y="258"/>
                  </a:lnTo>
                  <a:lnTo>
                    <a:pt x="4" y="263"/>
                  </a:lnTo>
                  <a:lnTo>
                    <a:pt x="5" y="265"/>
                  </a:lnTo>
                  <a:lnTo>
                    <a:pt x="7" y="265"/>
                  </a:lnTo>
                  <a:lnTo>
                    <a:pt x="12" y="263"/>
                  </a:lnTo>
                  <a:lnTo>
                    <a:pt x="16" y="258"/>
                  </a:lnTo>
                  <a:close/>
                </a:path>
              </a:pathLst>
            </a:custGeom>
            <a:solidFill>
              <a:srgbClr val="3F48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63" name="Freeform 73"/>
            <p:cNvSpPr>
              <a:spLocks/>
            </p:cNvSpPr>
            <p:nvPr/>
          </p:nvSpPr>
          <p:spPr bwMode="auto">
            <a:xfrm>
              <a:off x="5038" y="1340"/>
              <a:ext cx="347" cy="349"/>
            </a:xfrm>
            <a:custGeom>
              <a:avLst/>
              <a:gdLst>
                <a:gd name="T0" fmla="*/ 174 w 347"/>
                <a:gd name="T1" fmla="*/ 140 h 349"/>
                <a:gd name="T2" fmla="*/ 174 w 347"/>
                <a:gd name="T3" fmla="*/ 140 h 349"/>
                <a:gd name="T4" fmla="*/ 182 w 347"/>
                <a:gd name="T5" fmla="*/ 144 h 349"/>
                <a:gd name="T6" fmla="*/ 268 w 347"/>
                <a:gd name="T7" fmla="*/ 19 h 349"/>
                <a:gd name="T8" fmla="*/ 275 w 347"/>
                <a:gd name="T9" fmla="*/ 26 h 349"/>
                <a:gd name="T10" fmla="*/ 189 w 347"/>
                <a:gd name="T11" fmla="*/ 151 h 349"/>
                <a:gd name="T12" fmla="*/ 189 w 347"/>
                <a:gd name="T13" fmla="*/ 151 h 349"/>
                <a:gd name="T14" fmla="*/ 195 w 347"/>
                <a:gd name="T15" fmla="*/ 156 h 349"/>
                <a:gd name="T16" fmla="*/ 196 w 347"/>
                <a:gd name="T17" fmla="*/ 161 h 349"/>
                <a:gd name="T18" fmla="*/ 347 w 347"/>
                <a:gd name="T19" fmla="*/ 152 h 349"/>
                <a:gd name="T20" fmla="*/ 347 w 347"/>
                <a:gd name="T21" fmla="*/ 161 h 349"/>
                <a:gd name="T22" fmla="*/ 198 w 347"/>
                <a:gd name="T23" fmla="*/ 172 h 349"/>
                <a:gd name="T24" fmla="*/ 198 w 347"/>
                <a:gd name="T25" fmla="*/ 172 h 349"/>
                <a:gd name="T26" fmla="*/ 198 w 347"/>
                <a:gd name="T27" fmla="*/ 179 h 349"/>
                <a:gd name="T28" fmla="*/ 198 w 347"/>
                <a:gd name="T29" fmla="*/ 179 h 349"/>
                <a:gd name="T30" fmla="*/ 195 w 347"/>
                <a:gd name="T31" fmla="*/ 187 h 349"/>
                <a:gd name="T32" fmla="*/ 188 w 347"/>
                <a:gd name="T33" fmla="*/ 194 h 349"/>
                <a:gd name="T34" fmla="*/ 284 w 347"/>
                <a:gd name="T35" fmla="*/ 303 h 349"/>
                <a:gd name="T36" fmla="*/ 279 w 347"/>
                <a:gd name="T37" fmla="*/ 310 h 349"/>
                <a:gd name="T38" fmla="*/ 181 w 347"/>
                <a:gd name="T39" fmla="*/ 200 h 349"/>
                <a:gd name="T40" fmla="*/ 181 w 347"/>
                <a:gd name="T41" fmla="*/ 200 h 349"/>
                <a:gd name="T42" fmla="*/ 172 w 347"/>
                <a:gd name="T43" fmla="*/ 203 h 349"/>
                <a:gd name="T44" fmla="*/ 165 w 347"/>
                <a:gd name="T45" fmla="*/ 203 h 349"/>
                <a:gd name="T46" fmla="*/ 139 w 347"/>
                <a:gd name="T47" fmla="*/ 349 h 349"/>
                <a:gd name="T48" fmla="*/ 130 w 347"/>
                <a:gd name="T49" fmla="*/ 349 h 349"/>
                <a:gd name="T50" fmla="*/ 154 w 347"/>
                <a:gd name="T51" fmla="*/ 201 h 349"/>
                <a:gd name="T52" fmla="*/ 154 w 347"/>
                <a:gd name="T53" fmla="*/ 201 h 349"/>
                <a:gd name="T54" fmla="*/ 147 w 347"/>
                <a:gd name="T55" fmla="*/ 198 h 349"/>
                <a:gd name="T56" fmla="*/ 142 w 347"/>
                <a:gd name="T57" fmla="*/ 193 h 349"/>
                <a:gd name="T58" fmla="*/ 4 w 347"/>
                <a:gd name="T59" fmla="*/ 252 h 349"/>
                <a:gd name="T60" fmla="*/ 0 w 347"/>
                <a:gd name="T61" fmla="*/ 245 h 349"/>
                <a:gd name="T62" fmla="*/ 137 w 347"/>
                <a:gd name="T63" fmla="*/ 184 h 349"/>
                <a:gd name="T64" fmla="*/ 137 w 347"/>
                <a:gd name="T65" fmla="*/ 184 h 349"/>
                <a:gd name="T66" fmla="*/ 135 w 347"/>
                <a:gd name="T67" fmla="*/ 173 h 349"/>
                <a:gd name="T68" fmla="*/ 135 w 347"/>
                <a:gd name="T69" fmla="*/ 165 h 349"/>
                <a:gd name="T70" fmla="*/ 135 w 347"/>
                <a:gd name="T71" fmla="*/ 165 h 349"/>
                <a:gd name="T72" fmla="*/ 135 w 347"/>
                <a:gd name="T73" fmla="*/ 163 h 349"/>
                <a:gd name="T74" fmla="*/ 0 w 347"/>
                <a:gd name="T75" fmla="*/ 103 h 349"/>
                <a:gd name="T76" fmla="*/ 4 w 347"/>
                <a:gd name="T77" fmla="*/ 96 h 349"/>
                <a:gd name="T78" fmla="*/ 140 w 347"/>
                <a:gd name="T79" fmla="*/ 154 h 349"/>
                <a:gd name="T80" fmla="*/ 140 w 347"/>
                <a:gd name="T81" fmla="*/ 154 h 349"/>
                <a:gd name="T82" fmla="*/ 147 w 347"/>
                <a:gd name="T83" fmla="*/ 145 h 349"/>
                <a:gd name="T84" fmla="*/ 156 w 347"/>
                <a:gd name="T85" fmla="*/ 140 h 349"/>
                <a:gd name="T86" fmla="*/ 103 w 347"/>
                <a:gd name="T87" fmla="*/ 2 h 349"/>
                <a:gd name="T88" fmla="*/ 112 w 347"/>
                <a:gd name="T89" fmla="*/ 0 h 349"/>
                <a:gd name="T90" fmla="*/ 168 w 347"/>
                <a:gd name="T91" fmla="*/ 140 h 349"/>
                <a:gd name="T92" fmla="*/ 168 w 347"/>
                <a:gd name="T93" fmla="*/ 140 h 349"/>
                <a:gd name="T94" fmla="*/ 174 w 347"/>
                <a:gd name="T95" fmla="*/ 140 h 349"/>
                <a:gd name="T96" fmla="*/ 174 w 347"/>
                <a:gd name="T97" fmla="*/ 140 h 3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47"/>
                <a:gd name="T148" fmla="*/ 0 h 349"/>
                <a:gd name="T149" fmla="*/ 347 w 347"/>
                <a:gd name="T150" fmla="*/ 349 h 3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47" h="349">
                  <a:moveTo>
                    <a:pt x="174" y="140"/>
                  </a:moveTo>
                  <a:lnTo>
                    <a:pt x="174" y="140"/>
                  </a:lnTo>
                  <a:lnTo>
                    <a:pt x="182" y="144"/>
                  </a:lnTo>
                  <a:lnTo>
                    <a:pt x="268" y="19"/>
                  </a:lnTo>
                  <a:lnTo>
                    <a:pt x="275" y="26"/>
                  </a:lnTo>
                  <a:lnTo>
                    <a:pt x="189" y="151"/>
                  </a:lnTo>
                  <a:lnTo>
                    <a:pt x="195" y="156"/>
                  </a:lnTo>
                  <a:lnTo>
                    <a:pt x="196" y="161"/>
                  </a:lnTo>
                  <a:lnTo>
                    <a:pt x="347" y="152"/>
                  </a:lnTo>
                  <a:lnTo>
                    <a:pt x="347" y="161"/>
                  </a:lnTo>
                  <a:lnTo>
                    <a:pt x="198" y="172"/>
                  </a:lnTo>
                  <a:lnTo>
                    <a:pt x="198" y="179"/>
                  </a:lnTo>
                  <a:lnTo>
                    <a:pt x="195" y="187"/>
                  </a:lnTo>
                  <a:lnTo>
                    <a:pt x="188" y="194"/>
                  </a:lnTo>
                  <a:lnTo>
                    <a:pt x="284" y="303"/>
                  </a:lnTo>
                  <a:lnTo>
                    <a:pt x="279" y="310"/>
                  </a:lnTo>
                  <a:lnTo>
                    <a:pt x="181" y="200"/>
                  </a:lnTo>
                  <a:lnTo>
                    <a:pt x="172" y="203"/>
                  </a:lnTo>
                  <a:lnTo>
                    <a:pt x="165" y="203"/>
                  </a:lnTo>
                  <a:lnTo>
                    <a:pt x="139" y="349"/>
                  </a:lnTo>
                  <a:lnTo>
                    <a:pt x="130" y="349"/>
                  </a:lnTo>
                  <a:lnTo>
                    <a:pt x="154" y="201"/>
                  </a:lnTo>
                  <a:lnTo>
                    <a:pt x="147" y="198"/>
                  </a:lnTo>
                  <a:lnTo>
                    <a:pt x="142" y="193"/>
                  </a:lnTo>
                  <a:lnTo>
                    <a:pt x="4" y="252"/>
                  </a:lnTo>
                  <a:lnTo>
                    <a:pt x="0" y="245"/>
                  </a:lnTo>
                  <a:lnTo>
                    <a:pt x="137" y="184"/>
                  </a:lnTo>
                  <a:lnTo>
                    <a:pt x="135" y="173"/>
                  </a:lnTo>
                  <a:lnTo>
                    <a:pt x="135" y="165"/>
                  </a:lnTo>
                  <a:lnTo>
                    <a:pt x="135" y="163"/>
                  </a:lnTo>
                  <a:lnTo>
                    <a:pt x="0" y="103"/>
                  </a:lnTo>
                  <a:lnTo>
                    <a:pt x="4" y="96"/>
                  </a:lnTo>
                  <a:lnTo>
                    <a:pt x="140" y="154"/>
                  </a:lnTo>
                  <a:lnTo>
                    <a:pt x="147" y="145"/>
                  </a:lnTo>
                  <a:lnTo>
                    <a:pt x="156" y="140"/>
                  </a:lnTo>
                  <a:lnTo>
                    <a:pt x="103" y="2"/>
                  </a:lnTo>
                  <a:lnTo>
                    <a:pt x="112" y="0"/>
                  </a:lnTo>
                  <a:lnTo>
                    <a:pt x="168" y="140"/>
                  </a:lnTo>
                  <a:lnTo>
                    <a:pt x="174" y="1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64" name="Freeform 74"/>
            <p:cNvSpPr>
              <a:spLocks noEditPoints="1"/>
            </p:cNvSpPr>
            <p:nvPr/>
          </p:nvSpPr>
          <p:spPr bwMode="auto">
            <a:xfrm>
              <a:off x="5022" y="1328"/>
              <a:ext cx="368" cy="369"/>
            </a:xfrm>
            <a:custGeom>
              <a:avLst/>
              <a:gdLst>
                <a:gd name="T0" fmla="*/ 242 w 368"/>
                <a:gd name="T1" fmla="*/ 10 h 369"/>
                <a:gd name="T2" fmla="*/ 284 w 368"/>
                <a:gd name="T3" fmla="*/ 29 h 369"/>
                <a:gd name="T4" fmla="*/ 319 w 368"/>
                <a:gd name="T5" fmla="*/ 59 h 369"/>
                <a:gd name="T6" fmla="*/ 346 w 368"/>
                <a:gd name="T7" fmla="*/ 94 h 369"/>
                <a:gd name="T8" fmla="*/ 361 w 368"/>
                <a:gd name="T9" fmla="*/ 136 h 369"/>
                <a:gd name="T10" fmla="*/ 368 w 368"/>
                <a:gd name="T11" fmla="*/ 180 h 369"/>
                <a:gd name="T12" fmla="*/ 367 w 368"/>
                <a:gd name="T13" fmla="*/ 208 h 369"/>
                <a:gd name="T14" fmla="*/ 358 w 368"/>
                <a:gd name="T15" fmla="*/ 243 h 369"/>
                <a:gd name="T16" fmla="*/ 339 w 368"/>
                <a:gd name="T17" fmla="*/ 285 h 369"/>
                <a:gd name="T18" fmla="*/ 309 w 368"/>
                <a:gd name="T19" fmla="*/ 320 h 369"/>
                <a:gd name="T20" fmla="*/ 272 w 368"/>
                <a:gd name="T21" fmla="*/ 347 h 369"/>
                <a:gd name="T22" fmla="*/ 230 w 368"/>
                <a:gd name="T23" fmla="*/ 364 h 369"/>
                <a:gd name="T24" fmla="*/ 184 w 368"/>
                <a:gd name="T25" fmla="*/ 369 h 369"/>
                <a:gd name="T26" fmla="*/ 198 w 368"/>
                <a:gd name="T27" fmla="*/ 357 h 369"/>
                <a:gd name="T28" fmla="*/ 240 w 368"/>
                <a:gd name="T29" fmla="*/ 348 h 369"/>
                <a:gd name="T30" fmla="*/ 279 w 368"/>
                <a:gd name="T31" fmla="*/ 329 h 369"/>
                <a:gd name="T32" fmla="*/ 311 w 368"/>
                <a:gd name="T33" fmla="*/ 303 h 369"/>
                <a:gd name="T34" fmla="*/ 337 w 368"/>
                <a:gd name="T35" fmla="*/ 266 h 369"/>
                <a:gd name="T36" fmla="*/ 353 w 368"/>
                <a:gd name="T37" fmla="*/ 226 h 369"/>
                <a:gd name="T38" fmla="*/ 358 w 368"/>
                <a:gd name="T39" fmla="*/ 191 h 369"/>
                <a:gd name="T40" fmla="*/ 351 w 368"/>
                <a:gd name="T41" fmla="*/ 140 h 369"/>
                <a:gd name="T42" fmla="*/ 332 w 368"/>
                <a:gd name="T43" fmla="*/ 94 h 369"/>
                <a:gd name="T44" fmla="*/ 300 w 368"/>
                <a:gd name="T45" fmla="*/ 56 h 369"/>
                <a:gd name="T46" fmla="*/ 258 w 368"/>
                <a:gd name="T47" fmla="*/ 28 h 369"/>
                <a:gd name="T48" fmla="*/ 225 w 368"/>
                <a:gd name="T49" fmla="*/ 15 h 369"/>
                <a:gd name="T50" fmla="*/ 184 w 368"/>
                <a:gd name="T51" fmla="*/ 0 h 369"/>
                <a:gd name="T52" fmla="*/ 228 w 368"/>
                <a:gd name="T53" fmla="*/ 5 h 369"/>
                <a:gd name="T54" fmla="*/ 184 w 368"/>
                <a:gd name="T55" fmla="*/ 369 h 369"/>
                <a:gd name="T56" fmla="*/ 141 w 368"/>
                <a:gd name="T57" fmla="*/ 364 h 369"/>
                <a:gd name="T58" fmla="*/ 97 w 368"/>
                <a:gd name="T59" fmla="*/ 347 h 369"/>
                <a:gd name="T60" fmla="*/ 60 w 368"/>
                <a:gd name="T61" fmla="*/ 320 h 369"/>
                <a:gd name="T62" fmla="*/ 32 w 368"/>
                <a:gd name="T63" fmla="*/ 287 h 369"/>
                <a:gd name="T64" fmla="*/ 11 w 368"/>
                <a:gd name="T65" fmla="*/ 247 h 369"/>
                <a:gd name="T66" fmla="*/ 0 w 368"/>
                <a:gd name="T67" fmla="*/ 203 h 369"/>
                <a:gd name="T68" fmla="*/ 0 w 368"/>
                <a:gd name="T69" fmla="*/ 182 h 369"/>
                <a:gd name="T70" fmla="*/ 6 w 368"/>
                <a:gd name="T71" fmla="*/ 142 h 369"/>
                <a:gd name="T72" fmla="*/ 23 w 368"/>
                <a:gd name="T73" fmla="*/ 96 h 369"/>
                <a:gd name="T74" fmla="*/ 49 w 368"/>
                <a:gd name="T75" fmla="*/ 59 h 369"/>
                <a:gd name="T76" fmla="*/ 84 w 368"/>
                <a:gd name="T77" fmla="*/ 29 h 369"/>
                <a:gd name="T78" fmla="*/ 125 w 368"/>
                <a:gd name="T79" fmla="*/ 10 h 369"/>
                <a:gd name="T80" fmla="*/ 169 w 368"/>
                <a:gd name="T81" fmla="*/ 0 h 369"/>
                <a:gd name="T82" fmla="*/ 184 w 368"/>
                <a:gd name="T83" fmla="*/ 12 h 369"/>
                <a:gd name="T84" fmla="*/ 141 w 368"/>
                <a:gd name="T85" fmla="*/ 17 h 369"/>
                <a:gd name="T86" fmla="*/ 102 w 368"/>
                <a:gd name="T87" fmla="*/ 33 h 369"/>
                <a:gd name="T88" fmla="*/ 67 w 368"/>
                <a:gd name="T89" fmla="*/ 58 h 369"/>
                <a:gd name="T90" fmla="*/ 39 w 368"/>
                <a:gd name="T91" fmla="*/ 89 h 369"/>
                <a:gd name="T92" fmla="*/ 20 w 368"/>
                <a:gd name="T93" fmla="*/ 129 h 369"/>
                <a:gd name="T94" fmla="*/ 13 w 368"/>
                <a:gd name="T95" fmla="*/ 161 h 369"/>
                <a:gd name="T96" fmla="*/ 13 w 368"/>
                <a:gd name="T97" fmla="*/ 212 h 369"/>
                <a:gd name="T98" fmla="*/ 28 w 368"/>
                <a:gd name="T99" fmla="*/ 261 h 369"/>
                <a:gd name="T100" fmla="*/ 56 w 368"/>
                <a:gd name="T101" fmla="*/ 301 h 369"/>
                <a:gd name="T102" fmla="*/ 95 w 368"/>
                <a:gd name="T103" fmla="*/ 333 h 369"/>
                <a:gd name="T104" fmla="*/ 144 w 368"/>
                <a:gd name="T105" fmla="*/ 354 h 369"/>
                <a:gd name="T106" fmla="*/ 184 w 368"/>
                <a:gd name="T107" fmla="*/ 357 h 36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68"/>
                <a:gd name="T163" fmla="*/ 0 h 369"/>
                <a:gd name="T164" fmla="*/ 368 w 368"/>
                <a:gd name="T165" fmla="*/ 369 h 36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68" h="369">
                  <a:moveTo>
                    <a:pt x="228" y="5"/>
                  </a:moveTo>
                  <a:lnTo>
                    <a:pt x="228" y="5"/>
                  </a:lnTo>
                  <a:lnTo>
                    <a:pt x="242" y="10"/>
                  </a:lnTo>
                  <a:lnTo>
                    <a:pt x="258" y="15"/>
                  </a:lnTo>
                  <a:lnTo>
                    <a:pt x="272" y="22"/>
                  </a:lnTo>
                  <a:lnTo>
                    <a:pt x="284" y="29"/>
                  </a:lnTo>
                  <a:lnTo>
                    <a:pt x="297" y="38"/>
                  </a:lnTo>
                  <a:lnTo>
                    <a:pt x="309" y="49"/>
                  </a:lnTo>
                  <a:lnTo>
                    <a:pt x="319" y="59"/>
                  </a:lnTo>
                  <a:lnTo>
                    <a:pt x="328" y="70"/>
                  </a:lnTo>
                  <a:lnTo>
                    <a:pt x="337" y="82"/>
                  </a:lnTo>
                  <a:lnTo>
                    <a:pt x="346" y="94"/>
                  </a:lnTo>
                  <a:lnTo>
                    <a:pt x="353" y="108"/>
                  </a:lnTo>
                  <a:lnTo>
                    <a:pt x="358" y="122"/>
                  </a:lnTo>
                  <a:lnTo>
                    <a:pt x="361" y="136"/>
                  </a:lnTo>
                  <a:lnTo>
                    <a:pt x="365" y="150"/>
                  </a:lnTo>
                  <a:lnTo>
                    <a:pt x="368" y="166"/>
                  </a:lnTo>
                  <a:lnTo>
                    <a:pt x="368" y="180"/>
                  </a:lnTo>
                  <a:lnTo>
                    <a:pt x="368" y="187"/>
                  </a:lnTo>
                  <a:lnTo>
                    <a:pt x="367" y="208"/>
                  </a:lnTo>
                  <a:lnTo>
                    <a:pt x="363" y="227"/>
                  </a:lnTo>
                  <a:lnTo>
                    <a:pt x="358" y="243"/>
                  </a:lnTo>
                  <a:lnTo>
                    <a:pt x="353" y="259"/>
                  </a:lnTo>
                  <a:lnTo>
                    <a:pt x="346" y="273"/>
                  </a:lnTo>
                  <a:lnTo>
                    <a:pt x="339" y="285"/>
                  </a:lnTo>
                  <a:lnTo>
                    <a:pt x="330" y="298"/>
                  </a:lnTo>
                  <a:lnTo>
                    <a:pt x="319" y="310"/>
                  </a:lnTo>
                  <a:lnTo>
                    <a:pt x="309" y="320"/>
                  </a:lnTo>
                  <a:lnTo>
                    <a:pt x="297" y="331"/>
                  </a:lnTo>
                  <a:lnTo>
                    <a:pt x="284" y="340"/>
                  </a:lnTo>
                  <a:lnTo>
                    <a:pt x="272" y="347"/>
                  </a:lnTo>
                  <a:lnTo>
                    <a:pt x="258" y="354"/>
                  </a:lnTo>
                  <a:lnTo>
                    <a:pt x="244" y="359"/>
                  </a:lnTo>
                  <a:lnTo>
                    <a:pt x="230" y="364"/>
                  </a:lnTo>
                  <a:lnTo>
                    <a:pt x="214" y="366"/>
                  </a:lnTo>
                  <a:lnTo>
                    <a:pt x="200" y="369"/>
                  </a:lnTo>
                  <a:lnTo>
                    <a:pt x="184" y="369"/>
                  </a:lnTo>
                  <a:lnTo>
                    <a:pt x="184" y="357"/>
                  </a:lnTo>
                  <a:lnTo>
                    <a:pt x="198" y="357"/>
                  </a:lnTo>
                  <a:lnTo>
                    <a:pt x="212" y="355"/>
                  </a:lnTo>
                  <a:lnTo>
                    <a:pt x="226" y="352"/>
                  </a:lnTo>
                  <a:lnTo>
                    <a:pt x="240" y="348"/>
                  </a:lnTo>
                  <a:lnTo>
                    <a:pt x="254" y="343"/>
                  </a:lnTo>
                  <a:lnTo>
                    <a:pt x="267" y="336"/>
                  </a:lnTo>
                  <a:lnTo>
                    <a:pt x="279" y="329"/>
                  </a:lnTo>
                  <a:lnTo>
                    <a:pt x="290" y="320"/>
                  </a:lnTo>
                  <a:lnTo>
                    <a:pt x="302" y="312"/>
                  </a:lnTo>
                  <a:lnTo>
                    <a:pt x="311" y="303"/>
                  </a:lnTo>
                  <a:lnTo>
                    <a:pt x="321" y="291"/>
                  </a:lnTo>
                  <a:lnTo>
                    <a:pt x="328" y="280"/>
                  </a:lnTo>
                  <a:lnTo>
                    <a:pt x="337" y="266"/>
                  </a:lnTo>
                  <a:lnTo>
                    <a:pt x="342" y="254"/>
                  </a:lnTo>
                  <a:lnTo>
                    <a:pt x="347" y="240"/>
                  </a:lnTo>
                  <a:lnTo>
                    <a:pt x="353" y="226"/>
                  </a:lnTo>
                  <a:lnTo>
                    <a:pt x="356" y="208"/>
                  </a:lnTo>
                  <a:lnTo>
                    <a:pt x="358" y="191"/>
                  </a:lnTo>
                  <a:lnTo>
                    <a:pt x="356" y="173"/>
                  </a:lnTo>
                  <a:lnTo>
                    <a:pt x="354" y="157"/>
                  </a:lnTo>
                  <a:lnTo>
                    <a:pt x="351" y="140"/>
                  </a:lnTo>
                  <a:lnTo>
                    <a:pt x="346" y="124"/>
                  </a:lnTo>
                  <a:lnTo>
                    <a:pt x="340" y="108"/>
                  </a:lnTo>
                  <a:lnTo>
                    <a:pt x="332" y="94"/>
                  </a:lnTo>
                  <a:lnTo>
                    <a:pt x="323" y="80"/>
                  </a:lnTo>
                  <a:lnTo>
                    <a:pt x="312" y="68"/>
                  </a:lnTo>
                  <a:lnTo>
                    <a:pt x="300" y="56"/>
                  </a:lnTo>
                  <a:lnTo>
                    <a:pt x="288" y="45"/>
                  </a:lnTo>
                  <a:lnTo>
                    <a:pt x="274" y="36"/>
                  </a:lnTo>
                  <a:lnTo>
                    <a:pt x="258" y="28"/>
                  </a:lnTo>
                  <a:lnTo>
                    <a:pt x="242" y="21"/>
                  </a:lnTo>
                  <a:lnTo>
                    <a:pt x="225" y="15"/>
                  </a:lnTo>
                  <a:lnTo>
                    <a:pt x="204" y="12"/>
                  </a:lnTo>
                  <a:lnTo>
                    <a:pt x="184" y="12"/>
                  </a:lnTo>
                  <a:lnTo>
                    <a:pt x="184" y="0"/>
                  </a:lnTo>
                  <a:lnTo>
                    <a:pt x="205" y="1"/>
                  </a:lnTo>
                  <a:lnTo>
                    <a:pt x="228" y="5"/>
                  </a:lnTo>
                  <a:close/>
                  <a:moveTo>
                    <a:pt x="184" y="369"/>
                  </a:moveTo>
                  <a:lnTo>
                    <a:pt x="184" y="369"/>
                  </a:lnTo>
                  <a:lnTo>
                    <a:pt x="162" y="368"/>
                  </a:lnTo>
                  <a:lnTo>
                    <a:pt x="141" y="364"/>
                  </a:lnTo>
                  <a:lnTo>
                    <a:pt x="125" y="359"/>
                  </a:lnTo>
                  <a:lnTo>
                    <a:pt x="111" y="354"/>
                  </a:lnTo>
                  <a:lnTo>
                    <a:pt x="97" y="347"/>
                  </a:lnTo>
                  <a:lnTo>
                    <a:pt x="84" y="340"/>
                  </a:lnTo>
                  <a:lnTo>
                    <a:pt x="72" y="331"/>
                  </a:lnTo>
                  <a:lnTo>
                    <a:pt x="60" y="320"/>
                  </a:lnTo>
                  <a:lnTo>
                    <a:pt x="49" y="310"/>
                  </a:lnTo>
                  <a:lnTo>
                    <a:pt x="41" y="299"/>
                  </a:lnTo>
                  <a:lnTo>
                    <a:pt x="32" y="287"/>
                  </a:lnTo>
                  <a:lnTo>
                    <a:pt x="23" y="275"/>
                  </a:lnTo>
                  <a:lnTo>
                    <a:pt x="16" y="261"/>
                  </a:lnTo>
                  <a:lnTo>
                    <a:pt x="11" y="247"/>
                  </a:lnTo>
                  <a:lnTo>
                    <a:pt x="6" y="233"/>
                  </a:lnTo>
                  <a:lnTo>
                    <a:pt x="2" y="219"/>
                  </a:lnTo>
                  <a:lnTo>
                    <a:pt x="0" y="203"/>
                  </a:lnTo>
                  <a:lnTo>
                    <a:pt x="0" y="189"/>
                  </a:lnTo>
                  <a:lnTo>
                    <a:pt x="0" y="182"/>
                  </a:lnTo>
                  <a:lnTo>
                    <a:pt x="2" y="161"/>
                  </a:lnTo>
                  <a:lnTo>
                    <a:pt x="6" y="142"/>
                  </a:lnTo>
                  <a:lnTo>
                    <a:pt x="9" y="126"/>
                  </a:lnTo>
                  <a:lnTo>
                    <a:pt x="16" y="110"/>
                  </a:lnTo>
                  <a:lnTo>
                    <a:pt x="23" y="96"/>
                  </a:lnTo>
                  <a:lnTo>
                    <a:pt x="30" y="84"/>
                  </a:lnTo>
                  <a:lnTo>
                    <a:pt x="39" y="72"/>
                  </a:lnTo>
                  <a:lnTo>
                    <a:pt x="49" y="59"/>
                  </a:lnTo>
                  <a:lnTo>
                    <a:pt x="60" y="49"/>
                  </a:lnTo>
                  <a:lnTo>
                    <a:pt x="72" y="38"/>
                  </a:lnTo>
                  <a:lnTo>
                    <a:pt x="84" y="29"/>
                  </a:lnTo>
                  <a:lnTo>
                    <a:pt x="97" y="22"/>
                  </a:lnTo>
                  <a:lnTo>
                    <a:pt x="111" y="15"/>
                  </a:lnTo>
                  <a:lnTo>
                    <a:pt x="125" y="10"/>
                  </a:lnTo>
                  <a:lnTo>
                    <a:pt x="139" y="5"/>
                  </a:lnTo>
                  <a:lnTo>
                    <a:pt x="153" y="3"/>
                  </a:lnTo>
                  <a:lnTo>
                    <a:pt x="169" y="0"/>
                  </a:lnTo>
                  <a:lnTo>
                    <a:pt x="184" y="0"/>
                  </a:lnTo>
                  <a:lnTo>
                    <a:pt x="184" y="12"/>
                  </a:lnTo>
                  <a:lnTo>
                    <a:pt x="169" y="12"/>
                  </a:lnTo>
                  <a:lnTo>
                    <a:pt x="155" y="14"/>
                  </a:lnTo>
                  <a:lnTo>
                    <a:pt x="141" y="17"/>
                  </a:lnTo>
                  <a:lnTo>
                    <a:pt x="128" y="21"/>
                  </a:lnTo>
                  <a:lnTo>
                    <a:pt x="114" y="26"/>
                  </a:lnTo>
                  <a:lnTo>
                    <a:pt x="102" y="33"/>
                  </a:lnTo>
                  <a:lnTo>
                    <a:pt x="90" y="40"/>
                  </a:lnTo>
                  <a:lnTo>
                    <a:pt x="77" y="49"/>
                  </a:lnTo>
                  <a:lnTo>
                    <a:pt x="67" y="58"/>
                  </a:lnTo>
                  <a:lnTo>
                    <a:pt x="56" y="68"/>
                  </a:lnTo>
                  <a:lnTo>
                    <a:pt x="48" y="79"/>
                  </a:lnTo>
                  <a:lnTo>
                    <a:pt x="39" y="89"/>
                  </a:lnTo>
                  <a:lnTo>
                    <a:pt x="32" y="103"/>
                  </a:lnTo>
                  <a:lnTo>
                    <a:pt x="25" y="115"/>
                  </a:lnTo>
                  <a:lnTo>
                    <a:pt x="20" y="129"/>
                  </a:lnTo>
                  <a:lnTo>
                    <a:pt x="16" y="143"/>
                  </a:lnTo>
                  <a:lnTo>
                    <a:pt x="13" y="161"/>
                  </a:lnTo>
                  <a:lnTo>
                    <a:pt x="11" y="178"/>
                  </a:lnTo>
                  <a:lnTo>
                    <a:pt x="11" y="196"/>
                  </a:lnTo>
                  <a:lnTo>
                    <a:pt x="13" y="212"/>
                  </a:lnTo>
                  <a:lnTo>
                    <a:pt x="18" y="229"/>
                  </a:lnTo>
                  <a:lnTo>
                    <a:pt x="21" y="245"/>
                  </a:lnTo>
                  <a:lnTo>
                    <a:pt x="28" y="261"/>
                  </a:lnTo>
                  <a:lnTo>
                    <a:pt x="37" y="275"/>
                  </a:lnTo>
                  <a:lnTo>
                    <a:pt x="46" y="289"/>
                  </a:lnTo>
                  <a:lnTo>
                    <a:pt x="56" y="301"/>
                  </a:lnTo>
                  <a:lnTo>
                    <a:pt x="69" y="313"/>
                  </a:lnTo>
                  <a:lnTo>
                    <a:pt x="81" y="324"/>
                  </a:lnTo>
                  <a:lnTo>
                    <a:pt x="95" y="333"/>
                  </a:lnTo>
                  <a:lnTo>
                    <a:pt x="111" y="341"/>
                  </a:lnTo>
                  <a:lnTo>
                    <a:pt x="126" y="348"/>
                  </a:lnTo>
                  <a:lnTo>
                    <a:pt x="144" y="354"/>
                  </a:lnTo>
                  <a:lnTo>
                    <a:pt x="163" y="357"/>
                  </a:lnTo>
                  <a:lnTo>
                    <a:pt x="184" y="357"/>
                  </a:lnTo>
                  <a:lnTo>
                    <a:pt x="184" y="3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65" name="Freeform 75"/>
            <p:cNvSpPr>
              <a:spLocks noEditPoints="1"/>
            </p:cNvSpPr>
            <p:nvPr/>
          </p:nvSpPr>
          <p:spPr bwMode="auto">
            <a:xfrm>
              <a:off x="4977" y="1289"/>
              <a:ext cx="445" cy="445"/>
            </a:xfrm>
            <a:custGeom>
              <a:avLst/>
              <a:gdLst>
                <a:gd name="T0" fmla="*/ 294 w 445"/>
                <a:gd name="T1" fmla="*/ 11 h 445"/>
                <a:gd name="T2" fmla="*/ 343 w 445"/>
                <a:gd name="T3" fmla="*/ 35 h 445"/>
                <a:gd name="T4" fmla="*/ 385 w 445"/>
                <a:gd name="T5" fmla="*/ 70 h 445"/>
                <a:gd name="T6" fmla="*/ 417 w 445"/>
                <a:gd name="T7" fmla="*/ 114 h 445"/>
                <a:gd name="T8" fmla="*/ 438 w 445"/>
                <a:gd name="T9" fmla="*/ 163 h 445"/>
                <a:gd name="T10" fmla="*/ 445 w 445"/>
                <a:gd name="T11" fmla="*/ 217 h 445"/>
                <a:gd name="T12" fmla="*/ 443 w 445"/>
                <a:gd name="T13" fmla="*/ 251 h 445"/>
                <a:gd name="T14" fmla="*/ 435 w 445"/>
                <a:gd name="T15" fmla="*/ 293 h 445"/>
                <a:gd name="T16" fmla="*/ 410 w 445"/>
                <a:gd name="T17" fmla="*/ 344 h 445"/>
                <a:gd name="T18" fmla="*/ 375 w 445"/>
                <a:gd name="T19" fmla="*/ 386 h 445"/>
                <a:gd name="T20" fmla="*/ 333 w 445"/>
                <a:gd name="T21" fmla="*/ 417 h 445"/>
                <a:gd name="T22" fmla="*/ 282 w 445"/>
                <a:gd name="T23" fmla="*/ 436 h 445"/>
                <a:gd name="T24" fmla="*/ 229 w 445"/>
                <a:gd name="T25" fmla="*/ 445 h 445"/>
                <a:gd name="T26" fmla="*/ 243 w 445"/>
                <a:gd name="T27" fmla="*/ 401 h 445"/>
                <a:gd name="T28" fmla="*/ 287 w 445"/>
                <a:gd name="T29" fmla="*/ 393 h 445"/>
                <a:gd name="T30" fmla="*/ 326 w 445"/>
                <a:gd name="T31" fmla="*/ 373 h 445"/>
                <a:gd name="T32" fmla="*/ 361 w 445"/>
                <a:gd name="T33" fmla="*/ 345 h 445"/>
                <a:gd name="T34" fmla="*/ 385 w 445"/>
                <a:gd name="T35" fmla="*/ 309 h 445"/>
                <a:gd name="T36" fmla="*/ 403 w 445"/>
                <a:gd name="T37" fmla="*/ 266 h 445"/>
                <a:gd name="T38" fmla="*/ 408 w 445"/>
                <a:gd name="T39" fmla="*/ 230 h 445"/>
                <a:gd name="T40" fmla="*/ 401 w 445"/>
                <a:gd name="T41" fmla="*/ 177 h 445"/>
                <a:gd name="T42" fmla="*/ 382 w 445"/>
                <a:gd name="T43" fmla="*/ 130 h 445"/>
                <a:gd name="T44" fmla="*/ 349 w 445"/>
                <a:gd name="T45" fmla="*/ 91 h 445"/>
                <a:gd name="T46" fmla="*/ 305 w 445"/>
                <a:gd name="T47" fmla="*/ 61 h 445"/>
                <a:gd name="T48" fmla="*/ 271 w 445"/>
                <a:gd name="T49" fmla="*/ 49 h 445"/>
                <a:gd name="T50" fmla="*/ 229 w 445"/>
                <a:gd name="T51" fmla="*/ 0 h 445"/>
                <a:gd name="T52" fmla="*/ 275 w 445"/>
                <a:gd name="T53" fmla="*/ 5 h 445"/>
                <a:gd name="T54" fmla="*/ 229 w 445"/>
                <a:gd name="T55" fmla="*/ 445 h 445"/>
                <a:gd name="T56" fmla="*/ 171 w 445"/>
                <a:gd name="T57" fmla="*/ 440 h 445"/>
                <a:gd name="T58" fmla="*/ 135 w 445"/>
                <a:gd name="T59" fmla="*/ 428 h 445"/>
                <a:gd name="T60" fmla="*/ 87 w 445"/>
                <a:gd name="T61" fmla="*/ 400 h 445"/>
                <a:gd name="T62" fmla="*/ 49 w 445"/>
                <a:gd name="T63" fmla="*/ 361 h 445"/>
                <a:gd name="T64" fmla="*/ 21 w 445"/>
                <a:gd name="T65" fmla="*/ 316 h 445"/>
                <a:gd name="T66" fmla="*/ 3 w 445"/>
                <a:gd name="T67" fmla="*/ 265 h 445"/>
                <a:gd name="T68" fmla="*/ 0 w 445"/>
                <a:gd name="T69" fmla="*/ 217 h 445"/>
                <a:gd name="T70" fmla="*/ 7 w 445"/>
                <a:gd name="T71" fmla="*/ 170 h 445"/>
                <a:gd name="T72" fmla="*/ 19 w 445"/>
                <a:gd name="T73" fmla="*/ 132 h 445"/>
                <a:gd name="T74" fmla="*/ 49 w 445"/>
                <a:gd name="T75" fmla="*/ 84 h 445"/>
                <a:gd name="T76" fmla="*/ 89 w 445"/>
                <a:gd name="T77" fmla="*/ 44 h 445"/>
                <a:gd name="T78" fmla="*/ 136 w 445"/>
                <a:gd name="T79" fmla="*/ 16 h 445"/>
                <a:gd name="T80" fmla="*/ 191 w 445"/>
                <a:gd name="T81" fmla="*/ 2 h 445"/>
                <a:gd name="T82" fmla="*/ 229 w 445"/>
                <a:gd name="T83" fmla="*/ 46 h 445"/>
                <a:gd name="T84" fmla="*/ 200 w 445"/>
                <a:gd name="T85" fmla="*/ 47 h 445"/>
                <a:gd name="T86" fmla="*/ 157 w 445"/>
                <a:gd name="T87" fmla="*/ 60 h 445"/>
                <a:gd name="T88" fmla="*/ 121 w 445"/>
                <a:gd name="T89" fmla="*/ 82 h 445"/>
                <a:gd name="T90" fmla="*/ 89 w 445"/>
                <a:gd name="T91" fmla="*/ 114 h 445"/>
                <a:gd name="T92" fmla="*/ 66 w 445"/>
                <a:gd name="T93" fmla="*/ 153 h 445"/>
                <a:gd name="T94" fmla="*/ 56 w 445"/>
                <a:gd name="T95" fmla="*/ 181 h 445"/>
                <a:gd name="T96" fmla="*/ 51 w 445"/>
                <a:gd name="T97" fmla="*/ 235 h 445"/>
                <a:gd name="T98" fmla="*/ 63 w 445"/>
                <a:gd name="T99" fmla="*/ 286 h 445"/>
                <a:gd name="T100" fmla="*/ 87 w 445"/>
                <a:gd name="T101" fmla="*/ 331 h 445"/>
                <a:gd name="T102" fmla="*/ 122 w 445"/>
                <a:gd name="T103" fmla="*/ 366 h 445"/>
                <a:gd name="T104" fmla="*/ 170 w 445"/>
                <a:gd name="T105" fmla="*/ 393 h 445"/>
                <a:gd name="T106" fmla="*/ 208 w 445"/>
                <a:gd name="T107" fmla="*/ 401 h 4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45"/>
                <a:gd name="T163" fmla="*/ 0 h 445"/>
                <a:gd name="T164" fmla="*/ 445 w 445"/>
                <a:gd name="T165" fmla="*/ 445 h 44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45" h="445">
                  <a:moveTo>
                    <a:pt x="275" y="5"/>
                  </a:moveTo>
                  <a:lnTo>
                    <a:pt x="275" y="5"/>
                  </a:lnTo>
                  <a:lnTo>
                    <a:pt x="294" y="11"/>
                  </a:lnTo>
                  <a:lnTo>
                    <a:pt x="312" y="18"/>
                  </a:lnTo>
                  <a:lnTo>
                    <a:pt x="328" y="26"/>
                  </a:lnTo>
                  <a:lnTo>
                    <a:pt x="343" y="35"/>
                  </a:lnTo>
                  <a:lnTo>
                    <a:pt x="359" y="46"/>
                  </a:lnTo>
                  <a:lnTo>
                    <a:pt x="373" y="58"/>
                  </a:lnTo>
                  <a:lnTo>
                    <a:pt x="385" y="70"/>
                  </a:lnTo>
                  <a:lnTo>
                    <a:pt x="398" y="84"/>
                  </a:lnTo>
                  <a:lnTo>
                    <a:pt x="408" y="98"/>
                  </a:lnTo>
                  <a:lnTo>
                    <a:pt x="417" y="114"/>
                  </a:lnTo>
                  <a:lnTo>
                    <a:pt x="426" y="130"/>
                  </a:lnTo>
                  <a:lnTo>
                    <a:pt x="433" y="146"/>
                  </a:lnTo>
                  <a:lnTo>
                    <a:pt x="438" y="163"/>
                  </a:lnTo>
                  <a:lnTo>
                    <a:pt x="442" y="181"/>
                  </a:lnTo>
                  <a:lnTo>
                    <a:pt x="445" y="200"/>
                  </a:lnTo>
                  <a:lnTo>
                    <a:pt x="445" y="217"/>
                  </a:lnTo>
                  <a:lnTo>
                    <a:pt x="445" y="228"/>
                  </a:lnTo>
                  <a:lnTo>
                    <a:pt x="443" y="251"/>
                  </a:lnTo>
                  <a:lnTo>
                    <a:pt x="440" y="275"/>
                  </a:lnTo>
                  <a:lnTo>
                    <a:pt x="435" y="293"/>
                  </a:lnTo>
                  <a:lnTo>
                    <a:pt x="427" y="310"/>
                  </a:lnTo>
                  <a:lnTo>
                    <a:pt x="419" y="328"/>
                  </a:lnTo>
                  <a:lnTo>
                    <a:pt x="410" y="344"/>
                  </a:lnTo>
                  <a:lnTo>
                    <a:pt x="399" y="358"/>
                  </a:lnTo>
                  <a:lnTo>
                    <a:pt x="387" y="372"/>
                  </a:lnTo>
                  <a:lnTo>
                    <a:pt x="375" y="386"/>
                  </a:lnTo>
                  <a:lnTo>
                    <a:pt x="361" y="396"/>
                  </a:lnTo>
                  <a:lnTo>
                    <a:pt x="347" y="407"/>
                  </a:lnTo>
                  <a:lnTo>
                    <a:pt x="333" y="417"/>
                  </a:lnTo>
                  <a:lnTo>
                    <a:pt x="317" y="424"/>
                  </a:lnTo>
                  <a:lnTo>
                    <a:pt x="299" y="431"/>
                  </a:lnTo>
                  <a:lnTo>
                    <a:pt x="282" y="436"/>
                  </a:lnTo>
                  <a:lnTo>
                    <a:pt x="264" y="442"/>
                  </a:lnTo>
                  <a:lnTo>
                    <a:pt x="247" y="443"/>
                  </a:lnTo>
                  <a:lnTo>
                    <a:pt x="229" y="445"/>
                  </a:lnTo>
                  <a:lnTo>
                    <a:pt x="229" y="401"/>
                  </a:lnTo>
                  <a:lnTo>
                    <a:pt x="243" y="401"/>
                  </a:lnTo>
                  <a:lnTo>
                    <a:pt x="259" y="400"/>
                  </a:lnTo>
                  <a:lnTo>
                    <a:pt x="273" y="396"/>
                  </a:lnTo>
                  <a:lnTo>
                    <a:pt x="287" y="393"/>
                  </a:lnTo>
                  <a:lnTo>
                    <a:pt x="301" y="387"/>
                  </a:lnTo>
                  <a:lnTo>
                    <a:pt x="314" y="380"/>
                  </a:lnTo>
                  <a:lnTo>
                    <a:pt x="326" y="373"/>
                  </a:lnTo>
                  <a:lnTo>
                    <a:pt x="338" y="365"/>
                  </a:lnTo>
                  <a:lnTo>
                    <a:pt x="350" y="356"/>
                  </a:lnTo>
                  <a:lnTo>
                    <a:pt x="361" y="345"/>
                  </a:lnTo>
                  <a:lnTo>
                    <a:pt x="370" y="333"/>
                  </a:lnTo>
                  <a:lnTo>
                    <a:pt x="378" y="323"/>
                  </a:lnTo>
                  <a:lnTo>
                    <a:pt x="385" y="309"/>
                  </a:lnTo>
                  <a:lnTo>
                    <a:pt x="392" y="295"/>
                  </a:lnTo>
                  <a:lnTo>
                    <a:pt x="398" y="281"/>
                  </a:lnTo>
                  <a:lnTo>
                    <a:pt x="403" y="266"/>
                  </a:lnTo>
                  <a:lnTo>
                    <a:pt x="406" y="247"/>
                  </a:lnTo>
                  <a:lnTo>
                    <a:pt x="408" y="230"/>
                  </a:lnTo>
                  <a:lnTo>
                    <a:pt x="408" y="212"/>
                  </a:lnTo>
                  <a:lnTo>
                    <a:pt x="405" y="195"/>
                  </a:lnTo>
                  <a:lnTo>
                    <a:pt x="401" y="177"/>
                  </a:lnTo>
                  <a:lnTo>
                    <a:pt x="396" y="161"/>
                  </a:lnTo>
                  <a:lnTo>
                    <a:pt x="389" y="146"/>
                  </a:lnTo>
                  <a:lnTo>
                    <a:pt x="382" y="130"/>
                  </a:lnTo>
                  <a:lnTo>
                    <a:pt x="371" y="116"/>
                  </a:lnTo>
                  <a:lnTo>
                    <a:pt x="361" y="104"/>
                  </a:lnTo>
                  <a:lnTo>
                    <a:pt x="349" y="91"/>
                  </a:lnTo>
                  <a:lnTo>
                    <a:pt x="336" y="81"/>
                  </a:lnTo>
                  <a:lnTo>
                    <a:pt x="321" y="70"/>
                  </a:lnTo>
                  <a:lnTo>
                    <a:pt x="305" y="61"/>
                  </a:lnTo>
                  <a:lnTo>
                    <a:pt x="289" y="54"/>
                  </a:lnTo>
                  <a:lnTo>
                    <a:pt x="271" y="49"/>
                  </a:lnTo>
                  <a:lnTo>
                    <a:pt x="250" y="46"/>
                  </a:lnTo>
                  <a:lnTo>
                    <a:pt x="229" y="46"/>
                  </a:lnTo>
                  <a:lnTo>
                    <a:pt x="229" y="0"/>
                  </a:lnTo>
                  <a:lnTo>
                    <a:pt x="252" y="2"/>
                  </a:lnTo>
                  <a:lnTo>
                    <a:pt x="275" y="5"/>
                  </a:lnTo>
                  <a:close/>
                  <a:moveTo>
                    <a:pt x="229" y="445"/>
                  </a:moveTo>
                  <a:lnTo>
                    <a:pt x="229" y="445"/>
                  </a:lnTo>
                  <a:lnTo>
                    <a:pt x="200" y="443"/>
                  </a:lnTo>
                  <a:lnTo>
                    <a:pt x="186" y="442"/>
                  </a:lnTo>
                  <a:lnTo>
                    <a:pt x="171" y="440"/>
                  </a:lnTo>
                  <a:lnTo>
                    <a:pt x="152" y="435"/>
                  </a:lnTo>
                  <a:lnTo>
                    <a:pt x="135" y="428"/>
                  </a:lnTo>
                  <a:lnTo>
                    <a:pt x="117" y="419"/>
                  </a:lnTo>
                  <a:lnTo>
                    <a:pt x="101" y="410"/>
                  </a:lnTo>
                  <a:lnTo>
                    <a:pt x="87" y="400"/>
                  </a:lnTo>
                  <a:lnTo>
                    <a:pt x="73" y="387"/>
                  </a:lnTo>
                  <a:lnTo>
                    <a:pt x="61" y="375"/>
                  </a:lnTo>
                  <a:lnTo>
                    <a:pt x="49" y="361"/>
                  </a:lnTo>
                  <a:lnTo>
                    <a:pt x="38" y="347"/>
                  </a:lnTo>
                  <a:lnTo>
                    <a:pt x="28" y="331"/>
                  </a:lnTo>
                  <a:lnTo>
                    <a:pt x="21" y="316"/>
                  </a:lnTo>
                  <a:lnTo>
                    <a:pt x="14" y="298"/>
                  </a:lnTo>
                  <a:lnTo>
                    <a:pt x="8" y="282"/>
                  </a:lnTo>
                  <a:lnTo>
                    <a:pt x="3" y="265"/>
                  </a:lnTo>
                  <a:lnTo>
                    <a:pt x="1" y="245"/>
                  </a:lnTo>
                  <a:lnTo>
                    <a:pt x="0" y="228"/>
                  </a:lnTo>
                  <a:lnTo>
                    <a:pt x="0" y="217"/>
                  </a:lnTo>
                  <a:lnTo>
                    <a:pt x="1" y="195"/>
                  </a:lnTo>
                  <a:lnTo>
                    <a:pt x="7" y="170"/>
                  </a:lnTo>
                  <a:lnTo>
                    <a:pt x="12" y="151"/>
                  </a:lnTo>
                  <a:lnTo>
                    <a:pt x="19" y="132"/>
                  </a:lnTo>
                  <a:lnTo>
                    <a:pt x="28" y="116"/>
                  </a:lnTo>
                  <a:lnTo>
                    <a:pt x="36" y="98"/>
                  </a:lnTo>
                  <a:lnTo>
                    <a:pt x="49" y="84"/>
                  </a:lnTo>
                  <a:lnTo>
                    <a:pt x="61" y="68"/>
                  </a:lnTo>
                  <a:lnTo>
                    <a:pt x="73" y="56"/>
                  </a:lnTo>
                  <a:lnTo>
                    <a:pt x="89" y="44"/>
                  </a:lnTo>
                  <a:lnTo>
                    <a:pt x="103" y="33"/>
                  </a:lnTo>
                  <a:lnTo>
                    <a:pt x="121" y="25"/>
                  </a:lnTo>
                  <a:lnTo>
                    <a:pt x="136" y="16"/>
                  </a:lnTo>
                  <a:lnTo>
                    <a:pt x="154" y="11"/>
                  </a:lnTo>
                  <a:lnTo>
                    <a:pt x="173" y="5"/>
                  </a:lnTo>
                  <a:lnTo>
                    <a:pt x="191" y="2"/>
                  </a:lnTo>
                  <a:lnTo>
                    <a:pt x="210" y="0"/>
                  </a:lnTo>
                  <a:lnTo>
                    <a:pt x="229" y="0"/>
                  </a:lnTo>
                  <a:lnTo>
                    <a:pt x="229" y="46"/>
                  </a:lnTo>
                  <a:lnTo>
                    <a:pt x="214" y="46"/>
                  </a:lnTo>
                  <a:lnTo>
                    <a:pt x="200" y="47"/>
                  </a:lnTo>
                  <a:lnTo>
                    <a:pt x="186" y="51"/>
                  </a:lnTo>
                  <a:lnTo>
                    <a:pt x="171" y="54"/>
                  </a:lnTo>
                  <a:lnTo>
                    <a:pt x="157" y="60"/>
                  </a:lnTo>
                  <a:lnTo>
                    <a:pt x="143" y="67"/>
                  </a:lnTo>
                  <a:lnTo>
                    <a:pt x="131" y="74"/>
                  </a:lnTo>
                  <a:lnTo>
                    <a:pt x="121" y="82"/>
                  </a:lnTo>
                  <a:lnTo>
                    <a:pt x="108" y="91"/>
                  </a:lnTo>
                  <a:lnTo>
                    <a:pt x="98" y="102"/>
                  </a:lnTo>
                  <a:lnTo>
                    <a:pt x="89" y="114"/>
                  </a:lnTo>
                  <a:lnTo>
                    <a:pt x="80" y="125"/>
                  </a:lnTo>
                  <a:lnTo>
                    <a:pt x="72" y="139"/>
                  </a:lnTo>
                  <a:lnTo>
                    <a:pt x="66" y="153"/>
                  </a:lnTo>
                  <a:lnTo>
                    <a:pt x="61" y="167"/>
                  </a:lnTo>
                  <a:lnTo>
                    <a:pt x="56" y="181"/>
                  </a:lnTo>
                  <a:lnTo>
                    <a:pt x="52" y="200"/>
                  </a:lnTo>
                  <a:lnTo>
                    <a:pt x="51" y="217"/>
                  </a:lnTo>
                  <a:lnTo>
                    <a:pt x="51" y="235"/>
                  </a:lnTo>
                  <a:lnTo>
                    <a:pt x="54" y="252"/>
                  </a:lnTo>
                  <a:lnTo>
                    <a:pt x="58" y="270"/>
                  </a:lnTo>
                  <a:lnTo>
                    <a:pt x="63" y="286"/>
                  </a:lnTo>
                  <a:lnTo>
                    <a:pt x="68" y="302"/>
                  </a:lnTo>
                  <a:lnTo>
                    <a:pt x="77" y="317"/>
                  </a:lnTo>
                  <a:lnTo>
                    <a:pt x="87" y="331"/>
                  </a:lnTo>
                  <a:lnTo>
                    <a:pt x="98" y="344"/>
                  </a:lnTo>
                  <a:lnTo>
                    <a:pt x="110" y="356"/>
                  </a:lnTo>
                  <a:lnTo>
                    <a:pt x="122" y="366"/>
                  </a:lnTo>
                  <a:lnTo>
                    <a:pt x="138" y="377"/>
                  </a:lnTo>
                  <a:lnTo>
                    <a:pt x="154" y="386"/>
                  </a:lnTo>
                  <a:lnTo>
                    <a:pt x="170" y="393"/>
                  </a:lnTo>
                  <a:lnTo>
                    <a:pt x="187" y="398"/>
                  </a:lnTo>
                  <a:lnTo>
                    <a:pt x="208" y="401"/>
                  </a:lnTo>
                  <a:lnTo>
                    <a:pt x="229" y="401"/>
                  </a:lnTo>
                  <a:lnTo>
                    <a:pt x="229" y="445"/>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66" name="Freeform 76"/>
            <p:cNvSpPr>
              <a:spLocks noEditPoints="1"/>
            </p:cNvSpPr>
            <p:nvPr/>
          </p:nvSpPr>
          <p:spPr bwMode="auto">
            <a:xfrm>
              <a:off x="5005" y="1310"/>
              <a:ext cx="398" cy="398"/>
            </a:xfrm>
            <a:custGeom>
              <a:avLst/>
              <a:gdLst>
                <a:gd name="T0" fmla="*/ 263 w 398"/>
                <a:gd name="T1" fmla="*/ 11 h 398"/>
                <a:gd name="T2" fmla="*/ 307 w 398"/>
                <a:gd name="T3" fmla="*/ 32 h 398"/>
                <a:gd name="T4" fmla="*/ 345 w 398"/>
                <a:gd name="T5" fmla="*/ 63 h 398"/>
                <a:gd name="T6" fmla="*/ 373 w 398"/>
                <a:gd name="T7" fmla="*/ 102 h 398"/>
                <a:gd name="T8" fmla="*/ 391 w 398"/>
                <a:gd name="T9" fmla="*/ 146 h 398"/>
                <a:gd name="T10" fmla="*/ 398 w 398"/>
                <a:gd name="T11" fmla="*/ 195 h 398"/>
                <a:gd name="T12" fmla="*/ 396 w 398"/>
                <a:gd name="T13" fmla="*/ 224 h 398"/>
                <a:gd name="T14" fmla="*/ 387 w 398"/>
                <a:gd name="T15" fmla="*/ 263 h 398"/>
                <a:gd name="T16" fmla="*/ 366 w 398"/>
                <a:gd name="T17" fmla="*/ 309 h 398"/>
                <a:gd name="T18" fmla="*/ 335 w 398"/>
                <a:gd name="T19" fmla="*/ 345 h 398"/>
                <a:gd name="T20" fmla="*/ 294 w 398"/>
                <a:gd name="T21" fmla="*/ 373 h 398"/>
                <a:gd name="T22" fmla="*/ 250 w 398"/>
                <a:gd name="T23" fmla="*/ 391 h 398"/>
                <a:gd name="T24" fmla="*/ 201 w 398"/>
                <a:gd name="T25" fmla="*/ 398 h 398"/>
                <a:gd name="T26" fmla="*/ 215 w 398"/>
                <a:gd name="T27" fmla="*/ 380 h 398"/>
                <a:gd name="T28" fmla="*/ 259 w 398"/>
                <a:gd name="T29" fmla="*/ 372 h 398"/>
                <a:gd name="T30" fmla="*/ 298 w 398"/>
                <a:gd name="T31" fmla="*/ 352 h 398"/>
                <a:gd name="T32" fmla="*/ 333 w 398"/>
                <a:gd name="T33" fmla="*/ 324 h 398"/>
                <a:gd name="T34" fmla="*/ 357 w 398"/>
                <a:gd name="T35" fmla="*/ 288 h 398"/>
                <a:gd name="T36" fmla="*/ 375 w 398"/>
                <a:gd name="T37" fmla="*/ 245 h 398"/>
                <a:gd name="T38" fmla="*/ 380 w 398"/>
                <a:gd name="T39" fmla="*/ 209 h 398"/>
                <a:gd name="T40" fmla="*/ 373 w 398"/>
                <a:gd name="T41" fmla="*/ 156 h 398"/>
                <a:gd name="T42" fmla="*/ 354 w 398"/>
                <a:gd name="T43" fmla="*/ 109 h 398"/>
                <a:gd name="T44" fmla="*/ 321 w 398"/>
                <a:gd name="T45" fmla="*/ 70 h 398"/>
                <a:gd name="T46" fmla="*/ 277 w 398"/>
                <a:gd name="T47" fmla="*/ 40 h 398"/>
                <a:gd name="T48" fmla="*/ 243 w 398"/>
                <a:gd name="T49" fmla="*/ 28 h 398"/>
                <a:gd name="T50" fmla="*/ 201 w 398"/>
                <a:gd name="T51" fmla="*/ 0 h 398"/>
                <a:gd name="T52" fmla="*/ 245 w 398"/>
                <a:gd name="T53" fmla="*/ 5 h 398"/>
                <a:gd name="T54" fmla="*/ 201 w 398"/>
                <a:gd name="T55" fmla="*/ 398 h 398"/>
                <a:gd name="T56" fmla="*/ 152 w 398"/>
                <a:gd name="T57" fmla="*/ 393 h 398"/>
                <a:gd name="T58" fmla="*/ 105 w 398"/>
                <a:gd name="T59" fmla="*/ 375 h 398"/>
                <a:gd name="T60" fmla="*/ 65 w 398"/>
                <a:gd name="T61" fmla="*/ 347 h 398"/>
                <a:gd name="T62" fmla="*/ 33 w 398"/>
                <a:gd name="T63" fmla="*/ 310 h 398"/>
                <a:gd name="T64" fmla="*/ 12 w 398"/>
                <a:gd name="T65" fmla="*/ 267 h 398"/>
                <a:gd name="T66" fmla="*/ 1 w 398"/>
                <a:gd name="T67" fmla="*/ 219 h 398"/>
                <a:gd name="T68" fmla="*/ 0 w 398"/>
                <a:gd name="T69" fmla="*/ 195 h 398"/>
                <a:gd name="T70" fmla="*/ 5 w 398"/>
                <a:gd name="T71" fmla="*/ 151 h 398"/>
                <a:gd name="T72" fmla="*/ 24 w 398"/>
                <a:gd name="T73" fmla="*/ 104 h 398"/>
                <a:gd name="T74" fmla="*/ 54 w 398"/>
                <a:gd name="T75" fmla="*/ 63 h 398"/>
                <a:gd name="T76" fmla="*/ 91 w 398"/>
                <a:gd name="T77" fmla="*/ 32 h 398"/>
                <a:gd name="T78" fmla="*/ 135 w 398"/>
                <a:gd name="T79" fmla="*/ 11 h 398"/>
                <a:gd name="T80" fmla="*/ 184 w 398"/>
                <a:gd name="T81" fmla="*/ 0 h 398"/>
                <a:gd name="T82" fmla="*/ 201 w 398"/>
                <a:gd name="T83" fmla="*/ 25 h 398"/>
                <a:gd name="T84" fmla="*/ 158 w 398"/>
                <a:gd name="T85" fmla="*/ 30 h 398"/>
                <a:gd name="T86" fmla="*/ 115 w 398"/>
                <a:gd name="T87" fmla="*/ 46 h 398"/>
                <a:gd name="T88" fmla="*/ 80 w 398"/>
                <a:gd name="T89" fmla="*/ 70 h 398"/>
                <a:gd name="T90" fmla="*/ 52 w 398"/>
                <a:gd name="T91" fmla="*/ 104 h 398"/>
                <a:gd name="T92" fmla="*/ 33 w 398"/>
                <a:gd name="T93" fmla="*/ 146 h 398"/>
                <a:gd name="T94" fmla="*/ 24 w 398"/>
                <a:gd name="T95" fmla="*/ 179 h 398"/>
                <a:gd name="T96" fmla="*/ 26 w 398"/>
                <a:gd name="T97" fmla="*/ 231 h 398"/>
                <a:gd name="T98" fmla="*/ 40 w 398"/>
                <a:gd name="T99" fmla="*/ 281 h 398"/>
                <a:gd name="T100" fmla="*/ 70 w 398"/>
                <a:gd name="T101" fmla="*/ 323 h 398"/>
                <a:gd name="T102" fmla="*/ 110 w 398"/>
                <a:gd name="T103" fmla="*/ 356 h 398"/>
                <a:gd name="T104" fmla="*/ 159 w 398"/>
                <a:gd name="T105" fmla="*/ 377 h 398"/>
                <a:gd name="T106" fmla="*/ 201 w 398"/>
                <a:gd name="T107" fmla="*/ 380 h 39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98"/>
                <a:gd name="T163" fmla="*/ 0 h 398"/>
                <a:gd name="T164" fmla="*/ 398 w 398"/>
                <a:gd name="T165" fmla="*/ 398 h 39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98" h="398">
                  <a:moveTo>
                    <a:pt x="245" y="5"/>
                  </a:moveTo>
                  <a:lnTo>
                    <a:pt x="245" y="5"/>
                  </a:lnTo>
                  <a:lnTo>
                    <a:pt x="263" y="11"/>
                  </a:lnTo>
                  <a:lnTo>
                    <a:pt x="279" y="16"/>
                  </a:lnTo>
                  <a:lnTo>
                    <a:pt x="293" y="23"/>
                  </a:lnTo>
                  <a:lnTo>
                    <a:pt x="307" y="32"/>
                  </a:lnTo>
                  <a:lnTo>
                    <a:pt x="321" y="40"/>
                  </a:lnTo>
                  <a:lnTo>
                    <a:pt x="333" y="51"/>
                  </a:lnTo>
                  <a:lnTo>
                    <a:pt x="345" y="63"/>
                  </a:lnTo>
                  <a:lnTo>
                    <a:pt x="356" y="76"/>
                  </a:lnTo>
                  <a:lnTo>
                    <a:pt x="364" y="88"/>
                  </a:lnTo>
                  <a:lnTo>
                    <a:pt x="373" y="102"/>
                  </a:lnTo>
                  <a:lnTo>
                    <a:pt x="380" y="116"/>
                  </a:lnTo>
                  <a:lnTo>
                    <a:pt x="387" y="132"/>
                  </a:lnTo>
                  <a:lnTo>
                    <a:pt x="391" y="146"/>
                  </a:lnTo>
                  <a:lnTo>
                    <a:pt x="394" y="161"/>
                  </a:lnTo>
                  <a:lnTo>
                    <a:pt x="398" y="179"/>
                  </a:lnTo>
                  <a:lnTo>
                    <a:pt x="398" y="195"/>
                  </a:lnTo>
                  <a:lnTo>
                    <a:pt x="398" y="203"/>
                  </a:lnTo>
                  <a:lnTo>
                    <a:pt x="396" y="224"/>
                  </a:lnTo>
                  <a:lnTo>
                    <a:pt x="392" y="245"/>
                  </a:lnTo>
                  <a:lnTo>
                    <a:pt x="387" y="263"/>
                  </a:lnTo>
                  <a:lnTo>
                    <a:pt x="382" y="279"/>
                  </a:lnTo>
                  <a:lnTo>
                    <a:pt x="375" y="293"/>
                  </a:lnTo>
                  <a:lnTo>
                    <a:pt x="366" y="309"/>
                  </a:lnTo>
                  <a:lnTo>
                    <a:pt x="356" y="321"/>
                  </a:lnTo>
                  <a:lnTo>
                    <a:pt x="345" y="333"/>
                  </a:lnTo>
                  <a:lnTo>
                    <a:pt x="335" y="345"/>
                  </a:lnTo>
                  <a:lnTo>
                    <a:pt x="322" y="356"/>
                  </a:lnTo>
                  <a:lnTo>
                    <a:pt x="308" y="365"/>
                  </a:lnTo>
                  <a:lnTo>
                    <a:pt x="294" y="373"/>
                  </a:lnTo>
                  <a:lnTo>
                    <a:pt x="280" y="380"/>
                  </a:lnTo>
                  <a:lnTo>
                    <a:pt x="264" y="387"/>
                  </a:lnTo>
                  <a:lnTo>
                    <a:pt x="250" y="391"/>
                  </a:lnTo>
                  <a:lnTo>
                    <a:pt x="233" y="394"/>
                  </a:lnTo>
                  <a:lnTo>
                    <a:pt x="217" y="398"/>
                  </a:lnTo>
                  <a:lnTo>
                    <a:pt x="201" y="398"/>
                  </a:lnTo>
                  <a:lnTo>
                    <a:pt x="201" y="380"/>
                  </a:lnTo>
                  <a:lnTo>
                    <a:pt x="215" y="380"/>
                  </a:lnTo>
                  <a:lnTo>
                    <a:pt x="231" y="379"/>
                  </a:lnTo>
                  <a:lnTo>
                    <a:pt x="245" y="375"/>
                  </a:lnTo>
                  <a:lnTo>
                    <a:pt x="259" y="372"/>
                  </a:lnTo>
                  <a:lnTo>
                    <a:pt x="273" y="366"/>
                  </a:lnTo>
                  <a:lnTo>
                    <a:pt x="286" y="359"/>
                  </a:lnTo>
                  <a:lnTo>
                    <a:pt x="298" y="352"/>
                  </a:lnTo>
                  <a:lnTo>
                    <a:pt x="310" y="344"/>
                  </a:lnTo>
                  <a:lnTo>
                    <a:pt x="322" y="335"/>
                  </a:lnTo>
                  <a:lnTo>
                    <a:pt x="333" y="324"/>
                  </a:lnTo>
                  <a:lnTo>
                    <a:pt x="342" y="312"/>
                  </a:lnTo>
                  <a:lnTo>
                    <a:pt x="350" y="302"/>
                  </a:lnTo>
                  <a:lnTo>
                    <a:pt x="357" y="288"/>
                  </a:lnTo>
                  <a:lnTo>
                    <a:pt x="364" y="274"/>
                  </a:lnTo>
                  <a:lnTo>
                    <a:pt x="370" y="260"/>
                  </a:lnTo>
                  <a:lnTo>
                    <a:pt x="375" y="245"/>
                  </a:lnTo>
                  <a:lnTo>
                    <a:pt x="378" y="226"/>
                  </a:lnTo>
                  <a:lnTo>
                    <a:pt x="380" y="209"/>
                  </a:lnTo>
                  <a:lnTo>
                    <a:pt x="380" y="191"/>
                  </a:lnTo>
                  <a:lnTo>
                    <a:pt x="377" y="174"/>
                  </a:lnTo>
                  <a:lnTo>
                    <a:pt x="373" y="156"/>
                  </a:lnTo>
                  <a:lnTo>
                    <a:pt x="368" y="140"/>
                  </a:lnTo>
                  <a:lnTo>
                    <a:pt x="361" y="125"/>
                  </a:lnTo>
                  <a:lnTo>
                    <a:pt x="354" y="109"/>
                  </a:lnTo>
                  <a:lnTo>
                    <a:pt x="343" y="95"/>
                  </a:lnTo>
                  <a:lnTo>
                    <a:pt x="333" y="83"/>
                  </a:lnTo>
                  <a:lnTo>
                    <a:pt x="321" y="70"/>
                  </a:lnTo>
                  <a:lnTo>
                    <a:pt x="308" y="60"/>
                  </a:lnTo>
                  <a:lnTo>
                    <a:pt x="293" y="49"/>
                  </a:lnTo>
                  <a:lnTo>
                    <a:pt x="277" y="40"/>
                  </a:lnTo>
                  <a:lnTo>
                    <a:pt x="261" y="33"/>
                  </a:lnTo>
                  <a:lnTo>
                    <a:pt x="243" y="28"/>
                  </a:lnTo>
                  <a:lnTo>
                    <a:pt x="222" y="25"/>
                  </a:lnTo>
                  <a:lnTo>
                    <a:pt x="201" y="25"/>
                  </a:lnTo>
                  <a:lnTo>
                    <a:pt x="201" y="0"/>
                  </a:lnTo>
                  <a:lnTo>
                    <a:pt x="222" y="2"/>
                  </a:lnTo>
                  <a:lnTo>
                    <a:pt x="245" y="5"/>
                  </a:lnTo>
                  <a:close/>
                  <a:moveTo>
                    <a:pt x="201" y="398"/>
                  </a:moveTo>
                  <a:lnTo>
                    <a:pt x="201" y="398"/>
                  </a:lnTo>
                  <a:lnTo>
                    <a:pt x="177" y="396"/>
                  </a:lnTo>
                  <a:lnTo>
                    <a:pt x="152" y="393"/>
                  </a:lnTo>
                  <a:lnTo>
                    <a:pt x="136" y="387"/>
                  </a:lnTo>
                  <a:lnTo>
                    <a:pt x="121" y="382"/>
                  </a:lnTo>
                  <a:lnTo>
                    <a:pt x="105" y="375"/>
                  </a:lnTo>
                  <a:lnTo>
                    <a:pt x="91" y="366"/>
                  </a:lnTo>
                  <a:lnTo>
                    <a:pt x="77" y="358"/>
                  </a:lnTo>
                  <a:lnTo>
                    <a:pt x="65" y="347"/>
                  </a:lnTo>
                  <a:lnTo>
                    <a:pt x="54" y="335"/>
                  </a:lnTo>
                  <a:lnTo>
                    <a:pt x="44" y="323"/>
                  </a:lnTo>
                  <a:lnTo>
                    <a:pt x="33" y="310"/>
                  </a:lnTo>
                  <a:lnTo>
                    <a:pt x="24" y="296"/>
                  </a:lnTo>
                  <a:lnTo>
                    <a:pt x="17" y="282"/>
                  </a:lnTo>
                  <a:lnTo>
                    <a:pt x="12" y="267"/>
                  </a:lnTo>
                  <a:lnTo>
                    <a:pt x="7" y="252"/>
                  </a:lnTo>
                  <a:lnTo>
                    <a:pt x="3" y="235"/>
                  </a:lnTo>
                  <a:lnTo>
                    <a:pt x="1" y="219"/>
                  </a:lnTo>
                  <a:lnTo>
                    <a:pt x="0" y="203"/>
                  </a:lnTo>
                  <a:lnTo>
                    <a:pt x="0" y="195"/>
                  </a:lnTo>
                  <a:lnTo>
                    <a:pt x="1" y="174"/>
                  </a:lnTo>
                  <a:lnTo>
                    <a:pt x="5" y="151"/>
                  </a:lnTo>
                  <a:lnTo>
                    <a:pt x="10" y="135"/>
                  </a:lnTo>
                  <a:lnTo>
                    <a:pt x="17" y="119"/>
                  </a:lnTo>
                  <a:lnTo>
                    <a:pt x="24" y="104"/>
                  </a:lnTo>
                  <a:lnTo>
                    <a:pt x="33" y="90"/>
                  </a:lnTo>
                  <a:lnTo>
                    <a:pt x="44" y="76"/>
                  </a:lnTo>
                  <a:lnTo>
                    <a:pt x="54" y="63"/>
                  </a:lnTo>
                  <a:lnTo>
                    <a:pt x="65" y="51"/>
                  </a:lnTo>
                  <a:lnTo>
                    <a:pt x="79" y="40"/>
                  </a:lnTo>
                  <a:lnTo>
                    <a:pt x="91" y="32"/>
                  </a:lnTo>
                  <a:lnTo>
                    <a:pt x="105" y="23"/>
                  </a:lnTo>
                  <a:lnTo>
                    <a:pt x="121" y="16"/>
                  </a:lnTo>
                  <a:lnTo>
                    <a:pt x="135" y="11"/>
                  </a:lnTo>
                  <a:lnTo>
                    <a:pt x="151" y="5"/>
                  </a:lnTo>
                  <a:lnTo>
                    <a:pt x="168" y="2"/>
                  </a:lnTo>
                  <a:lnTo>
                    <a:pt x="184" y="0"/>
                  </a:lnTo>
                  <a:lnTo>
                    <a:pt x="201" y="0"/>
                  </a:lnTo>
                  <a:lnTo>
                    <a:pt x="201" y="25"/>
                  </a:lnTo>
                  <a:lnTo>
                    <a:pt x="186" y="25"/>
                  </a:lnTo>
                  <a:lnTo>
                    <a:pt x="172" y="26"/>
                  </a:lnTo>
                  <a:lnTo>
                    <a:pt x="158" y="30"/>
                  </a:lnTo>
                  <a:lnTo>
                    <a:pt x="143" y="33"/>
                  </a:lnTo>
                  <a:lnTo>
                    <a:pt x="129" y="39"/>
                  </a:lnTo>
                  <a:lnTo>
                    <a:pt x="115" y="46"/>
                  </a:lnTo>
                  <a:lnTo>
                    <a:pt x="103" y="53"/>
                  </a:lnTo>
                  <a:lnTo>
                    <a:pt x="93" y="61"/>
                  </a:lnTo>
                  <a:lnTo>
                    <a:pt x="80" y="70"/>
                  </a:lnTo>
                  <a:lnTo>
                    <a:pt x="70" y="81"/>
                  </a:lnTo>
                  <a:lnTo>
                    <a:pt x="61" y="93"/>
                  </a:lnTo>
                  <a:lnTo>
                    <a:pt x="52" y="104"/>
                  </a:lnTo>
                  <a:lnTo>
                    <a:pt x="44" y="118"/>
                  </a:lnTo>
                  <a:lnTo>
                    <a:pt x="38" y="132"/>
                  </a:lnTo>
                  <a:lnTo>
                    <a:pt x="33" y="146"/>
                  </a:lnTo>
                  <a:lnTo>
                    <a:pt x="28" y="160"/>
                  </a:lnTo>
                  <a:lnTo>
                    <a:pt x="24" y="179"/>
                  </a:lnTo>
                  <a:lnTo>
                    <a:pt x="23" y="196"/>
                  </a:lnTo>
                  <a:lnTo>
                    <a:pt x="23" y="214"/>
                  </a:lnTo>
                  <a:lnTo>
                    <a:pt x="26" y="231"/>
                  </a:lnTo>
                  <a:lnTo>
                    <a:pt x="30" y="249"/>
                  </a:lnTo>
                  <a:lnTo>
                    <a:pt x="35" y="265"/>
                  </a:lnTo>
                  <a:lnTo>
                    <a:pt x="40" y="281"/>
                  </a:lnTo>
                  <a:lnTo>
                    <a:pt x="49" y="296"/>
                  </a:lnTo>
                  <a:lnTo>
                    <a:pt x="59" y="310"/>
                  </a:lnTo>
                  <a:lnTo>
                    <a:pt x="70" y="323"/>
                  </a:lnTo>
                  <a:lnTo>
                    <a:pt x="82" y="335"/>
                  </a:lnTo>
                  <a:lnTo>
                    <a:pt x="94" y="345"/>
                  </a:lnTo>
                  <a:lnTo>
                    <a:pt x="110" y="356"/>
                  </a:lnTo>
                  <a:lnTo>
                    <a:pt x="126" y="365"/>
                  </a:lnTo>
                  <a:lnTo>
                    <a:pt x="142" y="372"/>
                  </a:lnTo>
                  <a:lnTo>
                    <a:pt x="159" y="377"/>
                  </a:lnTo>
                  <a:lnTo>
                    <a:pt x="180" y="380"/>
                  </a:lnTo>
                  <a:lnTo>
                    <a:pt x="201" y="380"/>
                  </a:lnTo>
                  <a:lnTo>
                    <a:pt x="201" y="3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67" name="Freeform 77"/>
            <p:cNvSpPr>
              <a:spLocks/>
            </p:cNvSpPr>
            <p:nvPr/>
          </p:nvSpPr>
          <p:spPr bwMode="auto">
            <a:xfrm>
              <a:off x="5192" y="1499"/>
              <a:ext cx="25" cy="25"/>
            </a:xfrm>
            <a:custGeom>
              <a:avLst/>
              <a:gdLst>
                <a:gd name="T0" fmla="*/ 16 w 25"/>
                <a:gd name="T1" fmla="*/ 0 h 25"/>
                <a:gd name="T2" fmla="*/ 16 w 25"/>
                <a:gd name="T3" fmla="*/ 0 h 25"/>
                <a:gd name="T4" fmla="*/ 21 w 25"/>
                <a:gd name="T5" fmla="*/ 2 h 25"/>
                <a:gd name="T6" fmla="*/ 23 w 25"/>
                <a:gd name="T7" fmla="*/ 6 h 25"/>
                <a:gd name="T8" fmla="*/ 25 w 25"/>
                <a:gd name="T9" fmla="*/ 11 h 25"/>
                <a:gd name="T10" fmla="*/ 25 w 25"/>
                <a:gd name="T11" fmla="*/ 16 h 25"/>
                <a:gd name="T12" fmla="*/ 25 w 25"/>
                <a:gd name="T13" fmla="*/ 16 h 25"/>
                <a:gd name="T14" fmla="*/ 23 w 25"/>
                <a:gd name="T15" fmla="*/ 20 h 25"/>
                <a:gd name="T16" fmla="*/ 20 w 25"/>
                <a:gd name="T17" fmla="*/ 23 h 25"/>
                <a:gd name="T18" fmla="*/ 14 w 25"/>
                <a:gd name="T19" fmla="*/ 25 h 25"/>
                <a:gd name="T20" fmla="*/ 9 w 25"/>
                <a:gd name="T21" fmla="*/ 25 h 25"/>
                <a:gd name="T22" fmla="*/ 9 w 25"/>
                <a:gd name="T23" fmla="*/ 25 h 25"/>
                <a:gd name="T24" fmla="*/ 6 w 25"/>
                <a:gd name="T25" fmla="*/ 23 h 25"/>
                <a:gd name="T26" fmla="*/ 2 w 25"/>
                <a:gd name="T27" fmla="*/ 20 h 25"/>
                <a:gd name="T28" fmla="*/ 0 w 25"/>
                <a:gd name="T29" fmla="*/ 14 h 25"/>
                <a:gd name="T30" fmla="*/ 0 w 25"/>
                <a:gd name="T31" fmla="*/ 9 h 25"/>
                <a:gd name="T32" fmla="*/ 0 w 25"/>
                <a:gd name="T33" fmla="*/ 9 h 25"/>
                <a:gd name="T34" fmla="*/ 2 w 25"/>
                <a:gd name="T35" fmla="*/ 6 h 25"/>
                <a:gd name="T36" fmla="*/ 6 w 25"/>
                <a:gd name="T37" fmla="*/ 2 h 25"/>
                <a:gd name="T38" fmla="*/ 11 w 25"/>
                <a:gd name="T39" fmla="*/ 0 h 25"/>
                <a:gd name="T40" fmla="*/ 16 w 25"/>
                <a:gd name="T41" fmla="*/ 0 h 25"/>
                <a:gd name="T42" fmla="*/ 16 w 25"/>
                <a:gd name="T43" fmla="*/ 0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
                <a:gd name="T67" fmla="*/ 0 h 25"/>
                <a:gd name="T68" fmla="*/ 25 w 25"/>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 h="25">
                  <a:moveTo>
                    <a:pt x="16" y="0"/>
                  </a:moveTo>
                  <a:lnTo>
                    <a:pt x="16" y="0"/>
                  </a:lnTo>
                  <a:lnTo>
                    <a:pt x="21" y="2"/>
                  </a:lnTo>
                  <a:lnTo>
                    <a:pt x="23" y="6"/>
                  </a:lnTo>
                  <a:lnTo>
                    <a:pt x="25" y="11"/>
                  </a:lnTo>
                  <a:lnTo>
                    <a:pt x="25" y="16"/>
                  </a:lnTo>
                  <a:lnTo>
                    <a:pt x="23" y="20"/>
                  </a:lnTo>
                  <a:lnTo>
                    <a:pt x="20" y="23"/>
                  </a:lnTo>
                  <a:lnTo>
                    <a:pt x="14" y="25"/>
                  </a:lnTo>
                  <a:lnTo>
                    <a:pt x="9" y="25"/>
                  </a:lnTo>
                  <a:lnTo>
                    <a:pt x="6" y="23"/>
                  </a:lnTo>
                  <a:lnTo>
                    <a:pt x="2" y="20"/>
                  </a:lnTo>
                  <a:lnTo>
                    <a:pt x="0" y="14"/>
                  </a:lnTo>
                  <a:lnTo>
                    <a:pt x="0" y="9"/>
                  </a:lnTo>
                  <a:lnTo>
                    <a:pt x="2" y="6"/>
                  </a:lnTo>
                  <a:lnTo>
                    <a:pt x="6" y="2"/>
                  </a:lnTo>
                  <a:lnTo>
                    <a:pt x="11" y="0"/>
                  </a:lnTo>
                  <a:lnTo>
                    <a:pt x="16"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68" name="Freeform 78"/>
            <p:cNvSpPr>
              <a:spLocks/>
            </p:cNvSpPr>
            <p:nvPr/>
          </p:nvSpPr>
          <p:spPr bwMode="auto">
            <a:xfrm>
              <a:off x="4938" y="1591"/>
              <a:ext cx="33" cy="113"/>
            </a:xfrm>
            <a:custGeom>
              <a:avLst/>
              <a:gdLst>
                <a:gd name="T0" fmla="*/ 12 w 33"/>
                <a:gd name="T1" fmla="*/ 0 h 113"/>
                <a:gd name="T2" fmla="*/ 12 w 33"/>
                <a:gd name="T3" fmla="*/ 0 h 113"/>
                <a:gd name="T4" fmla="*/ 16 w 33"/>
                <a:gd name="T5" fmla="*/ 36 h 113"/>
                <a:gd name="T6" fmla="*/ 16 w 33"/>
                <a:gd name="T7" fmla="*/ 36 h 113"/>
                <a:gd name="T8" fmla="*/ 14 w 33"/>
                <a:gd name="T9" fmla="*/ 40 h 113"/>
                <a:gd name="T10" fmla="*/ 12 w 33"/>
                <a:gd name="T11" fmla="*/ 42 h 113"/>
                <a:gd name="T12" fmla="*/ 9 w 33"/>
                <a:gd name="T13" fmla="*/ 43 h 113"/>
                <a:gd name="T14" fmla="*/ 4 w 33"/>
                <a:gd name="T15" fmla="*/ 45 h 113"/>
                <a:gd name="T16" fmla="*/ 2 w 33"/>
                <a:gd name="T17" fmla="*/ 47 h 113"/>
                <a:gd name="T18" fmla="*/ 0 w 33"/>
                <a:gd name="T19" fmla="*/ 50 h 113"/>
                <a:gd name="T20" fmla="*/ 0 w 33"/>
                <a:gd name="T21" fmla="*/ 50 h 113"/>
                <a:gd name="T22" fmla="*/ 0 w 33"/>
                <a:gd name="T23" fmla="*/ 56 h 113"/>
                <a:gd name="T24" fmla="*/ 0 w 33"/>
                <a:gd name="T25" fmla="*/ 63 h 113"/>
                <a:gd name="T26" fmla="*/ 5 w 33"/>
                <a:gd name="T27" fmla="*/ 80 h 113"/>
                <a:gd name="T28" fmla="*/ 14 w 33"/>
                <a:gd name="T29" fmla="*/ 108 h 113"/>
                <a:gd name="T30" fmla="*/ 14 w 33"/>
                <a:gd name="T31" fmla="*/ 108 h 113"/>
                <a:gd name="T32" fmla="*/ 16 w 33"/>
                <a:gd name="T33" fmla="*/ 112 h 113"/>
                <a:gd name="T34" fmla="*/ 18 w 33"/>
                <a:gd name="T35" fmla="*/ 113 h 113"/>
                <a:gd name="T36" fmla="*/ 23 w 33"/>
                <a:gd name="T37" fmla="*/ 113 h 113"/>
                <a:gd name="T38" fmla="*/ 26 w 33"/>
                <a:gd name="T39" fmla="*/ 112 h 113"/>
                <a:gd name="T40" fmla="*/ 28 w 33"/>
                <a:gd name="T41" fmla="*/ 108 h 113"/>
                <a:gd name="T42" fmla="*/ 28 w 33"/>
                <a:gd name="T43" fmla="*/ 108 h 113"/>
                <a:gd name="T44" fmla="*/ 28 w 33"/>
                <a:gd name="T45" fmla="*/ 99 h 113"/>
                <a:gd name="T46" fmla="*/ 25 w 33"/>
                <a:gd name="T47" fmla="*/ 85 h 113"/>
                <a:gd name="T48" fmla="*/ 18 w 33"/>
                <a:gd name="T49" fmla="*/ 61 h 113"/>
                <a:gd name="T50" fmla="*/ 18 w 33"/>
                <a:gd name="T51" fmla="*/ 61 h 113"/>
                <a:gd name="T52" fmla="*/ 16 w 33"/>
                <a:gd name="T53" fmla="*/ 54 h 113"/>
                <a:gd name="T54" fmla="*/ 18 w 33"/>
                <a:gd name="T55" fmla="*/ 50 h 113"/>
                <a:gd name="T56" fmla="*/ 23 w 33"/>
                <a:gd name="T57" fmla="*/ 49 h 113"/>
                <a:gd name="T58" fmla="*/ 28 w 33"/>
                <a:gd name="T59" fmla="*/ 43 h 113"/>
                <a:gd name="T60" fmla="*/ 28 w 33"/>
                <a:gd name="T61" fmla="*/ 43 h 113"/>
                <a:gd name="T62" fmla="*/ 32 w 33"/>
                <a:gd name="T63" fmla="*/ 36 h 113"/>
                <a:gd name="T64" fmla="*/ 33 w 33"/>
                <a:gd name="T65" fmla="*/ 33 h 113"/>
                <a:gd name="T66" fmla="*/ 33 w 33"/>
                <a:gd name="T67" fmla="*/ 26 h 113"/>
                <a:gd name="T68" fmla="*/ 32 w 33"/>
                <a:gd name="T69" fmla="*/ 19 h 113"/>
                <a:gd name="T70" fmla="*/ 32 w 33"/>
                <a:gd name="T71" fmla="*/ 19 h 113"/>
                <a:gd name="T72" fmla="*/ 28 w 33"/>
                <a:gd name="T73" fmla="*/ 0 h 113"/>
                <a:gd name="T74" fmla="*/ 12 w 33"/>
                <a:gd name="T75" fmla="*/ 0 h 11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
                <a:gd name="T115" fmla="*/ 0 h 113"/>
                <a:gd name="T116" fmla="*/ 33 w 33"/>
                <a:gd name="T117" fmla="*/ 113 h 11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 h="113">
                  <a:moveTo>
                    <a:pt x="12" y="0"/>
                  </a:moveTo>
                  <a:lnTo>
                    <a:pt x="12" y="0"/>
                  </a:lnTo>
                  <a:lnTo>
                    <a:pt x="16" y="36"/>
                  </a:lnTo>
                  <a:lnTo>
                    <a:pt x="14" y="40"/>
                  </a:lnTo>
                  <a:lnTo>
                    <a:pt x="12" y="42"/>
                  </a:lnTo>
                  <a:lnTo>
                    <a:pt x="9" y="43"/>
                  </a:lnTo>
                  <a:lnTo>
                    <a:pt x="4" y="45"/>
                  </a:lnTo>
                  <a:lnTo>
                    <a:pt x="2" y="47"/>
                  </a:lnTo>
                  <a:lnTo>
                    <a:pt x="0" y="50"/>
                  </a:lnTo>
                  <a:lnTo>
                    <a:pt x="0" y="56"/>
                  </a:lnTo>
                  <a:lnTo>
                    <a:pt x="0" y="63"/>
                  </a:lnTo>
                  <a:lnTo>
                    <a:pt x="5" y="80"/>
                  </a:lnTo>
                  <a:lnTo>
                    <a:pt x="14" y="108"/>
                  </a:lnTo>
                  <a:lnTo>
                    <a:pt x="16" y="112"/>
                  </a:lnTo>
                  <a:lnTo>
                    <a:pt x="18" y="113"/>
                  </a:lnTo>
                  <a:lnTo>
                    <a:pt x="23" y="113"/>
                  </a:lnTo>
                  <a:lnTo>
                    <a:pt x="26" y="112"/>
                  </a:lnTo>
                  <a:lnTo>
                    <a:pt x="28" y="108"/>
                  </a:lnTo>
                  <a:lnTo>
                    <a:pt x="28" y="99"/>
                  </a:lnTo>
                  <a:lnTo>
                    <a:pt x="25" y="85"/>
                  </a:lnTo>
                  <a:lnTo>
                    <a:pt x="18" y="61"/>
                  </a:lnTo>
                  <a:lnTo>
                    <a:pt x="16" y="54"/>
                  </a:lnTo>
                  <a:lnTo>
                    <a:pt x="18" y="50"/>
                  </a:lnTo>
                  <a:lnTo>
                    <a:pt x="23" y="49"/>
                  </a:lnTo>
                  <a:lnTo>
                    <a:pt x="28" y="43"/>
                  </a:lnTo>
                  <a:lnTo>
                    <a:pt x="32" y="36"/>
                  </a:lnTo>
                  <a:lnTo>
                    <a:pt x="33" y="33"/>
                  </a:lnTo>
                  <a:lnTo>
                    <a:pt x="33" y="26"/>
                  </a:lnTo>
                  <a:lnTo>
                    <a:pt x="32" y="19"/>
                  </a:lnTo>
                  <a:lnTo>
                    <a:pt x="28" y="0"/>
                  </a:lnTo>
                  <a:lnTo>
                    <a:pt x="12" y="0"/>
                  </a:lnTo>
                  <a:close/>
                </a:path>
              </a:pathLst>
            </a:custGeom>
            <a:solidFill>
              <a:srgbClr val="2122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69" name="Freeform 79"/>
            <p:cNvSpPr>
              <a:spLocks/>
            </p:cNvSpPr>
            <p:nvPr/>
          </p:nvSpPr>
          <p:spPr bwMode="auto">
            <a:xfrm>
              <a:off x="4957" y="1694"/>
              <a:ext cx="9" cy="9"/>
            </a:xfrm>
            <a:custGeom>
              <a:avLst/>
              <a:gdLst>
                <a:gd name="T0" fmla="*/ 6 w 9"/>
                <a:gd name="T1" fmla="*/ 0 h 9"/>
                <a:gd name="T2" fmla="*/ 6 w 9"/>
                <a:gd name="T3" fmla="*/ 0 h 9"/>
                <a:gd name="T4" fmla="*/ 9 w 9"/>
                <a:gd name="T5" fmla="*/ 2 h 9"/>
                <a:gd name="T6" fmla="*/ 9 w 9"/>
                <a:gd name="T7" fmla="*/ 5 h 9"/>
                <a:gd name="T8" fmla="*/ 9 w 9"/>
                <a:gd name="T9" fmla="*/ 5 h 9"/>
                <a:gd name="T10" fmla="*/ 7 w 9"/>
                <a:gd name="T11" fmla="*/ 9 h 9"/>
                <a:gd name="T12" fmla="*/ 4 w 9"/>
                <a:gd name="T13" fmla="*/ 9 h 9"/>
                <a:gd name="T14" fmla="*/ 4 w 9"/>
                <a:gd name="T15" fmla="*/ 9 h 9"/>
                <a:gd name="T16" fmla="*/ 0 w 9"/>
                <a:gd name="T17" fmla="*/ 7 h 9"/>
                <a:gd name="T18" fmla="*/ 0 w 9"/>
                <a:gd name="T19" fmla="*/ 3 h 9"/>
                <a:gd name="T20" fmla="*/ 0 w 9"/>
                <a:gd name="T21" fmla="*/ 3 h 9"/>
                <a:gd name="T22" fmla="*/ 2 w 9"/>
                <a:gd name="T23" fmla="*/ 0 h 9"/>
                <a:gd name="T24" fmla="*/ 6 w 9"/>
                <a:gd name="T25" fmla="*/ 0 h 9"/>
                <a:gd name="T26" fmla="*/ 6 w 9"/>
                <a:gd name="T27" fmla="*/ 0 h 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
                <a:gd name="T43" fmla="*/ 0 h 9"/>
                <a:gd name="T44" fmla="*/ 9 w 9"/>
                <a:gd name="T45" fmla="*/ 9 h 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 h="9">
                  <a:moveTo>
                    <a:pt x="6" y="0"/>
                  </a:moveTo>
                  <a:lnTo>
                    <a:pt x="6" y="0"/>
                  </a:lnTo>
                  <a:lnTo>
                    <a:pt x="9" y="2"/>
                  </a:lnTo>
                  <a:lnTo>
                    <a:pt x="9" y="5"/>
                  </a:lnTo>
                  <a:lnTo>
                    <a:pt x="7" y="9"/>
                  </a:lnTo>
                  <a:lnTo>
                    <a:pt x="4" y="9"/>
                  </a:lnTo>
                  <a:lnTo>
                    <a:pt x="0" y="7"/>
                  </a:lnTo>
                  <a:lnTo>
                    <a:pt x="0" y="3"/>
                  </a:lnTo>
                  <a:lnTo>
                    <a:pt x="2" y="0"/>
                  </a:lnTo>
                  <a:lnTo>
                    <a:pt x="6" y="0"/>
                  </a:lnTo>
                  <a:close/>
                </a:path>
              </a:pathLst>
            </a:custGeom>
            <a:solidFill>
              <a:srgbClr val="7B8E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70" name="Freeform 80"/>
            <p:cNvSpPr>
              <a:spLocks/>
            </p:cNvSpPr>
            <p:nvPr/>
          </p:nvSpPr>
          <p:spPr bwMode="auto">
            <a:xfrm>
              <a:off x="4959" y="1696"/>
              <a:ext cx="5" cy="5"/>
            </a:xfrm>
            <a:custGeom>
              <a:avLst/>
              <a:gdLst>
                <a:gd name="T0" fmla="*/ 4 w 5"/>
                <a:gd name="T1" fmla="*/ 0 h 5"/>
                <a:gd name="T2" fmla="*/ 4 w 5"/>
                <a:gd name="T3" fmla="*/ 0 h 5"/>
                <a:gd name="T4" fmla="*/ 5 w 5"/>
                <a:gd name="T5" fmla="*/ 0 h 5"/>
                <a:gd name="T6" fmla="*/ 5 w 5"/>
                <a:gd name="T7" fmla="*/ 3 h 5"/>
                <a:gd name="T8" fmla="*/ 5 w 5"/>
                <a:gd name="T9" fmla="*/ 3 h 5"/>
                <a:gd name="T10" fmla="*/ 4 w 5"/>
                <a:gd name="T11" fmla="*/ 5 h 5"/>
                <a:gd name="T12" fmla="*/ 2 w 5"/>
                <a:gd name="T13" fmla="*/ 5 h 5"/>
                <a:gd name="T14" fmla="*/ 2 w 5"/>
                <a:gd name="T15" fmla="*/ 5 h 5"/>
                <a:gd name="T16" fmla="*/ 0 w 5"/>
                <a:gd name="T17" fmla="*/ 3 h 5"/>
                <a:gd name="T18" fmla="*/ 0 w 5"/>
                <a:gd name="T19" fmla="*/ 1 h 5"/>
                <a:gd name="T20" fmla="*/ 0 w 5"/>
                <a:gd name="T21" fmla="*/ 1 h 5"/>
                <a:gd name="T22" fmla="*/ 0 w 5"/>
                <a:gd name="T23" fmla="*/ 0 h 5"/>
                <a:gd name="T24" fmla="*/ 4 w 5"/>
                <a:gd name="T25" fmla="*/ 0 h 5"/>
                <a:gd name="T26" fmla="*/ 4 w 5"/>
                <a:gd name="T27" fmla="*/ 0 h 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
                <a:gd name="T43" fmla="*/ 0 h 5"/>
                <a:gd name="T44" fmla="*/ 5 w 5"/>
                <a:gd name="T45" fmla="*/ 5 h 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 h="5">
                  <a:moveTo>
                    <a:pt x="4" y="0"/>
                  </a:moveTo>
                  <a:lnTo>
                    <a:pt x="4" y="0"/>
                  </a:lnTo>
                  <a:lnTo>
                    <a:pt x="5" y="0"/>
                  </a:lnTo>
                  <a:lnTo>
                    <a:pt x="5" y="3"/>
                  </a:lnTo>
                  <a:lnTo>
                    <a:pt x="4" y="5"/>
                  </a:lnTo>
                  <a:lnTo>
                    <a:pt x="2" y="5"/>
                  </a:lnTo>
                  <a:lnTo>
                    <a:pt x="0" y="3"/>
                  </a:lnTo>
                  <a:lnTo>
                    <a:pt x="0" y="1"/>
                  </a:lnTo>
                  <a:lnTo>
                    <a:pt x="0" y="0"/>
                  </a:lnTo>
                  <a:lnTo>
                    <a:pt x="4" y="0"/>
                  </a:lnTo>
                  <a:close/>
                </a:path>
              </a:pathLst>
            </a:custGeom>
            <a:solidFill>
              <a:srgbClr val="ABC3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71" name="Freeform 81"/>
            <p:cNvSpPr>
              <a:spLocks/>
            </p:cNvSpPr>
            <p:nvPr/>
          </p:nvSpPr>
          <p:spPr bwMode="auto">
            <a:xfrm>
              <a:off x="4933" y="1228"/>
              <a:ext cx="124" cy="37"/>
            </a:xfrm>
            <a:custGeom>
              <a:avLst/>
              <a:gdLst>
                <a:gd name="T0" fmla="*/ 14 w 124"/>
                <a:gd name="T1" fmla="*/ 17 h 37"/>
                <a:gd name="T2" fmla="*/ 14 w 124"/>
                <a:gd name="T3" fmla="*/ 17 h 37"/>
                <a:gd name="T4" fmla="*/ 12 w 124"/>
                <a:gd name="T5" fmla="*/ 23 h 37"/>
                <a:gd name="T6" fmla="*/ 12 w 124"/>
                <a:gd name="T7" fmla="*/ 23 h 37"/>
                <a:gd name="T8" fmla="*/ 0 w 124"/>
                <a:gd name="T9" fmla="*/ 31 h 37"/>
                <a:gd name="T10" fmla="*/ 0 w 124"/>
                <a:gd name="T11" fmla="*/ 31 h 37"/>
                <a:gd name="T12" fmla="*/ 0 w 124"/>
                <a:gd name="T13" fmla="*/ 33 h 37"/>
                <a:gd name="T14" fmla="*/ 5 w 124"/>
                <a:gd name="T15" fmla="*/ 35 h 37"/>
                <a:gd name="T16" fmla="*/ 3 w 124"/>
                <a:gd name="T17" fmla="*/ 35 h 37"/>
                <a:gd name="T18" fmla="*/ 3 w 124"/>
                <a:gd name="T19" fmla="*/ 35 h 37"/>
                <a:gd name="T20" fmla="*/ 5 w 124"/>
                <a:gd name="T21" fmla="*/ 37 h 37"/>
                <a:gd name="T22" fmla="*/ 9 w 124"/>
                <a:gd name="T23" fmla="*/ 37 h 37"/>
                <a:gd name="T24" fmla="*/ 9 w 124"/>
                <a:gd name="T25" fmla="*/ 37 h 37"/>
                <a:gd name="T26" fmla="*/ 14 w 124"/>
                <a:gd name="T27" fmla="*/ 33 h 37"/>
                <a:gd name="T28" fmla="*/ 14 w 124"/>
                <a:gd name="T29" fmla="*/ 33 h 37"/>
                <a:gd name="T30" fmla="*/ 19 w 124"/>
                <a:gd name="T31" fmla="*/ 33 h 37"/>
                <a:gd name="T32" fmla="*/ 19 w 124"/>
                <a:gd name="T33" fmla="*/ 33 h 37"/>
                <a:gd name="T34" fmla="*/ 44 w 124"/>
                <a:gd name="T35" fmla="*/ 30 h 37"/>
                <a:gd name="T36" fmla="*/ 61 w 124"/>
                <a:gd name="T37" fmla="*/ 30 h 37"/>
                <a:gd name="T38" fmla="*/ 61 w 124"/>
                <a:gd name="T39" fmla="*/ 30 h 37"/>
                <a:gd name="T40" fmla="*/ 65 w 124"/>
                <a:gd name="T41" fmla="*/ 31 h 37"/>
                <a:gd name="T42" fmla="*/ 68 w 124"/>
                <a:gd name="T43" fmla="*/ 33 h 37"/>
                <a:gd name="T44" fmla="*/ 75 w 124"/>
                <a:gd name="T45" fmla="*/ 33 h 37"/>
                <a:gd name="T46" fmla="*/ 84 w 124"/>
                <a:gd name="T47" fmla="*/ 31 h 37"/>
                <a:gd name="T48" fmla="*/ 96 w 124"/>
                <a:gd name="T49" fmla="*/ 31 h 37"/>
                <a:gd name="T50" fmla="*/ 124 w 124"/>
                <a:gd name="T51" fmla="*/ 30 h 37"/>
                <a:gd name="T52" fmla="*/ 124 w 124"/>
                <a:gd name="T53" fmla="*/ 2 h 37"/>
                <a:gd name="T54" fmla="*/ 86 w 124"/>
                <a:gd name="T55" fmla="*/ 9 h 37"/>
                <a:gd name="T56" fmla="*/ 63 w 124"/>
                <a:gd name="T57" fmla="*/ 0 h 37"/>
                <a:gd name="T58" fmla="*/ 63 w 124"/>
                <a:gd name="T59" fmla="*/ 0 h 37"/>
                <a:gd name="T60" fmla="*/ 30 w 124"/>
                <a:gd name="T61" fmla="*/ 9 h 37"/>
                <a:gd name="T62" fmla="*/ 30 w 124"/>
                <a:gd name="T63" fmla="*/ 9 h 37"/>
                <a:gd name="T64" fmla="*/ 30 w 124"/>
                <a:gd name="T65" fmla="*/ 10 h 37"/>
                <a:gd name="T66" fmla="*/ 30 w 124"/>
                <a:gd name="T67" fmla="*/ 10 h 37"/>
                <a:gd name="T68" fmla="*/ 19 w 124"/>
                <a:gd name="T69" fmla="*/ 14 h 37"/>
                <a:gd name="T70" fmla="*/ 14 w 124"/>
                <a:gd name="T71" fmla="*/ 17 h 37"/>
                <a:gd name="T72" fmla="*/ 14 w 124"/>
                <a:gd name="T73" fmla="*/ 17 h 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4"/>
                <a:gd name="T112" fmla="*/ 0 h 37"/>
                <a:gd name="T113" fmla="*/ 124 w 124"/>
                <a:gd name="T114" fmla="*/ 37 h 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4" h="37">
                  <a:moveTo>
                    <a:pt x="14" y="17"/>
                  </a:moveTo>
                  <a:lnTo>
                    <a:pt x="14" y="17"/>
                  </a:lnTo>
                  <a:lnTo>
                    <a:pt x="12" y="23"/>
                  </a:lnTo>
                  <a:lnTo>
                    <a:pt x="0" y="31"/>
                  </a:lnTo>
                  <a:lnTo>
                    <a:pt x="0" y="33"/>
                  </a:lnTo>
                  <a:lnTo>
                    <a:pt x="5" y="35"/>
                  </a:lnTo>
                  <a:lnTo>
                    <a:pt x="3" y="35"/>
                  </a:lnTo>
                  <a:lnTo>
                    <a:pt x="5" y="37"/>
                  </a:lnTo>
                  <a:lnTo>
                    <a:pt x="9" y="37"/>
                  </a:lnTo>
                  <a:lnTo>
                    <a:pt x="14" y="33"/>
                  </a:lnTo>
                  <a:lnTo>
                    <a:pt x="19" y="33"/>
                  </a:lnTo>
                  <a:lnTo>
                    <a:pt x="44" y="30"/>
                  </a:lnTo>
                  <a:lnTo>
                    <a:pt x="61" y="30"/>
                  </a:lnTo>
                  <a:lnTo>
                    <a:pt x="65" y="31"/>
                  </a:lnTo>
                  <a:lnTo>
                    <a:pt x="68" y="33"/>
                  </a:lnTo>
                  <a:lnTo>
                    <a:pt x="75" y="33"/>
                  </a:lnTo>
                  <a:lnTo>
                    <a:pt x="84" y="31"/>
                  </a:lnTo>
                  <a:lnTo>
                    <a:pt x="96" y="31"/>
                  </a:lnTo>
                  <a:lnTo>
                    <a:pt x="124" y="30"/>
                  </a:lnTo>
                  <a:lnTo>
                    <a:pt x="124" y="2"/>
                  </a:lnTo>
                  <a:lnTo>
                    <a:pt x="86" y="9"/>
                  </a:lnTo>
                  <a:lnTo>
                    <a:pt x="63" y="0"/>
                  </a:lnTo>
                  <a:lnTo>
                    <a:pt x="30" y="9"/>
                  </a:lnTo>
                  <a:lnTo>
                    <a:pt x="30" y="10"/>
                  </a:lnTo>
                  <a:lnTo>
                    <a:pt x="19" y="14"/>
                  </a:lnTo>
                  <a:lnTo>
                    <a:pt x="14" y="17"/>
                  </a:lnTo>
                  <a:close/>
                </a:path>
              </a:pathLst>
            </a:custGeom>
            <a:solidFill>
              <a:srgbClr val="7E5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72" name="Freeform 82"/>
            <p:cNvSpPr>
              <a:spLocks/>
            </p:cNvSpPr>
            <p:nvPr/>
          </p:nvSpPr>
          <p:spPr bwMode="auto">
            <a:xfrm>
              <a:off x="5026" y="1209"/>
              <a:ext cx="117" cy="56"/>
            </a:xfrm>
            <a:custGeom>
              <a:avLst/>
              <a:gdLst>
                <a:gd name="T0" fmla="*/ 105 w 117"/>
                <a:gd name="T1" fmla="*/ 0 h 56"/>
                <a:gd name="T2" fmla="*/ 0 w 117"/>
                <a:gd name="T3" fmla="*/ 26 h 56"/>
                <a:gd name="T4" fmla="*/ 5 w 117"/>
                <a:gd name="T5" fmla="*/ 56 h 56"/>
                <a:gd name="T6" fmla="*/ 117 w 117"/>
                <a:gd name="T7" fmla="*/ 42 h 56"/>
                <a:gd name="T8" fmla="*/ 105 w 117"/>
                <a:gd name="T9" fmla="*/ 0 h 56"/>
                <a:gd name="T10" fmla="*/ 0 60000 65536"/>
                <a:gd name="T11" fmla="*/ 0 60000 65536"/>
                <a:gd name="T12" fmla="*/ 0 60000 65536"/>
                <a:gd name="T13" fmla="*/ 0 60000 65536"/>
                <a:gd name="T14" fmla="*/ 0 60000 65536"/>
                <a:gd name="T15" fmla="*/ 0 w 117"/>
                <a:gd name="T16" fmla="*/ 0 h 56"/>
                <a:gd name="T17" fmla="*/ 117 w 117"/>
                <a:gd name="T18" fmla="*/ 56 h 56"/>
              </a:gdLst>
              <a:ahLst/>
              <a:cxnLst>
                <a:cxn ang="T10">
                  <a:pos x="T0" y="T1"/>
                </a:cxn>
                <a:cxn ang="T11">
                  <a:pos x="T2" y="T3"/>
                </a:cxn>
                <a:cxn ang="T12">
                  <a:pos x="T4" y="T5"/>
                </a:cxn>
                <a:cxn ang="T13">
                  <a:pos x="T6" y="T7"/>
                </a:cxn>
                <a:cxn ang="T14">
                  <a:pos x="T8" y="T9"/>
                </a:cxn>
              </a:cxnLst>
              <a:rect l="T15" t="T16" r="T17" b="T18"/>
              <a:pathLst>
                <a:path w="117" h="56">
                  <a:moveTo>
                    <a:pt x="105" y="0"/>
                  </a:moveTo>
                  <a:lnTo>
                    <a:pt x="0" y="26"/>
                  </a:lnTo>
                  <a:lnTo>
                    <a:pt x="5" y="56"/>
                  </a:lnTo>
                  <a:lnTo>
                    <a:pt x="117" y="42"/>
                  </a:lnTo>
                  <a:lnTo>
                    <a:pt x="10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73" name="Freeform 83"/>
            <p:cNvSpPr>
              <a:spLocks/>
            </p:cNvSpPr>
            <p:nvPr/>
          </p:nvSpPr>
          <p:spPr bwMode="auto">
            <a:xfrm>
              <a:off x="5028" y="1170"/>
              <a:ext cx="120" cy="58"/>
            </a:xfrm>
            <a:custGeom>
              <a:avLst/>
              <a:gdLst>
                <a:gd name="T0" fmla="*/ 103 w 120"/>
                <a:gd name="T1" fmla="*/ 0 h 58"/>
                <a:gd name="T2" fmla="*/ 0 w 120"/>
                <a:gd name="T3" fmla="*/ 28 h 58"/>
                <a:gd name="T4" fmla="*/ 10 w 120"/>
                <a:gd name="T5" fmla="*/ 58 h 58"/>
                <a:gd name="T6" fmla="*/ 120 w 120"/>
                <a:gd name="T7" fmla="*/ 42 h 58"/>
                <a:gd name="T8" fmla="*/ 103 w 120"/>
                <a:gd name="T9" fmla="*/ 0 h 58"/>
                <a:gd name="T10" fmla="*/ 0 60000 65536"/>
                <a:gd name="T11" fmla="*/ 0 60000 65536"/>
                <a:gd name="T12" fmla="*/ 0 60000 65536"/>
                <a:gd name="T13" fmla="*/ 0 60000 65536"/>
                <a:gd name="T14" fmla="*/ 0 60000 65536"/>
                <a:gd name="T15" fmla="*/ 0 w 120"/>
                <a:gd name="T16" fmla="*/ 0 h 58"/>
                <a:gd name="T17" fmla="*/ 120 w 120"/>
                <a:gd name="T18" fmla="*/ 58 h 58"/>
              </a:gdLst>
              <a:ahLst/>
              <a:cxnLst>
                <a:cxn ang="T10">
                  <a:pos x="T0" y="T1"/>
                </a:cxn>
                <a:cxn ang="T11">
                  <a:pos x="T2" y="T3"/>
                </a:cxn>
                <a:cxn ang="T12">
                  <a:pos x="T4" y="T5"/>
                </a:cxn>
                <a:cxn ang="T13">
                  <a:pos x="T6" y="T7"/>
                </a:cxn>
                <a:cxn ang="T14">
                  <a:pos x="T8" y="T9"/>
                </a:cxn>
              </a:cxnLst>
              <a:rect l="T15" t="T16" r="T17" b="T18"/>
              <a:pathLst>
                <a:path w="120" h="58">
                  <a:moveTo>
                    <a:pt x="103" y="0"/>
                  </a:moveTo>
                  <a:lnTo>
                    <a:pt x="0" y="28"/>
                  </a:lnTo>
                  <a:lnTo>
                    <a:pt x="10" y="58"/>
                  </a:lnTo>
                  <a:lnTo>
                    <a:pt x="120" y="42"/>
                  </a:lnTo>
                  <a:lnTo>
                    <a:pt x="1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74" name="Freeform 84"/>
            <p:cNvSpPr>
              <a:spLocks/>
            </p:cNvSpPr>
            <p:nvPr/>
          </p:nvSpPr>
          <p:spPr bwMode="auto">
            <a:xfrm>
              <a:off x="4836" y="1266"/>
              <a:ext cx="163" cy="27"/>
            </a:xfrm>
            <a:custGeom>
              <a:avLst/>
              <a:gdLst>
                <a:gd name="T0" fmla="*/ 0 w 163"/>
                <a:gd name="T1" fmla="*/ 4 h 27"/>
                <a:gd name="T2" fmla="*/ 163 w 163"/>
                <a:gd name="T3" fmla="*/ 0 h 27"/>
                <a:gd name="T4" fmla="*/ 163 w 163"/>
                <a:gd name="T5" fmla="*/ 23 h 27"/>
                <a:gd name="T6" fmla="*/ 0 w 163"/>
                <a:gd name="T7" fmla="*/ 27 h 27"/>
                <a:gd name="T8" fmla="*/ 0 w 163"/>
                <a:gd name="T9" fmla="*/ 4 h 27"/>
                <a:gd name="T10" fmla="*/ 0 60000 65536"/>
                <a:gd name="T11" fmla="*/ 0 60000 65536"/>
                <a:gd name="T12" fmla="*/ 0 60000 65536"/>
                <a:gd name="T13" fmla="*/ 0 60000 65536"/>
                <a:gd name="T14" fmla="*/ 0 60000 65536"/>
                <a:gd name="T15" fmla="*/ 0 w 163"/>
                <a:gd name="T16" fmla="*/ 0 h 27"/>
                <a:gd name="T17" fmla="*/ 163 w 163"/>
                <a:gd name="T18" fmla="*/ 27 h 27"/>
              </a:gdLst>
              <a:ahLst/>
              <a:cxnLst>
                <a:cxn ang="T10">
                  <a:pos x="T0" y="T1"/>
                </a:cxn>
                <a:cxn ang="T11">
                  <a:pos x="T2" y="T3"/>
                </a:cxn>
                <a:cxn ang="T12">
                  <a:pos x="T4" y="T5"/>
                </a:cxn>
                <a:cxn ang="T13">
                  <a:pos x="T6" y="T7"/>
                </a:cxn>
                <a:cxn ang="T14">
                  <a:pos x="T8" y="T9"/>
                </a:cxn>
              </a:cxnLst>
              <a:rect l="T15" t="T16" r="T17" b="T18"/>
              <a:pathLst>
                <a:path w="163" h="27">
                  <a:moveTo>
                    <a:pt x="0" y="4"/>
                  </a:moveTo>
                  <a:lnTo>
                    <a:pt x="163" y="0"/>
                  </a:lnTo>
                  <a:lnTo>
                    <a:pt x="163" y="23"/>
                  </a:lnTo>
                  <a:lnTo>
                    <a:pt x="0" y="27"/>
                  </a:lnTo>
                  <a:lnTo>
                    <a:pt x="0" y="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75" name="Freeform 85"/>
            <p:cNvSpPr>
              <a:spLocks/>
            </p:cNvSpPr>
            <p:nvPr/>
          </p:nvSpPr>
          <p:spPr bwMode="auto">
            <a:xfrm>
              <a:off x="4736" y="1109"/>
              <a:ext cx="107" cy="175"/>
            </a:xfrm>
            <a:custGeom>
              <a:avLst/>
              <a:gdLst>
                <a:gd name="T0" fmla="*/ 0 w 107"/>
                <a:gd name="T1" fmla="*/ 10 h 175"/>
                <a:gd name="T2" fmla="*/ 21 w 107"/>
                <a:gd name="T3" fmla="*/ 0 h 175"/>
                <a:gd name="T4" fmla="*/ 107 w 107"/>
                <a:gd name="T5" fmla="*/ 163 h 175"/>
                <a:gd name="T6" fmla="*/ 86 w 107"/>
                <a:gd name="T7" fmla="*/ 175 h 175"/>
                <a:gd name="T8" fmla="*/ 0 w 107"/>
                <a:gd name="T9" fmla="*/ 10 h 175"/>
                <a:gd name="T10" fmla="*/ 0 60000 65536"/>
                <a:gd name="T11" fmla="*/ 0 60000 65536"/>
                <a:gd name="T12" fmla="*/ 0 60000 65536"/>
                <a:gd name="T13" fmla="*/ 0 60000 65536"/>
                <a:gd name="T14" fmla="*/ 0 60000 65536"/>
                <a:gd name="T15" fmla="*/ 0 w 107"/>
                <a:gd name="T16" fmla="*/ 0 h 175"/>
                <a:gd name="T17" fmla="*/ 107 w 107"/>
                <a:gd name="T18" fmla="*/ 175 h 175"/>
              </a:gdLst>
              <a:ahLst/>
              <a:cxnLst>
                <a:cxn ang="T10">
                  <a:pos x="T0" y="T1"/>
                </a:cxn>
                <a:cxn ang="T11">
                  <a:pos x="T2" y="T3"/>
                </a:cxn>
                <a:cxn ang="T12">
                  <a:pos x="T4" y="T5"/>
                </a:cxn>
                <a:cxn ang="T13">
                  <a:pos x="T6" y="T7"/>
                </a:cxn>
                <a:cxn ang="T14">
                  <a:pos x="T8" y="T9"/>
                </a:cxn>
              </a:cxnLst>
              <a:rect l="T15" t="T16" r="T17" b="T18"/>
              <a:pathLst>
                <a:path w="107" h="175">
                  <a:moveTo>
                    <a:pt x="0" y="10"/>
                  </a:moveTo>
                  <a:lnTo>
                    <a:pt x="21" y="0"/>
                  </a:lnTo>
                  <a:lnTo>
                    <a:pt x="107" y="163"/>
                  </a:lnTo>
                  <a:lnTo>
                    <a:pt x="86" y="175"/>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76" name="Freeform 86"/>
            <p:cNvSpPr>
              <a:spLocks/>
            </p:cNvSpPr>
            <p:nvPr/>
          </p:nvSpPr>
          <p:spPr bwMode="auto">
            <a:xfrm>
              <a:off x="4950" y="1249"/>
              <a:ext cx="13" cy="19"/>
            </a:xfrm>
            <a:custGeom>
              <a:avLst/>
              <a:gdLst>
                <a:gd name="T0" fmla="*/ 2 w 13"/>
                <a:gd name="T1" fmla="*/ 5 h 19"/>
                <a:gd name="T2" fmla="*/ 2 w 13"/>
                <a:gd name="T3" fmla="*/ 5 h 19"/>
                <a:gd name="T4" fmla="*/ 0 w 13"/>
                <a:gd name="T5" fmla="*/ 12 h 19"/>
                <a:gd name="T6" fmla="*/ 2 w 13"/>
                <a:gd name="T7" fmla="*/ 17 h 19"/>
                <a:gd name="T8" fmla="*/ 4 w 13"/>
                <a:gd name="T9" fmla="*/ 19 h 19"/>
                <a:gd name="T10" fmla="*/ 6 w 13"/>
                <a:gd name="T11" fmla="*/ 19 h 19"/>
                <a:gd name="T12" fmla="*/ 6 w 13"/>
                <a:gd name="T13" fmla="*/ 19 h 19"/>
                <a:gd name="T14" fmla="*/ 7 w 13"/>
                <a:gd name="T15" fmla="*/ 14 h 19"/>
                <a:gd name="T16" fmla="*/ 11 w 13"/>
                <a:gd name="T17" fmla="*/ 9 h 19"/>
                <a:gd name="T18" fmla="*/ 13 w 13"/>
                <a:gd name="T19" fmla="*/ 0 h 19"/>
                <a:gd name="T20" fmla="*/ 13 w 13"/>
                <a:gd name="T21" fmla="*/ 0 h 19"/>
                <a:gd name="T22" fmla="*/ 2 w 13"/>
                <a:gd name="T23" fmla="*/ 5 h 19"/>
                <a:gd name="T24" fmla="*/ 2 w 13"/>
                <a:gd name="T25" fmla="*/ 5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19"/>
                <a:gd name="T41" fmla="*/ 13 w 13"/>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19">
                  <a:moveTo>
                    <a:pt x="2" y="5"/>
                  </a:moveTo>
                  <a:lnTo>
                    <a:pt x="2" y="5"/>
                  </a:lnTo>
                  <a:lnTo>
                    <a:pt x="0" y="12"/>
                  </a:lnTo>
                  <a:lnTo>
                    <a:pt x="2" y="17"/>
                  </a:lnTo>
                  <a:lnTo>
                    <a:pt x="4" y="19"/>
                  </a:lnTo>
                  <a:lnTo>
                    <a:pt x="6" y="19"/>
                  </a:lnTo>
                  <a:lnTo>
                    <a:pt x="7" y="14"/>
                  </a:lnTo>
                  <a:lnTo>
                    <a:pt x="11" y="9"/>
                  </a:lnTo>
                  <a:lnTo>
                    <a:pt x="13" y="0"/>
                  </a:lnTo>
                  <a:lnTo>
                    <a:pt x="2" y="5"/>
                  </a:lnTo>
                  <a:close/>
                </a:path>
              </a:pathLst>
            </a:custGeom>
            <a:solidFill>
              <a:srgbClr val="7E5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77" name="Freeform 87"/>
            <p:cNvSpPr>
              <a:spLocks/>
            </p:cNvSpPr>
            <p:nvPr/>
          </p:nvSpPr>
          <p:spPr bwMode="auto">
            <a:xfrm>
              <a:off x="4842" y="1266"/>
              <a:ext cx="157" cy="9"/>
            </a:xfrm>
            <a:custGeom>
              <a:avLst/>
              <a:gdLst>
                <a:gd name="T0" fmla="*/ 0 w 157"/>
                <a:gd name="T1" fmla="*/ 4 h 9"/>
                <a:gd name="T2" fmla="*/ 157 w 157"/>
                <a:gd name="T3" fmla="*/ 0 h 9"/>
                <a:gd name="T4" fmla="*/ 157 w 157"/>
                <a:gd name="T5" fmla="*/ 4 h 9"/>
                <a:gd name="T6" fmla="*/ 0 w 157"/>
                <a:gd name="T7" fmla="*/ 9 h 9"/>
                <a:gd name="T8" fmla="*/ 0 w 157"/>
                <a:gd name="T9" fmla="*/ 4 h 9"/>
                <a:gd name="T10" fmla="*/ 0 60000 65536"/>
                <a:gd name="T11" fmla="*/ 0 60000 65536"/>
                <a:gd name="T12" fmla="*/ 0 60000 65536"/>
                <a:gd name="T13" fmla="*/ 0 60000 65536"/>
                <a:gd name="T14" fmla="*/ 0 60000 65536"/>
                <a:gd name="T15" fmla="*/ 0 w 157"/>
                <a:gd name="T16" fmla="*/ 0 h 9"/>
                <a:gd name="T17" fmla="*/ 157 w 157"/>
                <a:gd name="T18" fmla="*/ 9 h 9"/>
              </a:gdLst>
              <a:ahLst/>
              <a:cxnLst>
                <a:cxn ang="T10">
                  <a:pos x="T0" y="T1"/>
                </a:cxn>
                <a:cxn ang="T11">
                  <a:pos x="T2" y="T3"/>
                </a:cxn>
                <a:cxn ang="T12">
                  <a:pos x="T4" y="T5"/>
                </a:cxn>
                <a:cxn ang="T13">
                  <a:pos x="T6" y="T7"/>
                </a:cxn>
                <a:cxn ang="T14">
                  <a:pos x="T8" y="T9"/>
                </a:cxn>
              </a:cxnLst>
              <a:rect l="T15" t="T16" r="T17" b="T18"/>
              <a:pathLst>
                <a:path w="157" h="9">
                  <a:moveTo>
                    <a:pt x="0" y="4"/>
                  </a:moveTo>
                  <a:lnTo>
                    <a:pt x="157" y="0"/>
                  </a:lnTo>
                  <a:lnTo>
                    <a:pt x="157" y="4"/>
                  </a:lnTo>
                  <a:lnTo>
                    <a:pt x="0" y="9"/>
                  </a:lnTo>
                  <a:lnTo>
                    <a:pt x="0" y="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0576">
                                            <p:txEl>
                                              <p:pRg st="0" end="0"/>
                                            </p:txEl>
                                          </p:spTgt>
                                        </p:tgtEl>
                                        <p:attrNameLst>
                                          <p:attrName>style.visibility</p:attrName>
                                        </p:attrNameLst>
                                      </p:cBhvr>
                                      <p:to>
                                        <p:strVal val="visible"/>
                                      </p:to>
                                    </p:set>
                                    <p:anim calcmode="discrete" valueType="clr">
                                      <p:cBhvr override="childStyle">
                                        <p:cTn id="7" dur="80"/>
                                        <p:tgtEl>
                                          <p:spTgt spid="2057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0576">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0576">
                                            <p:txEl>
                                              <p:pRg st="0" end="0"/>
                                            </p:txEl>
                                          </p:spTgt>
                                        </p:tgtEl>
                                        <p:attrNameLst>
                                          <p:attrName>fill.type</p:attrName>
                                        </p:attrNameLst>
                                      </p:cBhvr>
                                      <p:to>
                                        <p:strVal val="solid"/>
                                      </p:to>
                                    </p:set>
                                  </p:childTnLst>
                                </p:cTn>
                              </p:par>
                              <p:par>
                                <p:cTn id="10" presetID="2" presetClass="entr" presetSubtype="2" decel="5000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2000" fill="hold"/>
                                        <p:tgtEl>
                                          <p:spTgt spid="2"/>
                                        </p:tgtEl>
                                        <p:attrNameLst>
                                          <p:attrName>ppt_x</p:attrName>
                                        </p:attrNameLst>
                                      </p:cBhvr>
                                      <p:tavLst>
                                        <p:tav tm="0">
                                          <p:val>
                                            <p:strVal val="1+#ppt_w/2"/>
                                          </p:val>
                                        </p:tav>
                                        <p:tav tm="100000">
                                          <p:val>
                                            <p:strVal val="#ppt_x"/>
                                          </p:val>
                                        </p:tav>
                                      </p:tavLst>
                                    </p:anim>
                                    <p:anim calcmode="lin" valueType="num">
                                      <p:cBhvr additive="base">
                                        <p:cTn id="13" dur="2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7" presetClass="entr" presetSubtype="0" fill="hold" grpId="1" nodeType="clickEffect">
                                  <p:stCondLst>
                                    <p:cond delay="0"/>
                                  </p:stCondLst>
                                  <p:iterate type="lt">
                                    <p:tmPct val="50000"/>
                                  </p:iterate>
                                  <p:childTnLst>
                                    <p:set>
                                      <p:cBhvr>
                                        <p:cTn id="17" dur="1" fill="hold">
                                          <p:stCondLst>
                                            <p:cond delay="0"/>
                                          </p:stCondLst>
                                        </p:cTn>
                                        <p:tgtEl>
                                          <p:spTgt spid="20576">
                                            <p:txEl>
                                              <p:pRg st="1" end="1"/>
                                            </p:txEl>
                                          </p:spTgt>
                                        </p:tgtEl>
                                        <p:attrNameLst>
                                          <p:attrName>style.visibility</p:attrName>
                                        </p:attrNameLst>
                                      </p:cBhvr>
                                      <p:to>
                                        <p:strVal val="visible"/>
                                      </p:to>
                                    </p:set>
                                    <p:anim calcmode="discrete" valueType="clr">
                                      <p:cBhvr override="childStyle">
                                        <p:cTn id="18" dur="80"/>
                                        <p:tgtEl>
                                          <p:spTgt spid="2057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20576">
                                            <p:txEl>
                                              <p:pRg st="1" end="1"/>
                                            </p:txEl>
                                          </p:spTgt>
                                        </p:tgtEl>
                                        <p:attrNameLst>
                                          <p:attrName>fillcolor</p:attrName>
                                        </p:attrNameLst>
                                      </p:cBhvr>
                                      <p:tavLst>
                                        <p:tav tm="0">
                                          <p:val>
                                            <p:clrVal>
                                              <a:schemeClr val="accent2"/>
                                            </p:clrVal>
                                          </p:val>
                                        </p:tav>
                                        <p:tav tm="50000">
                                          <p:val>
                                            <p:clrVal>
                                              <a:schemeClr val="hlink"/>
                                            </p:clrVal>
                                          </p:val>
                                        </p:tav>
                                      </p:tavLst>
                                    </p:anim>
                                    <p:set>
                                      <p:cBhvr>
                                        <p:cTn id="20" dur="80"/>
                                        <p:tgtEl>
                                          <p:spTgt spid="20576">
                                            <p:txEl>
                                              <p:pRg st="1" end="1"/>
                                            </p:txEl>
                                          </p:spTgt>
                                        </p:tgtEl>
                                        <p:attrNameLst>
                                          <p:attrName>fill.type</p:attrName>
                                        </p:attrNameLst>
                                      </p:cBhvr>
                                      <p:to>
                                        <p:strVal val="solid"/>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7" presetClass="entr" presetSubtype="0" fill="hold" grpId="1" nodeType="clickEffect">
                                  <p:stCondLst>
                                    <p:cond delay="0"/>
                                  </p:stCondLst>
                                  <p:iterate type="lt">
                                    <p:tmPct val="50000"/>
                                  </p:iterate>
                                  <p:childTnLst>
                                    <p:set>
                                      <p:cBhvr>
                                        <p:cTn id="24" dur="1" fill="hold">
                                          <p:stCondLst>
                                            <p:cond delay="0"/>
                                          </p:stCondLst>
                                        </p:cTn>
                                        <p:tgtEl>
                                          <p:spTgt spid="20576">
                                            <p:txEl>
                                              <p:pRg st="2" end="2"/>
                                            </p:txEl>
                                          </p:spTgt>
                                        </p:tgtEl>
                                        <p:attrNameLst>
                                          <p:attrName>style.visibility</p:attrName>
                                        </p:attrNameLst>
                                      </p:cBhvr>
                                      <p:to>
                                        <p:strVal val="visible"/>
                                      </p:to>
                                    </p:set>
                                    <p:anim calcmode="discrete" valueType="clr">
                                      <p:cBhvr override="childStyle">
                                        <p:cTn id="25" dur="80"/>
                                        <p:tgtEl>
                                          <p:spTgt spid="20576">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20576">
                                            <p:txEl>
                                              <p:pRg st="2" end="2"/>
                                            </p:txEl>
                                          </p:spTgt>
                                        </p:tgtEl>
                                        <p:attrNameLst>
                                          <p:attrName>fillcolor</p:attrName>
                                        </p:attrNameLst>
                                      </p:cBhvr>
                                      <p:tavLst>
                                        <p:tav tm="0">
                                          <p:val>
                                            <p:clrVal>
                                              <a:schemeClr val="accent2"/>
                                            </p:clrVal>
                                          </p:val>
                                        </p:tav>
                                        <p:tav tm="50000">
                                          <p:val>
                                            <p:clrVal>
                                              <a:schemeClr val="hlink"/>
                                            </p:clrVal>
                                          </p:val>
                                        </p:tav>
                                      </p:tavLst>
                                    </p:anim>
                                    <p:set>
                                      <p:cBhvr>
                                        <p:cTn id="27" dur="80"/>
                                        <p:tgtEl>
                                          <p:spTgt spid="20576">
                                            <p:txEl>
                                              <p:pRg st="2" end="2"/>
                                            </p:txEl>
                                          </p:spTgt>
                                        </p:tgtEl>
                                        <p:attrNameLst>
                                          <p:attrName>fill.type</p:attrName>
                                        </p:attrNameLst>
                                      </p:cBhvr>
                                      <p:to>
                                        <p:strVal val="solid"/>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7" presetClass="entr" presetSubtype="0" fill="hold" grpId="1" nodeType="clickEffect">
                                  <p:stCondLst>
                                    <p:cond delay="0"/>
                                  </p:stCondLst>
                                  <p:iterate type="lt">
                                    <p:tmPct val="50000"/>
                                  </p:iterate>
                                  <p:childTnLst>
                                    <p:set>
                                      <p:cBhvr>
                                        <p:cTn id="31" dur="1" fill="hold">
                                          <p:stCondLst>
                                            <p:cond delay="0"/>
                                          </p:stCondLst>
                                        </p:cTn>
                                        <p:tgtEl>
                                          <p:spTgt spid="20576">
                                            <p:txEl>
                                              <p:pRg st="3" end="3"/>
                                            </p:txEl>
                                          </p:spTgt>
                                        </p:tgtEl>
                                        <p:attrNameLst>
                                          <p:attrName>style.visibility</p:attrName>
                                        </p:attrNameLst>
                                      </p:cBhvr>
                                      <p:to>
                                        <p:strVal val="visible"/>
                                      </p:to>
                                    </p:set>
                                    <p:anim calcmode="discrete" valueType="clr">
                                      <p:cBhvr override="childStyle">
                                        <p:cTn id="32" dur="80"/>
                                        <p:tgtEl>
                                          <p:spTgt spid="20576">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20576">
                                            <p:txEl>
                                              <p:pRg st="3" end="3"/>
                                            </p:txEl>
                                          </p:spTgt>
                                        </p:tgtEl>
                                        <p:attrNameLst>
                                          <p:attrName>fillcolor</p:attrName>
                                        </p:attrNameLst>
                                      </p:cBhvr>
                                      <p:tavLst>
                                        <p:tav tm="0">
                                          <p:val>
                                            <p:clrVal>
                                              <a:schemeClr val="accent2"/>
                                            </p:clrVal>
                                          </p:val>
                                        </p:tav>
                                        <p:tav tm="50000">
                                          <p:val>
                                            <p:clrVal>
                                              <a:schemeClr val="hlink"/>
                                            </p:clrVal>
                                          </p:val>
                                        </p:tav>
                                      </p:tavLst>
                                    </p:anim>
                                    <p:set>
                                      <p:cBhvr>
                                        <p:cTn id="34" dur="80"/>
                                        <p:tgtEl>
                                          <p:spTgt spid="20576">
                                            <p:txEl>
                                              <p:pRg st="3" end="3"/>
                                            </p:txEl>
                                          </p:spTgt>
                                        </p:tgtEl>
                                        <p:attrNameLst>
                                          <p:attrName>fill.type</p:attrName>
                                        </p:attrNameLst>
                                      </p:cBhvr>
                                      <p:to>
                                        <p:strVal val="solid"/>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7" presetClass="entr" presetSubtype="0" fill="hold" grpId="1" nodeType="clickEffect">
                                  <p:stCondLst>
                                    <p:cond delay="0"/>
                                  </p:stCondLst>
                                  <p:iterate type="lt">
                                    <p:tmPct val="50000"/>
                                  </p:iterate>
                                  <p:childTnLst>
                                    <p:set>
                                      <p:cBhvr>
                                        <p:cTn id="38" dur="1" fill="hold">
                                          <p:stCondLst>
                                            <p:cond delay="0"/>
                                          </p:stCondLst>
                                        </p:cTn>
                                        <p:tgtEl>
                                          <p:spTgt spid="20576">
                                            <p:txEl>
                                              <p:pRg st="4" end="4"/>
                                            </p:txEl>
                                          </p:spTgt>
                                        </p:tgtEl>
                                        <p:attrNameLst>
                                          <p:attrName>style.visibility</p:attrName>
                                        </p:attrNameLst>
                                      </p:cBhvr>
                                      <p:to>
                                        <p:strVal val="visible"/>
                                      </p:to>
                                    </p:set>
                                    <p:anim calcmode="discrete" valueType="clr">
                                      <p:cBhvr override="childStyle">
                                        <p:cTn id="39" dur="80"/>
                                        <p:tgtEl>
                                          <p:spTgt spid="20576">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20576">
                                            <p:txEl>
                                              <p:pRg st="4" end="4"/>
                                            </p:txEl>
                                          </p:spTgt>
                                        </p:tgtEl>
                                        <p:attrNameLst>
                                          <p:attrName>fillcolor</p:attrName>
                                        </p:attrNameLst>
                                      </p:cBhvr>
                                      <p:tavLst>
                                        <p:tav tm="0">
                                          <p:val>
                                            <p:clrVal>
                                              <a:schemeClr val="accent2"/>
                                            </p:clrVal>
                                          </p:val>
                                        </p:tav>
                                        <p:tav tm="50000">
                                          <p:val>
                                            <p:clrVal>
                                              <a:schemeClr val="hlink"/>
                                            </p:clrVal>
                                          </p:val>
                                        </p:tav>
                                      </p:tavLst>
                                    </p:anim>
                                    <p:set>
                                      <p:cBhvr>
                                        <p:cTn id="41" dur="80"/>
                                        <p:tgtEl>
                                          <p:spTgt spid="20576">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6" grpId="0" build="p"/>
      <p:bldP spid="20576" grpId="1" build="p" bldLvl="5"/>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p:txBody>
          <a:bodyPr/>
          <a:lstStyle/>
          <a:p>
            <a:pPr eaLnBrk="1" hangingPunct="1">
              <a:defRPr/>
            </a:pPr>
            <a:r>
              <a:rPr lang="en-US">
                <a:ea typeface="+mj-ea"/>
              </a:rPr>
              <a:t>Student Learning Outcomes</a:t>
            </a:r>
          </a:p>
        </p:txBody>
      </p:sp>
      <p:sp>
        <p:nvSpPr>
          <p:cNvPr id="66563" name="Rectangle 3"/>
          <p:cNvSpPr>
            <a:spLocks noGrp="1" noChangeArrowheads="1"/>
          </p:cNvSpPr>
          <p:nvPr>
            <p:ph type="body" idx="4294967295"/>
          </p:nvPr>
        </p:nvSpPr>
        <p:spPr/>
        <p:txBody>
          <a:bodyPr/>
          <a:lstStyle/>
          <a:p>
            <a:pPr marL="341313" indent="-341313" eaLnBrk="1" hangingPunct="1">
              <a:lnSpc>
                <a:spcPct val="90000"/>
              </a:lnSpc>
            </a:pPr>
            <a:r>
              <a:rPr lang="en-US" sz="2400" smtClean="0">
                <a:ea typeface="ＭＳ Ｐゴシック" pitchFamily="34" charset="-128"/>
              </a:rPr>
              <a:t>Upon completion of ICS 211, </a:t>
            </a:r>
            <a:br>
              <a:rPr lang="en-US" sz="2400" smtClean="0">
                <a:ea typeface="ＭＳ Ｐゴシック" pitchFamily="34" charset="-128"/>
              </a:rPr>
            </a:br>
            <a:r>
              <a:rPr lang="en-US" sz="2400" smtClean="0">
                <a:ea typeface="ＭＳ Ｐゴシック" pitchFamily="34" charset="-128"/>
              </a:rPr>
              <a:t>the student should be able to:</a:t>
            </a:r>
          </a:p>
          <a:p>
            <a:pPr marL="798513" lvl="1" indent="-342900" eaLnBrk="1" hangingPunct="1">
              <a:lnSpc>
                <a:spcPct val="90000"/>
              </a:lnSpc>
              <a:buFont typeface="Wingdings" pitchFamily="2" charset="2"/>
              <a:buAutoNum type="arabicPeriod"/>
            </a:pPr>
            <a:r>
              <a:rPr lang="en-US" sz="2400" smtClean="0">
                <a:ea typeface="ＭＳ Ｐゴシック" pitchFamily="34" charset="-128"/>
              </a:rPr>
              <a:t>Recognize the use of arrays, </a:t>
            </a:r>
            <a:br>
              <a:rPr lang="en-US" sz="2400" smtClean="0">
                <a:ea typeface="ＭＳ Ｐゴシック" pitchFamily="34" charset="-128"/>
              </a:rPr>
            </a:br>
            <a:r>
              <a:rPr lang="en-US" sz="2400" smtClean="0">
                <a:ea typeface="ＭＳ Ｐゴシック" pitchFamily="34" charset="-128"/>
              </a:rPr>
              <a:t>lists, stacks, queues, and </a:t>
            </a:r>
            <a:br>
              <a:rPr lang="en-US" sz="2400" smtClean="0">
                <a:ea typeface="ＭＳ Ｐゴシック" pitchFamily="34" charset="-128"/>
              </a:rPr>
            </a:br>
            <a:r>
              <a:rPr lang="en-US" sz="2400" smtClean="0">
                <a:ea typeface="ＭＳ Ｐゴシック" pitchFamily="34" charset="-128"/>
              </a:rPr>
              <a:t>other data structures.</a:t>
            </a:r>
          </a:p>
          <a:p>
            <a:pPr marL="798513" lvl="1" indent="-342900" eaLnBrk="1" hangingPunct="1">
              <a:lnSpc>
                <a:spcPct val="90000"/>
              </a:lnSpc>
              <a:buFont typeface="Wingdings" pitchFamily="2" charset="2"/>
              <a:buAutoNum type="arabicPeriod"/>
            </a:pPr>
            <a:r>
              <a:rPr lang="en-US" sz="2400" smtClean="0">
                <a:ea typeface="ＭＳ Ｐゴシック" pitchFamily="34" charset="-128"/>
              </a:rPr>
              <a:t>Select the appropriate searching</a:t>
            </a:r>
            <a:br>
              <a:rPr lang="en-US" sz="2400" smtClean="0">
                <a:ea typeface="ＭＳ Ｐゴシック" pitchFamily="34" charset="-128"/>
              </a:rPr>
            </a:br>
            <a:r>
              <a:rPr lang="en-US" sz="2400" smtClean="0">
                <a:ea typeface="ＭＳ Ｐゴシック" pitchFamily="34" charset="-128"/>
              </a:rPr>
              <a:t>or sorting algorithm based on the algorithm’s behavior.</a:t>
            </a:r>
          </a:p>
          <a:p>
            <a:pPr marL="798513" lvl="1" indent="-342900" eaLnBrk="1" hangingPunct="1">
              <a:lnSpc>
                <a:spcPct val="90000"/>
              </a:lnSpc>
              <a:buFont typeface="Wingdings" pitchFamily="2" charset="2"/>
              <a:buAutoNum type="arabicPeriod"/>
            </a:pPr>
            <a:r>
              <a:rPr lang="en-US" sz="2400" smtClean="0">
                <a:ea typeface="ＭＳ Ｐゴシック" pitchFamily="34" charset="-128"/>
              </a:rPr>
              <a:t>Develop recursive algorithms and programs.</a:t>
            </a:r>
            <a:br>
              <a:rPr lang="en-US" sz="2400" smtClean="0">
                <a:ea typeface="ＭＳ Ｐゴシック" pitchFamily="34" charset="-128"/>
              </a:rPr>
            </a:br>
            <a:endParaRPr lang="en-US" sz="2400" smtClean="0">
              <a:ea typeface="ＭＳ Ｐゴシック" pitchFamily="34" charset="-128"/>
            </a:endParaRPr>
          </a:p>
        </p:txBody>
      </p:sp>
      <p:pic>
        <p:nvPicPr>
          <p:cNvPr id="21508" name="Picture 4" descr="C:\Documents and Settings\LCC\Local Settings\Temporary Internet Files\Content.IE5\ROWFU7MJ\MCj0396788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1371600"/>
            <a:ext cx="1833563"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6562"/>
                                        </p:tgtEl>
                                        <p:attrNameLst>
                                          <p:attrName>style.visibility</p:attrName>
                                        </p:attrNameLst>
                                      </p:cBhvr>
                                      <p:to>
                                        <p:strVal val="visible"/>
                                      </p:to>
                                    </p:set>
                                    <p:animEffect transition="in" filter="fade">
                                      <p:cBhvr>
                                        <p:cTn id="7" dur="500"/>
                                        <p:tgtEl>
                                          <p:spTgt spid="66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66563">
                                            <p:txEl>
                                              <p:pRg st="0" end="0"/>
                                            </p:txEl>
                                          </p:spTgt>
                                        </p:tgtEl>
                                        <p:attrNameLst>
                                          <p:attrName>style.visibility</p:attrName>
                                        </p:attrNameLst>
                                      </p:cBhvr>
                                      <p:to>
                                        <p:strVal val="visible"/>
                                      </p:to>
                                    </p:set>
                                    <p:anim calcmode="discrete" valueType="clr">
                                      <p:cBhvr override="childStyle">
                                        <p:cTn id="12" dur="80"/>
                                        <p:tgtEl>
                                          <p:spTgt spid="6656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66563">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66563">
                                            <p:txEl>
                                              <p:pRg st="0" end="0"/>
                                            </p:txEl>
                                          </p:spTgt>
                                        </p:tgtEl>
                                        <p:attrNameLst>
                                          <p:attrName>fill.type</p:attrName>
                                        </p:attrNameLst>
                                      </p:cBhvr>
                                      <p:to>
                                        <p:strVal val="solid"/>
                                      </p:to>
                                    </p:set>
                                  </p:childTnLst>
                                </p:cTn>
                              </p:par>
                            </p:childTnLst>
                          </p:cTn>
                        </p:par>
                        <p:par>
                          <p:cTn id="15" fill="hold" nodeType="afterGroup">
                            <p:stCondLst>
                              <p:cond delay="2000"/>
                            </p:stCondLst>
                            <p:childTnLst>
                              <p:par>
                                <p:cTn id="16" presetID="10" presetClass="entr" presetSubtype="0" fill="hold" nodeType="afterEffect">
                                  <p:stCondLst>
                                    <p:cond delay="0"/>
                                  </p:stCondLst>
                                  <p:childTnLst>
                                    <p:set>
                                      <p:cBhvr>
                                        <p:cTn id="17" dur="1" fill="hold">
                                          <p:stCondLst>
                                            <p:cond delay="0"/>
                                          </p:stCondLst>
                                        </p:cTn>
                                        <p:tgtEl>
                                          <p:spTgt spid="21508"/>
                                        </p:tgtEl>
                                        <p:attrNameLst>
                                          <p:attrName>style.visibility</p:attrName>
                                        </p:attrNameLst>
                                      </p:cBhvr>
                                      <p:to>
                                        <p:strVal val="visible"/>
                                      </p:to>
                                    </p:set>
                                    <p:animEffect transition="in" filter="fade">
                                      <p:cBhvr>
                                        <p:cTn id="18" dur="500"/>
                                        <p:tgtEl>
                                          <p:spTgt spid="21508"/>
                                        </p:tgtEl>
                                      </p:cBhvr>
                                    </p:animEffect>
                                  </p:childTnLst>
                                </p:cTn>
                              </p:par>
                              <p:par>
                                <p:cTn id="19" presetID="27" presetClass="entr" presetSubtype="0" fill="hold" grpId="1" nodeType="withEffect">
                                  <p:stCondLst>
                                    <p:cond delay="0"/>
                                  </p:stCondLst>
                                  <p:iterate type="lt">
                                    <p:tmPct val="50000"/>
                                  </p:iterate>
                                  <p:childTnLst>
                                    <p:set>
                                      <p:cBhvr>
                                        <p:cTn id="20" dur="1" fill="hold">
                                          <p:stCondLst>
                                            <p:cond delay="0"/>
                                          </p:stCondLst>
                                        </p:cTn>
                                        <p:tgtEl>
                                          <p:spTgt spid="66563">
                                            <p:txEl>
                                              <p:pRg st="1" end="1"/>
                                            </p:txEl>
                                          </p:spTgt>
                                        </p:tgtEl>
                                        <p:attrNameLst>
                                          <p:attrName>style.visibility</p:attrName>
                                        </p:attrNameLst>
                                      </p:cBhvr>
                                      <p:to>
                                        <p:strVal val="visible"/>
                                      </p:to>
                                    </p:set>
                                    <p:anim calcmode="discrete" valueType="clr">
                                      <p:cBhvr override="childStyle">
                                        <p:cTn id="21" dur="80"/>
                                        <p:tgtEl>
                                          <p:spTgt spid="6656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66563">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66563">
                                            <p:txEl>
                                              <p:pRg st="1" end="1"/>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1" nodeType="clickEffect">
                                  <p:stCondLst>
                                    <p:cond delay="0"/>
                                  </p:stCondLst>
                                  <p:iterate type="lt">
                                    <p:tmPct val="50000"/>
                                  </p:iterate>
                                  <p:childTnLst>
                                    <p:set>
                                      <p:cBhvr>
                                        <p:cTn id="27" dur="1" fill="hold">
                                          <p:stCondLst>
                                            <p:cond delay="0"/>
                                          </p:stCondLst>
                                        </p:cTn>
                                        <p:tgtEl>
                                          <p:spTgt spid="66563">
                                            <p:txEl>
                                              <p:pRg st="2" end="2"/>
                                            </p:txEl>
                                          </p:spTgt>
                                        </p:tgtEl>
                                        <p:attrNameLst>
                                          <p:attrName>style.visibility</p:attrName>
                                        </p:attrNameLst>
                                      </p:cBhvr>
                                      <p:to>
                                        <p:strVal val="visible"/>
                                      </p:to>
                                    </p:set>
                                    <p:anim calcmode="discrete" valueType="clr">
                                      <p:cBhvr override="childStyle">
                                        <p:cTn id="28" dur="80"/>
                                        <p:tgtEl>
                                          <p:spTgt spid="6656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66563">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66563">
                                            <p:txEl>
                                              <p:pRg st="2" end="2"/>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1" nodeType="clickEffect">
                                  <p:stCondLst>
                                    <p:cond delay="0"/>
                                  </p:stCondLst>
                                  <p:iterate type="lt">
                                    <p:tmPct val="50000"/>
                                  </p:iterate>
                                  <p:childTnLst>
                                    <p:set>
                                      <p:cBhvr>
                                        <p:cTn id="34" dur="1" fill="hold">
                                          <p:stCondLst>
                                            <p:cond delay="0"/>
                                          </p:stCondLst>
                                        </p:cTn>
                                        <p:tgtEl>
                                          <p:spTgt spid="66563">
                                            <p:txEl>
                                              <p:pRg st="3" end="3"/>
                                            </p:txEl>
                                          </p:spTgt>
                                        </p:tgtEl>
                                        <p:attrNameLst>
                                          <p:attrName>style.visibility</p:attrName>
                                        </p:attrNameLst>
                                      </p:cBhvr>
                                      <p:to>
                                        <p:strVal val="visible"/>
                                      </p:to>
                                    </p:set>
                                    <p:anim calcmode="discrete" valueType="clr">
                                      <p:cBhvr override="childStyle">
                                        <p:cTn id="35" dur="80"/>
                                        <p:tgtEl>
                                          <p:spTgt spid="6656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66563">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6656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P spid="66563" grpId="0" build="p"/>
      <p:bldP spid="66563" grpId="1" build="p" bldLvl="5"/>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defRPr/>
            </a:pPr>
            <a:r>
              <a:rPr lang="en-US">
                <a:ea typeface="+mj-ea"/>
              </a:rPr>
              <a:t>Student Learning Outcomes</a:t>
            </a:r>
          </a:p>
        </p:txBody>
      </p:sp>
      <p:sp>
        <p:nvSpPr>
          <p:cNvPr id="67587" name="Rectangle 3"/>
          <p:cNvSpPr>
            <a:spLocks noGrp="1" noChangeArrowheads="1"/>
          </p:cNvSpPr>
          <p:nvPr>
            <p:ph type="body" idx="4294967295"/>
          </p:nvPr>
        </p:nvSpPr>
        <p:spPr/>
        <p:txBody>
          <a:bodyPr/>
          <a:lstStyle/>
          <a:p>
            <a:pPr marL="341313" indent="-341313" eaLnBrk="1" hangingPunct="1">
              <a:lnSpc>
                <a:spcPct val="90000"/>
              </a:lnSpc>
              <a:buFontTx/>
              <a:buChar char="•"/>
            </a:pPr>
            <a:r>
              <a:rPr lang="en-US" sz="2400" smtClean="0">
                <a:ea typeface="ＭＳ Ｐゴシック" pitchFamily="34" charset="-128"/>
              </a:rPr>
              <a:t>Upon completion of ICS 211, </a:t>
            </a:r>
            <a:br>
              <a:rPr lang="en-US" sz="2400" smtClean="0">
                <a:ea typeface="ＭＳ Ｐゴシック" pitchFamily="34" charset="-128"/>
              </a:rPr>
            </a:br>
            <a:r>
              <a:rPr lang="en-US" sz="2400" smtClean="0">
                <a:ea typeface="ＭＳ Ｐゴシック" pitchFamily="34" charset="-128"/>
              </a:rPr>
              <a:t>the student should be able to:</a:t>
            </a:r>
          </a:p>
          <a:p>
            <a:pPr marL="798513" lvl="1" indent="-341313" eaLnBrk="1" hangingPunct="1">
              <a:lnSpc>
                <a:spcPct val="90000"/>
              </a:lnSpc>
              <a:buFont typeface="Times" charset="0"/>
              <a:buAutoNum type="arabicPeriod" startAt="4"/>
            </a:pPr>
            <a:r>
              <a:rPr lang="en-US" sz="2400" smtClean="0">
                <a:ea typeface="ＭＳ Ｐゴシック" pitchFamily="34" charset="-128"/>
              </a:rPr>
              <a:t>Select appropriate data structure </a:t>
            </a:r>
            <a:br>
              <a:rPr lang="en-US" sz="2400" smtClean="0">
                <a:ea typeface="ＭＳ Ｐゴシック" pitchFamily="34" charset="-128"/>
              </a:rPr>
            </a:br>
            <a:r>
              <a:rPr lang="en-US" sz="2400" smtClean="0">
                <a:ea typeface="ＭＳ Ｐゴシック" pitchFamily="34" charset="-128"/>
              </a:rPr>
              <a:t>for a given application.</a:t>
            </a:r>
          </a:p>
          <a:p>
            <a:pPr marL="798513" lvl="1" indent="-341313" eaLnBrk="1" hangingPunct="1">
              <a:lnSpc>
                <a:spcPct val="90000"/>
              </a:lnSpc>
              <a:buFont typeface="Times" charset="0"/>
              <a:buAutoNum type="arabicPeriod" startAt="4"/>
            </a:pPr>
            <a:r>
              <a:rPr lang="en-US" sz="2400" smtClean="0">
                <a:ea typeface="ＭＳ Ｐゴシック" pitchFamily="34" charset="-128"/>
              </a:rPr>
              <a:t>Use advanced object-oriented programming techniques (polymorphism, inheritance, and encapsulation) and standard libraries.</a:t>
            </a:r>
          </a:p>
        </p:txBody>
      </p:sp>
      <p:pic>
        <p:nvPicPr>
          <p:cNvPr id="22532" name="Picture 4" descr="C:\Documents and Settings\LCC\Local Settings\Temporary Internet Files\Content.IE5\B513QRI7\MCj0423796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546225"/>
            <a:ext cx="1233488"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67587">
                                            <p:txEl>
                                              <p:pRg st="1" end="1"/>
                                            </p:txEl>
                                          </p:spTgt>
                                        </p:tgtEl>
                                        <p:attrNameLst>
                                          <p:attrName>style.visibility</p:attrName>
                                        </p:attrNameLst>
                                      </p:cBhvr>
                                      <p:to>
                                        <p:strVal val="visible"/>
                                      </p:to>
                                    </p:set>
                                    <p:anim calcmode="discrete" valueType="clr">
                                      <p:cBhvr override="childStyle">
                                        <p:cTn id="12" dur="80"/>
                                        <p:tgtEl>
                                          <p:spTgt spid="6758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67587">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67587">
                                            <p:txEl>
                                              <p:pRg st="1" end="1"/>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67587">
                                            <p:txEl>
                                              <p:pRg st="2" end="2"/>
                                            </p:txEl>
                                          </p:spTgt>
                                        </p:tgtEl>
                                        <p:attrNameLst>
                                          <p:attrName>style.visibility</p:attrName>
                                        </p:attrNameLst>
                                      </p:cBhvr>
                                      <p:to>
                                        <p:strVal val="visible"/>
                                      </p:to>
                                    </p:set>
                                    <p:anim calcmode="discrete" valueType="clr">
                                      <p:cBhvr override="childStyle">
                                        <p:cTn id="19" dur="80"/>
                                        <p:tgtEl>
                                          <p:spTgt spid="6758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67587">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67587">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bldLvl="5"/>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defRPr/>
            </a:pPr>
            <a:r>
              <a:rPr lang="en-US">
                <a:ea typeface="+mj-ea"/>
              </a:rPr>
              <a:t>Student Learning Outcomes</a:t>
            </a:r>
          </a:p>
        </p:txBody>
      </p:sp>
      <p:sp>
        <p:nvSpPr>
          <p:cNvPr id="67587" name="Rectangle 3"/>
          <p:cNvSpPr>
            <a:spLocks noGrp="1" noChangeArrowheads="1"/>
          </p:cNvSpPr>
          <p:nvPr>
            <p:ph type="body" idx="4294967295"/>
          </p:nvPr>
        </p:nvSpPr>
        <p:spPr/>
        <p:txBody>
          <a:bodyPr/>
          <a:lstStyle/>
          <a:p>
            <a:pPr marL="347663" indent="-347663" eaLnBrk="1" hangingPunct="1">
              <a:lnSpc>
                <a:spcPct val="90000"/>
              </a:lnSpc>
              <a:buFontTx/>
              <a:buChar char="•"/>
            </a:pPr>
            <a:r>
              <a:rPr lang="en-US" sz="2400" smtClean="0">
                <a:ea typeface="ＭＳ Ｐゴシック" pitchFamily="34" charset="-128"/>
              </a:rPr>
              <a:t>Upon completion of ICS 211, </a:t>
            </a:r>
            <a:br>
              <a:rPr lang="en-US" sz="2400" smtClean="0">
                <a:ea typeface="ＭＳ Ｐゴシック" pitchFamily="34" charset="-128"/>
              </a:rPr>
            </a:br>
            <a:r>
              <a:rPr lang="en-US" sz="2400" smtClean="0">
                <a:ea typeface="ＭＳ Ｐゴシック" pitchFamily="34" charset="-128"/>
              </a:rPr>
              <a:t>the student should be able to:</a:t>
            </a:r>
          </a:p>
          <a:p>
            <a:pPr marL="804863" lvl="1" indent="-342900" eaLnBrk="1" hangingPunct="1">
              <a:lnSpc>
                <a:spcPct val="90000"/>
              </a:lnSpc>
              <a:buFont typeface="Times" charset="0"/>
              <a:buAutoNum type="arabicPeriod" startAt="6"/>
            </a:pPr>
            <a:r>
              <a:rPr lang="en-US" sz="2400" smtClean="0">
                <a:ea typeface="ＭＳ Ｐゴシック" pitchFamily="34" charset="-128"/>
              </a:rPr>
              <a:t>Produce robust programs using </a:t>
            </a:r>
            <a:br>
              <a:rPr lang="en-US" sz="2400" smtClean="0">
                <a:ea typeface="ＭＳ Ｐゴシック" pitchFamily="34" charset="-128"/>
              </a:rPr>
            </a:br>
            <a:r>
              <a:rPr lang="en-US" sz="2400" smtClean="0">
                <a:ea typeface="ＭＳ Ｐゴシック" pitchFamily="34" charset="-128"/>
              </a:rPr>
              <a:t>exception handling and extensive </a:t>
            </a:r>
            <a:br>
              <a:rPr lang="en-US" sz="2400" smtClean="0">
                <a:ea typeface="ＭＳ Ｐゴシック" pitchFamily="34" charset="-128"/>
              </a:rPr>
            </a:br>
            <a:r>
              <a:rPr lang="en-US" sz="2400" smtClean="0">
                <a:ea typeface="ＭＳ Ｐゴシック" pitchFamily="34" charset="-128"/>
              </a:rPr>
              <a:t>program testing.</a:t>
            </a:r>
          </a:p>
          <a:p>
            <a:pPr marL="804863" lvl="1" indent="-342900" eaLnBrk="1" hangingPunct="1">
              <a:lnSpc>
                <a:spcPct val="90000"/>
              </a:lnSpc>
              <a:buFont typeface="Times" charset="0"/>
              <a:buAutoNum type="arabicPeriod" startAt="6"/>
            </a:pPr>
            <a:r>
              <a:rPr lang="en-US" sz="2400" smtClean="0">
                <a:ea typeface="ＭＳ Ｐゴシック" pitchFamily="34" charset="-128"/>
              </a:rPr>
              <a:t>Create simple graphical user </a:t>
            </a:r>
            <a:br>
              <a:rPr lang="en-US" sz="2400" smtClean="0">
                <a:ea typeface="ＭＳ Ｐゴシック" pitchFamily="34" charset="-128"/>
              </a:rPr>
            </a:br>
            <a:r>
              <a:rPr lang="en-US" sz="2400" smtClean="0">
                <a:ea typeface="ＭＳ Ｐゴシック" pitchFamily="34" charset="-128"/>
              </a:rPr>
              <a:t>interface (GUI) program. </a:t>
            </a:r>
          </a:p>
        </p:txBody>
      </p:sp>
      <p:pic>
        <p:nvPicPr>
          <p:cNvPr id="18436" name="Picture 4" descr="C:\Documents and Settings\LCC\Local Settings\Temporary Internet Files\Content.IE5\7AJ2NQ4X\MCj0391794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8400" y="2971800"/>
            <a:ext cx="132715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7587">
                                            <p:txEl>
                                              <p:pRg st="1" end="1"/>
                                            </p:txEl>
                                          </p:spTgt>
                                        </p:tgtEl>
                                        <p:attrNameLst>
                                          <p:attrName>style.visibility</p:attrName>
                                        </p:attrNameLst>
                                      </p:cBhvr>
                                      <p:to>
                                        <p:strVal val="visible"/>
                                      </p:to>
                                    </p:set>
                                    <p:anim calcmode="discrete" valueType="clr">
                                      <p:cBhvr override="childStyle">
                                        <p:cTn id="7" dur="80"/>
                                        <p:tgtEl>
                                          <p:spTgt spid="6758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7587">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67587">
                                            <p:txEl>
                                              <p:pRg st="1" end="1"/>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67587">
                                            <p:txEl>
                                              <p:pRg st="2" end="2"/>
                                            </p:txEl>
                                          </p:spTgt>
                                        </p:tgtEl>
                                        <p:attrNameLst>
                                          <p:attrName>style.visibility</p:attrName>
                                        </p:attrNameLst>
                                      </p:cBhvr>
                                      <p:to>
                                        <p:strVal val="visible"/>
                                      </p:to>
                                    </p:set>
                                    <p:anim calcmode="discrete" valueType="clr">
                                      <p:cBhvr override="childStyle">
                                        <p:cTn id="14" dur="80"/>
                                        <p:tgtEl>
                                          <p:spTgt spid="6758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7587">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67587">
                                            <p:txEl>
                                              <p:pRg st="2" end="2"/>
                                            </p:txEl>
                                          </p:spTgt>
                                        </p:tgtEl>
                                        <p:attrNameLst>
                                          <p:attrName>fill.type</p:attrName>
                                        </p:attrNameLst>
                                      </p:cBhvr>
                                      <p:to>
                                        <p:strVal val="solid"/>
                                      </p:to>
                                    </p:set>
                                  </p:childTnLst>
                                </p:cTn>
                              </p:par>
                            </p:childTnLst>
                          </p:cTn>
                        </p:par>
                        <p:par>
                          <p:cTn id="17" fill="hold" nodeType="afterGroup">
                            <p:stCondLst>
                              <p:cond delay="1960"/>
                            </p:stCondLst>
                            <p:childTnLst>
                              <p:par>
                                <p:cTn id="18" presetID="10" presetClass="entr" presetSubtype="0" fill="hold" nodeType="afterEffect">
                                  <p:stCondLst>
                                    <p:cond delay="0"/>
                                  </p:stCondLst>
                                  <p:childTnLst>
                                    <p:set>
                                      <p:cBhvr>
                                        <p:cTn id="19" dur="1" fill="hold">
                                          <p:stCondLst>
                                            <p:cond delay="0"/>
                                          </p:stCondLst>
                                        </p:cTn>
                                        <p:tgtEl>
                                          <p:spTgt spid="18436"/>
                                        </p:tgtEl>
                                        <p:attrNameLst>
                                          <p:attrName>style.visibility</p:attrName>
                                        </p:attrNameLst>
                                      </p:cBhvr>
                                      <p:to>
                                        <p:strVal val="visible"/>
                                      </p:to>
                                    </p:set>
                                    <p:animEffect transition="in" filter="fade">
                                      <p:cBhvr>
                                        <p:cTn id="20"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bldLvl="5"/>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p:txBody>
          <a:bodyPr/>
          <a:lstStyle/>
          <a:p>
            <a:pPr eaLnBrk="1" hangingPunct="1">
              <a:defRPr/>
            </a:pPr>
            <a:r>
              <a:rPr lang="en-US">
                <a:ea typeface="+mj-ea"/>
              </a:rPr>
              <a:t>Grading Policy</a:t>
            </a:r>
          </a:p>
        </p:txBody>
      </p:sp>
      <p:sp>
        <p:nvSpPr>
          <p:cNvPr id="68611" name="Rectangle 3"/>
          <p:cNvSpPr>
            <a:spLocks noGrp="1" noChangeArrowheads="1"/>
          </p:cNvSpPr>
          <p:nvPr>
            <p:ph type="body" idx="4294967295"/>
          </p:nvPr>
        </p:nvSpPr>
        <p:spPr/>
        <p:txBody>
          <a:bodyPr/>
          <a:lstStyle/>
          <a:p>
            <a:pPr marL="347663" indent="-347663" eaLnBrk="1" hangingPunct="1"/>
            <a:r>
              <a:rPr lang="en-US" smtClean="0">
                <a:ea typeface="ＭＳ Ｐゴシック" pitchFamily="34" charset="-128"/>
              </a:rPr>
              <a:t>Assignments: 10 points each, 25 total</a:t>
            </a:r>
          </a:p>
          <a:p>
            <a:pPr marL="347663" indent="-347663" eaLnBrk="1" hangingPunct="1"/>
            <a:r>
              <a:rPr lang="en-US" smtClean="0">
                <a:ea typeface="ＭＳ Ｐゴシック" pitchFamily="34" charset="-128"/>
              </a:rPr>
              <a:t>Final project: 50 points each, 1 total</a:t>
            </a:r>
          </a:p>
          <a:p>
            <a:pPr marL="347663" indent="-347663" eaLnBrk="1" hangingPunct="1"/>
            <a:r>
              <a:rPr lang="en-US" smtClean="0">
                <a:ea typeface="ＭＳ Ｐゴシック" pitchFamily="34" charset="-128"/>
              </a:rPr>
              <a:t>Optional Assignments: 5 points each, roughly 3 total</a:t>
            </a:r>
          </a:p>
          <a:p>
            <a:pPr marL="347663" indent="-347663" eaLnBrk="1" hangingPunct="1"/>
            <a:r>
              <a:rPr lang="en-US" smtClean="0">
                <a:ea typeface="ＭＳ Ｐゴシック" pitchFamily="34" charset="-128"/>
              </a:rPr>
              <a:t>Grade calculation: </a:t>
            </a:r>
            <a:br>
              <a:rPr lang="en-US" smtClean="0">
                <a:ea typeface="ＭＳ Ｐゴシック" pitchFamily="34" charset="-128"/>
              </a:rPr>
            </a:br>
            <a:r>
              <a:rPr lang="en-US" smtClean="0">
                <a:ea typeface="ＭＳ Ｐゴシック" pitchFamily="34" charset="-128"/>
              </a:rPr>
              <a:t>(sum of your scores) / (total points) 			</a:t>
            </a:r>
            <a:endParaRPr lang="en-US" b="1" smtClean="0">
              <a:ea typeface="ＭＳ Ｐゴシック" pitchFamily="34" charset="-128"/>
            </a:endParaRPr>
          </a:p>
        </p:txBody>
      </p:sp>
      <p:pic>
        <p:nvPicPr>
          <p:cNvPr id="23556" name="Picture 5" descr="C:\Documents and Settings\LCC\Local Settings\Temporary Internet Files\Content.IE5\Q5S6JZIT\MCj0250085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3181350"/>
            <a:ext cx="11239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8610"/>
                                        </p:tgtEl>
                                        <p:attrNameLst>
                                          <p:attrName>style.visibility</p:attrName>
                                        </p:attrNameLst>
                                      </p:cBhvr>
                                      <p:to>
                                        <p:strVal val="visible"/>
                                      </p:to>
                                    </p:set>
                                    <p:animEffect transition="in" filter="fade">
                                      <p:cBhvr>
                                        <p:cTn id="7" dur="500"/>
                                        <p:tgtEl>
                                          <p:spTgt spid="68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68611">
                                            <p:txEl>
                                              <p:pRg st="0" end="0"/>
                                            </p:txEl>
                                          </p:spTgt>
                                        </p:tgtEl>
                                        <p:attrNameLst>
                                          <p:attrName>style.visibility</p:attrName>
                                        </p:attrNameLst>
                                      </p:cBhvr>
                                      <p:to>
                                        <p:strVal val="visible"/>
                                      </p:to>
                                    </p:set>
                                    <p:anim calcmode="discrete" valueType="clr">
                                      <p:cBhvr override="childStyle">
                                        <p:cTn id="12" dur="80"/>
                                        <p:tgtEl>
                                          <p:spTgt spid="6861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68611">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68611">
                                            <p:txEl>
                                              <p:pRg st="0" end="0"/>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68611">
                                            <p:txEl>
                                              <p:pRg st="1" end="1"/>
                                            </p:txEl>
                                          </p:spTgt>
                                        </p:tgtEl>
                                        <p:attrNameLst>
                                          <p:attrName>style.visibility</p:attrName>
                                        </p:attrNameLst>
                                      </p:cBhvr>
                                      <p:to>
                                        <p:strVal val="visible"/>
                                      </p:to>
                                    </p:set>
                                    <p:anim calcmode="discrete" valueType="clr">
                                      <p:cBhvr override="childStyle">
                                        <p:cTn id="19" dur="80"/>
                                        <p:tgtEl>
                                          <p:spTgt spid="6861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68611">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68611">
                                            <p:txEl>
                                              <p:pRg st="1" end="1"/>
                                            </p:txEl>
                                          </p:spTgt>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68611">
                                            <p:txEl>
                                              <p:pRg st="2" end="2"/>
                                            </p:txEl>
                                          </p:spTgt>
                                        </p:tgtEl>
                                        <p:attrNameLst>
                                          <p:attrName>style.visibility</p:attrName>
                                        </p:attrNameLst>
                                      </p:cBhvr>
                                      <p:to>
                                        <p:strVal val="visible"/>
                                      </p:to>
                                    </p:set>
                                    <p:anim calcmode="discrete" valueType="clr">
                                      <p:cBhvr override="childStyle">
                                        <p:cTn id="26" dur="80"/>
                                        <p:tgtEl>
                                          <p:spTgt spid="6861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68611">
                                            <p:txEl>
                                              <p:pRg st="2" end="2"/>
                                            </p:txEl>
                                          </p:spTgt>
                                        </p:tgtEl>
                                        <p:attrNameLst>
                                          <p:attrName>fillcolor</p:attrName>
                                        </p:attrNameLst>
                                      </p:cBhvr>
                                      <p:tavLst>
                                        <p:tav tm="0">
                                          <p:val>
                                            <p:clrVal>
                                              <a:schemeClr val="accent2"/>
                                            </p:clrVal>
                                          </p:val>
                                        </p:tav>
                                        <p:tav tm="50000">
                                          <p:val>
                                            <p:clrVal>
                                              <a:schemeClr val="hlink"/>
                                            </p:clrVal>
                                          </p:val>
                                        </p:tav>
                                      </p:tavLst>
                                    </p:anim>
                                    <p:set>
                                      <p:cBhvr>
                                        <p:cTn id="28" dur="80"/>
                                        <p:tgtEl>
                                          <p:spTgt spid="68611">
                                            <p:txEl>
                                              <p:pRg st="2" end="2"/>
                                            </p:txEl>
                                          </p:spTgt>
                                        </p:tgtEl>
                                        <p:attrNameLst>
                                          <p:attrName>fill.type</p:attrName>
                                        </p:attrNameLst>
                                      </p:cBhvr>
                                      <p:to>
                                        <p:strVal val="solid"/>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68611">
                                            <p:txEl>
                                              <p:pRg st="3" end="3"/>
                                            </p:txEl>
                                          </p:spTgt>
                                        </p:tgtEl>
                                        <p:attrNameLst>
                                          <p:attrName>style.visibility</p:attrName>
                                        </p:attrNameLst>
                                      </p:cBhvr>
                                      <p:to>
                                        <p:strVal val="visible"/>
                                      </p:to>
                                    </p:set>
                                    <p:anim calcmode="discrete" valueType="clr">
                                      <p:cBhvr override="childStyle">
                                        <p:cTn id="33" dur="80"/>
                                        <p:tgtEl>
                                          <p:spTgt spid="6861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68611">
                                            <p:txEl>
                                              <p:pRg st="3" end="3"/>
                                            </p:txEl>
                                          </p:spTgt>
                                        </p:tgtEl>
                                        <p:attrNameLst>
                                          <p:attrName>fillcolor</p:attrName>
                                        </p:attrNameLst>
                                      </p:cBhvr>
                                      <p:tavLst>
                                        <p:tav tm="0">
                                          <p:val>
                                            <p:clrVal>
                                              <a:schemeClr val="accent2"/>
                                            </p:clrVal>
                                          </p:val>
                                        </p:tav>
                                        <p:tav tm="50000">
                                          <p:val>
                                            <p:clrVal>
                                              <a:schemeClr val="hlink"/>
                                            </p:clrVal>
                                          </p:val>
                                        </p:tav>
                                      </p:tavLst>
                                    </p:anim>
                                    <p:set>
                                      <p:cBhvr>
                                        <p:cTn id="35" dur="80"/>
                                        <p:tgtEl>
                                          <p:spTgt spid="68611">
                                            <p:txEl>
                                              <p:pRg st="3" end="3"/>
                                            </p:txEl>
                                          </p:spTgt>
                                        </p:tgtEl>
                                        <p:attrNameLst>
                                          <p:attrName>fill.type</p:attrName>
                                        </p:attrNameLst>
                                      </p:cBhvr>
                                      <p:to>
                                        <p:strVal val="solid"/>
                                      </p:to>
                                    </p:set>
                                  </p:childTnLst>
                                </p:cTn>
                              </p:par>
                              <p:par>
                                <p:cTn id="36" presetID="10" presetClass="entr" presetSubtype="0" fill="hold" nodeType="withEffect">
                                  <p:stCondLst>
                                    <p:cond delay="0"/>
                                  </p:stCondLst>
                                  <p:childTnLst>
                                    <p:set>
                                      <p:cBhvr>
                                        <p:cTn id="37" dur="1" fill="hold">
                                          <p:stCondLst>
                                            <p:cond delay="0"/>
                                          </p:stCondLst>
                                        </p:cTn>
                                        <p:tgtEl>
                                          <p:spTgt spid="23556"/>
                                        </p:tgtEl>
                                        <p:attrNameLst>
                                          <p:attrName>style.visibility</p:attrName>
                                        </p:attrNameLst>
                                      </p:cBhvr>
                                      <p:to>
                                        <p:strVal val="visible"/>
                                      </p:to>
                                    </p:set>
                                    <p:animEffect transition="in" filter="fade">
                                      <p:cBhvr>
                                        <p:cTn id="38"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P spid="68611"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5"/>
          <p:cNvSpPr>
            <a:spLocks noGrp="1" noChangeArrowheads="1"/>
          </p:cNvSpPr>
          <p:nvPr>
            <p:ph type="title"/>
          </p:nvPr>
        </p:nvSpPr>
        <p:spPr/>
        <p:txBody>
          <a:bodyPr/>
          <a:lstStyle/>
          <a:p>
            <a:pPr eaLnBrk="1" hangingPunct="1">
              <a:defRPr/>
            </a:pPr>
            <a:r>
              <a:rPr lang="en-US">
                <a:ea typeface="+mj-ea"/>
              </a:rPr>
              <a:t>Grading Policy</a:t>
            </a:r>
          </a:p>
        </p:txBody>
      </p:sp>
      <p:sp>
        <p:nvSpPr>
          <p:cNvPr id="116742" name="Rectangle 6"/>
          <p:cNvSpPr>
            <a:spLocks noGrp="1" noChangeArrowheads="1"/>
          </p:cNvSpPr>
          <p:nvPr>
            <p:ph type="body" idx="1"/>
          </p:nvPr>
        </p:nvSpPr>
        <p:spPr/>
        <p:txBody>
          <a:bodyPr/>
          <a:lstStyle/>
          <a:p>
            <a:pPr eaLnBrk="1" hangingPunct="1">
              <a:lnSpc>
                <a:spcPct val="90000"/>
              </a:lnSpc>
            </a:pPr>
            <a:r>
              <a:rPr lang="en-US" sz="2800" smtClean="0">
                <a:ea typeface="ＭＳ Ｐゴシック" pitchFamily="34" charset="-128"/>
              </a:rPr>
              <a:t>Course grades</a:t>
            </a:r>
          </a:p>
          <a:p>
            <a:pPr lvl="1" eaLnBrk="1" hangingPunct="1">
              <a:lnSpc>
                <a:spcPct val="90000"/>
              </a:lnSpc>
            </a:pPr>
            <a:r>
              <a:rPr lang="en-US" sz="2800" smtClean="0">
                <a:ea typeface="ＭＳ Ｐゴシック" pitchFamily="34" charset="-128"/>
              </a:rPr>
              <a:t>The percent grading scale is </a:t>
            </a:r>
            <a:br>
              <a:rPr lang="en-US" sz="2800" smtClean="0">
                <a:ea typeface="ＭＳ Ｐゴシック" pitchFamily="34" charset="-128"/>
              </a:rPr>
            </a:br>
            <a:r>
              <a:rPr lang="en-US" sz="2800" smtClean="0">
                <a:ea typeface="ＭＳ Ｐゴシック" pitchFamily="34" charset="-128"/>
              </a:rPr>
              <a:t>A = 103.00% – 90.00%</a:t>
            </a:r>
            <a:br>
              <a:rPr lang="en-US" sz="2800" smtClean="0">
                <a:ea typeface="ＭＳ Ｐゴシック" pitchFamily="34" charset="-128"/>
              </a:rPr>
            </a:br>
            <a:r>
              <a:rPr lang="en-US" sz="2800" smtClean="0">
                <a:ea typeface="ＭＳ Ｐゴシック" pitchFamily="34" charset="-128"/>
              </a:rPr>
              <a:t>B =   89.99% – 80.00%</a:t>
            </a:r>
            <a:br>
              <a:rPr lang="en-US" sz="2800" smtClean="0">
                <a:ea typeface="ＭＳ Ｐゴシック" pitchFamily="34" charset="-128"/>
              </a:rPr>
            </a:br>
            <a:r>
              <a:rPr lang="en-US" sz="2800" smtClean="0">
                <a:ea typeface="ＭＳ Ｐゴシック" pitchFamily="34" charset="-128"/>
              </a:rPr>
              <a:t>C =   79.99% – 70.00%</a:t>
            </a:r>
            <a:br>
              <a:rPr lang="en-US" sz="2800" smtClean="0">
                <a:ea typeface="ＭＳ Ｐゴシック" pitchFamily="34" charset="-128"/>
              </a:rPr>
            </a:br>
            <a:r>
              <a:rPr lang="en-US" sz="2800" smtClean="0">
                <a:ea typeface="ＭＳ Ｐゴシック" pitchFamily="34" charset="-128"/>
              </a:rPr>
              <a:t>D =   69.99% – 60.00%</a:t>
            </a:r>
            <a:br>
              <a:rPr lang="en-US" sz="2800" smtClean="0">
                <a:ea typeface="ＭＳ Ｐゴシック" pitchFamily="34" charset="-128"/>
              </a:rPr>
            </a:br>
            <a:r>
              <a:rPr lang="en-US" sz="2800" smtClean="0">
                <a:ea typeface="ＭＳ Ｐゴシック" pitchFamily="34" charset="-128"/>
              </a:rPr>
              <a:t>F =   59.99% &amp; below.</a:t>
            </a:r>
          </a:p>
          <a:p>
            <a:pPr lvl="1" eaLnBrk="1" hangingPunct="1">
              <a:lnSpc>
                <a:spcPct val="90000"/>
              </a:lnSpc>
            </a:pPr>
            <a:r>
              <a:rPr lang="en-US" sz="2800" smtClean="0">
                <a:ea typeface="ＭＳ Ｐゴシック" pitchFamily="34" charset="-128"/>
              </a:rPr>
              <a:t>The final grades will not be scaled.</a:t>
            </a:r>
          </a:p>
        </p:txBody>
      </p:sp>
      <p:pic>
        <p:nvPicPr>
          <p:cNvPr id="23556" name="Picture 5" descr="C:\Documents and Settings\LCC\Local Settings\Temporary Internet Files\Content.IE5\Q5S6JZIT\MCj0250085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8400" y="2343150"/>
            <a:ext cx="14747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16742">
                                            <p:txEl>
                                              <p:pRg st="0" end="0"/>
                                            </p:txEl>
                                          </p:spTgt>
                                        </p:tgtEl>
                                        <p:attrNameLst>
                                          <p:attrName>style.visibility</p:attrName>
                                        </p:attrNameLst>
                                      </p:cBhvr>
                                      <p:to>
                                        <p:strVal val="visible"/>
                                      </p:to>
                                    </p:set>
                                    <p:anim calcmode="discrete" valueType="clr">
                                      <p:cBhvr override="childStyle">
                                        <p:cTn id="7" dur="80"/>
                                        <p:tgtEl>
                                          <p:spTgt spid="11674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16742">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16742">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16742">
                                            <p:txEl>
                                              <p:pRg st="1" end="1"/>
                                            </p:txEl>
                                          </p:spTgt>
                                        </p:tgtEl>
                                        <p:attrNameLst>
                                          <p:attrName>style.visibility</p:attrName>
                                        </p:attrNameLst>
                                      </p:cBhvr>
                                      <p:to>
                                        <p:strVal val="visible"/>
                                      </p:to>
                                    </p:set>
                                    <p:anim calcmode="discrete" valueType="clr">
                                      <p:cBhvr override="childStyle">
                                        <p:cTn id="14" dur="80"/>
                                        <p:tgtEl>
                                          <p:spTgt spid="11674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16742">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16742">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116742">
                                            <p:txEl>
                                              <p:pRg st="2" end="2"/>
                                            </p:txEl>
                                          </p:spTgt>
                                        </p:tgtEl>
                                        <p:attrNameLst>
                                          <p:attrName>style.visibility</p:attrName>
                                        </p:attrNameLst>
                                      </p:cBhvr>
                                      <p:to>
                                        <p:strVal val="visible"/>
                                      </p:to>
                                    </p:set>
                                    <p:anim calcmode="discrete" valueType="clr">
                                      <p:cBhvr override="childStyle">
                                        <p:cTn id="21" dur="80"/>
                                        <p:tgtEl>
                                          <p:spTgt spid="11674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16742">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116742">
                                            <p:txEl>
                                              <p:pRg st="2" end="2"/>
                                            </p:txEl>
                                          </p:spTgt>
                                        </p:tgtEl>
                                        <p:attrNameLst>
                                          <p:attrName>fill.type</p:attrName>
                                        </p:attrNameLst>
                                      </p:cBhvr>
                                      <p:to>
                                        <p:strVal val="solid"/>
                                      </p:to>
                                    </p:set>
                                  </p:childTnLst>
                                </p:cTn>
                              </p:par>
                              <p:par>
                                <p:cTn id="24" presetID="10" presetClass="entr" presetSubtype="0" fill="hold" nodeType="withEffect">
                                  <p:stCondLst>
                                    <p:cond delay="0"/>
                                  </p:stCondLst>
                                  <p:childTnLst>
                                    <p:set>
                                      <p:cBhvr>
                                        <p:cTn id="25" dur="1" fill="hold">
                                          <p:stCondLst>
                                            <p:cond delay="0"/>
                                          </p:stCondLst>
                                        </p:cTn>
                                        <p:tgtEl>
                                          <p:spTgt spid="23556"/>
                                        </p:tgtEl>
                                        <p:attrNameLst>
                                          <p:attrName>style.visibility</p:attrName>
                                        </p:attrNameLst>
                                      </p:cBhvr>
                                      <p:to>
                                        <p:strVal val="visible"/>
                                      </p:to>
                                    </p:set>
                                    <p:animEffect transition="in" filter="fade">
                                      <p:cBhvr>
                                        <p:cTn id="26"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2" grpId="0" build="p" bldLvl="5"/>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pPr eaLnBrk="1" hangingPunct="1">
              <a:defRPr/>
            </a:pPr>
            <a:r>
              <a:rPr lang="en-US">
                <a:ea typeface="+mj-ea"/>
              </a:rPr>
              <a:t>Grading Policy</a:t>
            </a:r>
          </a:p>
        </p:txBody>
      </p:sp>
      <p:sp>
        <p:nvSpPr>
          <p:cNvPr id="24583" name="Rectangle 7"/>
          <p:cNvSpPr>
            <a:spLocks noGrp="1" noChangeArrowheads="1"/>
          </p:cNvSpPr>
          <p:nvPr>
            <p:ph type="body" idx="1"/>
          </p:nvPr>
        </p:nvSpPr>
        <p:spPr/>
        <p:txBody>
          <a:bodyPr/>
          <a:lstStyle/>
          <a:p>
            <a:pPr eaLnBrk="1" hangingPunct="1">
              <a:lnSpc>
                <a:spcPct val="90000"/>
              </a:lnSpc>
            </a:pPr>
            <a:r>
              <a:rPr lang="en-US" sz="2800" smtClean="0">
                <a:ea typeface="ＭＳ Ｐゴシック" pitchFamily="34" charset="-128"/>
              </a:rPr>
              <a:t>Course grades</a:t>
            </a:r>
          </a:p>
          <a:p>
            <a:pPr lvl="1" eaLnBrk="1" hangingPunct="1">
              <a:lnSpc>
                <a:spcPct val="90000"/>
              </a:lnSpc>
            </a:pPr>
            <a:r>
              <a:rPr lang="en-US" sz="2800" smtClean="0">
                <a:ea typeface="ＭＳ Ｐゴシック" pitchFamily="34" charset="-128"/>
              </a:rPr>
              <a:t>There is no extra credit. </a:t>
            </a:r>
          </a:p>
          <a:p>
            <a:pPr lvl="1" eaLnBrk="1" hangingPunct="1">
              <a:lnSpc>
                <a:spcPct val="90000"/>
              </a:lnSpc>
            </a:pPr>
            <a:r>
              <a:rPr lang="en-US" sz="2800" smtClean="0">
                <a:ea typeface="ＭＳ Ｐゴシック" pitchFamily="34" charset="-128"/>
              </a:rPr>
              <a:t>Your current grade (including your course grade) is calculated in the Laulima Gradebook. </a:t>
            </a:r>
          </a:p>
        </p:txBody>
      </p:sp>
      <p:pic>
        <p:nvPicPr>
          <p:cNvPr id="24580" name="Picture 5" descr="C:\Documents and Settings\LCC\Local Settings\Temporary Internet Files\Content.IE5\YC91W8MF\MCj0408102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9400" y="3486150"/>
            <a:ext cx="1419225"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24583">
                                            <p:txEl>
                                              <p:pRg st="1" end="1"/>
                                            </p:txEl>
                                          </p:spTgt>
                                        </p:tgtEl>
                                        <p:attrNameLst>
                                          <p:attrName>style.visibility</p:attrName>
                                        </p:attrNameLst>
                                      </p:cBhvr>
                                      <p:to>
                                        <p:strVal val="visible"/>
                                      </p:to>
                                    </p:set>
                                    <p:anim calcmode="discrete" valueType="clr">
                                      <p:cBhvr override="childStyle">
                                        <p:cTn id="7" dur="80"/>
                                        <p:tgtEl>
                                          <p:spTgt spid="2458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4583">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24583">
                                            <p:txEl>
                                              <p:pRg st="1" end="1"/>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4583">
                                            <p:txEl>
                                              <p:pRg st="2" end="2"/>
                                            </p:txEl>
                                          </p:spTgt>
                                        </p:tgtEl>
                                        <p:attrNameLst>
                                          <p:attrName>style.visibility</p:attrName>
                                        </p:attrNameLst>
                                      </p:cBhvr>
                                      <p:to>
                                        <p:strVal val="visible"/>
                                      </p:to>
                                    </p:set>
                                    <p:anim calcmode="discrete" valueType="clr">
                                      <p:cBhvr override="childStyle">
                                        <p:cTn id="14" dur="80"/>
                                        <p:tgtEl>
                                          <p:spTgt spid="2458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4583">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24583">
                                            <p:txEl>
                                              <p:pRg st="2" end="2"/>
                                            </p:txEl>
                                          </p:spTgt>
                                        </p:tgtEl>
                                        <p:attrNameLst>
                                          <p:attrName>fill.type</p:attrName>
                                        </p:attrNameLst>
                                      </p:cBhvr>
                                      <p:to>
                                        <p:strVal val="solid"/>
                                      </p:to>
                                    </p:set>
                                  </p:childTnLst>
                                </p:cTn>
                              </p:par>
                              <p:par>
                                <p:cTn id="17" presetID="10" presetClass="entr" presetSubtype="0" fill="hold" nodeType="withEffect">
                                  <p:stCondLst>
                                    <p:cond delay="0"/>
                                  </p:stCondLst>
                                  <p:childTnLst>
                                    <p:set>
                                      <p:cBhvr>
                                        <p:cTn id="18" dur="1" fill="hold">
                                          <p:stCondLst>
                                            <p:cond delay="0"/>
                                          </p:stCondLst>
                                        </p:cTn>
                                        <p:tgtEl>
                                          <p:spTgt spid="24580"/>
                                        </p:tgtEl>
                                        <p:attrNameLst>
                                          <p:attrName>style.visibility</p:attrName>
                                        </p:attrNameLst>
                                      </p:cBhvr>
                                      <p:to>
                                        <p:strVal val="visible"/>
                                      </p:to>
                                    </p:set>
                                    <p:animEffect transition="in" filter="fade">
                                      <p:cBhvr>
                                        <p:cTn id="19"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build="p" bldLvl="5"/>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8"/>
          <p:cNvSpPr>
            <a:spLocks noGrp="1" noChangeArrowheads="1"/>
          </p:cNvSpPr>
          <p:nvPr>
            <p:ph type="title"/>
          </p:nvPr>
        </p:nvSpPr>
        <p:spPr/>
        <p:txBody>
          <a:bodyPr/>
          <a:lstStyle/>
          <a:p>
            <a:pPr eaLnBrk="1" hangingPunct="1">
              <a:defRPr/>
            </a:pPr>
            <a:r>
              <a:rPr lang="en-US">
                <a:ea typeface="+mj-ea"/>
              </a:rPr>
              <a:t>Grading Policy</a:t>
            </a:r>
          </a:p>
        </p:txBody>
      </p:sp>
      <p:sp>
        <p:nvSpPr>
          <p:cNvPr id="25609" name="Rectangle 9"/>
          <p:cNvSpPr>
            <a:spLocks noGrp="1" noChangeArrowheads="1"/>
          </p:cNvSpPr>
          <p:nvPr>
            <p:ph type="body" idx="1"/>
          </p:nvPr>
        </p:nvSpPr>
        <p:spPr/>
        <p:txBody>
          <a:bodyPr/>
          <a:lstStyle/>
          <a:p>
            <a:pPr eaLnBrk="1" hangingPunct="1">
              <a:lnSpc>
                <a:spcPct val="80000"/>
              </a:lnSpc>
            </a:pPr>
            <a:r>
              <a:rPr lang="en-US" sz="2800" smtClean="0">
                <a:ea typeface="ＭＳ Ｐゴシック" pitchFamily="34" charset="-128"/>
              </a:rPr>
              <a:t>Late assignments</a:t>
            </a:r>
          </a:p>
          <a:p>
            <a:pPr lvl="1" eaLnBrk="1" hangingPunct="1">
              <a:lnSpc>
                <a:spcPct val="80000"/>
              </a:lnSpc>
            </a:pPr>
            <a:r>
              <a:rPr lang="en-US" sz="2600" smtClean="0">
                <a:ea typeface="ＭＳ Ｐゴシック" pitchFamily="34" charset="-128"/>
              </a:rPr>
              <a:t>Two (2) points are deducted for late assignments. </a:t>
            </a:r>
          </a:p>
          <a:p>
            <a:pPr lvl="1" eaLnBrk="1" hangingPunct="1">
              <a:lnSpc>
                <a:spcPct val="80000"/>
              </a:lnSpc>
            </a:pPr>
            <a:r>
              <a:rPr lang="en-US" sz="2600" smtClean="0">
                <a:ea typeface="ＭＳ Ｐゴシック" pitchFamily="34" charset="-128"/>
              </a:rPr>
              <a:t>Two (2) points are deducted for assignments turned in on time, and re-submitted for re-grading after the due date.</a:t>
            </a:r>
          </a:p>
          <a:p>
            <a:pPr lvl="1" eaLnBrk="1" hangingPunct="1">
              <a:lnSpc>
                <a:spcPct val="80000"/>
              </a:lnSpc>
            </a:pPr>
            <a:r>
              <a:rPr lang="en-US" sz="2600" smtClean="0">
                <a:ea typeface="ＭＳ Ｐゴシック" pitchFamily="34" charset="-128"/>
              </a:rPr>
              <a:t>No late assignments will be accepted after the last day of classes.  </a:t>
            </a:r>
          </a:p>
        </p:txBody>
      </p:sp>
      <p:pic>
        <p:nvPicPr>
          <p:cNvPr id="25604" name="Picture 6" descr="C:\Documents and Settings\LCC\Local Settings\Temporary Internet Files\Content.IE5\BJIMTJU9\MCj0088956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3867150"/>
            <a:ext cx="1676400"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fade">
                                      <p:cBhvr>
                                        <p:cTn id="7" dur="500"/>
                                        <p:tgtEl>
                                          <p:spTgt spid="25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25609">
                                            <p:txEl>
                                              <p:pRg st="0" end="0"/>
                                            </p:txEl>
                                          </p:spTgt>
                                        </p:tgtEl>
                                        <p:attrNameLst>
                                          <p:attrName>style.visibility</p:attrName>
                                        </p:attrNameLst>
                                      </p:cBhvr>
                                      <p:to>
                                        <p:strVal val="visible"/>
                                      </p:to>
                                    </p:set>
                                    <p:anim calcmode="discrete" valueType="clr">
                                      <p:cBhvr override="childStyle">
                                        <p:cTn id="12" dur="80"/>
                                        <p:tgtEl>
                                          <p:spTgt spid="2560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5609">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25609">
                                            <p:txEl>
                                              <p:pRg st="0" end="0"/>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25609">
                                            <p:txEl>
                                              <p:pRg st="1" end="1"/>
                                            </p:txEl>
                                          </p:spTgt>
                                        </p:tgtEl>
                                        <p:attrNameLst>
                                          <p:attrName>style.visibility</p:attrName>
                                        </p:attrNameLst>
                                      </p:cBhvr>
                                      <p:to>
                                        <p:strVal val="visible"/>
                                      </p:to>
                                    </p:set>
                                    <p:anim calcmode="discrete" valueType="clr">
                                      <p:cBhvr override="childStyle">
                                        <p:cTn id="19" dur="80"/>
                                        <p:tgtEl>
                                          <p:spTgt spid="2560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25609">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25609">
                                            <p:txEl>
                                              <p:pRg st="1" end="1"/>
                                            </p:txEl>
                                          </p:spTgt>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25609">
                                            <p:txEl>
                                              <p:pRg st="2" end="2"/>
                                            </p:txEl>
                                          </p:spTgt>
                                        </p:tgtEl>
                                        <p:attrNameLst>
                                          <p:attrName>style.visibility</p:attrName>
                                        </p:attrNameLst>
                                      </p:cBhvr>
                                      <p:to>
                                        <p:strVal val="visible"/>
                                      </p:to>
                                    </p:set>
                                    <p:anim calcmode="discrete" valueType="clr">
                                      <p:cBhvr override="childStyle">
                                        <p:cTn id="26" dur="80"/>
                                        <p:tgtEl>
                                          <p:spTgt spid="2560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25609">
                                            <p:txEl>
                                              <p:pRg st="2" end="2"/>
                                            </p:txEl>
                                          </p:spTgt>
                                        </p:tgtEl>
                                        <p:attrNameLst>
                                          <p:attrName>fillcolor</p:attrName>
                                        </p:attrNameLst>
                                      </p:cBhvr>
                                      <p:tavLst>
                                        <p:tav tm="0">
                                          <p:val>
                                            <p:clrVal>
                                              <a:schemeClr val="accent2"/>
                                            </p:clrVal>
                                          </p:val>
                                        </p:tav>
                                        <p:tav tm="50000">
                                          <p:val>
                                            <p:clrVal>
                                              <a:schemeClr val="hlink"/>
                                            </p:clrVal>
                                          </p:val>
                                        </p:tav>
                                      </p:tavLst>
                                    </p:anim>
                                    <p:set>
                                      <p:cBhvr>
                                        <p:cTn id="28" dur="80"/>
                                        <p:tgtEl>
                                          <p:spTgt spid="25609">
                                            <p:txEl>
                                              <p:pRg st="2" end="2"/>
                                            </p:txEl>
                                          </p:spTgt>
                                        </p:tgtEl>
                                        <p:attrNameLst>
                                          <p:attrName>fill.type</p:attrName>
                                        </p:attrNameLst>
                                      </p:cBhvr>
                                      <p:to>
                                        <p:strVal val="solid"/>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25609">
                                            <p:txEl>
                                              <p:pRg st="3" end="3"/>
                                            </p:txEl>
                                          </p:spTgt>
                                        </p:tgtEl>
                                        <p:attrNameLst>
                                          <p:attrName>style.visibility</p:attrName>
                                        </p:attrNameLst>
                                      </p:cBhvr>
                                      <p:to>
                                        <p:strVal val="visible"/>
                                      </p:to>
                                    </p:set>
                                    <p:anim calcmode="discrete" valueType="clr">
                                      <p:cBhvr override="childStyle">
                                        <p:cTn id="33" dur="80"/>
                                        <p:tgtEl>
                                          <p:spTgt spid="2560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25609">
                                            <p:txEl>
                                              <p:pRg st="3" end="3"/>
                                            </p:txEl>
                                          </p:spTgt>
                                        </p:tgtEl>
                                        <p:attrNameLst>
                                          <p:attrName>fillcolor</p:attrName>
                                        </p:attrNameLst>
                                      </p:cBhvr>
                                      <p:tavLst>
                                        <p:tav tm="0">
                                          <p:val>
                                            <p:clrVal>
                                              <a:schemeClr val="accent2"/>
                                            </p:clrVal>
                                          </p:val>
                                        </p:tav>
                                        <p:tav tm="50000">
                                          <p:val>
                                            <p:clrVal>
                                              <a:schemeClr val="hlink"/>
                                            </p:clrVal>
                                          </p:val>
                                        </p:tav>
                                      </p:tavLst>
                                    </p:anim>
                                    <p:set>
                                      <p:cBhvr>
                                        <p:cTn id="35" dur="80"/>
                                        <p:tgtEl>
                                          <p:spTgt spid="25609">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9" grpId="0" build="p" bldLvl="5"/>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56" name="Rectangle 36"/>
          <p:cNvSpPr>
            <a:spLocks noGrp="1" noChangeArrowheads="1"/>
          </p:cNvSpPr>
          <p:nvPr>
            <p:ph type="title" idx="4294967295"/>
          </p:nvPr>
        </p:nvSpPr>
        <p:spPr/>
        <p:txBody>
          <a:bodyPr/>
          <a:lstStyle/>
          <a:p>
            <a:pPr eaLnBrk="1" hangingPunct="1">
              <a:defRPr/>
            </a:pPr>
            <a:r>
              <a:rPr lang="en-US">
                <a:ea typeface="+mj-ea"/>
              </a:rPr>
              <a:t>Introduction</a:t>
            </a:r>
          </a:p>
        </p:txBody>
      </p:sp>
      <p:sp>
        <p:nvSpPr>
          <p:cNvPr id="5157" name="Rectangle 37"/>
          <p:cNvSpPr>
            <a:spLocks noGrp="1" noChangeArrowheads="1"/>
          </p:cNvSpPr>
          <p:nvPr>
            <p:ph type="body" idx="4294967295"/>
          </p:nvPr>
        </p:nvSpPr>
        <p:spPr/>
        <p:txBody>
          <a:bodyPr/>
          <a:lstStyle/>
          <a:p>
            <a:pPr eaLnBrk="1" hangingPunct="1">
              <a:lnSpc>
                <a:spcPct val="90000"/>
              </a:lnSpc>
            </a:pPr>
            <a:r>
              <a:rPr lang="en-US" smtClean="0">
                <a:ea typeface="ＭＳ Ｐゴシック" pitchFamily="34" charset="-128"/>
              </a:rPr>
              <a:t>ICS 211: Introduction to </a:t>
            </a:r>
            <a:br>
              <a:rPr lang="en-US" smtClean="0">
                <a:ea typeface="ＭＳ Ｐゴシック" pitchFamily="34" charset="-128"/>
              </a:rPr>
            </a:br>
            <a:r>
              <a:rPr lang="en-US" smtClean="0">
                <a:ea typeface="ＭＳ Ｐゴシック" pitchFamily="34" charset="-128"/>
              </a:rPr>
              <a:t>Computer Science II</a:t>
            </a:r>
          </a:p>
          <a:p>
            <a:pPr lvl="1" eaLnBrk="1" hangingPunct="1">
              <a:lnSpc>
                <a:spcPct val="90000"/>
              </a:lnSpc>
            </a:pPr>
            <a:r>
              <a:rPr lang="en-US" smtClean="0">
                <a:ea typeface="ＭＳ Ｐゴシック" pitchFamily="34" charset="-128"/>
              </a:rPr>
              <a:t>William Albritton, walbritt@hawaii.edu</a:t>
            </a:r>
          </a:p>
          <a:p>
            <a:pPr lvl="2" eaLnBrk="1" hangingPunct="1">
              <a:lnSpc>
                <a:spcPct val="90000"/>
              </a:lnSpc>
            </a:pPr>
            <a:r>
              <a:rPr lang="en-US" smtClean="0">
                <a:ea typeface="ＭＳ Ｐゴシック" pitchFamily="34" charset="-128"/>
              </a:rPr>
              <a:t>Leeward Community College</a:t>
            </a:r>
          </a:p>
          <a:p>
            <a:pPr lvl="2" eaLnBrk="1" hangingPunct="1">
              <a:lnSpc>
                <a:spcPct val="90000"/>
              </a:lnSpc>
            </a:pPr>
            <a:r>
              <a:rPr lang="en-US" smtClean="0">
                <a:ea typeface="ＭＳ Ｐゴシック" pitchFamily="34" charset="-128"/>
              </a:rPr>
              <a:t>Mathematics and Natural Sciences Division</a:t>
            </a:r>
          </a:p>
          <a:p>
            <a:pPr lvl="2" eaLnBrk="1" hangingPunct="1">
              <a:lnSpc>
                <a:spcPct val="90000"/>
              </a:lnSpc>
            </a:pPr>
            <a:r>
              <a:rPr lang="en-US" smtClean="0">
                <a:ea typeface="ＭＳ Ｐゴシック" pitchFamily="34" charset="-128"/>
              </a:rPr>
              <a:t>Information and Computer Sciences Department</a:t>
            </a:r>
          </a:p>
        </p:txBody>
      </p:sp>
      <p:grpSp>
        <p:nvGrpSpPr>
          <p:cNvPr id="2" name="Group 7"/>
          <p:cNvGrpSpPr>
            <a:grpSpLocks noChangeAspect="1"/>
          </p:cNvGrpSpPr>
          <p:nvPr/>
        </p:nvGrpSpPr>
        <p:grpSpPr bwMode="auto">
          <a:xfrm>
            <a:off x="6172200" y="1371600"/>
            <a:ext cx="1338263" cy="989013"/>
            <a:chOff x="2880" y="624"/>
            <a:chExt cx="2194" cy="2159"/>
          </a:xfrm>
        </p:grpSpPr>
        <p:sp>
          <p:nvSpPr>
            <p:cNvPr id="6149" name="AutoShape 6"/>
            <p:cNvSpPr>
              <a:spLocks noChangeAspect="1" noChangeArrowheads="1" noTextEdit="1"/>
            </p:cNvSpPr>
            <p:nvPr/>
          </p:nvSpPr>
          <p:spPr bwMode="auto">
            <a:xfrm>
              <a:off x="2880" y="624"/>
              <a:ext cx="2194" cy="2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50" name="Freeform 8"/>
            <p:cNvSpPr>
              <a:spLocks/>
            </p:cNvSpPr>
            <p:nvPr/>
          </p:nvSpPr>
          <p:spPr bwMode="auto">
            <a:xfrm>
              <a:off x="2929" y="707"/>
              <a:ext cx="2092" cy="1482"/>
            </a:xfrm>
            <a:custGeom>
              <a:avLst/>
              <a:gdLst>
                <a:gd name="T0" fmla="*/ 1 w 4183"/>
                <a:gd name="T1" fmla="*/ 0 h 2965"/>
                <a:gd name="T2" fmla="*/ 1 w 4183"/>
                <a:gd name="T3" fmla="*/ 0 h 2965"/>
                <a:gd name="T4" fmla="*/ 1 w 4183"/>
                <a:gd name="T5" fmla="*/ 0 h 2965"/>
                <a:gd name="T6" fmla="*/ 0 w 4183"/>
                <a:gd name="T7" fmla="*/ 0 h 2965"/>
                <a:gd name="T8" fmla="*/ 1 w 4183"/>
                <a:gd name="T9" fmla="*/ 0 h 2965"/>
                <a:gd name="T10" fmla="*/ 1 w 4183"/>
                <a:gd name="T11" fmla="*/ 0 h 2965"/>
                <a:gd name="T12" fmla="*/ 0 60000 65536"/>
                <a:gd name="T13" fmla="*/ 0 60000 65536"/>
                <a:gd name="T14" fmla="*/ 0 60000 65536"/>
                <a:gd name="T15" fmla="*/ 0 60000 65536"/>
                <a:gd name="T16" fmla="*/ 0 60000 65536"/>
                <a:gd name="T17" fmla="*/ 0 60000 65536"/>
                <a:gd name="T18" fmla="*/ 0 w 4183"/>
                <a:gd name="T19" fmla="*/ 0 h 2965"/>
                <a:gd name="T20" fmla="*/ 4183 w 4183"/>
                <a:gd name="T21" fmla="*/ 2965 h 2965"/>
              </a:gdLst>
              <a:ahLst/>
              <a:cxnLst>
                <a:cxn ang="T12">
                  <a:pos x="T0" y="T1"/>
                </a:cxn>
                <a:cxn ang="T13">
                  <a:pos x="T2" y="T3"/>
                </a:cxn>
                <a:cxn ang="T14">
                  <a:pos x="T4" y="T5"/>
                </a:cxn>
                <a:cxn ang="T15">
                  <a:pos x="T6" y="T7"/>
                </a:cxn>
                <a:cxn ang="T16">
                  <a:pos x="T8" y="T9"/>
                </a:cxn>
                <a:cxn ang="T17">
                  <a:pos x="T10" y="T11"/>
                </a:cxn>
              </a:cxnLst>
              <a:rect l="T18" t="T19" r="T20" b="T21"/>
              <a:pathLst>
                <a:path w="4183" h="2965">
                  <a:moveTo>
                    <a:pt x="28" y="8"/>
                  </a:moveTo>
                  <a:lnTo>
                    <a:pt x="4137" y="0"/>
                  </a:lnTo>
                  <a:lnTo>
                    <a:pt x="4183" y="2965"/>
                  </a:lnTo>
                  <a:lnTo>
                    <a:pt x="0" y="2892"/>
                  </a:lnTo>
                  <a:lnTo>
                    <a:pt x="28" y="8"/>
                  </a:lnTo>
                  <a:close/>
                </a:path>
              </a:pathLst>
            </a:custGeom>
            <a:solidFill>
              <a:srgbClr val="F2D9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1" name="Freeform 9"/>
            <p:cNvSpPr>
              <a:spLocks/>
            </p:cNvSpPr>
            <p:nvPr/>
          </p:nvSpPr>
          <p:spPr bwMode="auto">
            <a:xfrm>
              <a:off x="3584" y="1406"/>
              <a:ext cx="1441" cy="1307"/>
            </a:xfrm>
            <a:custGeom>
              <a:avLst/>
              <a:gdLst>
                <a:gd name="T0" fmla="*/ 1 w 2880"/>
                <a:gd name="T1" fmla="*/ 0 h 2612"/>
                <a:gd name="T2" fmla="*/ 1 w 2880"/>
                <a:gd name="T3" fmla="*/ 1 h 2612"/>
                <a:gd name="T4" fmla="*/ 1 w 2880"/>
                <a:gd name="T5" fmla="*/ 1 h 2612"/>
                <a:gd name="T6" fmla="*/ 1 w 2880"/>
                <a:gd name="T7" fmla="*/ 1 h 2612"/>
                <a:gd name="T8" fmla="*/ 1 w 2880"/>
                <a:gd name="T9" fmla="*/ 1 h 2612"/>
                <a:gd name="T10" fmla="*/ 1 w 2880"/>
                <a:gd name="T11" fmla="*/ 1 h 2612"/>
                <a:gd name="T12" fmla="*/ 0 w 2880"/>
                <a:gd name="T13" fmla="*/ 1 h 2612"/>
                <a:gd name="T14" fmla="*/ 1 w 2880"/>
                <a:gd name="T15" fmla="*/ 1 h 2612"/>
                <a:gd name="T16" fmla="*/ 1 w 2880"/>
                <a:gd name="T17" fmla="*/ 1 h 2612"/>
                <a:gd name="T18" fmla="*/ 1 w 2880"/>
                <a:gd name="T19" fmla="*/ 0 h 2612"/>
                <a:gd name="T20" fmla="*/ 1 w 2880"/>
                <a:gd name="T21" fmla="*/ 0 h 26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80"/>
                <a:gd name="T34" fmla="*/ 0 h 2612"/>
                <a:gd name="T35" fmla="*/ 2880 w 2880"/>
                <a:gd name="T36" fmla="*/ 2612 h 26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80" h="2612">
                  <a:moveTo>
                    <a:pt x="1276" y="0"/>
                  </a:moveTo>
                  <a:lnTo>
                    <a:pt x="1690" y="93"/>
                  </a:lnTo>
                  <a:lnTo>
                    <a:pt x="2209" y="494"/>
                  </a:lnTo>
                  <a:lnTo>
                    <a:pt x="2565" y="502"/>
                  </a:lnTo>
                  <a:lnTo>
                    <a:pt x="2835" y="713"/>
                  </a:lnTo>
                  <a:lnTo>
                    <a:pt x="2880" y="2612"/>
                  </a:lnTo>
                  <a:lnTo>
                    <a:pt x="0" y="2612"/>
                  </a:lnTo>
                  <a:lnTo>
                    <a:pt x="59" y="865"/>
                  </a:lnTo>
                  <a:lnTo>
                    <a:pt x="1110" y="28"/>
                  </a:lnTo>
                  <a:lnTo>
                    <a:pt x="1276" y="0"/>
                  </a:lnTo>
                  <a:close/>
                </a:path>
              </a:pathLst>
            </a:custGeom>
            <a:solidFill>
              <a:srgbClr val="D1CF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2" name="Freeform 10"/>
            <p:cNvSpPr>
              <a:spLocks/>
            </p:cNvSpPr>
            <p:nvPr/>
          </p:nvSpPr>
          <p:spPr bwMode="auto">
            <a:xfrm>
              <a:off x="2946" y="911"/>
              <a:ext cx="1861" cy="1438"/>
            </a:xfrm>
            <a:custGeom>
              <a:avLst/>
              <a:gdLst>
                <a:gd name="T0" fmla="*/ 0 w 3723"/>
                <a:gd name="T1" fmla="*/ 0 h 2877"/>
                <a:gd name="T2" fmla="*/ 0 w 3723"/>
                <a:gd name="T3" fmla="*/ 0 h 2877"/>
                <a:gd name="T4" fmla="*/ 0 w 3723"/>
                <a:gd name="T5" fmla="*/ 0 h 2877"/>
                <a:gd name="T6" fmla="*/ 0 w 3723"/>
                <a:gd name="T7" fmla="*/ 0 h 2877"/>
                <a:gd name="T8" fmla="*/ 0 w 3723"/>
                <a:gd name="T9" fmla="*/ 0 h 2877"/>
                <a:gd name="T10" fmla="*/ 0 w 3723"/>
                <a:gd name="T11" fmla="*/ 0 h 2877"/>
                <a:gd name="T12" fmla="*/ 0 w 3723"/>
                <a:gd name="T13" fmla="*/ 0 h 2877"/>
                <a:gd name="T14" fmla="*/ 0 w 3723"/>
                <a:gd name="T15" fmla="*/ 0 h 2877"/>
                <a:gd name="T16" fmla="*/ 0 w 3723"/>
                <a:gd name="T17" fmla="*/ 0 h 2877"/>
                <a:gd name="T18" fmla="*/ 0 w 3723"/>
                <a:gd name="T19" fmla="*/ 0 h 2877"/>
                <a:gd name="T20" fmla="*/ 0 w 3723"/>
                <a:gd name="T21" fmla="*/ 0 h 2877"/>
                <a:gd name="T22" fmla="*/ 0 w 3723"/>
                <a:gd name="T23" fmla="*/ 0 h 2877"/>
                <a:gd name="T24" fmla="*/ 0 w 3723"/>
                <a:gd name="T25" fmla="*/ 0 h 2877"/>
                <a:gd name="T26" fmla="*/ 0 w 3723"/>
                <a:gd name="T27" fmla="*/ 0 h 2877"/>
                <a:gd name="T28" fmla="*/ 0 w 3723"/>
                <a:gd name="T29" fmla="*/ 0 h 2877"/>
                <a:gd name="T30" fmla="*/ 0 w 3723"/>
                <a:gd name="T31" fmla="*/ 0 h 2877"/>
                <a:gd name="T32" fmla="*/ 0 w 3723"/>
                <a:gd name="T33" fmla="*/ 0 h 2877"/>
                <a:gd name="T34" fmla="*/ 0 w 3723"/>
                <a:gd name="T35" fmla="*/ 0 h 2877"/>
                <a:gd name="T36" fmla="*/ 0 w 3723"/>
                <a:gd name="T37" fmla="*/ 0 h 2877"/>
                <a:gd name="T38" fmla="*/ 0 w 3723"/>
                <a:gd name="T39" fmla="*/ 0 h 2877"/>
                <a:gd name="T40" fmla="*/ 0 w 3723"/>
                <a:gd name="T41" fmla="*/ 0 h 2877"/>
                <a:gd name="T42" fmla="*/ 0 w 3723"/>
                <a:gd name="T43" fmla="*/ 0 h 2877"/>
                <a:gd name="T44" fmla="*/ 0 w 3723"/>
                <a:gd name="T45" fmla="*/ 0 h 2877"/>
                <a:gd name="T46" fmla="*/ 0 w 3723"/>
                <a:gd name="T47" fmla="*/ 0 h 2877"/>
                <a:gd name="T48" fmla="*/ 0 w 3723"/>
                <a:gd name="T49" fmla="*/ 0 h 2877"/>
                <a:gd name="T50" fmla="*/ 0 w 3723"/>
                <a:gd name="T51" fmla="*/ 0 h 2877"/>
                <a:gd name="T52" fmla="*/ 0 w 3723"/>
                <a:gd name="T53" fmla="*/ 0 h 2877"/>
                <a:gd name="T54" fmla="*/ 0 w 3723"/>
                <a:gd name="T55" fmla="*/ 0 h 2877"/>
                <a:gd name="T56" fmla="*/ 0 w 3723"/>
                <a:gd name="T57" fmla="*/ 0 h 2877"/>
                <a:gd name="T58" fmla="*/ 0 w 3723"/>
                <a:gd name="T59" fmla="*/ 0 h 2877"/>
                <a:gd name="T60" fmla="*/ 0 w 3723"/>
                <a:gd name="T61" fmla="*/ 0 h 2877"/>
                <a:gd name="T62" fmla="*/ 0 w 3723"/>
                <a:gd name="T63" fmla="*/ 0 h 2877"/>
                <a:gd name="T64" fmla="*/ 0 w 3723"/>
                <a:gd name="T65" fmla="*/ 0 h 2877"/>
                <a:gd name="T66" fmla="*/ 0 w 3723"/>
                <a:gd name="T67" fmla="*/ 0 h 2877"/>
                <a:gd name="T68" fmla="*/ 0 w 3723"/>
                <a:gd name="T69" fmla="*/ 0 h 2877"/>
                <a:gd name="T70" fmla="*/ 0 w 3723"/>
                <a:gd name="T71" fmla="*/ 0 h 2877"/>
                <a:gd name="T72" fmla="*/ 0 w 3723"/>
                <a:gd name="T73" fmla="*/ 0 h 2877"/>
                <a:gd name="T74" fmla="*/ 0 w 3723"/>
                <a:gd name="T75" fmla="*/ 0 h 2877"/>
                <a:gd name="T76" fmla="*/ 0 w 3723"/>
                <a:gd name="T77" fmla="*/ 0 h 2877"/>
                <a:gd name="T78" fmla="*/ 0 w 3723"/>
                <a:gd name="T79" fmla="*/ 0 h 2877"/>
                <a:gd name="T80" fmla="*/ 0 w 3723"/>
                <a:gd name="T81" fmla="*/ 0 h 2877"/>
                <a:gd name="T82" fmla="*/ 0 w 3723"/>
                <a:gd name="T83" fmla="*/ 0 h 2877"/>
                <a:gd name="T84" fmla="*/ 0 w 3723"/>
                <a:gd name="T85" fmla="*/ 0 h 2877"/>
                <a:gd name="T86" fmla="*/ 0 w 3723"/>
                <a:gd name="T87" fmla="*/ 0 h 2877"/>
                <a:gd name="T88" fmla="*/ 0 w 3723"/>
                <a:gd name="T89" fmla="*/ 0 h 2877"/>
                <a:gd name="T90" fmla="*/ 0 w 3723"/>
                <a:gd name="T91" fmla="*/ 0 h 2877"/>
                <a:gd name="T92" fmla="*/ 0 w 3723"/>
                <a:gd name="T93" fmla="*/ 0 h 2877"/>
                <a:gd name="T94" fmla="*/ 0 w 3723"/>
                <a:gd name="T95" fmla="*/ 0 h 2877"/>
                <a:gd name="T96" fmla="*/ 0 w 3723"/>
                <a:gd name="T97" fmla="*/ 0 h 2877"/>
                <a:gd name="T98" fmla="*/ 0 w 3723"/>
                <a:gd name="T99" fmla="*/ 0 h 2877"/>
                <a:gd name="T100" fmla="*/ 0 w 3723"/>
                <a:gd name="T101" fmla="*/ 0 h 2877"/>
                <a:gd name="T102" fmla="*/ 0 w 3723"/>
                <a:gd name="T103" fmla="*/ 0 h 2877"/>
                <a:gd name="T104" fmla="*/ 0 w 3723"/>
                <a:gd name="T105" fmla="*/ 0 h 2877"/>
                <a:gd name="T106" fmla="*/ 0 w 3723"/>
                <a:gd name="T107" fmla="*/ 0 h 2877"/>
                <a:gd name="T108" fmla="*/ 0 w 3723"/>
                <a:gd name="T109" fmla="*/ 0 h 2877"/>
                <a:gd name="T110" fmla="*/ 0 w 3723"/>
                <a:gd name="T111" fmla="*/ 0 h 2877"/>
                <a:gd name="T112" fmla="*/ 0 w 3723"/>
                <a:gd name="T113" fmla="*/ 0 h 2877"/>
                <a:gd name="T114" fmla="*/ 0 w 3723"/>
                <a:gd name="T115" fmla="*/ 0 h 2877"/>
                <a:gd name="T116" fmla="*/ 0 w 3723"/>
                <a:gd name="T117" fmla="*/ 0 h 2877"/>
                <a:gd name="T118" fmla="*/ 0 w 3723"/>
                <a:gd name="T119" fmla="*/ 0 h 2877"/>
                <a:gd name="T120" fmla="*/ 0 w 3723"/>
                <a:gd name="T121" fmla="*/ 0 h 2877"/>
                <a:gd name="T122" fmla="*/ 0 w 3723"/>
                <a:gd name="T123" fmla="*/ 0 h 287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723"/>
                <a:gd name="T187" fmla="*/ 0 h 2877"/>
                <a:gd name="T188" fmla="*/ 3723 w 3723"/>
                <a:gd name="T189" fmla="*/ 2877 h 287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723" h="2877">
                  <a:moveTo>
                    <a:pt x="1778" y="2084"/>
                  </a:moveTo>
                  <a:lnTo>
                    <a:pt x="1835" y="2280"/>
                  </a:lnTo>
                  <a:lnTo>
                    <a:pt x="2017" y="2134"/>
                  </a:lnTo>
                  <a:lnTo>
                    <a:pt x="2067" y="2259"/>
                  </a:lnTo>
                  <a:lnTo>
                    <a:pt x="2177" y="2259"/>
                  </a:lnTo>
                  <a:lnTo>
                    <a:pt x="2133" y="2449"/>
                  </a:lnTo>
                  <a:lnTo>
                    <a:pt x="2316" y="2470"/>
                  </a:lnTo>
                  <a:lnTo>
                    <a:pt x="2381" y="2390"/>
                  </a:lnTo>
                  <a:lnTo>
                    <a:pt x="2426" y="2411"/>
                  </a:lnTo>
                  <a:lnTo>
                    <a:pt x="2439" y="2529"/>
                  </a:lnTo>
                  <a:lnTo>
                    <a:pt x="2578" y="2537"/>
                  </a:lnTo>
                  <a:lnTo>
                    <a:pt x="2612" y="2411"/>
                  </a:lnTo>
                  <a:lnTo>
                    <a:pt x="2768" y="2419"/>
                  </a:lnTo>
                  <a:lnTo>
                    <a:pt x="2833" y="2483"/>
                  </a:lnTo>
                  <a:lnTo>
                    <a:pt x="2934" y="2483"/>
                  </a:lnTo>
                  <a:lnTo>
                    <a:pt x="2875" y="2588"/>
                  </a:lnTo>
                  <a:lnTo>
                    <a:pt x="2905" y="2732"/>
                  </a:lnTo>
                  <a:lnTo>
                    <a:pt x="2985" y="2694"/>
                  </a:lnTo>
                  <a:lnTo>
                    <a:pt x="3023" y="2839"/>
                  </a:lnTo>
                  <a:lnTo>
                    <a:pt x="3219" y="2812"/>
                  </a:lnTo>
                  <a:lnTo>
                    <a:pt x="3386" y="2877"/>
                  </a:lnTo>
                  <a:lnTo>
                    <a:pt x="3466" y="2727"/>
                  </a:lnTo>
                  <a:lnTo>
                    <a:pt x="3453" y="2580"/>
                  </a:lnTo>
                  <a:lnTo>
                    <a:pt x="3597" y="2571"/>
                  </a:lnTo>
                  <a:lnTo>
                    <a:pt x="3635" y="2383"/>
                  </a:lnTo>
                  <a:lnTo>
                    <a:pt x="3533" y="2221"/>
                  </a:lnTo>
                  <a:lnTo>
                    <a:pt x="3373" y="2215"/>
                  </a:lnTo>
                  <a:lnTo>
                    <a:pt x="3415" y="2122"/>
                  </a:lnTo>
                  <a:lnTo>
                    <a:pt x="3394" y="2031"/>
                  </a:lnTo>
                  <a:lnTo>
                    <a:pt x="3453" y="1930"/>
                  </a:lnTo>
                  <a:lnTo>
                    <a:pt x="3618" y="2018"/>
                  </a:lnTo>
                  <a:lnTo>
                    <a:pt x="3723" y="1900"/>
                  </a:lnTo>
                  <a:lnTo>
                    <a:pt x="3590" y="1772"/>
                  </a:lnTo>
                  <a:lnTo>
                    <a:pt x="3635" y="1641"/>
                  </a:lnTo>
                  <a:lnTo>
                    <a:pt x="3466" y="1557"/>
                  </a:lnTo>
                  <a:lnTo>
                    <a:pt x="3249" y="1641"/>
                  </a:lnTo>
                  <a:lnTo>
                    <a:pt x="3162" y="1557"/>
                  </a:lnTo>
                  <a:lnTo>
                    <a:pt x="3343" y="1544"/>
                  </a:lnTo>
                  <a:lnTo>
                    <a:pt x="3386" y="1472"/>
                  </a:lnTo>
                  <a:lnTo>
                    <a:pt x="3234" y="1333"/>
                  </a:lnTo>
                  <a:lnTo>
                    <a:pt x="3131" y="1348"/>
                  </a:lnTo>
                  <a:lnTo>
                    <a:pt x="3078" y="1274"/>
                  </a:lnTo>
                  <a:lnTo>
                    <a:pt x="2848" y="1189"/>
                  </a:lnTo>
                  <a:lnTo>
                    <a:pt x="2658" y="1261"/>
                  </a:lnTo>
                  <a:lnTo>
                    <a:pt x="2557" y="1223"/>
                  </a:lnTo>
                  <a:lnTo>
                    <a:pt x="2723" y="1181"/>
                  </a:lnTo>
                  <a:lnTo>
                    <a:pt x="2782" y="1124"/>
                  </a:lnTo>
                  <a:lnTo>
                    <a:pt x="2658" y="926"/>
                  </a:lnTo>
                  <a:lnTo>
                    <a:pt x="2474" y="875"/>
                  </a:lnTo>
                  <a:lnTo>
                    <a:pt x="2645" y="852"/>
                  </a:lnTo>
                  <a:lnTo>
                    <a:pt x="2645" y="677"/>
                  </a:lnTo>
                  <a:lnTo>
                    <a:pt x="2468" y="474"/>
                  </a:lnTo>
                  <a:lnTo>
                    <a:pt x="2228" y="466"/>
                  </a:lnTo>
                  <a:lnTo>
                    <a:pt x="1974" y="234"/>
                  </a:lnTo>
                  <a:lnTo>
                    <a:pt x="1652" y="194"/>
                  </a:lnTo>
                  <a:lnTo>
                    <a:pt x="1464" y="14"/>
                  </a:lnTo>
                  <a:lnTo>
                    <a:pt x="915" y="0"/>
                  </a:lnTo>
                  <a:lnTo>
                    <a:pt x="639" y="90"/>
                  </a:lnTo>
                  <a:lnTo>
                    <a:pt x="377" y="72"/>
                  </a:lnTo>
                  <a:lnTo>
                    <a:pt x="0" y="306"/>
                  </a:lnTo>
                  <a:lnTo>
                    <a:pt x="1778" y="2084"/>
                  </a:lnTo>
                  <a:close/>
                </a:path>
              </a:pathLst>
            </a:custGeom>
            <a:solidFill>
              <a:srgbClr val="5C5C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3" name="Freeform 11"/>
            <p:cNvSpPr>
              <a:spLocks/>
            </p:cNvSpPr>
            <p:nvPr/>
          </p:nvSpPr>
          <p:spPr bwMode="auto">
            <a:xfrm>
              <a:off x="2947" y="1188"/>
              <a:ext cx="1061" cy="1533"/>
            </a:xfrm>
            <a:custGeom>
              <a:avLst/>
              <a:gdLst>
                <a:gd name="T0" fmla="*/ 1 w 2122"/>
                <a:gd name="T1" fmla="*/ 1 h 3066"/>
                <a:gd name="T2" fmla="*/ 1 w 2122"/>
                <a:gd name="T3" fmla="*/ 1 h 3066"/>
                <a:gd name="T4" fmla="*/ 1 w 2122"/>
                <a:gd name="T5" fmla="*/ 1 h 3066"/>
                <a:gd name="T6" fmla="*/ 1 w 2122"/>
                <a:gd name="T7" fmla="*/ 1 h 3066"/>
                <a:gd name="T8" fmla="*/ 1 w 2122"/>
                <a:gd name="T9" fmla="*/ 1 h 3066"/>
                <a:gd name="T10" fmla="*/ 1 w 2122"/>
                <a:gd name="T11" fmla="*/ 1 h 3066"/>
                <a:gd name="T12" fmla="*/ 0 w 2122"/>
                <a:gd name="T13" fmla="*/ 1 h 3066"/>
                <a:gd name="T14" fmla="*/ 1 w 2122"/>
                <a:gd name="T15" fmla="*/ 0 h 3066"/>
                <a:gd name="T16" fmla="*/ 1 w 2122"/>
                <a:gd name="T17" fmla="*/ 1 h 3066"/>
                <a:gd name="T18" fmla="*/ 1 w 2122"/>
                <a:gd name="T19" fmla="*/ 1 h 3066"/>
                <a:gd name="T20" fmla="*/ 1 w 2122"/>
                <a:gd name="T21" fmla="*/ 1 h 30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22"/>
                <a:gd name="T34" fmla="*/ 0 h 3066"/>
                <a:gd name="T35" fmla="*/ 2122 w 2122"/>
                <a:gd name="T36" fmla="*/ 3066 h 30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22" h="3066">
                  <a:moveTo>
                    <a:pt x="1939" y="1443"/>
                  </a:moveTo>
                  <a:lnTo>
                    <a:pt x="1576" y="1661"/>
                  </a:lnTo>
                  <a:lnTo>
                    <a:pt x="1405" y="2127"/>
                  </a:lnTo>
                  <a:lnTo>
                    <a:pt x="1392" y="2555"/>
                  </a:lnTo>
                  <a:lnTo>
                    <a:pt x="1538" y="3066"/>
                  </a:lnTo>
                  <a:lnTo>
                    <a:pt x="6" y="3066"/>
                  </a:lnTo>
                  <a:lnTo>
                    <a:pt x="0" y="378"/>
                  </a:lnTo>
                  <a:lnTo>
                    <a:pt x="1354" y="0"/>
                  </a:lnTo>
                  <a:lnTo>
                    <a:pt x="2122" y="859"/>
                  </a:lnTo>
                  <a:lnTo>
                    <a:pt x="1939" y="1443"/>
                  </a:lnTo>
                  <a:close/>
                </a:path>
              </a:pathLst>
            </a:custGeom>
            <a:solidFill>
              <a:srgbClr val="00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4" name="Freeform 12"/>
            <p:cNvSpPr>
              <a:spLocks/>
            </p:cNvSpPr>
            <p:nvPr/>
          </p:nvSpPr>
          <p:spPr bwMode="auto">
            <a:xfrm>
              <a:off x="3341" y="1631"/>
              <a:ext cx="467" cy="1082"/>
            </a:xfrm>
            <a:custGeom>
              <a:avLst/>
              <a:gdLst>
                <a:gd name="T0" fmla="*/ 1 w 934"/>
                <a:gd name="T1" fmla="*/ 1 h 2163"/>
                <a:gd name="T2" fmla="*/ 1 w 934"/>
                <a:gd name="T3" fmla="*/ 1 h 2163"/>
                <a:gd name="T4" fmla="*/ 1 w 934"/>
                <a:gd name="T5" fmla="*/ 1 h 2163"/>
                <a:gd name="T6" fmla="*/ 1 w 934"/>
                <a:gd name="T7" fmla="*/ 1 h 2163"/>
                <a:gd name="T8" fmla="*/ 1 w 934"/>
                <a:gd name="T9" fmla="*/ 1 h 2163"/>
                <a:gd name="T10" fmla="*/ 1 w 934"/>
                <a:gd name="T11" fmla="*/ 1 h 2163"/>
                <a:gd name="T12" fmla="*/ 1 w 934"/>
                <a:gd name="T13" fmla="*/ 1 h 2163"/>
                <a:gd name="T14" fmla="*/ 1 w 934"/>
                <a:gd name="T15" fmla="*/ 1 h 2163"/>
                <a:gd name="T16" fmla="*/ 0 w 934"/>
                <a:gd name="T17" fmla="*/ 1 h 2163"/>
                <a:gd name="T18" fmla="*/ 1 w 934"/>
                <a:gd name="T19" fmla="*/ 1 h 2163"/>
                <a:gd name="T20" fmla="*/ 1 w 934"/>
                <a:gd name="T21" fmla="*/ 1 h 2163"/>
                <a:gd name="T22" fmla="*/ 1 w 934"/>
                <a:gd name="T23" fmla="*/ 0 h 2163"/>
                <a:gd name="T24" fmla="*/ 1 w 934"/>
                <a:gd name="T25" fmla="*/ 1 h 2163"/>
                <a:gd name="T26" fmla="*/ 1 w 934"/>
                <a:gd name="T27" fmla="*/ 1 h 21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34"/>
                <a:gd name="T43" fmla="*/ 0 h 2163"/>
                <a:gd name="T44" fmla="*/ 934 w 934"/>
                <a:gd name="T45" fmla="*/ 2163 h 216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34" h="2163">
                  <a:moveTo>
                    <a:pt x="934" y="192"/>
                  </a:moveTo>
                  <a:lnTo>
                    <a:pt x="540" y="256"/>
                  </a:lnTo>
                  <a:lnTo>
                    <a:pt x="224" y="671"/>
                  </a:lnTo>
                  <a:lnTo>
                    <a:pt x="185" y="1131"/>
                  </a:lnTo>
                  <a:lnTo>
                    <a:pt x="297" y="1756"/>
                  </a:lnTo>
                  <a:lnTo>
                    <a:pt x="481" y="2137"/>
                  </a:lnTo>
                  <a:lnTo>
                    <a:pt x="289" y="2163"/>
                  </a:lnTo>
                  <a:lnTo>
                    <a:pt x="59" y="1701"/>
                  </a:lnTo>
                  <a:lnTo>
                    <a:pt x="0" y="1247"/>
                  </a:lnTo>
                  <a:lnTo>
                    <a:pt x="34" y="629"/>
                  </a:lnTo>
                  <a:lnTo>
                    <a:pt x="407" y="117"/>
                  </a:lnTo>
                  <a:lnTo>
                    <a:pt x="916" y="0"/>
                  </a:lnTo>
                  <a:lnTo>
                    <a:pt x="934" y="192"/>
                  </a:lnTo>
                  <a:close/>
                </a:path>
              </a:pathLst>
            </a:custGeom>
            <a:solidFill>
              <a:srgbClr val="006E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5" name="Freeform 13"/>
            <p:cNvSpPr>
              <a:spLocks/>
            </p:cNvSpPr>
            <p:nvPr/>
          </p:nvSpPr>
          <p:spPr bwMode="auto">
            <a:xfrm>
              <a:off x="3162" y="1482"/>
              <a:ext cx="561" cy="1227"/>
            </a:xfrm>
            <a:custGeom>
              <a:avLst/>
              <a:gdLst>
                <a:gd name="T0" fmla="*/ 1 w 1121"/>
                <a:gd name="T1" fmla="*/ 1 h 2453"/>
                <a:gd name="T2" fmla="*/ 1 w 1121"/>
                <a:gd name="T3" fmla="*/ 1 h 2453"/>
                <a:gd name="T4" fmla="*/ 1 w 1121"/>
                <a:gd name="T5" fmla="*/ 1 h 2453"/>
                <a:gd name="T6" fmla="*/ 1 w 1121"/>
                <a:gd name="T7" fmla="*/ 1 h 2453"/>
                <a:gd name="T8" fmla="*/ 1 w 1121"/>
                <a:gd name="T9" fmla="*/ 1 h 2453"/>
                <a:gd name="T10" fmla="*/ 1 w 1121"/>
                <a:gd name="T11" fmla="*/ 1 h 2453"/>
                <a:gd name="T12" fmla="*/ 1 w 1121"/>
                <a:gd name="T13" fmla="*/ 1 h 2453"/>
                <a:gd name="T14" fmla="*/ 1 w 1121"/>
                <a:gd name="T15" fmla="*/ 1 h 2453"/>
                <a:gd name="T16" fmla="*/ 0 w 1121"/>
                <a:gd name="T17" fmla="*/ 1 h 2453"/>
                <a:gd name="T18" fmla="*/ 1 w 1121"/>
                <a:gd name="T19" fmla="*/ 1 h 2453"/>
                <a:gd name="T20" fmla="*/ 1 w 1121"/>
                <a:gd name="T21" fmla="*/ 1 h 2453"/>
                <a:gd name="T22" fmla="*/ 1 w 1121"/>
                <a:gd name="T23" fmla="*/ 1 h 2453"/>
                <a:gd name="T24" fmla="*/ 1 w 1121"/>
                <a:gd name="T25" fmla="*/ 1 h 2453"/>
                <a:gd name="T26" fmla="*/ 1 w 1121"/>
                <a:gd name="T27" fmla="*/ 0 h 2453"/>
                <a:gd name="T28" fmla="*/ 1 w 1121"/>
                <a:gd name="T29" fmla="*/ 1 h 2453"/>
                <a:gd name="T30" fmla="*/ 1 w 1121"/>
                <a:gd name="T31" fmla="*/ 1 h 24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21"/>
                <a:gd name="T49" fmla="*/ 0 h 2453"/>
                <a:gd name="T50" fmla="*/ 1121 w 1121"/>
                <a:gd name="T51" fmla="*/ 2453 h 24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21" h="2453">
                  <a:moveTo>
                    <a:pt x="1121" y="146"/>
                  </a:moveTo>
                  <a:lnTo>
                    <a:pt x="734" y="160"/>
                  </a:lnTo>
                  <a:lnTo>
                    <a:pt x="542" y="270"/>
                  </a:lnTo>
                  <a:lnTo>
                    <a:pt x="213" y="842"/>
                  </a:lnTo>
                  <a:lnTo>
                    <a:pt x="154" y="1375"/>
                  </a:lnTo>
                  <a:lnTo>
                    <a:pt x="173" y="1793"/>
                  </a:lnTo>
                  <a:lnTo>
                    <a:pt x="357" y="2413"/>
                  </a:lnTo>
                  <a:lnTo>
                    <a:pt x="213" y="2453"/>
                  </a:lnTo>
                  <a:lnTo>
                    <a:pt x="0" y="1801"/>
                  </a:lnTo>
                  <a:lnTo>
                    <a:pt x="15" y="1245"/>
                  </a:lnTo>
                  <a:lnTo>
                    <a:pt x="62" y="787"/>
                  </a:lnTo>
                  <a:lnTo>
                    <a:pt x="445" y="139"/>
                  </a:lnTo>
                  <a:lnTo>
                    <a:pt x="715" y="13"/>
                  </a:lnTo>
                  <a:lnTo>
                    <a:pt x="1114" y="0"/>
                  </a:lnTo>
                  <a:lnTo>
                    <a:pt x="1121" y="146"/>
                  </a:lnTo>
                  <a:close/>
                </a:path>
              </a:pathLst>
            </a:custGeom>
            <a:solidFill>
              <a:srgbClr val="006E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6" name="Freeform 14"/>
            <p:cNvSpPr>
              <a:spLocks/>
            </p:cNvSpPr>
            <p:nvPr/>
          </p:nvSpPr>
          <p:spPr bwMode="auto">
            <a:xfrm>
              <a:off x="2984" y="1486"/>
              <a:ext cx="295" cy="1246"/>
            </a:xfrm>
            <a:custGeom>
              <a:avLst/>
              <a:gdLst>
                <a:gd name="T0" fmla="*/ 0 w 592"/>
                <a:gd name="T1" fmla="*/ 1 h 2490"/>
                <a:gd name="T2" fmla="*/ 0 w 592"/>
                <a:gd name="T3" fmla="*/ 1 h 2490"/>
                <a:gd name="T4" fmla="*/ 0 w 592"/>
                <a:gd name="T5" fmla="*/ 1 h 2490"/>
                <a:gd name="T6" fmla="*/ 0 w 592"/>
                <a:gd name="T7" fmla="*/ 1 h 2490"/>
                <a:gd name="T8" fmla="*/ 0 w 592"/>
                <a:gd name="T9" fmla="*/ 1 h 2490"/>
                <a:gd name="T10" fmla="*/ 0 w 592"/>
                <a:gd name="T11" fmla="*/ 1 h 2490"/>
                <a:gd name="T12" fmla="*/ 0 w 592"/>
                <a:gd name="T13" fmla="*/ 1 h 2490"/>
                <a:gd name="T14" fmla="*/ 0 w 592"/>
                <a:gd name="T15" fmla="*/ 1 h 2490"/>
                <a:gd name="T16" fmla="*/ 0 w 592"/>
                <a:gd name="T17" fmla="*/ 1 h 2490"/>
                <a:gd name="T18" fmla="*/ 0 w 592"/>
                <a:gd name="T19" fmla="*/ 1 h 2490"/>
                <a:gd name="T20" fmla="*/ 0 w 592"/>
                <a:gd name="T21" fmla="*/ 1 h 2490"/>
                <a:gd name="T22" fmla="*/ 0 w 592"/>
                <a:gd name="T23" fmla="*/ 1 h 2490"/>
                <a:gd name="T24" fmla="*/ 0 w 592"/>
                <a:gd name="T25" fmla="*/ 0 h 2490"/>
                <a:gd name="T26" fmla="*/ 0 w 592"/>
                <a:gd name="T27" fmla="*/ 1 h 2490"/>
                <a:gd name="T28" fmla="*/ 0 w 592"/>
                <a:gd name="T29" fmla="*/ 1 h 24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2"/>
                <a:gd name="T46" fmla="*/ 0 h 2490"/>
                <a:gd name="T47" fmla="*/ 592 w 592"/>
                <a:gd name="T48" fmla="*/ 2490 h 249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2" h="2490">
                  <a:moveTo>
                    <a:pt x="584" y="159"/>
                  </a:moveTo>
                  <a:lnTo>
                    <a:pt x="327" y="414"/>
                  </a:lnTo>
                  <a:lnTo>
                    <a:pt x="198" y="697"/>
                  </a:lnTo>
                  <a:lnTo>
                    <a:pt x="137" y="1137"/>
                  </a:lnTo>
                  <a:lnTo>
                    <a:pt x="169" y="1741"/>
                  </a:lnTo>
                  <a:lnTo>
                    <a:pt x="211" y="2148"/>
                  </a:lnTo>
                  <a:lnTo>
                    <a:pt x="394" y="2426"/>
                  </a:lnTo>
                  <a:lnTo>
                    <a:pt x="255" y="2490"/>
                  </a:lnTo>
                  <a:lnTo>
                    <a:pt x="59" y="2194"/>
                  </a:lnTo>
                  <a:lnTo>
                    <a:pt x="0" y="1156"/>
                  </a:lnTo>
                  <a:lnTo>
                    <a:pt x="52" y="676"/>
                  </a:lnTo>
                  <a:lnTo>
                    <a:pt x="211" y="327"/>
                  </a:lnTo>
                  <a:lnTo>
                    <a:pt x="592" y="0"/>
                  </a:lnTo>
                  <a:lnTo>
                    <a:pt x="584" y="159"/>
                  </a:lnTo>
                  <a:close/>
                </a:path>
              </a:pathLst>
            </a:custGeom>
            <a:solidFill>
              <a:srgbClr val="006E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7" name="Freeform 15"/>
            <p:cNvSpPr>
              <a:spLocks/>
            </p:cNvSpPr>
            <p:nvPr/>
          </p:nvSpPr>
          <p:spPr bwMode="auto">
            <a:xfrm>
              <a:off x="2946" y="1958"/>
              <a:ext cx="407" cy="446"/>
            </a:xfrm>
            <a:custGeom>
              <a:avLst/>
              <a:gdLst>
                <a:gd name="T0" fmla="*/ 0 w 816"/>
                <a:gd name="T1" fmla="*/ 1 h 891"/>
                <a:gd name="T2" fmla="*/ 0 w 816"/>
                <a:gd name="T3" fmla="*/ 1 h 891"/>
                <a:gd name="T4" fmla="*/ 0 w 816"/>
                <a:gd name="T5" fmla="*/ 1 h 891"/>
                <a:gd name="T6" fmla="*/ 0 w 816"/>
                <a:gd name="T7" fmla="*/ 1 h 891"/>
                <a:gd name="T8" fmla="*/ 0 w 816"/>
                <a:gd name="T9" fmla="*/ 1 h 891"/>
                <a:gd name="T10" fmla="*/ 0 w 816"/>
                <a:gd name="T11" fmla="*/ 1 h 891"/>
                <a:gd name="T12" fmla="*/ 0 w 816"/>
                <a:gd name="T13" fmla="*/ 1 h 891"/>
                <a:gd name="T14" fmla="*/ 0 w 816"/>
                <a:gd name="T15" fmla="*/ 1 h 891"/>
                <a:gd name="T16" fmla="*/ 0 w 816"/>
                <a:gd name="T17" fmla="*/ 1 h 891"/>
                <a:gd name="T18" fmla="*/ 0 w 816"/>
                <a:gd name="T19" fmla="*/ 1 h 891"/>
                <a:gd name="T20" fmla="*/ 0 w 816"/>
                <a:gd name="T21" fmla="*/ 1 h 891"/>
                <a:gd name="T22" fmla="*/ 0 w 816"/>
                <a:gd name="T23" fmla="*/ 1 h 891"/>
                <a:gd name="T24" fmla="*/ 0 w 816"/>
                <a:gd name="T25" fmla="*/ 1 h 891"/>
                <a:gd name="T26" fmla="*/ 0 w 816"/>
                <a:gd name="T27" fmla="*/ 1 h 891"/>
                <a:gd name="T28" fmla="*/ 0 w 816"/>
                <a:gd name="T29" fmla="*/ 1 h 891"/>
                <a:gd name="T30" fmla="*/ 0 w 816"/>
                <a:gd name="T31" fmla="*/ 1 h 891"/>
                <a:gd name="T32" fmla="*/ 0 w 816"/>
                <a:gd name="T33" fmla="*/ 1 h 891"/>
                <a:gd name="T34" fmla="*/ 0 w 816"/>
                <a:gd name="T35" fmla="*/ 1 h 891"/>
                <a:gd name="T36" fmla="*/ 0 w 816"/>
                <a:gd name="T37" fmla="*/ 1 h 891"/>
                <a:gd name="T38" fmla="*/ 0 w 816"/>
                <a:gd name="T39" fmla="*/ 1 h 891"/>
                <a:gd name="T40" fmla="*/ 0 w 816"/>
                <a:gd name="T41" fmla="*/ 1 h 891"/>
                <a:gd name="T42" fmla="*/ 0 w 816"/>
                <a:gd name="T43" fmla="*/ 1 h 891"/>
                <a:gd name="T44" fmla="*/ 0 w 816"/>
                <a:gd name="T45" fmla="*/ 1 h 891"/>
                <a:gd name="T46" fmla="*/ 0 w 816"/>
                <a:gd name="T47" fmla="*/ 0 h 891"/>
                <a:gd name="T48" fmla="*/ 0 w 816"/>
                <a:gd name="T49" fmla="*/ 1 h 891"/>
                <a:gd name="T50" fmla="*/ 0 w 816"/>
                <a:gd name="T51" fmla="*/ 1 h 89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16"/>
                <a:gd name="T79" fmla="*/ 0 h 891"/>
                <a:gd name="T80" fmla="*/ 816 w 816"/>
                <a:gd name="T81" fmla="*/ 891 h 89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16" h="891">
                  <a:moveTo>
                    <a:pt x="418" y="89"/>
                  </a:moveTo>
                  <a:lnTo>
                    <a:pt x="479" y="427"/>
                  </a:lnTo>
                  <a:lnTo>
                    <a:pt x="778" y="424"/>
                  </a:lnTo>
                  <a:lnTo>
                    <a:pt x="816" y="633"/>
                  </a:lnTo>
                  <a:lnTo>
                    <a:pt x="783" y="646"/>
                  </a:lnTo>
                  <a:lnTo>
                    <a:pt x="751" y="661"/>
                  </a:lnTo>
                  <a:lnTo>
                    <a:pt x="719" y="677"/>
                  </a:lnTo>
                  <a:lnTo>
                    <a:pt x="688" y="692"/>
                  </a:lnTo>
                  <a:lnTo>
                    <a:pt x="656" y="709"/>
                  </a:lnTo>
                  <a:lnTo>
                    <a:pt x="626" y="724"/>
                  </a:lnTo>
                  <a:lnTo>
                    <a:pt x="591" y="739"/>
                  </a:lnTo>
                  <a:lnTo>
                    <a:pt x="561" y="758"/>
                  </a:lnTo>
                  <a:lnTo>
                    <a:pt x="527" y="773"/>
                  </a:lnTo>
                  <a:lnTo>
                    <a:pt x="496" y="791"/>
                  </a:lnTo>
                  <a:lnTo>
                    <a:pt x="462" y="808"/>
                  </a:lnTo>
                  <a:lnTo>
                    <a:pt x="432" y="825"/>
                  </a:lnTo>
                  <a:lnTo>
                    <a:pt x="398" y="840"/>
                  </a:lnTo>
                  <a:lnTo>
                    <a:pt x="367" y="857"/>
                  </a:lnTo>
                  <a:lnTo>
                    <a:pt x="335" y="874"/>
                  </a:lnTo>
                  <a:lnTo>
                    <a:pt x="304" y="891"/>
                  </a:lnTo>
                  <a:lnTo>
                    <a:pt x="187" y="798"/>
                  </a:lnTo>
                  <a:lnTo>
                    <a:pt x="34" y="777"/>
                  </a:lnTo>
                  <a:lnTo>
                    <a:pt x="0" y="108"/>
                  </a:lnTo>
                  <a:lnTo>
                    <a:pt x="323" y="0"/>
                  </a:lnTo>
                  <a:lnTo>
                    <a:pt x="418" y="89"/>
                  </a:lnTo>
                  <a:close/>
                </a:path>
              </a:pathLst>
            </a:custGeom>
            <a:solidFill>
              <a:srgbClr val="66BA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8" name="Freeform 16"/>
            <p:cNvSpPr>
              <a:spLocks/>
            </p:cNvSpPr>
            <p:nvPr/>
          </p:nvSpPr>
          <p:spPr bwMode="auto">
            <a:xfrm>
              <a:off x="3526" y="1785"/>
              <a:ext cx="384" cy="798"/>
            </a:xfrm>
            <a:custGeom>
              <a:avLst/>
              <a:gdLst>
                <a:gd name="T0" fmla="*/ 1 w 766"/>
                <a:gd name="T1" fmla="*/ 0 h 1597"/>
                <a:gd name="T2" fmla="*/ 1 w 766"/>
                <a:gd name="T3" fmla="*/ 0 h 1597"/>
                <a:gd name="T4" fmla="*/ 1 w 766"/>
                <a:gd name="T5" fmla="*/ 0 h 1597"/>
                <a:gd name="T6" fmla="*/ 0 w 766"/>
                <a:gd name="T7" fmla="*/ 0 h 1597"/>
                <a:gd name="T8" fmla="*/ 1 w 766"/>
                <a:gd name="T9" fmla="*/ 0 h 1597"/>
                <a:gd name="T10" fmla="*/ 1 w 766"/>
                <a:gd name="T11" fmla="*/ 0 h 1597"/>
                <a:gd name="T12" fmla="*/ 1 w 766"/>
                <a:gd name="T13" fmla="*/ 0 h 1597"/>
                <a:gd name="T14" fmla="*/ 1 w 766"/>
                <a:gd name="T15" fmla="*/ 0 h 1597"/>
                <a:gd name="T16" fmla="*/ 1 w 766"/>
                <a:gd name="T17" fmla="*/ 0 h 1597"/>
                <a:gd name="T18" fmla="*/ 1 w 766"/>
                <a:gd name="T19" fmla="*/ 0 h 1597"/>
                <a:gd name="T20" fmla="*/ 1 w 766"/>
                <a:gd name="T21" fmla="*/ 0 h 1597"/>
                <a:gd name="T22" fmla="*/ 1 w 766"/>
                <a:gd name="T23" fmla="*/ 0 h 15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6"/>
                <a:gd name="T37" fmla="*/ 0 h 1597"/>
                <a:gd name="T38" fmla="*/ 766 w 766"/>
                <a:gd name="T39" fmla="*/ 1597 h 15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6" h="1597">
                  <a:moveTo>
                    <a:pt x="707" y="0"/>
                  </a:moveTo>
                  <a:lnTo>
                    <a:pt x="287" y="159"/>
                  </a:lnTo>
                  <a:lnTo>
                    <a:pt x="57" y="574"/>
                  </a:lnTo>
                  <a:lnTo>
                    <a:pt x="0" y="1047"/>
                  </a:lnTo>
                  <a:lnTo>
                    <a:pt x="110" y="1597"/>
                  </a:lnTo>
                  <a:lnTo>
                    <a:pt x="241" y="1564"/>
                  </a:lnTo>
                  <a:lnTo>
                    <a:pt x="137" y="1047"/>
                  </a:lnTo>
                  <a:lnTo>
                    <a:pt x="220" y="612"/>
                  </a:lnTo>
                  <a:lnTo>
                    <a:pt x="418" y="275"/>
                  </a:lnTo>
                  <a:lnTo>
                    <a:pt x="766" y="144"/>
                  </a:lnTo>
                  <a:lnTo>
                    <a:pt x="707" y="0"/>
                  </a:lnTo>
                  <a:close/>
                </a:path>
              </a:pathLst>
            </a:custGeom>
            <a:solidFill>
              <a:srgbClr val="006E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9" name="Freeform 17"/>
            <p:cNvSpPr>
              <a:spLocks/>
            </p:cNvSpPr>
            <p:nvPr/>
          </p:nvSpPr>
          <p:spPr bwMode="auto">
            <a:xfrm>
              <a:off x="2932" y="987"/>
              <a:ext cx="1624" cy="1041"/>
            </a:xfrm>
            <a:custGeom>
              <a:avLst/>
              <a:gdLst>
                <a:gd name="T0" fmla="*/ 1 w 3247"/>
                <a:gd name="T1" fmla="*/ 1 h 2082"/>
                <a:gd name="T2" fmla="*/ 1 w 3247"/>
                <a:gd name="T3" fmla="*/ 1 h 2082"/>
                <a:gd name="T4" fmla="*/ 1 w 3247"/>
                <a:gd name="T5" fmla="*/ 1 h 2082"/>
                <a:gd name="T6" fmla="*/ 1 w 3247"/>
                <a:gd name="T7" fmla="*/ 1 h 2082"/>
                <a:gd name="T8" fmla="*/ 1 w 3247"/>
                <a:gd name="T9" fmla="*/ 1 h 2082"/>
                <a:gd name="T10" fmla="*/ 1 w 3247"/>
                <a:gd name="T11" fmla="*/ 1 h 2082"/>
                <a:gd name="T12" fmla="*/ 1 w 3247"/>
                <a:gd name="T13" fmla="*/ 1 h 2082"/>
                <a:gd name="T14" fmla="*/ 1 w 3247"/>
                <a:gd name="T15" fmla="*/ 1 h 2082"/>
                <a:gd name="T16" fmla="*/ 1 w 3247"/>
                <a:gd name="T17" fmla="*/ 1 h 2082"/>
                <a:gd name="T18" fmla="*/ 1 w 3247"/>
                <a:gd name="T19" fmla="*/ 1 h 2082"/>
                <a:gd name="T20" fmla="*/ 1 w 3247"/>
                <a:gd name="T21" fmla="*/ 0 h 2082"/>
                <a:gd name="T22" fmla="*/ 0 w 3247"/>
                <a:gd name="T23" fmla="*/ 1 h 2082"/>
                <a:gd name="T24" fmla="*/ 1 w 3247"/>
                <a:gd name="T25" fmla="*/ 1 h 2082"/>
                <a:gd name="T26" fmla="*/ 1 w 3247"/>
                <a:gd name="T27" fmla="*/ 1 h 2082"/>
                <a:gd name="T28" fmla="*/ 1 w 3247"/>
                <a:gd name="T29" fmla="*/ 1 h 2082"/>
                <a:gd name="T30" fmla="*/ 1 w 3247"/>
                <a:gd name="T31" fmla="*/ 1 h 2082"/>
                <a:gd name="T32" fmla="*/ 1 w 3247"/>
                <a:gd name="T33" fmla="*/ 1 h 2082"/>
                <a:gd name="T34" fmla="*/ 1 w 3247"/>
                <a:gd name="T35" fmla="*/ 1 h 2082"/>
                <a:gd name="T36" fmla="*/ 1 w 3247"/>
                <a:gd name="T37" fmla="*/ 1 h 2082"/>
                <a:gd name="T38" fmla="*/ 1 w 3247"/>
                <a:gd name="T39" fmla="*/ 1 h 2082"/>
                <a:gd name="T40" fmla="*/ 1 w 3247"/>
                <a:gd name="T41" fmla="*/ 1 h 2082"/>
                <a:gd name="T42" fmla="*/ 1 w 3247"/>
                <a:gd name="T43" fmla="*/ 1 h 2082"/>
                <a:gd name="T44" fmla="*/ 1 w 3247"/>
                <a:gd name="T45" fmla="*/ 1 h 2082"/>
                <a:gd name="T46" fmla="*/ 1 w 3247"/>
                <a:gd name="T47" fmla="*/ 1 h 2082"/>
                <a:gd name="T48" fmla="*/ 1 w 3247"/>
                <a:gd name="T49" fmla="*/ 1 h 2082"/>
                <a:gd name="T50" fmla="*/ 1 w 3247"/>
                <a:gd name="T51" fmla="*/ 1 h 2082"/>
                <a:gd name="T52" fmla="*/ 1 w 3247"/>
                <a:gd name="T53" fmla="*/ 1 h 2082"/>
                <a:gd name="T54" fmla="*/ 1 w 3247"/>
                <a:gd name="T55" fmla="*/ 1 h 208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247"/>
                <a:gd name="T85" fmla="*/ 0 h 2082"/>
                <a:gd name="T86" fmla="*/ 3247 w 3247"/>
                <a:gd name="T87" fmla="*/ 2082 h 208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247" h="2082">
                  <a:moveTo>
                    <a:pt x="2372" y="2082"/>
                  </a:moveTo>
                  <a:lnTo>
                    <a:pt x="2593" y="1980"/>
                  </a:lnTo>
                  <a:lnTo>
                    <a:pt x="3015" y="1917"/>
                  </a:lnTo>
                  <a:lnTo>
                    <a:pt x="3247" y="1647"/>
                  </a:lnTo>
                  <a:lnTo>
                    <a:pt x="3019" y="1447"/>
                  </a:lnTo>
                  <a:lnTo>
                    <a:pt x="3196" y="1295"/>
                  </a:lnTo>
                  <a:lnTo>
                    <a:pt x="2916" y="1153"/>
                  </a:lnTo>
                  <a:lnTo>
                    <a:pt x="2431" y="1215"/>
                  </a:lnTo>
                  <a:lnTo>
                    <a:pt x="2414" y="784"/>
                  </a:lnTo>
                  <a:lnTo>
                    <a:pt x="2317" y="470"/>
                  </a:lnTo>
                  <a:lnTo>
                    <a:pt x="1378" y="0"/>
                  </a:lnTo>
                  <a:lnTo>
                    <a:pt x="0" y="533"/>
                  </a:lnTo>
                  <a:lnTo>
                    <a:pt x="34" y="1160"/>
                  </a:lnTo>
                  <a:lnTo>
                    <a:pt x="309" y="837"/>
                  </a:lnTo>
                  <a:lnTo>
                    <a:pt x="490" y="862"/>
                  </a:lnTo>
                  <a:lnTo>
                    <a:pt x="496" y="947"/>
                  </a:lnTo>
                  <a:lnTo>
                    <a:pt x="646" y="974"/>
                  </a:lnTo>
                  <a:lnTo>
                    <a:pt x="1028" y="744"/>
                  </a:lnTo>
                  <a:lnTo>
                    <a:pt x="1243" y="744"/>
                  </a:lnTo>
                  <a:lnTo>
                    <a:pt x="1540" y="947"/>
                  </a:lnTo>
                  <a:lnTo>
                    <a:pt x="1540" y="1158"/>
                  </a:lnTo>
                  <a:lnTo>
                    <a:pt x="1671" y="1276"/>
                  </a:lnTo>
                  <a:lnTo>
                    <a:pt x="1914" y="1232"/>
                  </a:lnTo>
                  <a:lnTo>
                    <a:pt x="2059" y="1369"/>
                  </a:lnTo>
                  <a:lnTo>
                    <a:pt x="2093" y="1776"/>
                  </a:lnTo>
                  <a:lnTo>
                    <a:pt x="2169" y="1900"/>
                  </a:lnTo>
                  <a:lnTo>
                    <a:pt x="2372" y="2082"/>
                  </a:lnTo>
                  <a:close/>
                </a:path>
              </a:pathLst>
            </a:custGeom>
            <a:solidFill>
              <a:srgbClr val="66BA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0" name="Freeform 18"/>
            <p:cNvSpPr>
              <a:spLocks/>
            </p:cNvSpPr>
            <p:nvPr/>
          </p:nvSpPr>
          <p:spPr bwMode="auto">
            <a:xfrm>
              <a:off x="2963" y="1463"/>
              <a:ext cx="199" cy="237"/>
            </a:xfrm>
            <a:custGeom>
              <a:avLst/>
              <a:gdLst>
                <a:gd name="T0" fmla="*/ 0 w 400"/>
                <a:gd name="T1" fmla="*/ 1 h 473"/>
                <a:gd name="T2" fmla="*/ 0 w 400"/>
                <a:gd name="T3" fmla="*/ 0 h 473"/>
                <a:gd name="T4" fmla="*/ 0 w 400"/>
                <a:gd name="T5" fmla="*/ 1 h 473"/>
                <a:gd name="T6" fmla="*/ 0 w 400"/>
                <a:gd name="T7" fmla="*/ 1 h 473"/>
                <a:gd name="T8" fmla="*/ 0 w 400"/>
                <a:gd name="T9" fmla="*/ 1 h 473"/>
                <a:gd name="T10" fmla="*/ 0 w 400"/>
                <a:gd name="T11" fmla="*/ 1 h 473"/>
                <a:gd name="T12" fmla="*/ 0 w 400"/>
                <a:gd name="T13" fmla="*/ 1 h 473"/>
                <a:gd name="T14" fmla="*/ 0 w 400"/>
                <a:gd name="T15" fmla="*/ 1 h 473"/>
                <a:gd name="T16" fmla="*/ 0 w 400"/>
                <a:gd name="T17" fmla="*/ 1 h 473"/>
                <a:gd name="T18" fmla="*/ 0 w 400"/>
                <a:gd name="T19" fmla="*/ 1 h 473"/>
                <a:gd name="T20" fmla="*/ 0 w 400"/>
                <a:gd name="T21" fmla="*/ 1 h 473"/>
                <a:gd name="T22" fmla="*/ 0 w 400"/>
                <a:gd name="T23" fmla="*/ 1 h 473"/>
                <a:gd name="T24" fmla="*/ 0 w 400"/>
                <a:gd name="T25" fmla="*/ 1 h 473"/>
                <a:gd name="T26" fmla="*/ 0 w 400"/>
                <a:gd name="T27" fmla="*/ 1 h 473"/>
                <a:gd name="T28" fmla="*/ 0 w 400"/>
                <a:gd name="T29" fmla="*/ 1 h 4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0"/>
                <a:gd name="T46" fmla="*/ 0 h 473"/>
                <a:gd name="T47" fmla="*/ 400 w 400"/>
                <a:gd name="T48" fmla="*/ 473 h 4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0" h="473">
                  <a:moveTo>
                    <a:pt x="14" y="25"/>
                  </a:moveTo>
                  <a:lnTo>
                    <a:pt x="246" y="0"/>
                  </a:lnTo>
                  <a:lnTo>
                    <a:pt x="384" y="162"/>
                  </a:lnTo>
                  <a:lnTo>
                    <a:pt x="400" y="287"/>
                  </a:lnTo>
                  <a:lnTo>
                    <a:pt x="289" y="316"/>
                  </a:lnTo>
                  <a:lnTo>
                    <a:pt x="289" y="211"/>
                  </a:lnTo>
                  <a:lnTo>
                    <a:pt x="153" y="112"/>
                  </a:lnTo>
                  <a:lnTo>
                    <a:pt x="107" y="228"/>
                  </a:lnTo>
                  <a:lnTo>
                    <a:pt x="217" y="316"/>
                  </a:lnTo>
                  <a:lnTo>
                    <a:pt x="246" y="452"/>
                  </a:lnTo>
                  <a:lnTo>
                    <a:pt x="139" y="473"/>
                  </a:lnTo>
                  <a:lnTo>
                    <a:pt x="107" y="373"/>
                  </a:lnTo>
                  <a:lnTo>
                    <a:pt x="0" y="323"/>
                  </a:lnTo>
                  <a:lnTo>
                    <a:pt x="14" y="25"/>
                  </a:lnTo>
                  <a:close/>
                </a:path>
              </a:pathLst>
            </a:custGeom>
            <a:solidFill>
              <a:srgbClr val="FFF2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1" name="Freeform 19"/>
            <p:cNvSpPr>
              <a:spLocks/>
            </p:cNvSpPr>
            <p:nvPr/>
          </p:nvSpPr>
          <p:spPr bwMode="auto">
            <a:xfrm>
              <a:off x="3005" y="1207"/>
              <a:ext cx="329" cy="294"/>
            </a:xfrm>
            <a:custGeom>
              <a:avLst/>
              <a:gdLst>
                <a:gd name="T0" fmla="*/ 1 w 658"/>
                <a:gd name="T1" fmla="*/ 1 h 587"/>
                <a:gd name="T2" fmla="*/ 1 w 658"/>
                <a:gd name="T3" fmla="*/ 1 h 587"/>
                <a:gd name="T4" fmla="*/ 1 w 658"/>
                <a:gd name="T5" fmla="*/ 1 h 587"/>
                <a:gd name="T6" fmla="*/ 0 w 658"/>
                <a:gd name="T7" fmla="*/ 1 h 587"/>
                <a:gd name="T8" fmla="*/ 1 w 658"/>
                <a:gd name="T9" fmla="*/ 1 h 587"/>
                <a:gd name="T10" fmla="*/ 1 w 658"/>
                <a:gd name="T11" fmla="*/ 1 h 587"/>
                <a:gd name="T12" fmla="*/ 1 w 658"/>
                <a:gd name="T13" fmla="*/ 1 h 587"/>
                <a:gd name="T14" fmla="*/ 1 w 658"/>
                <a:gd name="T15" fmla="*/ 1 h 587"/>
                <a:gd name="T16" fmla="*/ 1 w 658"/>
                <a:gd name="T17" fmla="*/ 1 h 587"/>
                <a:gd name="T18" fmla="*/ 1 w 658"/>
                <a:gd name="T19" fmla="*/ 1 h 587"/>
                <a:gd name="T20" fmla="*/ 1 w 658"/>
                <a:gd name="T21" fmla="*/ 1 h 587"/>
                <a:gd name="T22" fmla="*/ 1 w 658"/>
                <a:gd name="T23" fmla="*/ 1 h 587"/>
                <a:gd name="T24" fmla="*/ 1 w 658"/>
                <a:gd name="T25" fmla="*/ 1 h 587"/>
                <a:gd name="T26" fmla="*/ 1 w 658"/>
                <a:gd name="T27" fmla="*/ 1 h 587"/>
                <a:gd name="T28" fmla="*/ 1 w 658"/>
                <a:gd name="T29" fmla="*/ 1 h 587"/>
                <a:gd name="T30" fmla="*/ 1 w 658"/>
                <a:gd name="T31" fmla="*/ 1 h 587"/>
                <a:gd name="T32" fmla="*/ 1 w 658"/>
                <a:gd name="T33" fmla="*/ 1 h 587"/>
                <a:gd name="T34" fmla="*/ 1 w 658"/>
                <a:gd name="T35" fmla="*/ 1 h 587"/>
                <a:gd name="T36" fmla="*/ 1 w 658"/>
                <a:gd name="T37" fmla="*/ 1 h 587"/>
                <a:gd name="T38" fmla="*/ 1 w 658"/>
                <a:gd name="T39" fmla="*/ 1 h 587"/>
                <a:gd name="T40" fmla="*/ 1 w 658"/>
                <a:gd name="T41" fmla="*/ 1 h 587"/>
                <a:gd name="T42" fmla="*/ 1 w 658"/>
                <a:gd name="T43" fmla="*/ 1 h 587"/>
                <a:gd name="T44" fmla="*/ 1 w 658"/>
                <a:gd name="T45" fmla="*/ 0 h 587"/>
                <a:gd name="T46" fmla="*/ 1 w 658"/>
                <a:gd name="T47" fmla="*/ 1 h 587"/>
                <a:gd name="T48" fmla="*/ 1 w 658"/>
                <a:gd name="T49" fmla="*/ 1 h 587"/>
                <a:gd name="T50" fmla="*/ 1 w 658"/>
                <a:gd name="T51" fmla="*/ 1 h 5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8"/>
                <a:gd name="T79" fmla="*/ 0 h 587"/>
                <a:gd name="T80" fmla="*/ 658 w 658"/>
                <a:gd name="T81" fmla="*/ 587 h 5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8" h="587">
                  <a:moveTo>
                    <a:pt x="139" y="150"/>
                  </a:moveTo>
                  <a:lnTo>
                    <a:pt x="249" y="315"/>
                  </a:lnTo>
                  <a:lnTo>
                    <a:pt x="21" y="368"/>
                  </a:lnTo>
                  <a:lnTo>
                    <a:pt x="0" y="545"/>
                  </a:lnTo>
                  <a:lnTo>
                    <a:pt x="87" y="559"/>
                  </a:lnTo>
                  <a:lnTo>
                    <a:pt x="131" y="441"/>
                  </a:lnTo>
                  <a:lnTo>
                    <a:pt x="272" y="448"/>
                  </a:lnTo>
                  <a:lnTo>
                    <a:pt x="291" y="587"/>
                  </a:lnTo>
                  <a:lnTo>
                    <a:pt x="401" y="564"/>
                  </a:lnTo>
                  <a:lnTo>
                    <a:pt x="401" y="448"/>
                  </a:lnTo>
                  <a:lnTo>
                    <a:pt x="357" y="347"/>
                  </a:lnTo>
                  <a:lnTo>
                    <a:pt x="481" y="347"/>
                  </a:lnTo>
                  <a:lnTo>
                    <a:pt x="527" y="414"/>
                  </a:lnTo>
                  <a:lnTo>
                    <a:pt x="527" y="521"/>
                  </a:lnTo>
                  <a:lnTo>
                    <a:pt x="599" y="521"/>
                  </a:lnTo>
                  <a:lnTo>
                    <a:pt x="612" y="382"/>
                  </a:lnTo>
                  <a:lnTo>
                    <a:pt x="586" y="260"/>
                  </a:lnTo>
                  <a:lnTo>
                    <a:pt x="430" y="211"/>
                  </a:lnTo>
                  <a:lnTo>
                    <a:pt x="430" y="77"/>
                  </a:lnTo>
                  <a:lnTo>
                    <a:pt x="540" y="77"/>
                  </a:lnTo>
                  <a:lnTo>
                    <a:pt x="599" y="178"/>
                  </a:lnTo>
                  <a:lnTo>
                    <a:pt x="658" y="144"/>
                  </a:lnTo>
                  <a:lnTo>
                    <a:pt x="633" y="0"/>
                  </a:lnTo>
                  <a:lnTo>
                    <a:pt x="264" y="19"/>
                  </a:lnTo>
                  <a:lnTo>
                    <a:pt x="139" y="150"/>
                  </a:lnTo>
                  <a:close/>
                </a:path>
              </a:pathLst>
            </a:custGeom>
            <a:solidFill>
              <a:srgbClr val="ED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2" name="Freeform 20"/>
            <p:cNvSpPr>
              <a:spLocks/>
            </p:cNvSpPr>
            <p:nvPr/>
          </p:nvSpPr>
          <p:spPr bwMode="auto">
            <a:xfrm>
              <a:off x="3236" y="1282"/>
              <a:ext cx="177" cy="113"/>
            </a:xfrm>
            <a:custGeom>
              <a:avLst/>
              <a:gdLst>
                <a:gd name="T0" fmla="*/ 0 w 356"/>
                <a:gd name="T1" fmla="*/ 1 h 226"/>
                <a:gd name="T2" fmla="*/ 0 w 356"/>
                <a:gd name="T3" fmla="*/ 0 h 226"/>
                <a:gd name="T4" fmla="*/ 0 w 356"/>
                <a:gd name="T5" fmla="*/ 1 h 226"/>
                <a:gd name="T6" fmla="*/ 0 w 356"/>
                <a:gd name="T7" fmla="*/ 1 h 226"/>
                <a:gd name="T8" fmla="*/ 0 w 356"/>
                <a:gd name="T9" fmla="*/ 1 h 226"/>
                <a:gd name="T10" fmla="*/ 0 w 356"/>
                <a:gd name="T11" fmla="*/ 1 h 226"/>
                <a:gd name="T12" fmla="*/ 0 w 356"/>
                <a:gd name="T13" fmla="*/ 1 h 226"/>
                <a:gd name="T14" fmla="*/ 0 w 356"/>
                <a:gd name="T15" fmla="*/ 1 h 226"/>
                <a:gd name="T16" fmla="*/ 0 w 356"/>
                <a:gd name="T17" fmla="*/ 1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6"/>
                <a:gd name="T28" fmla="*/ 0 h 226"/>
                <a:gd name="T29" fmla="*/ 356 w 356"/>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6" h="226">
                  <a:moveTo>
                    <a:pt x="0" y="87"/>
                  </a:moveTo>
                  <a:lnTo>
                    <a:pt x="173" y="0"/>
                  </a:lnTo>
                  <a:lnTo>
                    <a:pt x="291" y="23"/>
                  </a:lnTo>
                  <a:lnTo>
                    <a:pt x="356" y="173"/>
                  </a:lnTo>
                  <a:lnTo>
                    <a:pt x="270" y="226"/>
                  </a:lnTo>
                  <a:lnTo>
                    <a:pt x="240" y="139"/>
                  </a:lnTo>
                  <a:lnTo>
                    <a:pt x="80" y="154"/>
                  </a:lnTo>
                  <a:lnTo>
                    <a:pt x="0" y="87"/>
                  </a:lnTo>
                  <a:close/>
                </a:path>
              </a:pathLst>
            </a:custGeom>
            <a:solidFill>
              <a:srgbClr val="FFF2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3" name="Freeform 21"/>
            <p:cNvSpPr>
              <a:spLocks/>
            </p:cNvSpPr>
            <p:nvPr/>
          </p:nvSpPr>
          <p:spPr bwMode="auto">
            <a:xfrm>
              <a:off x="3178" y="1279"/>
              <a:ext cx="558" cy="335"/>
            </a:xfrm>
            <a:custGeom>
              <a:avLst/>
              <a:gdLst>
                <a:gd name="T0" fmla="*/ 1 w 1116"/>
                <a:gd name="T1" fmla="*/ 1 h 669"/>
                <a:gd name="T2" fmla="*/ 1 w 1116"/>
                <a:gd name="T3" fmla="*/ 1 h 669"/>
                <a:gd name="T4" fmla="*/ 1 w 1116"/>
                <a:gd name="T5" fmla="*/ 1 h 669"/>
                <a:gd name="T6" fmla="*/ 1 w 1116"/>
                <a:gd name="T7" fmla="*/ 1 h 669"/>
                <a:gd name="T8" fmla="*/ 1 w 1116"/>
                <a:gd name="T9" fmla="*/ 1 h 669"/>
                <a:gd name="T10" fmla="*/ 1 w 1116"/>
                <a:gd name="T11" fmla="*/ 0 h 669"/>
                <a:gd name="T12" fmla="*/ 1 w 1116"/>
                <a:gd name="T13" fmla="*/ 1 h 669"/>
                <a:gd name="T14" fmla="*/ 1 w 1116"/>
                <a:gd name="T15" fmla="*/ 1 h 669"/>
                <a:gd name="T16" fmla="*/ 1 w 1116"/>
                <a:gd name="T17" fmla="*/ 1 h 669"/>
                <a:gd name="T18" fmla="*/ 1 w 1116"/>
                <a:gd name="T19" fmla="*/ 1 h 669"/>
                <a:gd name="T20" fmla="*/ 1 w 1116"/>
                <a:gd name="T21" fmla="*/ 1 h 669"/>
                <a:gd name="T22" fmla="*/ 1 w 1116"/>
                <a:gd name="T23" fmla="*/ 1 h 669"/>
                <a:gd name="T24" fmla="*/ 1 w 1116"/>
                <a:gd name="T25" fmla="*/ 1 h 669"/>
                <a:gd name="T26" fmla="*/ 1 w 1116"/>
                <a:gd name="T27" fmla="*/ 1 h 669"/>
                <a:gd name="T28" fmla="*/ 1 w 1116"/>
                <a:gd name="T29" fmla="*/ 1 h 669"/>
                <a:gd name="T30" fmla="*/ 1 w 1116"/>
                <a:gd name="T31" fmla="*/ 1 h 669"/>
                <a:gd name="T32" fmla="*/ 1 w 1116"/>
                <a:gd name="T33" fmla="*/ 1 h 669"/>
                <a:gd name="T34" fmla="*/ 1 w 1116"/>
                <a:gd name="T35" fmla="*/ 1 h 669"/>
                <a:gd name="T36" fmla="*/ 1 w 1116"/>
                <a:gd name="T37" fmla="*/ 1 h 669"/>
                <a:gd name="T38" fmla="*/ 1 w 1116"/>
                <a:gd name="T39" fmla="*/ 1 h 669"/>
                <a:gd name="T40" fmla="*/ 1 w 1116"/>
                <a:gd name="T41" fmla="*/ 1 h 669"/>
                <a:gd name="T42" fmla="*/ 1 w 1116"/>
                <a:gd name="T43" fmla="*/ 1 h 669"/>
                <a:gd name="T44" fmla="*/ 1 w 1116"/>
                <a:gd name="T45" fmla="*/ 1 h 669"/>
                <a:gd name="T46" fmla="*/ 1 w 1116"/>
                <a:gd name="T47" fmla="*/ 1 h 669"/>
                <a:gd name="T48" fmla="*/ 1 w 1116"/>
                <a:gd name="T49" fmla="*/ 1 h 669"/>
                <a:gd name="T50" fmla="*/ 1 w 1116"/>
                <a:gd name="T51" fmla="*/ 1 h 669"/>
                <a:gd name="T52" fmla="*/ 1 w 1116"/>
                <a:gd name="T53" fmla="*/ 1 h 669"/>
                <a:gd name="T54" fmla="*/ 1 w 1116"/>
                <a:gd name="T55" fmla="*/ 1 h 669"/>
                <a:gd name="T56" fmla="*/ 1 w 1116"/>
                <a:gd name="T57" fmla="*/ 1 h 669"/>
                <a:gd name="T58" fmla="*/ 1 w 1116"/>
                <a:gd name="T59" fmla="*/ 1 h 669"/>
                <a:gd name="T60" fmla="*/ 1 w 1116"/>
                <a:gd name="T61" fmla="*/ 1 h 669"/>
                <a:gd name="T62" fmla="*/ 1 w 1116"/>
                <a:gd name="T63" fmla="*/ 1 h 669"/>
                <a:gd name="T64" fmla="*/ 1 w 1116"/>
                <a:gd name="T65" fmla="*/ 1 h 669"/>
                <a:gd name="T66" fmla="*/ 1 w 1116"/>
                <a:gd name="T67" fmla="*/ 1 h 669"/>
                <a:gd name="T68" fmla="*/ 1 w 1116"/>
                <a:gd name="T69" fmla="*/ 1 h 669"/>
                <a:gd name="T70" fmla="*/ 1 w 1116"/>
                <a:gd name="T71" fmla="*/ 1 h 669"/>
                <a:gd name="T72" fmla="*/ 1 w 1116"/>
                <a:gd name="T73" fmla="*/ 1 h 669"/>
                <a:gd name="T74" fmla="*/ 1 w 1116"/>
                <a:gd name="T75" fmla="*/ 1 h 669"/>
                <a:gd name="T76" fmla="*/ 1 w 1116"/>
                <a:gd name="T77" fmla="*/ 1 h 669"/>
                <a:gd name="T78" fmla="*/ 1 w 1116"/>
                <a:gd name="T79" fmla="*/ 1 h 669"/>
                <a:gd name="T80" fmla="*/ 1 w 1116"/>
                <a:gd name="T81" fmla="*/ 1 h 669"/>
                <a:gd name="T82" fmla="*/ 0 w 1116"/>
                <a:gd name="T83" fmla="*/ 1 h 669"/>
                <a:gd name="T84" fmla="*/ 1 w 1116"/>
                <a:gd name="T85" fmla="*/ 1 h 669"/>
                <a:gd name="T86" fmla="*/ 1 w 1116"/>
                <a:gd name="T87" fmla="*/ 1 h 66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16"/>
                <a:gd name="T133" fmla="*/ 0 h 669"/>
                <a:gd name="T134" fmla="*/ 1116 w 1116"/>
                <a:gd name="T135" fmla="*/ 669 h 66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16" h="669">
                  <a:moveTo>
                    <a:pt x="44" y="342"/>
                  </a:moveTo>
                  <a:lnTo>
                    <a:pt x="211" y="335"/>
                  </a:lnTo>
                  <a:lnTo>
                    <a:pt x="407" y="171"/>
                  </a:lnTo>
                  <a:lnTo>
                    <a:pt x="584" y="107"/>
                  </a:lnTo>
                  <a:lnTo>
                    <a:pt x="762" y="107"/>
                  </a:lnTo>
                  <a:lnTo>
                    <a:pt x="873" y="0"/>
                  </a:lnTo>
                  <a:lnTo>
                    <a:pt x="998" y="13"/>
                  </a:lnTo>
                  <a:lnTo>
                    <a:pt x="1097" y="165"/>
                  </a:lnTo>
                  <a:lnTo>
                    <a:pt x="1012" y="196"/>
                  </a:lnTo>
                  <a:lnTo>
                    <a:pt x="953" y="139"/>
                  </a:lnTo>
                  <a:lnTo>
                    <a:pt x="867" y="160"/>
                  </a:lnTo>
                  <a:lnTo>
                    <a:pt x="918" y="238"/>
                  </a:lnTo>
                  <a:lnTo>
                    <a:pt x="1063" y="238"/>
                  </a:lnTo>
                  <a:lnTo>
                    <a:pt x="1116" y="369"/>
                  </a:lnTo>
                  <a:lnTo>
                    <a:pt x="1091" y="487"/>
                  </a:lnTo>
                  <a:lnTo>
                    <a:pt x="974" y="466"/>
                  </a:lnTo>
                  <a:lnTo>
                    <a:pt x="991" y="388"/>
                  </a:lnTo>
                  <a:lnTo>
                    <a:pt x="953" y="335"/>
                  </a:lnTo>
                  <a:lnTo>
                    <a:pt x="888" y="363"/>
                  </a:lnTo>
                  <a:lnTo>
                    <a:pt x="821" y="443"/>
                  </a:lnTo>
                  <a:lnTo>
                    <a:pt x="723" y="377"/>
                  </a:lnTo>
                  <a:lnTo>
                    <a:pt x="821" y="310"/>
                  </a:lnTo>
                  <a:lnTo>
                    <a:pt x="704" y="203"/>
                  </a:lnTo>
                  <a:lnTo>
                    <a:pt x="584" y="203"/>
                  </a:lnTo>
                  <a:lnTo>
                    <a:pt x="648" y="310"/>
                  </a:lnTo>
                  <a:lnTo>
                    <a:pt x="616" y="428"/>
                  </a:lnTo>
                  <a:lnTo>
                    <a:pt x="500" y="415"/>
                  </a:lnTo>
                  <a:lnTo>
                    <a:pt x="525" y="327"/>
                  </a:lnTo>
                  <a:lnTo>
                    <a:pt x="479" y="232"/>
                  </a:lnTo>
                  <a:lnTo>
                    <a:pt x="327" y="327"/>
                  </a:lnTo>
                  <a:lnTo>
                    <a:pt x="378" y="415"/>
                  </a:lnTo>
                  <a:lnTo>
                    <a:pt x="500" y="487"/>
                  </a:lnTo>
                  <a:lnTo>
                    <a:pt x="494" y="664"/>
                  </a:lnTo>
                  <a:lnTo>
                    <a:pt x="394" y="669"/>
                  </a:lnTo>
                  <a:lnTo>
                    <a:pt x="394" y="546"/>
                  </a:lnTo>
                  <a:lnTo>
                    <a:pt x="268" y="473"/>
                  </a:lnTo>
                  <a:lnTo>
                    <a:pt x="276" y="580"/>
                  </a:lnTo>
                  <a:lnTo>
                    <a:pt x="165" y="664"/>
                  </a:lnTo>
                  <a:lnTo>
                    <a:pt x="110" y="574"/>
                  </a:lnTo>
                  <a:lnTo>
                    <a:pt x="183" y="531"/>
                  </a:lnTo>
                  <a:lnTo>
                    <a:pt x="143" y="428"/>
                  </a:lnTo>
                  <a:lnTo>
                    <a:pt x="0" y="401"/>
                  </a:lnTo>
                  <a:lnTo>
                    <a:pt x="44" y="342"/>
                  </a:lnTo>
                  <a:close/>
                </a:path>
              </a:pathLst>
            </a:custGeom>
            <a:solidFill>
              <a:srgbClr val="FFFF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4" name="Freeform 22"/>
            <p:cNvSpPr>
              <a:spLocks/>
            </p:cNvSpPr>
            <p:nvPr/>
          </p:nvSpPr>
          <p:spPr bwMode="auto">
            <a:xfrm>
              <a:off x="3640" y="1027"/>
              <a:ext cx="612" cy="354"/>
            </a:xfrm>
            <a:custGeom>
              <a:avLst/>
              <a:gdLst>
                <a:gd name="T0" fmla="*/ 0 w 1224"/>
                <a:gd name="T1" fmla="*/ 1 h 707"/>
                <a:gd name="T2" fmla="*/ 1 w 1224"/>
                <a:gd name="T3" fmla="*/ 0 h 707"/>
                <a:gd name="T4" fmla="*/ 1 w 1224"/>
                <a:gd name="T5" fmla="*/ 1 h 707"/>
                <a:gd name="T6" fmla="*/ 1 w 1224"/>
                <a:gd name="T7" fmla="*/ 1 h 707"/>
                <a:gd name="T8" fmla="*/ 1 w 1224"/>
                <a:gd name="T9" fmla="*/ 1 h 707"/>
                <a:gd name="T10" fmla="*/ 1 w 1224"/>
                <a:gd name="T11" fmla="*/ 1 h 707"/>
                <a:gd name="T12" fmla="*/ 1 w 1224"/>
                <a:gd name="T13" fmla="*/ 1 h 707"/>
                <a:gd name="T14" fmla="*/ 1 w 1224"/>
                <a:gd name="T15" fmla="*/ 1 h 707"/>
                <a:gd name="T16" fmla="*/ 1 w 1224"/>
                <a:gd name="T17" fmla="*/ 1 h 707"/>
                <a:gd name="T18" fmla="*/ 1 w 1224"/>
                <a:gd name="T19" fmla="*/ 1 h 707"/>
                <a:gd name="T20" fmla="*/ 1 w 1224"/>
                <a:gd name="T21" fmla="*/ 1 h 707"/>
                <a:gd name="T22" fmla="*/ 1 w 1224"/>
                <a:gd name="T23" fmla="*/ 1 h 707"/>
                <a:gd name="T24" fmla="*/ 1 w 1224"/>
                <a:gd name="T25" fmla="*/ 1 h 707"/>
                <a:gd name="T26" fmla="*/ 1 w 1224"/>
                <a:gd name="T27" fmla="*/ 1 h 707"/>
                <a:gd name="T28" fmla="*/ 1 w 1224"/>
                <a:gd name="T29" fmla="*/ 1 h 707"/>
                <a:gd name="T30" fmla="*/ 1 w 1224"/>
                <a:gd name="T31" fmla="*/ 1 h 707"/>
                <a:gd name="T32" fmla="*/ 1 w 1224"/>
                <a:gd name="T33" fmla="*/ 1 h 707"/>
                <a:gd name="T34" fmla="*/ 1 w 1224"/>
                <a:gd name="T35" fmla="*/ 1 h 707"/>
                <a:gd name="T36" fmla="*/ 1 w 1224"/>
                <a:gd name="T37" fmla="*/ 1 h 707"/>
                <a:gd name="T38" fmla="*/ 1 w 1224"/>
                <a:gd name="T39" fmla="*/ 1 h 707"/>
                <a:gd name="T40" fmla="*/ 1 w 1224"/>
                <a:gd name="T41" fmla="*/ 1 h 707"/>
                <a:gd name="T42" fmla="*/ 1 w 1224"/>
                <a:gd name="T43" fmla="*/ 1 h 707"/>
                <a:gd name="T44" fmla="*/ 1 w 1224"/>
                <a:gd name="T45" fmla="*/ 1 h 707"/>
                <a:gd name="T46" fmla="*/ 1 w 1224"/>
                <a:gd name="T47" fmla="*/ 1 h 707"/>
                <a:gd name="T48" fmla="*/ 1 w 1224"/>
                <a:gd name="T49" fmla="*/ 1 h 707"/>
                <a:gd name="T50" fmla="*/ 1 w 1224"/>
                <a:gd name="T51" fmla="*/ 1 h 707"/>
                <a:gd name="T52" fmla="*/ 1 w 1224"/>
                <a:gd name="T53" fmla="*/ 1 h 707"/>
                <a:gd name="T54" fmla="*/ 1 w 1224"/>
                <a:gd name="T55" fmla="*/ 1 h 707"/>
                <a:gd name="T56" fmla="*/ 1 w 1224"/>
                <a:gd name="T57" fmla="*/ 1 h 707"/>
                <a:gd name="T58" fmla="*/ 1 w 1224"/>
                <a:gd name="T59" fmla="*/ 1 h 707"/>
                <a:gd name="T60" fmla="*/ 1 w 1224"/>
                <a:gd name="T61" fmla="*/ 1 h 707"/>
                <a:gd name="T62" fmla="*/ 0 w 1224"/>
                <a:gd name="T63" fmla="*/ 1 h 707"/>
                <a:gd name="T64" fmla="*/ 0 w 1224"/>
                <a:gd name="T65" fmla="*/ 1 h 7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4"/>
                <a:gd name="T100" fmla="*/ 0 h 707"/>
                <a:gd name="T101" fmla="*/ 1224 w 1224"/>
                <a:gd name="T102" fmla="*/ 707 h 7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4" h="707">
                  <a:moveTo>
                    <a:pt x="0" y="261"/>
                  </a:moveTo>
                  <a:lnTo>
                    <a:pt x="146" y="0"/>
                  </a:lnTo>
                  <a:lnTo>
                    <a:pt x="548" y="38"/>
                  </a:lnTo>
                  <a:lnTo>
                    <a:pt x="831" y="299"/>
                  </a:lnTo>
                  <a:lnTo>
                    <a:pt x="1055" y="299"/>
                  </a:lnTo>
                  <a:lnTo>
                    <a:pt x="1224" y="466"/>
                  </a:lnTo>
                  <a:lnTo>
                    <a:pt x="1224" y="590"/>
                  </a:lnTo>
                  <a:lnTo>
                    <a:pt x="1122" y="597"/>
                  </a:lnTo>
                  <a:lnTo>
                    <a:pt x="1107" y="504"/>
                  </a:lnTo>
                  <a:lnTo>
                    <a:pt x="1034" y="445"/>
                  </a:lnTo>
                  <a:lnTo>
                    <a:pt x="1006" y="628"/>
                  </a:lnTo>
                  <a:lnTo>
                    <a:pt x="877" y="628"/>
                  </a:lnTo>
                  <a:lnTo>
                    <a:pt x="861" y="472"/>
                  </a:lnTo>
                  <a:lnTo>
                    <a:pt x="721" y="466"/>
                  </a:lnTo>
                  <a:lnTo>
                    <a:pt x="700" y="597"/>
                  </a:lnTo>
                  <a:lnTo>
                    <a:pt x="612" y="628"/>
                  </a:lnTo>
                  <a:lnTo>
                    <a:pt x="555" y="555"/>
                  </a:lnTo>
                  <a:lnTo>
                    <a:pt x="627" y="432"/>
                  </a:lnTo>
                  <a:lnTo>
                    <a:pt x="540" y="242"/>
                  </a:lnTo>
                  <a:lnTo>
                    <a:pt x="451" y="293"/>
                  </a:lnTo>
                  <a:lnTo>
                    <a:pt x="312" y="183"/>
                  </a:lnTo>
                  <a:lnTo>
                    <a:pt x="257" y="285"/>
                  </a:lnTo>
                  <a:lnTo>
                    <a:pt x="371" y="432"/>
                  </a:lnTo>
                  <a:lnTo>
                    <a:pt x="468" y="437"/>
                  </a:lnTo>
                  <a:lnTo>
                    <a:pt x="502" y="603"/>
                  </a:lnTo>
                  <a:lnTo>
                    <a:pt x="437" y="707"/>
                  </a:lnTo>
                  <a:lnTo>
                    <a:pt x="344" y="683"/>
                  </a:lnTo>
                  <a:lnTo>
                    <a:pt x="357" y="563"/>
                  </a:lnTo>
                  <a:lnTo>
                    <a:pt x="232" y="649"/>
                  </a:lnTo>
                  <a:lnTo>
                    <a:pt x="139" y="525"/>
                  </a:lnTo>
                  <a:lnTo>
                    <a:pt x="203" y="453"/>
                  </a:lnTo>
                  <a:lnTo>
                    <a:pt x="0" y="261"/>
                  </a:lnTo>
                  <a:close/>
                </a:path>
              </a:pathLst>
            </a:custGeom>
            <a:solidFill>
              <a:srgbClr val="E6E6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5" name="Freeform 23"/>
            <p:cNvSpPr>
              <a:spLocks/>
            </p:cNvSpPr>
            <p:nvPr/>
          </p:nvSpPr>
          <p:spPr bwMode="auto">
            <a:xfrm>
              <a:off x="3582" y="1312"/>
              <a:ext cx="732" cy="345"/>
            </a:xfrm>
            <a:custGeom>
              <a:avLst/>
              <a:gdLst>
                <a:gd name="T0" fmla="*/ 0 w 1466"/>
                <a:gd name="T1" fmla="*/ 1 h 690"/>
                <a:gd name="T2" fmla="*/ 0 w 1466"/>
                <a:gd name="T3" fmla="*/ 1 h 690"/>
                <a:gd name="T4" fmla="*/ 0 w 1466"/>
                <a:gd name="T5" fmla="*/ 1 h 690"/>
                <a:gd name="T6" fmla="*/ 0 w 1466"/>
                <a:gd name="T7" fmla="*/ 1 h 690"/>
                <a:gd name="T8" fmla="*/ 0 w 1466"/>
                <a:gd name="T9" fmla="*/ 0 h 690"/>
                <a:gd name="T10" fmla="*/ 0 w 1466"/>
                <a:gd name="T11" fmla="*/ 1 h 690"/>
                <a:gd name="T12" fmla="*/ 0 w 1466"/>
                <a:gd name="T13" fmla="*/ 1 h 690"/>
                <a:gd name="T14" fmla="*/ 0 w 1466"/>
                <a:gd name="T15" fmla="*/ 1 h 690"/>
                <a:gd name="T16" fmla="*/ 0 w 1466"/>
                <a:gd name="T17" fmla="*/ 1 h 690"/>
                <a:gd name="T18" fmla="*/ 0 w 1466"/>
                <a:gd name="T19" fmla="*/ 1 h 690"/>
                <a:gd name="T20" fmla="*/ 0 w 1466"/>
                <a:gd name="T21" fmla="*/ 1 h 690"/>
                <a:gd name="T22" fmla="*/ 0 w 1466"/>
                <a:gd name="T23" fmla="*/ 1 h 690"/>
                <a:gd name="T24" fmla="*/ 0 w 1466"/>
                <a:gd name="T25" fmla="*/ 1 h 690"/>
                <a:gd name="T26" fmla="*/ 0 w 1466"/>
                <a:gd name="T27" fmla="*/ 1 h 690"/>
                <a:gd name="T28" fmla="*/ 0 w 1466"/>
                <a:gd name="T29" fmla="*/ 1 h 690"/>
                <a:gd name="T30" fmla="*/ 0 w 1466"/>
                <a:gd name="T31" fmla="*/ 1 h 690"/>
                <a:gd name="T32" fmla="*/ 0 w 1466"/>
                <a:gd name="T33" fmla="*/ 1 h 690"/>
                <a:gd name="T34" fmla="*/ 0 w 1466"/>
                <a:gd name="T35" fmla="*/ 1 h 690"/>
                <a:gd name="T36" fmla="*/ 0 w 1466"/>
                <a:gd name="T37" fmla="*/ 1 h 690"/>
                <a:gd name="T38" fmla="*/ 0 w 1466"/>
                <a:gd name="T39" fmla="*/ 1 h 690"/>
                <a:gd name="T40" fmla="*/ 0 w 1466"/>
                <a:gd name="T41" fmla="*/ 1 h 690"/>
                <a:gd name="T42" fmla="*/ 0 w 1466"/>
                <a:gd name="T43" fmla="*/ 1 h 690"/>
                <a:gd name="T44" fmla="*/ 0 w 1466"/>
                <a:gd name="T45" fmla="*/ 1 h 690"/>
                <a:gd name="T46" fmla="*/ 0 w 1466"/>
                <a:gd name="T47" fmla="*/ 1 h 690"/>
                <a:gd name="T48" fmla="*/ 0 w 1466"/>
                <a:gd name="T49" fmla="*/ 1 h 690"/>
                <a:gd name="T50" fmla="*/ 0 w 1466"/>
                <a:gd name="T51" fmla="*/ 1 h 690"/>
                <a:gd name="T52" fmla="*/ 0 w 1466"/>
                <a:gd name="T53" fmla="*/ 1 h 690"/>
                <a:gd name="T54" fmla="*/ 0 w 1466"/>
                <a:gd name="T55" fmla="*/ 1 h 690"/>
                <a:gd name="T56" fmla="*/ 0 w 1466"/>
                <a:gd name="T57" fmla="*/ 1 h 690"/>
                <a:gd name="T58" fmla="*/ 0 w 1466"/>
                <a:gd name="T59" fmla="*/ 1 h 690"/>
                <a:gd name="T60" fmla="*/ 0 w 1466"/>
                <a:gd name="T61" fmla="*/ 1 h 690"/>
                <a:gd name="T62" fmla="*/ 0 w 1466"/>
                <a:gd name="T63" fmla="*/ 1 h 690"/>
                <a:gd name="T64" fmla="*/ 0 w 1466"/>
                <a:gd name="T65" fmla="*/ 1 h 690"/>
                <a:gd name="T66" fmla="*/ 0 w 1466"/>
                <a:gd name="T67" fmla="*/ 1 h 690"/>
                <a:gd name="T68" fmla="*/ 0 w 1466"/>
                <a:gd name="T69" fmla="*/ 1 h 690"/>
                <a:gd name="T70" fmla="*/ 0 w 1466"/>
                <a:gd name="T71" fmla="*/ 1 h 690"/>
                <a:gd name="T72" fmla="*/ 0 w 1466"/>
                <a:gd name="T73" fmla="*/ 1 h 690"/>
                <a:gd name="T74" fmla="*/ 0 w 1466"/>
                <a:gd name="T75" fmla="*/ 1 h 690"/>
                <a:gd name="T76" fmla="*/ 0 w 1466"/>
                <a:gd name="T77" fmla="*/ 1 h 690"/>
                <a:gd name="T78" fmla="*/ 0 w 1466"/>
                <a:gd name="T79" fmla="*/ 1 h 69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6"/>
                <a:gd name="T121" fmla="*/ 0 h 690"/>
                <a:gd name="T122" fmla="*/ 1466 w 1466"/>
                <a:gd name="T123" fmla="*/ 690 h 69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6" h="690">
                  <a:moveTo>
                    <a:pt x="0" y="446"/>
                  </a:moveTo>
                  <a:lnTo>
                    <a:pt x="232" y="327"/>
                  </a:lnTo>
                  <a:lnTo>
                    <a:pt x="356" y="142"/>
                  </a:lnTo>
                  <a:lnTo>
                    <a:pt x="538" y="26"/>
                  </a:lnTo>
                  <a:lnTo>
                    <a:pt x="736" y="0"/>
                  </a:lnTo>
                  <a:lnTo>
                    <a:pt x="1078" y="11"/>
                  </a:lnTo>
                  <a:lnTo>
                    <a:pt x="1188" y="123"/>
                  </a:lnTo>
                  <a:lnTo>
                    <a:pt x="1361" y="142"/>
                  </a:lnTo>
                  <a:lnTo>
                    <a:pt x="1466" y="334"/>
                  </a:lnTo>
                  <a:lnTo>
                    <a:pt x="1348" y="391"/>
                  </a:lnTo>
                  <a:lnTo>
                    <a:pt x="1282" y="260"/>
                  </a:lnTo>
                  <a:lnTo>
                    <a:pt x="1188" y="289"/>
                  </a:lnTo>
                  <a:lnTo>
                    <a:pt x="1202" y="414"/>
                  </a:lnTo>
                  <a:lnTo>
                    <a:pt x="1116" y="492"/>
                  </a:lnTo>
                  <a:lnTo>
                    <a:pt x="1027" y="427"/>
                  </a:lnTo>
                  <a:lnTo>
                    <a:pt x="1078" y="368"/>
                  </a:lnTo>
                  <a:lnTo>
                    <a:pt x="1065" y="222"/>
                  </a:lnTo>
                  <a:lnTo>
                    <a:pt x="947" y="361"/>
                  </a:lnTo>
                  <a:lnTo>
                    <a:pt x="880" y="289"/>
                  </a:lnTo>
                  <a:lnTo>
                    <a:pt x="894" y="142"/>
                  </a:lnTo>
                  <a:lnTo>
                    <a:pt x="736" y="142"/>
                  </a:lnTo>
                  <a:lnTo>
                    <a:pt x="801" y="243"/>
                  </a:lnTo>
                  <a:lnTo>
                    <a:pt x="801" y="427"/>
                  </a:lnTo>
                  <a:lnTo>
                    <a:pt x="690" y="427"/>
                  </a:lnTo>
                  <a:lnTo>
                    <a:pt x="698" y="275"/>
                  </a:lnTo>
                  <a:lnTo>
                    <a:pt x="525" y="203"/>
                  </a:lnTo>
                  <a:lnTo>
                    <a:pt x="481" y="296"/>
                  </a:lnTo>
                  <a:lnTo>
                    <a:pt x="567" y="340"/>
                  </a:lnTo>
                  <a:lnTo>
                    <a:pt x="597" y="530"/>
                  </a:lnTo>
                  <a:lnTo>
                    <a:pt x="473" y="580"/>
                  </a:lnTo>
                  <a:lnTo>
                    <a:pt x="435" y="446"/>
                  </a:lnTo>
                  <a:lnTo>
                    <a:pt x="297" y="433"/>
                  </a:lnTo>
                  <a:lnTo>
                    <a:pt x="335" y="557"/>
                  </a:lnTo>
                  <a:lnTo>
                    <a:pt x="297" y="690"/>
                  </a:lnTo>
                  <a:lnTo>
                    <a:pt x="198" y="644"/>
                  </a:lnTo>
                  <a:lnTo>
                    <a:pt x="224" y="545"/>
                  </a:lnTo>
                  <a:lnTo>
                    <a:pt x="152" y="486"/>
                  </a:lnTo>
                  <a:lnTo>
                    <a:pt x="6" y="545"/>
                  </a:lnTo>
                  <a:lnTo>
                    <a:pt x="0" y="446"/>
                  </a:lnTo>
                  <a:close/>
                </a:path>
              </a:pathLst>
            </a:custGeom>
            <a:solidFill>
              <a:srgbClr val="FFFF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6" name="Freeform 24"/>
            <p:cNvSpPr>
              <a:spLocks/>
            </p:cNvSpPr>
            <p:nvPr/>
          </p:nvSpPr>
          <p:spPr bwMode="auto">
            <a:xfrm>
              <a:off x="3692" y="1450"/>
              <a:ext cx="807" cy="355"/>
            </a:xfrm>
            <a:custGeom>
              <a:avLst/>
              <a:gdLst>
                <a:gd name="T0" fmla="*/ 0 w 1614"/>
                <a:gd name="T1" fmla="*/ 1 h 709"/>
                <a:gd name="T2" fmla="*/ 1 w 1614"/>
                <a:gd name="T3" fmla="*/ 1 h 709"/>
                <a:gd name="T4" fmla="*/ 1 w 1614"/>
                <a:gd name="T5" fmla="*/ 1 h 709"/>
                <a:gd name="T6" fmla="*/ 1 w 1614"/>
                <a:gd name="T7" fmla="*/ 1 h 709"/>
                <a:gd name="T8" fmla="*/ 1 w 1614"/>
                <a:gd name="T9" fmla="*/ 1 h 709"/>
                <a:gd name="T10" fmla="*/ 1 w 1614"/>
                <a:gd name="T11" fmla="*/ 0 h 709"/>
                <a:gd name="T12" fmla="*/ 1 w 1614"/>
                <a:gd name="T13" fmla="*/ 1 h 709"/>
                <a:gd name="T14" fmla="*/ 1 w 1614"/>
                <a:gd name="T15" fmla="*/ 1 h 709"/>
                <a:gd name="T16" fmla="*/ 1 w 1614"/>
                <a:gd name="T17" fmla="*/ 1 h 709"/>
                <a:gd name="T18" fmla="*/ 1 w 1614"/>
                <a:gd name="T19" fmla="*/ 1 h 709"/>
                <a:gd name="T20" fmla="*/ 1 w 1614"/>
                <a:gd name="T21" fmla="*/ 1 h 709"/>
                <a:gd name="T22" fmla="*/ 1 w 1614"/>
                <a:gd name="T23" fmla="*/ 1 h 709"/>
                <a:gd name="T24" fmla="*/ 1 w 1614"/>
                <a:gd name="T25" fmla="*/ 1 h 709"/>
                <a:gd name="T26" fmla="*/ 1 w 1614"/>
                <a:gd name="T27" fmla="*/ 1 h 709"/>
                <a:gd name="T28" fmla="*/ 1 w 1614"/>
                <a:gd name="T29" fmla="*/ 1 h 709"/>
                <a:gd name="T30" fmla="*/ 1 w 1614"/>
                <a:gd name="T31" fmla="*/ 1 h 709"/>
                <a:gd name="T32" fmla="*/ 1 w 1614"/>
                <a:gd name="T33" fmla="*/ 1 h 709"/>
                <a:gd name="T34" fmla="*/ 1 w 1614"/>
                <a:gd name="T35" fmla="*/ 1 h 709"/>
                <a:gd name="T36" fmla="*/ 1 w 1614"/>
                <a:gd name="T37" fmla="*/ 1 h 709"/>
                <a:gd name="T38" fmla="*/ 1 w 1614"/>
                <a:gd name="T39" fmla="*/ 1 h 709"/>
                <a:gd name="T40" fmla="*/ 1 w 1614"/>
                <a:gd name="T41" fmla="*/ 1 h 709"/>
                <a:gd name="T42" fmla="*/ 1 w 1614"/>
                <a:gd name="T43" fmla="*/ 1 h 709"/>
                <a:gd name="T44" fmla="*/ 1 w 1614"/>
                <a:gd name="T45" fmla="*/ 1 h 709"/>
                <a:gd name="T46" fmla="*/ 1 w 1614"/>
                <a:gd name="T47" fmla="*/ 1 h 709"/>
                <a:gd name="T48" fmla="*/ 1 w 1614"/>
                <a:gd name="T49" fmla="*/ 1 h 709"/>
                <a:gd name="T50" fmla="*/ 1 w 1614"/>
                <a:gd name="T51" fmla="*/ 1 h 709"/>
                <a:gd name="T52" fmla="*/ 1 w 1614"/>
                <a:gd name="T53" fmla="*/ 1 h 709"/>
                <a:gd name="T54" fmla="*/ 1 w 1614"/>
                <a:gd name="T55" fmla="*/ 1 h 709"/>
                <a:gd name="T56" fmla="*/ 1 w 1614"/>
                <a:gd name="T57" fmla="*/ 1 h 709"/>
                <a:gd name="T58" fmla="*/ 1 w 1614"/>
                <a:gd name="T59" fmla="*/ 1 h 709"/>
                <a:gd name="T60" fmla="*/ 1 w 1614"/>
                <a:gd name="T61" fmla="*/ 1 h 709"/>
                <a:gd name="T62" fmla="*/ 1 w 1614"/>
                <a:gd name="T63" fmla="*/ 1 h 709"/>
                <a:gd name="T64" fmla="*/ 1 w 1614"/>
                <a:gd name="T65" fmla="*/ 1 h 709"/>
                <a:gd name="T66" fmla="*/ 1 w 1614"/>
                <a:gd name="T67" fmla="*/ 1 h 709"/>
                <a:gd name="T68" fmla="*/ 1 w 1614"/>
                <a:gd name="T69" fmla="*/ 1 h 709"/>
                <a:gd name="T70" fmla="*/ 1 w 1614"/>
                <a:gd name="T71" fmla="*/ 1 h 709"/>
                <a:gd name="T72" fmla="*/ 1 w 1614"/>
                <a:gd name="T73" fmla="*/ 1 h 709"/>
                <a:gd name="T74" fmla="*/ 1 w 1614"/>
                <a:gd name="T75" fmla="*/ 1 h 709"/>
                <a:gd name="T76" fmla="*/ 1 w 1614"/>
                <a:gd name="T77" fmla="*/ 1 h 709"/>
                <a:gd name="T78" fmla="*/ 1 w 1614"/>
                <a:gd name="T79" fmla="*/ 1 h 709"/>
                <a:gd name="T80" fmla="*/ 1 w 1614"/>
                <a:gd name="T81" fmla="*/ 1 h 709"/>
                <a:gd name="T82" fmla="*/ 1 w 1614"/>
                <a:gd name="T83" fmla="*/ 1 h 709"/>
                <a:gd name="T84" fmla="*/ 1 w 1614"/>
                <a:gd name="T85" fmla="*/ 1 h 709"/>
                <a:gd name="T86" fmla="*/ 1 w 1614"/>
                <a:gd name="T87" fmla="*/ 1 h 709"/>
                <a:gd name="T88" fmla="*/ 1 w 1614"/>
                <a:gd name="T89" fmla="*/ 1 h 709"/>
                <a:gd name="T90" fmla="*/ 1 w 1614"/>
                <a:gd name="T91" fmla="*/ 1 h 709"/>
                <a:gd name="T92" fmla="*/ 1 w 1614"/>
                <a:gd name="T93" fmla="*/ 1 h 709"/>
                <a:gd name="T94" fmla="*/ 0 w 1614"/>
                <a:gd name="T95" fmla="*/ 1 h 709"/>
                <a:gd name="T96" fmla="*/ 0 w 1614"/>
                <a:gd name="T97" fmla="*/ 1 h 7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14"/>
                <a:gd name="T148" fmla="*/ 0 h 709"/>
                <a:gd name="T149" fmla="*/ 1614 w 1614"/>
                <a:gd name="T150" fmla="*/ 709 h 7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14" h="709">
                  <a:moveTo>
                    <a:pt x="0" y="438"/>
                  </a:moveTo>
                  <a:lnTo>
                    <a:pt x="68" y="325"/>
                  </a:lnTo>
                  <a:lnTo>
                    <a:pt x="272" y="234"/>
                  </a:lnTo>
                  <a:lnTo>
                    <a:pt x="422" y="78"/>
                  </a:lnTo>
                  <a:lnTo>
                    <a:pt x="532" y="95"/>
                  </a:lnTo>
                  <a:lnTo>
                    <a:pt x="684" y="0"/>
                  </a:lnTo>
                  <a:lnTo>
                    <a:pt x="929" y="93"/>
                  </a:lnTo>
                  <a:lnTo>
                    <a:pt x="1074" y="227"/>
                  </a:lnTo>
                  <a:lnTo>
                    <a:pt x="1220" y="221"/>
                  </a:lnTo>
                  <a:lnTo>
                    <a:pt x="1344" y="156"/>
                  </a:lnTo>
                  <a:lnTo>
                    <a:pt x="1545" y="217"/>
                  </a:lnTo>
                  <a:lnTo>
                    <a:pt x="1614" y="325"/>
                  </a:lnTo>
                  <a:lnTo>
                    <a:pt x="1559" y="369"/>
                  </a:lnTo>
                  <a:lnTo>
                    <a:pt x="1441" y="276"/>
                  </a:lnTo>
                  <a:lnTo>
                    <a:pt x="1365" y="327"/>
                  </a:lnTo>
                  <a:lnTo>
                    <a:pt x="1424" y="394"/>
                  </a:lnTo>
                  <a:lnTo>
                    <a:pt x="1424" y="517"/>
                  </a:lnTo>
                  <a:lnTo>
                    <a:pt x="1330" y="538"/>
                  </a:lnTo>
                  <a:lnTo>
                    <a:pt x="1289" y="420"/>
                  </a:lnTo>
                  <a:lnTo>
                    <a:pt x="1144" y="455"/>
                  </a:lnTo>
                  <a:lnTo>
                    <a:pt x="1220" y="554"/>
                  </a:lnTo>
                  <a:lnTo>
                    <a:pt x="1178" y="709"/>
                  </a:lnTo>
                  <a:lnTo>
                    <a:pt x="1081" y="681"/>
                  </a:lnTo>
                  <a:lnTo>
                    <a:pt x="1097" y="571"/>
                  </a:lnTo>
                  <a:lnTo>
                    <a:pt x="1043" y="517"/>
                  </a:lnTo>
                  <a:lnTo>
                    <a:pt x="975" y="611"/>
                  </a:lnTo>
                  <a:lnTo>
                    <a:pt x="857" y="649"/>
                  </a:lnTo>
                  <a:lnTo>
                    <a:pt x="844" y="559"/>
                  </a:lnTo>
                  <a:lnTo>
                    <a:pt x="924" y="517"/>
                  </a:lnTo>
                  <a:lnTo>
                    <a:pt x="918" y="443"/>
                  </a:lnTo>
                  <a:lnTo>
                    <a:pt x="846" y="411"/>
                  </a:lnTo>
                  <a:lnTo>
                    <a:pt x="791" y="504"/>
                  </a:lnTo>
                  <a:lnTo>
                    <a:pt x="695" y="538"/>
                  </a:lnTo>
                  <a:lnTo>
                    <a:pt x="667" y="432"/>
                  </a:lnTo>
                  <a:lnTo>
                    <a:pt x="751" y="386"/>
                  </a:lnTo>
                  <a:lnTo>
                    <a:pt x="701" y="295"/>
                  </a:lnTo>
                  <a:lnTo>
                    <a:pt x="519" y="306"/>
                  </a:lnTo>
                  <a:lnTo>
                    <a:pt x="600" y="415"/>
                  </a:lnTo>
                  <a:lnTo>
                    <a:pt x="600" y="548"/>
                  </a:lnTo>
                  <a:lnTo>
                    <a:pt x="490" y="559"/>
                  </a:lnTo>
                  <a:lnTo>
                    <a:pt x="490" y="470"/>
                  </a:lnTo>
                  <a:lnTo>
                    <a:pt x="372" y="362"/>
                  </a:lnTo>
                  <a:lnTo>
                    <a:pt x="254" y="394"/>
                  </a:lnTo>
                  <a:lnTo>
                    <a:pt x="321" y="462"/>
                  </a:lnTo>
                  <a:lnTo>
                    <a:pt x="300" y="601"/>
                  </a:lnTo>
                  <a:lnTo>
                    <a:pt x="169" y="597"/>
                  </a:lnTo>
                  <a:lnTo>
                    <a:pt x="173" y="449"/>
                  </a:lnTo>
                  <a:lnTo>
                    <a:pt x="0" y="438"/>
                  </a:lnTo>
                  <a:close/>
                </a:path>
              </a:pathLst>
            </a:custGeom>
            <a:solidFill>
              <a:srgbClr val="E6E6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7" name="Freeform 25"/>
            <p:cNvSpPr>
              <a:spLocks/>
            </p:cNvSpPr>
            <p:nvPr/>
          </p:nvSpPr>
          <p:spPr bwMode="auto">
            <a:xfrm>
              <a:off x="3770" y="1607"/>
              <a:ext cx="849" cy="410"/>
            </a:xfrm>
            <a:custGeom>
              <a:avLst/>
              <a:gdLst>
                <a:gd name="T0" fmla="*/ 1 w 1697"/>
                <a:gd name="T1" fmla="*/ 1 h 819"/>
                <a:gd name="T2" fmla="*/ 1 w 1697"/>
                <a:gd name="T3" fmla="*/ 1 h 819"/>
                <a:gd name="T4" fmla="*/ 1 w 1697"/>
                <a:gd name="T5" fmla="*/ 1 h 819"/>
                <a:gd name="T6" fmla="*/ 1 w 1697"/>
                <a:gd name="T7" fmla="*/ 1 h 819"/>
                <a:gd name="T8" fmla="*/ 1 w 1697"/>
                <a:gd name="T9" fmla="*/ 1 h 819"/>
                <a:gd name="T10" fmla="*/ 1 w 1697"/>
                <a:gd name="T11" fmla="*/ 1 h 819"/>
                <a:gd name="T12" fmla="*/ 1 w 1697"/>
                <a:gd name="T13" fmla="*/ 1 h 819"/>
                <a:gd name="T14" fmla="*/ 1 w 1697"/>
                <a:gd name="T15" fmla="*/ 1 h 819"/>
                <a:gd name="T16" fmla="*/ 1 w 1697"/>
                <a:gd name="T17" fmla="*/ 1 h 819"/>
                <a:gd name="T18" fmla="*/ 1 w 1697"/>
                <a:gd name="T19" fmla="*/ 1 h 819"/>
                <a:gd name="T20" fmla="*/ 1 w 1697"/>
                <a:gd name="T21" fmla="*/ 1 h 819"/>
                <a:gd name="T22" fmla="*/ 1 w 1697"/>
                <a:gd name="T23" fmla="*/ 1 h 819"/>
                <a:gd name="T24" fmla="*/ 1 w 1697"/>
                <a:gd name="T25" fmla="*/ 1 h 819"/>
                <a:gd name="T26" fmla="*/ 1 w 1697"/>
                <a:gd name="T27" fmla="*/ 0 h 819"/>
                <a:gd name="T28" fmla="*/ 1 w 1697"/>
                <a:gd name="T29" fmla="*/ 1 h 819"/>
                <a:gd name="T30" fmla="*/ 1 w 1697"/>
                <a:gd name="T31" fmla="*/ 1 h 819"/>
                <a:gd name="T32" fmla="*/ 1 w 1697"/>
                <a:gd name="T33" fmla="*/ 1 h 819"/>
                <a:gd name="T34" fmla="*/ 1 w 1697"/>
                <a:gd name="T35" fmla="*/ 1 h 819"/>
                <a:gd name="T36" fmla="*/ 1 w 1697"/>
                <a:gd name="T37" fmla="*/ 1 h 819"/>
                <a:gd name="T38" fmla="*/ 1 w 1697"/>
                <a:gd name="T39" fmla="*/ 1 h 819"/>
                <a:gd name="T40" fmla="*/ 1 w 1697"/>
                <a:gd name="T41" fmla="*/ 1 h 819"/>
                <a:gd name="T42" fmla="*/ 1 w 1697"/>
                <a:gd name="T43" fmla="*/ 1 h 819"/>
                <a:gd name="T44" fmla="*/ 1 w 1697"/>
                <a:gd name="T45" fmla="*/ 1 h 819"/>
                <a:gd name="T46" fmla="*/ 1 w 1697"/>
                <a:gd name="T47" fmla="*/ 1 h 819"/>
                <a:gd name="T48" fmla="*/ 1 w 1697"/>
                <a:gd name="T49" fmla="*/ 1 h 819"/>
                <a:gd name="T50" fmla="*/ 1 w 1697"/>
                <a:gd name="T51" fmla="*/ 1 h 819"/>
                <a:gd name="T52" fmla="*/ 1 w 1697"/>
                <a:gd name="T53" fmla="*/ 1 h 819"/>
                <a:gd name="T54" fmla="*/ 1 w 1697"/>
                <a:gd name="T55" fmla="*/ 1 h 819"/>
                <a:gd name="T56" fmla="*/ 1 w 1697"/>
                <a:gd name="T57" fmla="*/ 1 h 819"/>
                <a:gd name="T58" fmla="*/ 1 w 1697"/>
                <a:gd name="T59" fmla="*/ 1 h 819"/>
                <a:gd name="T60" fmla="*/ 1 w 1697"/>
                <a:gd name="T61" fmla="*/ 1 h 819"/>
                <a:gd name="T62" fmla="*/ 1 w 1697"/>
                <a:gd name="T63" fmla="*/ 1 h 819"/>
                <a:gd name="T64" fmla="*/ 1 w 1697"/>
                <a:gd name="T65" fmla="*/ 1 h 819"/>
                <a:gd name="T66" fmla="*/ 1 w 1697"/>
                <a:gd name="T67" fmla="*/ 1 h 819"/>
                <a:gd name="T68" fmla="*/ 1 w 1697"/>
                <a:gd name="T69" fmla="*/ 1 h 819"/>
                <a:gd name="T70" fmla="*/ 1 w 1697"/>
                <a:gd name="T71" fmla="*/ 1 h 819"/>
                <a:gd name="T72" fmla="*/ 1 w 1697"/>
                <a:gd name="T73" fmla="*/ 1 h 819"/>
                <a:gd name="T74" fmla="*/ 1 w 1697"/>
                <a:gd name="T75" fmla="*/ 1 h 819"/>
                <a:gd name="T76" fmla="*/ 1 w 1697"/>
                <a:gd name="T77" fmla="*/ 1 h 819"/>
                <a:gd name="T78" fmla="*/ 1 w 1697"/>
                <a:gd name="T79" fmla="*/ 1 h 819"/>
                <a:gd name="T80" fmla="*/ 1 w 1697"/>
                <a:gd name="T81" fmla="*/ 1 h 819"/>
                <a:gd name="T82" fmla="*/ 1 w 1697"/>
                <a:gd name="T83" fmla="*/ 1 h 819"/>
                <a:gd name="T84" fmla="*/ 1 w 1697"/>
                <a:gd name="T85" fmla="*/ 1 h 819"/>
                <a:gd name="T86" fmla="*/ 1 w 1697"/>
                <a:gd name="T87" fmla="*/ 1 h 819"/>
                <a:gd name="T88" fmla="*/ 1 w 1697"/>
                <a:gd name="T89" fmla="*/ 1 h 819"/>
                <a:gd name="T90" fmla="*/ 1 w 1697"/>
                <a:gd name="T91" fmla="*/ 1 h 819"/>
                <a:gd name="T92" fmla="*/ 1 w 1697"/>
                <a:gd name="T93" fmla="*/ 1 h 819"/>
                <a:gd name="T94" fmla="*/ 1 w 1697"/>
                <a:gd name="T95" fmla="*/ 1 h 819"/>
                <a:gd name="T96" fmla="*/ 0 w 1697"/>
                <a:gd name="T97" fmla="*/ 1 h 819"/>
                <a:gd name="T98" fmla="*/ 1 w 1697"/>
                <a:gd name="T99" fmla="*/ 1 h 819"/>
                <a:gd name="T100" fmla="*/ 1 w 1697"/>
                <a:gd name="T101" fmla="*/ 1 h 819"/>
                <a:gd name="T102" fmla="*/ 1 w 1697"/>
                <a:gd name="T103" fmla="*/ 1 h 819"/>
                <a:gd name="T104" fmla="*/ 1 w 1697"/>
                <a:gd name="T105" fmla="*/ 1 h 819"/>
                <a:gd name="T106" fmla="*/ 1 w 1697"/>
                <a:gd name="T107" fmla="*/ 1 h 8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97"/>
                <a:gd name="T163" fmla="*/ 0 h 819"/>
                <a:gd name="T164" fmla="*/ 1697 w 1697"/>
                <a:gd name="T165" fmla="*/ 819 h 81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97" h="819">
                  <a:moveTo>
                    <a:pt x="148" y="411"/>
                  </a:moveTo>
                  <a:lnTo>
                    <a:pt x="173" y="289"/>
                  </a:lnTo>
                  <a:lnTo>
                    <a:pt x="289" y="295"/>
                  </a:lnTo>
                  <a:lnTo>
                    <a:pt x="349" y="224"/>
                  </a:lnTo>
                  <a:lnTo>
                    <a:pt x="566" y="179"/>
                  </a:lnTo>
                  <a:lnTo>
                    <a:pt x="572" y="342"/>
                  </a:lnTo>
                  <a:lnTo>
                    <a:pt x="735" y="367"/>
                  </a:lnTo>
                  <a:lnTo>
                    <a:pt x="760" y="253"/>
                  </a:lnTo>
                  <a:lnTo>
                    <a:pt x="925" y="407"/>
                  </a:lnTo>
                  <a:lnTo>
                    <a:pt x="1089" y="304"/>
                  </a:lnTo>
                  <a:lnTo>
                    <a:pt x="1230" y="177"/>
                  </a:lnTo>
                  <a:lnTo>
                    <a:pt x="1330" y="135"/>
                  </a:lnTo>
                  <a:lnTo>
                    <a:pt x="1399" y="17"/>
                  </a:lnTo>
                  <a:lnTo>
                    <a:pt x="1570" y="0"/>
                  </a:lnTo>
                  <a:lnTo>
                    <a:pt x="1697" y="86"/>
                  </a:lnTo>
                  <a:lnTo>
                    <a:pt x="1661" y="156"/>
                  </a:lnTo>
                  <a:lnTo>
                    <a:pt x="1530" y="105"/>
                  </a:lnTo>
                  <a:lnTo>
                    <a:pt x="1416" y="177"/>
                  </a:lnTo>
                  <a:lnTo>
                    <a:pt x="1521" y="257"/>
                  </a:lnTo>
                  <a:lnTo>
                    <a:pt x="1469" y="371"/>
                  </a:lnTo>
                  <a:lnTo>
                    <a:pt x="1347" y="287"/>
                  </a:lnTo>
                  <a:lnTo>
                    <a:pt x="1241" y="356"/>
                  </a:lnTo>
                  <a:lnTo>
                    <a:pt x="1344" y="390"/>
                  </a:lnTo>
                  <a:lnTo>
                    <a:pt x="1372" y="494"/>
                  </a:lnTo>
                  <a:lnTo>
                    <a:pt x="1273" y="536"/>
                  </a:lnTo>
                  <a:lnTo>
                    <a:pt x="1226" y="435"/>
                  </a:lnTo>
                  <a:lnTo>
                    <a:pt x="1106" y="428"/>
                  </a:lnTo>
                  <a:lnTo>
                    <a:pt x="1157" y="546"/>
                  </a:lnTo>
                  <a:lnTo>
                    <a:pt x="1129" y="654"/>
                  </a:lnTo>
                  <a:lnTo>
                    <a:pt x="1022" y="648"/>
                  </a:lnTo>
                  <a:lnTo>
                    <a:pt x="1015" y="546"/>
                  </a:lnTo>
                  <a:lnTo>
                    <a:pt x="828" y="464"/>
                  </a:lnTo>
                  <a:lnTo>
                    <a:pt x="701" y="500"/>
                  </a:lnTo>
                  <a:lnTo>
                    <a:pt x="806" y="588"/>
                  </a:lnTo>
                  <a:lnTo>
                    <a:pt x="808" y="698"/>
                  </a:lnTo>
                  <a:lnTo>
                    <a:pt x="697" y="740"/>
                  </a:lnTo>
                  <a:lnTo>
                    <a:pt x="690" y="629"/>
                  </a:lnTo>
                  <a:lnTo>
                    <a:pt x="539" y="584"/>
                  </a:lnTo>
                  <a:lnTo>
                    <a:pt x="553" y="481"/>
                  </a:lnTo>
                  <a:lnTo>
                    <a:pt x="460" y="451"/>
                  </a:lnTo>
                  <a:lnTo>
                    <a:pt x="444" y="612"/>
                  </a:lnTo>
                  <a:lnTo>
                    <a:pt x="338" y="584"/>
                  </a:lnTo>
                  <a:lnTo>
                    <a:pt x="325" y="723"/>
                  </a:lnTo>
                  <a:lnTo>
                    <a:pt x="228" y="819"/>
                  </a:lnTo>
                  <a:lnTo>
                    <a:pt x="165" y="726"/>
                  </a:lnTo>
                  <a:lnTo>
                    <a:pt x="239" y="671"/>
                  </a:lnTo>
                  <a:lnTo>
                    <a:pt x="211" y="563"/>
                  </a:lnTo>
                  <a:lnTo>
                    <a:pt x="89" y="618"/>
                  </a:lnTo>
                  <a:lnTo>
                    <a:pt x="0" y="525"/>
                  </a:lnTo>
                  <a:lnTo>
                    <a:pt x="68" y="460"/>
                  </a:lnTo>
                  <a:lnTo>
                    <a:pt x="161" y="500"/>
                  </a:lnTo>
                  <a:lnTo>
                    <a:pt x="245" y="422"/>
                  </a:lnTo>
                  <a:lnTo>
                    <a:pt x="148" y="411"/>
                  </a:lnTo>
                  <a:close/>
                </a:path>
              </a:pathLst>
            </a:custGeom>
            <a:solidFill>
              <a:srgbClr val="FFF2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8" name="Freeform 26"/>
            <p:cNvSpPr>
              <a:spLocks/>
            </p:cNvSpPr>
            <p:nvPr/>
          </p:nvSpPr>
          <p:spPr bwMode="auto">
            <a:xfrm>
              <a:off x="3981" y="1719"/>
              <a:ext cx="799" cy="605"/>
            </a:xfrm>
            <a:custGeom>
              <a:avLst/>
              <a:gdLst>
                <a:gd name="T0" fmla="*/ 0 w 1599"/>
                <a:gd name="T1" fmla="*/ 1 h 1210"/>
                <a:gd name="T2" fmla="*/ 0 w 1599"/>
                <a:gd name="T3" fmla="*/ 1 h 1210"/>
                <a:gd name="T4" fmla="*/ 0 w 1599"/>
                <a:gd name="T5" fmla="*/ 1 h 1210"/>
                <a:gd name="T6" fmla="*/ 0 w 1599"/>
                <a:gd name="T7" fmla="*/ 1 h 1210"/>
                <a:gd name="T8" fmla="*/ 0 w 1599"/>
                <a:gd name="T9" fmla="*/ 1 h 1210"/>
                <a:gd name="T10" fmla="*/ 0 w 1599"/>
                <a:gd name="T11" fmla="*/ 1 h 1210"/>
                <a:gd name="T12" fmla="*/ 0 w 1599"/>
                <a:gd name="T13" fmla="*/ 0 h 1210"/>
                <a:gd name="T14" fmla="*/ 0 w 1599"/>
                <a:gd name="T15" fmla="*/ 1 h 1210"/>
                <a:gd name="T16" fmla="*/ 0 w 1599"/>
                <a:gd name="T17" fmla="*/ 1 h 1210"/>
                <a:gd name="T18" fmla="*/ 0 w 1599"/>
                <a:gd name="T19" fmla="*/ 1 h 1210"/>
                <a:gd name="T20" fmla="*/ 0 w 1599"/>
                <a:gd name="T21" fmla="*/ 1 h 1210"/>
                <a:gd name="T22" fmla="*/ 0 w 1599"/>
                <a:gd name="T23" fmla="*/ 1 h 1210"/>
                <a:gd name="T24" fmla="*/ 0 w 1599"/>
                <a:gd name="T25" fmla="*/ 1 h 1210"/>
                <a:gd name="T26" fmla="*/ 0 w 1599"/>
                <a:gd name="T27" fmla="*/ 1 h 1210"/>
                <a:gd name="T28" fmla="*/ 0 w 1599"/>
                <a:gd name="T29" fmla="*/ 1 h 1210"/>
                <a:gd name="T30" fmla="*/ 0 w 1599"/>
                <a:gd name="T31" fmla="*/ 1 h 1210"/>
                <a:gd name="T32" fmla="*/ 0 w 1599"/>
                <a:gd name="T33" fmla="*/ 1 h 1210"/>
                <a:gd name="T34" fmla="*/ 0 w 1599"/>
                <a:gd name="T35" fmla="*/ 1 h 1210"/>
                <a:gd name="T36" fmla="*/ 0 w 1599"/>
                <a:gd name="T37" fmla="*/ 1 h 1210"/>
                <a:gd name="T38" fmla="*/ 0 w 1599"/>
                <a:gd name="T39" fmla="*/ 1 h 1210"/>
                <a:gd name="T40" fmla="*/ 0 w 1599"/>
                <a:gd name="T41" fmla="*/ 1 h 1210"/>
                <a:gd name="T42" fmla="*/ 0 w 1599"/>
                <a:gd name="T43" fmla="*/ 1 h 1210"/>
                <a:gd name="T44" fmla="*/ 0 w 1599"/>
                <a:gd name="T45" fmla="*/ 1 h 1210"/>
                <a:gd name="T46" fmla="*/ 0 w 1599"/>
                <a:gd name="T47" fmla="*/ 1 h 1210"/>
                <a:gd name="T48" fmla="*/ 0 w 1599"/>
                <a:gd name="T49" fmla="*/ 1 h 1210"/>
                <a:gd name="T50" fmla="*/ 0 w 1599"/>
                <a:gd name="T51" fmla="*/ 1 h 1210"/>
                <a:gd name="T52" fmla="*/ 0 w 1599"/>
                <a:gd name="T53" fmla="*/ 1 h 1210"/>
                <a:gd name="T54" fmla="*/ 0 w 1599"/>
                <a:gd name="T55" fmla="*/ 1 h 1210"/>
                <a:gd name="T56" fmla="*/ 0 w 1599"/>
                <a:gd name="T57" fmla="*/ 1 h 1210"/>
                <a:gd name="T58" fmla="*/ 0 w 1599"/>
                <a:gd name="T59" fmla="*/ 1 h 1210"/>
                <a:gd name="T60" fmla="*/ 0 w 1599"/>
                <a:gd name="T61" fmla="*/ 1 h 1210"/>
                <a:gd name="T62" fmla="*/ 0 w 1599"/>
                <a:gd name="T63" fmla="*/ 1 h 1210"/>
                <a:gd name="T64" fmla="*/ 0 w 1599"/>
                <a:gd name="T65" fmla="*/ 1 h 1210"/>
                <a:gd name="T66" fmla="*/ 0 w 1599"/>
                <a:gd name="T67" fmla="*/ 1 h 1210"/>
                <a:gd name="T68" fmla="*/ 0 w 1599"/>
                <a:gd name="T69" fmla="*/ 1 h 1210"/>
                <a:gd name="T70" fmla="*/ 0 w 1599"/>
                <a:gd name="T71" fmla="*/ 1 h 1210"/>
                <a:gd name="T72" fmla="*/ 0 w 1599"/>
                <a:gd name="T73" fmla="*/ 1 h 1210"/>
                <a:gd name="T74" fmla="*/ 0 w 1599"/>
                <a:gd name="T75" fmla="*/ 1 h 1210"/>
                <a:gd name="T76" fmla="*/ 0 w 1599"/>
                <a:gd name="T77" fmla="*/ 1 h 1210"/>
                <a:gd name="T78" fmla="*/ 0 w 1599"/>
                <a:gd name="T79" fmla="*/ 1 h 1210"/>
                <a:gd name="T80" fmla="*/ 0 w 1599"/>
                <a:gd name="T81" fmla="*/ 1 h 1210"/>
                <a:gd name="T82" fmla="*/ 0 w 1599"/>
                <a:gd name="T83" fmla="*/ 1 h 1210"/>
                <a:gd name="T84" fmla="*/ 0 w 1599"/>
                <a:gd name="T85" fmla="*/ 1 h 12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99"/>
                <a:gd name="T130" fmla="*/ 0 h 1210"/>
                <a:gd name="T131" fmla="*/ 1599 w 1599"/>
                <a:gd name="T132" fmla="*/ 1210 h 12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99" h="1210">
                  <a:moveTo>
                    <a:pt x="0" y="352"/>
                  </a:moveTo>
                  <a:lnTo>
                    <a:pt x="169" y="430"/>
                  </a:lnTo>
                  <a:lnTo>
                    <a:pt x="213" y="557"/>
                  </a:lnTo>
                  <a:lnTo>
                    <a:pt x="340" y="557"/>
                  </a:lnTo>
                  <a:lnTo>
                    <a:pt x="367" y="430"/>
                  </a:lnTo>
                  <a:lnTo>
                    <a:pt x="494" y="407"/>
                  </a:lnTo>
                  <a:lnTo>
                    <a:pt x="614" y="478"/>
                  </a:lnTo>
                  <a:lnTo>
                    <a:pt x="652" y="364"/>
                  </a:lnTo>
                  <a:lnTo>
                    <a:pt x="846" y="259"/>
                  </a:lnTo>
                  <a:lnTo>
                    <a:pt x="1057" y="240"/>
                  </a:lnTo>
                  <a:lnTo>
                    <a:pt x="1068" y="59"/>
                  </a:lnTo>
                  <a:lnTo>
                    <a:pt x="1203" y="73"/>
                  </a:lnTo>
                  <a:lnTo>
                    <a:pt x="1258" y="21"/>
                  </a:lnTo>
                  <a:lnTo>
                    <a:pt x="1426" y="0"/>
                  </a:lnTo>
                  <a:lnTo>
                    <a:pt x="1519" y="54"/>
                  </a:lnTo>
                  <a:lnTo>
                    <a:pt x="1486" y="128"/>
                  </a:lnTo>
                  <a:lnTo>
                    <a:pt x="1408" y="97"/>
                  </a:lnTo>
                  <a:lnTo>
                    <a:pt x="1298" y="118"/>
                  </a:lnTo>
                  <a:lnTo>
                    <a:pt x="1346" y="208"/>
                  </a:lnTo>
                  <a:lnTo>
                    <a:pt x="1475" y="171"/>
                  </a:lnTo>
                  <a:lnTo>
                    <a:pt x="1599" y="282"/>
                  </a:lnTo>
                  <a:lnTo>
                    <a:pt x="1541" y="352"/>
                  </a:lnTo>
                  <a:lnTo>
                    <a:pt x="1458" y="274"/>
                  </a:lnTo>
                  <a:lnTo>
                    <a:pt x="1336" y="295"/>
                  </a:lnTo>
                  <a:lnTo>
                    <a:pt x="1281" y="407"/>
                  </a:lnTo>
                  <a:lnTo>
                    <a:pt x="1308" y="502"/>
                  </a:lnTo>
                  <a:lnTo>
                    <a:pt x="1239" y="601"/>
                  </a:lnTo>
                  <a:lnTo>
                    <a:pt x="1327" y="668"/>
                  </a:lnTo>
                  <a:lnTo>
                    <a:pt x="1441" y="668"/>
                  </a:lnTo>
                  <a:lnTo>
                    <a:pt x="1509" y="767"/>
                  </a:lnTo>
                  <a:lnTo>
                    <a:pt x="1496" y="909"/>
                  </a:lnTo>
                  <a:lnTo>
                    <a:pt x="1407" y="921"/>
                  </a:lnTo>
                  <a:lnTo>
                    <a:pt x="1408" y="812"/>
                  </a:lnTo>
                  <a:lnTo>
                    <a:pt x="1378" y="761"/>
                  </a:lnTo>
                  <a:lnTo>
                    <a:pt x="1330" y="774"/>
                  </a:lnTo>
                  <a:lnTo>
                    <a:pt x="1330" y="871"/>
                  </a:lnTo>
                  <a:lnTo>
                    <a:pt x="1218" y="923"/>
                  </a:lnTo>
                  <a:lnTo>
                    <a:pt x="1188" y="829"/>
                  </a:lnTo>
                  <a:lnTo>
                    <a:pt x="1230" y="774"/>
                  </a:lnTo>
                  <a:lnTo>
                    <a:pt x="1159" y="715"/>
                  </a:lnTo>
                  <a:lnTo>
                    <a:pt x="1091" y="867"/>
                  </a:lnTo>
                  <a:lnTo>
                    <a:pt x="1148" y="976"/>
                  </a:lnTo>
                  <a:lnTo>
                    <a:pt x="1323" y="976"/>
                  </a:lnTo>
                  <a:lnTo>
                    <a:pt x="1351" y="1096"/>
                  </a:lnTo>
                  <a:lnTo>
                    <a:pt x="1298" y="1210"/>
                  </a:lnTo>
                  <a:lnTo>
                    <a:pt x="1209" y="1175"/>
                  </a:lnTo>
                  <a:lnTo>
                    <a:pt x="1226" y="1105"/>
                  </a:lnTo>
                  <a:lnTo>
                    <a:pt x="1213" y="1082"/>
                  </a:lnTo>
                  <a:lnTo>
                    <a:pt x="1140" y="1082"/>
                  </a:lnTo>
                  <a:lnTo>
                    <a:pt x="1099" y="1175"/>
                  </a:lnTo>
                  <a:lnTo>
                    <a:pt x="988" y="1198"/>
                  </a:lnTo>
                  <a:lnTo>
                    <a:pt x="969" y="1113"/>
                  </a:lnTo>
                  <a:lnTo>
                    <a:pt x="1047" y="1088"/>
                  </a:lnTo>
                  <a:lnTo>
                    <a:pt x="1002" y="993"/>
                  </a:lnTo>
                  <a:lnTo>
                    <a:pt x="876" y="1050"/>
                  </a:lnTo>
                  <a:lnTo>
                    <a:pt x="859" y="955"/>
                  </a:lnTo>
                  <a:lnTo>
                    <a:pt x="946" y="909"/>
                  </a:lnTo>
                  <a:lnTo>
                    <a:pt x="931" y="765"/>
                  </a:lnTo>
                  <a:lnTo>
                    <a:pt x="804" y="827"/>
                  </a:lnTo>
                  <a:lnTo>
                    <a:pt x="762" y="734"/>
                  </a:lnTo>
                  <a:lnTo>
                    <a:pt x="857" y="685"/>
                  </a:lnTo>
                  <a:lnTo>
                    <a:pt x="829" y="580"/>
                  </a:lnTo>
                  <a:lnTo>
                    <a:pt x="697" y="613"/>
                  </a:lnTo>
                  <a:lnTo>
                    <a:pt x="686" y="761"/>
                  </a:lnTo>
                  <a:lnTo>
                    <a:pt x="587" y="774"/>
                  </a:lnTo>
                  <a:lnTo>
                    <a:pt x="568" y="679"/>
                  </a:lnTo>
                  <a:lnTo>
                    <a:pt x="617" y="664"/>
                  </a:lnTo>
                  <a:lnTo>
                    <a:pt x="617" y="561"/>
                  </a:lnTo>
                  <a:lnTo>
                    <a:pt x="507" y="542"/>
                  </a:lnTo>
                  <a:lnTo>
                    <a:pt x="418" y="651"/>
                  </a:lnTo>
                  <a:lnTo>
                    <a:pt x="511" y="736"/>
                  </a:lnTo>
                  <a:lnTo>
                    <a:pt x="494" y="875"/>
                  </a:lnTo>
                  <a:lnTo>
                    <a:pt x="403" y="867"/>
                  </a:lnTo>
                  <a:lnTo>
                    <a:pt x="410" y="751"/>
                  </a:lnTo>
                  <a:lnTo>
                    <a:pt x="290" y="689"/>
                  </a:lnTo>
                  <a:lnTo>
                    <a:pt x="228" y="803"/>
                  </a:lnTo>
                  <a:lnTo>
                    <a:pt x="123" y="784"/>
                  </a:lnTo>
                  <a:lnTo>
                    <a:pt x="127" y="691"/>
                  </a:lnTo>
                  <a:lnTo>
                    <a:pt x="211" y="685"/>
                  </a:lnTo>
                  <a:lnTo>
                    <a:pt x="224" y="613"/>
                  </a:lnTo>
                  <a:lnTo>
                    <a:pt x="131" y="567"/>
                  </a:lnTo>
                  <a:lnTo>
                    <a:pt x="38" y="609"/>
                  </a:lnTo>
                  <a:lnTo>
                    <a:pt x="13" y="531"/>
                  </a:lnTo>
                  <a:lnTo>
                    <a:pt x="89" y="495"/>
                  </a:lnTo>
                  <a:lnTo>
                    <a:pt x="0" y="461"/>
                  </a:lnTo>
                  <a:lnTo>
                    <a:pt x="0" y="352"/>
                  </a:lnTo>
                  <a:close/>
                </a:path>
              </a:pathLst>
            </a:custGeom>
            <a:solidFill>
              <a:srgbClr val="FFFF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9" name="Freeform 27"/>
            <p:cNvSpPr>
              <a:spLocks/>
            </p:cNvSpPr>
            <p:nvPr/>
          </p:nvSpPr>
          <p:spPr bwMode="auto">
            <a:xfrm>
              <a:off x="2956" y="1923"/>
              <a:ext cx="406" cy="421"/>
            </a:xfrm>
            <a:custGeom>
              <a:avLst/>
              <a:gdLst>
                <a:gd name="T0" fmla="*/ 1 w 812"/>
                <a:gd name="T1" fmla="*/ 0 h 843"/>
                <a:gd name="T2" fmla="*/ 1 w 812"/>
                <a:gd name="T3" fmla="*/ 0 h 843"/>
                <a:gd name="T4" fmla="*/ 1 w 812"/>
                <a:gd name="T5" fmla="*/ 0 h 843"/>
                <a:gd name="T6" fmla="*/ 1 w 812"/>
                <a:gd name="T7" fmla="*/ 0 h 843"/>
                <a:gd name="T8" fmla="*/ 1 w 812"/>
                <a:gd name="T9" fmla="*/ 0 h 843"/>
                <a:gd name="T10" fmla="*/ 1 w 812"/>
                <a:gd name="T11" fmla="*/ 0 h 843"/>
                <a:gd name="T12" fmla="*/ 1 w 812"/>
                <a:gd name="T13" fmla="*/ 0 h 843"/>
                <a:gd name="T14" fmla="*/ 1 w 812"/>
                <a:gd name="T15" fmla="*/ 0 h 843"/>
                <a:gd name="T16" fmla="*/ 1 w 812"/>
                <a:gd name="T17" fmla="*/ 0 h 843"/>
                <a:gd name="T18" fmla="*/ 1 w 812"/>
                <a:gd name="T19" fmla="*/ 0 h 843"/>
                <a:gd name="T20" fmla="*/ 1 w 812"/>
                <a:gd name="T21" fmla="*/ 0 h 843"/>
                <a:gd name="T22" fmla="*/ 1 w 812"/>
                <a:gd name="T23" fmla="*/ 0 h 843"/>
                <a:gd name="T24" fmla="*/ 1 w 812"/>
                <a:gd name="T25" fmla="*/ 0 h 843"/>
                <a:gd name="T26" fmla="*/ 1 w 812"/>
                <a:gd name="T27" fmla="*/ 0 h 843"/>
                <a:gd name="T28" fmla="*/ 1 w 812"/>
                <a:gd name="T29" fmla="*/ 0 h 843"/>
                <a:gd name="T30" fmla="*/ 1 w 812"/>
                <a:gd name="T31" fmla="*/ 0 h 843"/>
                <a:gd name="T32" fmla="*/ 1 w 812"/>
                <a:gd name="T33" fmla="*/ 0 h 843"/>
                <a:gd name="T34" fmla="*/ 1 w 812"/>
                <a:gd name="T35" fmla="*/ 0 h 843"/>
                <a:gd name="T36" fmla="*/ 1 w 812"/>
                <a:gd name="T37" fmla="*/ 0 h 843"/>
                <a:gd name="T38" fmla="*/ 1 w 812"/>
                <a:gd name="T39" fmla="*/ 0 h 843"/>
                <a:gd name="T40" fmla="*/ 1 w 812"/>
                <a:gd name="T41" fmla="*/ 0 h 843"/>
                <a:gd name="T42" fmla="*/ 1 w 812"/>
                <a:gd name="T43" fmla="*/ 0 h 843"/>
                <a:gd name="T44" fmla="*/ 1 w 812"/>
                <a:gd name="T45" fmla="*/ 0 h 843"/>
                <a:gd name="T46" fmla="*/ 1 w 812"/>
                <a:gd name="T47" fmla="*/ 0 h 843"/>
                <a:gd name="T48" fmla="*/ 1 w 812"/>
                <a:gd name="T49" fmla="*/ 0 h 843"/>
                <a:gd name="T50" fmla="*/ 1 w 812"/>
                <a:gd name="T51" fmla="*/ 0 h 843"/>
                <a:gd name="T52" fmla="*/ 1 w 812"/>
                <a:gd name="T53" fmla="*/ 0 h 843"/>
                <a:gd name="T54" fmla="*/ 1 w 812"/>
                <a:gd name="T55" fmla="*/ 0 h 843"/>
                <a:gd name="T56" fmla="*/ 1 w 812"/>
                <a:gd name="T57" fmla="*/ 0 h 843"/>
                <a:gd name="T58" fmla="*/ 1 w 812"/>
                <a:gd name="T59" fmla="*/ 0 h 843"/>
                <a:gd name="T60" fmla="*/ 1 w 812"/>
                <a:gd name="T61" fmla="*/ 0 h 843"/>
                <a:gd name="T62" fmla="*/ 1 w 812"/>
                <a:gd name="T63" fmla="*/ 0 h 843"/>
                <a:gd name="T64" fmla="*/ 1 w 812"/>
                <a:gd name="T65" fmla="*/ 0 h 843"/>
                <a:gd name="T66" fmla="*/ 1 w 812"/>
                <a:gd name="T67" fmla="*/ 0 h 843"/>
                <a:gd name="T68" fmla="*/ 1 w 812"/>
                <a:gd name="T69" fmla="*/ 0 h 843"/>
                <a:gd name="T70" fmla="*/ 1 w 812"/>
                <a:gd name="T71" fmla="*/ 0 h 843"/>
                <a:gd name="T72" fmla="*/ 1 w 812"/>
                <a:gd name="T73" fmla="*/ 0 h 843"/>
                <a:gd name="T74" fmla="*/ 1 w 812"/>
                <a:gd name="T75" fmla="*/ 0 h 843"/>
                <a:gd name="T76" fmla="*/ 1 w 812"/>
                <a:gd name="T77" fmla="*/ 0 h 843"/>
                <a:gd name="T78" fmla="*/ 1 w 812"/>
                <a:gd name="T79" fmla="*/ 0 h 843"/>
                <a:gd name="T80" fmla="*/ 1 w 812"/>
                <a:gd name="T81" fmla="*/ 0 h 843"/>
                <a:gd name="T82" fmla="*/ 0 w 812"/>
                <a:gd name="T83" fmla="*/ 0 h 843"/>
                <a:gd name="T84" fmla="*/ 1 w 812"/>
                <a:gd name="T85" fmla="*/ 0 h 843"/>
                <a:gd name="T86" fmla="*/ 1 w 812"/>
                <a:gd name="T87" fmla="*/ 0 h 8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12"/>
                <a:gd name="T133" fmla="*/ 0 h 843"/>
                <a:gd name="T134" fmla="*/ 812 w 812"/>
                <a:gd name="T135" fmla="*/ 843 h 8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12" h="843">
                  <a:moveTo>
                    <a:pt x="13" y="67"/>
                  </a:moveTo>
                  <a:lnTo>
                    <a:pt x="135" y="84"/>
                  </a:lnTo>
                  <a:lnTo>
                    <a:pt x="242" y="0"/>
                  </a:lnTo>
                  <a:lnTo>
                    <a:pt x="390" y="50"/>
                  </a:lnTo>
                  <a:lnTo>
                    <a:pt x="456" y="179"/>
                  </a:lnTo>
                  <a:lnTo>
                    <a:pt x="363" y="211"/>
                  </a:lnTo>
                  <a:lnTo>
                    <a:pt x="331" y="126"/>
                  </a:lnTo>
                  <a:lnTo>
                    <a:pt x="245" y="116"/>
                  </a:lnTo>
                  <a:lnTo>
                    <a:pt x="186" y="188"/>
                  </a:lnTo>
                  <a:lnTo>
                    <a:pt x="280" y="249"/>
                  </a:lnTo>
                  <a:lnTo>
                    <a:pt x="291" y="415"/>
                  </a:lnTo>
                  <a:lnTo>
                    <a:pt x="186" y="422"/>
                  </a:lnTo>
                  <a:lnTo>
                    <a:pt x="152" y="299"/>
                  </a:lnTo>
                  <a:lnTo>
                    <a:pt x="80" y="354"/>
                  </a:lnTo>
                  <a:lnTo>
                    <a:pt x="107" y="470"/>
                  </a:lnTo>
                  <a:lnTo>
                    <a:pt x="245" y="510"/>
                  </a:lnTo>
                  <a:lnTo>
                    <a:pt x="377" y="447"/>
                  </a:lnTo>
                  <a:lnTo>
                    <a:pt x="382" y="337"/>
                  </a:lnTo>
                  <a:lnTo>
                    <a:pt x="529" y="295"/>
                  </a:lnTo>
                  <a:lnTo>
                    <a:pt x="538" y="388"/>
                  </a:lnTo>
                  <a:lnTo>
                    <a:pt x="470" y="420"/>
                  </a:lnTo>
                  <a:lnTo>
                    <a:pt x="475" y="464"/>
                  </a:lnTo>
                  <a:lnTo>
                    <a:pt x="591" y="464"/>
                  </a:lnTo>
                  <a:lnTo>
                    <a:pt x="694" y="377"/>
                  </a:lnTo>
                  <a:lnTo>
                    <a:pt x="812" y="464"/>
                  </a:lnTo>
                  <a:lnTo>
                    <a:pt x="770" y="557"/>
                  </a:lnTo>
                  <a:lnTo>
                    <a:pt x="685" y="516"/>
                  </a:lnTo>
                  <a:lnTo>
                    <a:pt x="584" y="552"/>
                  </a:lnTo>
                  <a:lnTo>
                    <a:pt x="608" y="654"/>
                  </a:lnTo>
                  <a:lnTo>
                    <a:pt x="513" y="698"/>
                  </a:lnTo>
                  <a:lnTo>
                    <a:pt x="494" y="565"/>
                  </a:lnTo>
                  <a:lnTo>
                    <a:pt x="380" y="595"/>
                  </a:lnTo>
                  <a:lnTo>
                    <a:pt x="426" y="704"/>
                  </a:lnTo>
                  <a:lnTo>
                    <a:pt x="426" y="797"/>
                  </a:lnTo>
                  <a:lnTo>
                    <a:pt x="348" y="814"/>
                  </a:lnTo>
                  <a:lnTo>
                    <a:pt x="325" y="689"/>
                  </a:lnTo>
                  <a:lnTo>
                    <a:pt x="192" y="671"/>
                  </a:lnTo>
                  <a:lnTo>
                    <a:pt x="245" y="744"/>
                  </a:lnTo>
                  <a:lnTo>
                    <a:pt x="228" y="843"/>
                  </a:lnTo>
                  <a:lnTo>
                    <a:pt x="124" y="824"/>
                  </a:lnTo>
                  <a:lnTo>
                    <a:pt x="137" y="742"/>
                  </a:lnTo>
                  <a:lnTo>
                    <a:pt x="0" y="626"/>
                  </a:lnTo>
                  <a:lnTo>
                    <a:pt x="13" y="67"/>
                  </a:lnTo>
                  <a:close/>
                </a:path>
              </a:pathLst>
            </a:custGeom>
            <a:solidFill>
              <a:srgbClr val="FFF2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0" name="Freeform 28"/>
            <p:cNvSpPr>
              <a:spLocks/>
            </p:cNvSpPr>
            <p:nvPr/>
          </p:nvSpPr>
          <p:spPr bwMode="auto">
            <a:xfrm>
              <a:off x="2961" y="2192"/>
              <a:ext cx="615" cy="403"/>
            </a:xfrm>
            <a:custGeom>
              <a:avLst/>
              <a:gdLst>
                <a:gd name="T0" fmla="*/ 0 w 1230"/>
                <a:gd name="T1" fmla="*/ 0 h 807"/>
                <a:gd name="T2" fmla="*/ 1 w 1230"/>
                <a:gd name="T3" fmla="*/ 0 h 807"/>
                <a:gd name="T4" fmla="*/ 1 w 1230"/>
                <a:gd name="T5" fmla="*/ 0 h 807"/>
                <a:gd name="T6" fmla="*/ 1 w 1230"/>
                <a:gd name="T7" fmla="*/ 0 h 807"/>
                <a:gd name="T8" fmla="*/ 1 w 1230"/>
                <a:gd name="T9" fmla="*/ 0 h 807"/>
                <a:gd name="T10" fmla="*/ 1 w 1230"/>
                <a:gd name="T11" fmla="*/ 0 h 807"/>
                <a:gd name="T12" fmla="*/ 1 w 1230"/>
                <a:gd name="T13" fmla="*/ 0 h 807"/>
                <a:gd name="T14" fmla="*/ 1 w 1230"/>
                <a:gd name="T15" fmla="*/ 0 h 807"/>
                <a:gd name="T16" fmla="*/ 1 w 1230"/>
                <a:gd name="T17" fmla="*/ 0 h 807"/>
                <a:gd name="T18" fmla="*/ 1 w 1230"/>
                <a:gd name="T19" fmla="*/ 0 h 807"/>
                <a:gd name="T20" fmla="*/ 1 w 1230"/>
                <a:gd name="T21" fmla="*/ 0 h 807"/>
                <a:gd name="T22" fmla="*/ 1 w 1230"/>
                <a:gd name="T23" fmla="*/ 0 h 807"/>
                <a:gd name="T24" fmla="*/ 1 w 1230"/>
                <a:gd name="T25" fmla="*/ 0 h 807"/>
                <a:gd name="T26" fmla="*/ 1 w 1230"/>
                <a:gd name="T27" fmla="*/ 0 h 807"/>
                <a:gd name="T28" fmla="*/ 1 w 1230"/>
                <a:gd name="T29" fmla="*/ 0 h 807"/>
                <a:gd name="T30" fmla="*/ 1 w 1230"/>
                <a:gd name="T31" fmla="*/ 0 h 807"/>
                <a:gd name="T32" fmla="*/ 1 w 1230"/>
                <a:gd name="T33" fmla="*/ 0 h 807"/>
                <a:gd name="T34" fmla="*/ 1 w 1230"/>
                <a:gd name="T35" fmla="*/ 0 h 807"/>
                <a:gd name="T36" fmla="*/ 1 w 1230"/>
                <a:gd name="T37" fmla="*/ 0 h 807"/>
                <a:gd name="T38" fmla="*/ 1 w 1230"/>
                <a:gd name="T39" fmla="*/ 0 h 807"/>
                <a:gd name="T40" fmla="*/ 1 w 1230"/>
                <a:gd name="T41" fmla="*/ 0 h 807"/>
                <a:gd name="T42" fmla="*/ 1 w 1230"/>
                <a:gd name="T43" fmla="*/ 0 h 807"/>
                <a:gd name="T44" fmla="*/ 1 w 1230"/>
                <a:gd name="T45" fmla="*/ 0 h 807"/>
                <a:gd name="T46" fmla="*/ 1 w 1230"/>
                <a:gd name="T47" fmla="*/ 0 h 807"/>
                <a:gd name="T48" fmla="*/ 1 w 1230"/>
                <a:gd name="T49" fmla="*/ 0 h 807"/>
                <a:gd name="T50" fmla="*/ 1 w 1230"/>
                <a:gd name="T51" fmla="*/ 0 h 807"/>
                <a:gd name="T52" fmla="*/ 1 w 1230"/>
                <a:gd name="T53" fmla="*/ 0 h 807"/>
                <a:gd name="T54" fmla="*/ 1 w 1230"/>
                <a:gd name="T55" fmla="*/ 0 h 807"/>
                <a:gd name="T56" fmla="*/ 1 w 1230"/>
                <a:gd name="T57" fmla="*/ 0 h 807"/>
                <a:gd name="T58" fmla="*/ 1 w 1230"/>
                <a:gd name="T59" fmla="*/ 0 h 807"/>
                <a:gd name="T60" fmla="*/ 1 w 1230"/>
                <a:gd name="T61" fmla="*/ 0 h 807"/>
                <a:gd name="T62" fmla="*/ 1 w 1230"/>
                <a:gd name="T63" fmla="*/ 0 h 807"/>
                <a:gd name="T64" fmla="*/ 1 w 1230"/>
                <a:gd name="T65" fmla="*/ 0 h 807"/>
                <a:gd name="T66" fmla="*/ 1 w 1230"/>
                <a:gd name="T67" fmla="*/ 0 h 807"/>
                <a:gd name="T68" fmla="*/ 1 w 1230"/>
                <a:gd name="T69" fmla="*/ 0 h 807"/>
                <a:gd name="T70" fmla="*/ 1 w 1230"/>
                <a:gd name="T71" fmla="*/ 0 h 807"/>
                <a:gd name="T72" fmla="*/ 1 w 1230"/>
                <a:gd name="T73" fmla="*/ 0 h 807"/>
                <a:gd name="T74" fmla="*/ 1 w 1230"/>
                <a:gd name="T75" fmla="*/ 0 h 807"/>
                <a:gd name="T76" fmla="*/ 1 w 1230"/>
                <a:gd name="T77" fmla="*/ 0 h 807"/>
                <a:gd name="T78" fmla="*/ 1 w 1230"/>
                <a:gd name="T79" fmla="*/ 0 h 807"/>
                <a:gd name="T80" fmla="*/ 1 w 1230"/>
                <a:gd name="T81" fmla="*/ 0 h 807"/>
                <a:gd name="T82" fmla="*/ 1 w 1230"/>
                <a:gd name="T83" fmla="*/ 0 h 807"/>
                <a:gd name="T84" fmla="*/ 1 w 1230"/>
                <a:gd name="T85" fmla="*/ 0 h 807"/>
                <a:gd name="T86" fmla="*/ 1 w 1230"/>
                <a:gd name="T87" fmla="*/ 0 h 807"/>
                <a:gd name="T88" fmla="*/ 1 w 1230"/>
                <a:gd name="T89" fmla="*/ 0 h 807"/>
                <a:gd name="T90" fmla="*/ 1 w 1230"/>
                <a:gd name="T91" fmla="*/ 0 h 807"/>
                <a:gd name="T92" fmla="*/ 1 w 1230"/>
                <a:gd name="T93" fmla="*/ 0 h 807"/>
                <a:gd name="T94" fmla="*/ 1 w 1230"/>
                <a:gd name="T95" fmla="*/ 0 h 807"/>
                <a:gd name="T96" fmla="*/ 1 w 1230"/>
                <a:gd name="T97" fmla="*/ 0 h 807"/>
                <a:gd name="T98" fmla="*/ 0 w 1230"/>
                <a:gd name="T99" fmla="*/ 0 h 807"/>
                <a:gd name="T100" fmla="*/ 0 w 1230"/>
                <a:gd name="T101" fmla="*/ 0 h 80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230"/>
                <a:gd name="T154" fmla="*/ 0 h 807"/>
                <a:gd name="T155" fmla="*/ 1230 w 1230"/>
                <a:gd name="T156" fmla="*/ 807 h 80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230" h="807">
                  <a:moveTo>
                    <a:pt x="0" y="244"/>
                  </a:moveTo>
                  <a:lnTo>
                    <a:pt x="300" y="327"/>
                  </a:lnTo>
                  <a:lnTo>
                    <a:pt x="460" y="175"/>
                  </a:lnTo>
                  <a:lnTo>
                    <a:pt x="433" y="6"/>
                  </a:lnTo>
                  <a:lnTo>
                    <a:pt x="515" y="0"/>
                  </a:lnTo>
                  <a:lnTo>
                    <a:pt x="557" y="179"/>
                  </a:lnTo>
                  <a:lnTo>
                    <a:pt x="650" y="179"/>
                  </a:lnTo>
                  <a:lnTo>
                    <a:pt x="726" y="86"/>
                  </a:lnTo>
                  <a:lnTo>
                    <a:pt x="874" y="88"/>
                  </a:lnTo>
                  <a:lnTo>
                    <a:pt x="920" y="151"/>
                  </a:lnTo>
                  <a:lnTo>
                    <a:pt x="1022" y="82"/>
                  </a:lnTo>
                  <a:lnTo>
                    <a:pt x="1182" y="94"/>
                  </a:lnTo>
                  <a:lnTo>
                    <a:pt x="1230" y="223"/>
                  </a:lnTo>
                  <a:lnTo>
                    <a:pt x="1144" y="268"/>
                  </a:lnTo>
                  <a:lnTo>
                    <a:pt x="1119" y="192"/>
                  </a:lnTo>
                  <a:lnTo>
                    <a:pt x="1009" y="179"/>
                  </a:lnTo>
                  <a:lnTo>
                    <a:pt x="975" y="242"/>
                  </a:lnTo>
                  <a:lnTo>
                    <a:pt x="1089" y="289"/>
                  </a:lnTo>
                  <a:lnTo>
                    <a:pt x="1100" y="430"/>
                  </a:lnTo>
                  <a:lnTo>
                    <a:pt x="1002" y="518"/>
                  </a:lnTo>
                  <a:lnTo>
                    <a:pt x="945" y="462"/>
                  </a:lnTo>
                  <a:lnTo>
                    <a:pt x="984" y="390"/>
                  </a:lnTo>
                  <a:lnTo>
                    <a:pt x="889" y="335"/>
                  </a:lnTo>
                  <a:lnTo>
                    <a:pt x="794" y="403"/>
                  </a:lnTo>
                  <a:lnTo>
                    <a:pt x="680" y="362"/>
                  </a:lnTo>
                  <a:lnTo>
                    <a:pt x="625" y="489"/>
                  </a:lnTo>
                  <a:lnTo>
                    <a:pt x="802" y="470"/>
                  </a:lnTo>
                  <a:lnTo>
                    <a:pt x="891" y="613"/>
                  </a:lnTo>
                  <a:lnTo>
                    <a:pt x="849" y="746"/>
                  </a:lnTo>
                  <a:lnTo>
                    <a:pt x="754" y="729"/>
                  </a:lnTo>
                  <a:lnTo>
                    <a:pt x="760" y="628"/>
                  </a:lnTo>
                  <a:lnTo>
                    <a:pt x="747" y="586"/>
                  </a:lnTo>
                  <a:lnTo>
                    <a:pt x="625" y="595"/>
                  </a:lnTo>
                  <a:lnTo>
                    <a:pt x="638" y="696"/>
                  </a:lnTo>
                  <a:lnTo>
                    <a:pt x="553" y="807"/>
                  </a:lnTo>
                  <a:lnTo>
                    <a:pt x="465" y="738"/>
                  </a:lnTo>
                  <a:lnTo>
                    <a:pt x="543" y="668"/>
                  </a:lnTo>
                  <a:lnTo>
                    <a:pt x="503" y="586"/>
                  </a:lnTo>
                  <a:lnTo>
                    <a:pt x="443" y="556"/>
                  </a:lnTo>
                  <a:lnTo>
                    <a:pt x="427" y="668"/>
                  </a:lnTo>
                  <a:lnTo>
                    <a:pt x="325" y="651"/>
                  </a:lnTo>
                  <a:lnTo>
                    <a:pt x="355" y="479"/>
                  </a:lnTo>
                  <a:lnTo>
                    <a:pt x="252" y="459"/>
                  </a:lnTo>
                  <a:lnTo>
                    <a:pt x="194" y="544"/>
                  </a:lnTo>
                  <a:lnTo>
                    <a:pt x="100" y="538"/>
                  </a:lnTo>
                  <a:lnTo>
                    <a:pt x="100" y="459"/>
                  </a:lnTo>
                  <a:lnTo>
                    <a:pt x="182" y="445"/>
                  </a:lnTo>
                  <a:lnTo>
                    <a:pt x="182" y="375"/>
                  </a:lnTo>
                  <a:lnTo>
                    <a:pt x="21" y="375"/>
                  </a:lnTo>
                  <a:lnTo>
                    <a:pt x="0" y="244"/>
                  </a:lnTo>
                  <a:close/>
                </a:path>
              </a:pathLst>
            </a:custGeom>
            <a:solidFill>
              <a:srgbClr val="FFF2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1" name="Freeform 29"/>
            <p:cNvSpPr>
              <a:spLocks/>
            </p:cNvSpPr>
            <p:nvPr/>
          </p:nvSpPr>
          <p:spPr bwMode="auto">
            <a:xfrm>
              <a:off x="4241" y="2478"/>
              <a:ext cx="378" cy="112"/>
            </a:xfrm>
            <a:custGeom>
              <a:avLst/>
              <a:gdLst>
                <a:gd name="T0" fmla="*/ 0 w 754"/>
                <a:gd name="T1" fmla="*/ 1 h 224"/>
                <a:gd name="T2" fmla="*/ 1 w 754"/>
                <a:gd name="T3" fmla="*/ 0 h 224"/>
                <a:gd name="T4" fmla="*/ 1 w 754"/>
                <a:gd name="T5" fmla="*/ 1 h 224"/>
                <a:gd name="T6" fmla="*/ 0 w 754"/>
                <a:gd name="T7" fmla="*/ 1 h 224"/>
                <a:gd name="T8" fmla="*/ 0 w 754"/>
                <a:gd name="T9" fmla="*/ 1 h 224"/>
                <a:gd name="T10" fmla="*/ 0 w 754"/>
                <a:gd name="T11" fmla="*/ 1 h 224"/>
                <a:gd name="T12" fmla="*/ 0 60000 65536"/>
                <a:gd name="T13" fmla="*/ 0 60000 65536"/>
                <a:gd name="T14" fmla="*/ 0 60000 65536"/>
                <a:gd name="T15" fmla="*/ 0 60000 65536"/>
                <a:gd name="T16" fmla="*/ 0 60000 65536"/>
                <a:gd name="T17" fmla="*/ 0 60000 65536"/>
                <a:gd name="T18" fmla="*/ 0 w 754"/>
                <a:gd name="T19" fmla="*/ 0 h 224"/>
                <a:gd name="T20" fmla="*/ 754 w 754"/>
                <a:gd name="T21" fmla="*/ 224 h 224"/>
              </a:gdLst>
              <a:ahLst/>
              <a:cxnLst>
                <a:cxn ang="T12">
                  <a:pos x="T0" y="T1"/>
                </a:cxn>
                <a:cxn ang="T13">
                  <a:pos x="T2" y="T3"/>
                </a:cxn>
                <a:cxn ang="T14">
                  <a:pos x="T4" y="T5"/>
                </a:cxn>
                <a:cxn ang="T15">
                  <a:pos x="T6" y="T7"/>
                </a:cxn>
                <a:cxn ang="T16">
                  <a:pos x="T8" y="T9"/>
                </a:cxn>
                <a:cxn ang="T17">
                  <a:pos x="T10" y="T11"/>
                </a:cxn>
              </a:cxnLst>
              <a:rect l="T18" t="T19" r="T20" b="T21"/>
              <a:pathLst>
                <a:path w="754" h="224">
                  <a:moveTo>
                    <a:pt x="0" y="7"/>
                  </a:moveTo>
                  <a:lnTo>
                    <a:pt x="754" y="0"/>
                  </a:lnTo>
                  <a:lnTo>
                    <a:pt x="747" y="224"/>
                  </a:lnTo>
                  <a:lnTo>
                    <a:pt x="0" y="211"/>
                  </a:lnTo>
                  <a:lnTo>
                    <a:pt x="0" y="7"/>
                  </a:lnTo>
                  <a:close/>
                </a:path>
              </a:pathLst>
            </a:custGeom>
            <a:solidFill>
              <a:srgbClr val="B3B0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2" name="Freeform 30"/>
            <p:cNvSpPr>
              <a:spLocks/>
            </p:cNvSpPr>
            <p:nvPr/>
          </p:nvSpPr>
          <p:spPr bwMode="auto">
            <a:xfrm>
              <a:off x="3640" y="787"/>
              <a:ext cx="392" cy="111"/>
            </a:xfrm>
            <a:custGeom>
              <a:avLst/>
              <a:gdLst>
                <a:gd name="T0" fmla="*/ 0 w 785"/>
                <a:gd name="T1" fmla="*/ 0 h 223"/>
                <a:gd name="T2" fmla="*/ 0 w 785"/>
                <a:gd name="T3" fmla="*/ 0 h 223"/>
                <a:gd name="T4" fmla="*/ 0 w 785"/>
                <a:gd name="T5" fmla="*/ 0 h 223"/>
                <a:gd name="T6" fmla="*/ 0 w 785"/>
                <a:gd name="T7" fmla="*/ 0 h 223"/>
                <a:gd name="T8" fmla="*/ 0 w 785"/>
                <a:gd name="T9" fmla="*/ 0 h 223"/>
                <a:gd name="T10" fmla="*/ 0 w 785"/>
                <a:gd name="T11" fmla="*/ 0 h 223"/>
                <a:gd name="T12" fmla="*/ 0 60000 65536"/>
                <a:gd name="T13" fmla="*/ 0 60000 65536"/>
                <a:gd name="T14" fmla="*/ 0 60000 65536"/>
                <a:gd name="T15" fmla="*/ 0 60000 65536"/>
                <a:gd name="T16" fmla="*/ 0 60000 65536"/>
                <a:gd name="T17" fmla="*/ 0 60000 65536"/>
                <a:gd name="T18" fmla="*/ 0 w 785"/>
                <a:gd name="T19" fmla="*/ 0 h 223"/>
                <a:gd name="T20" fmla="*/ 785 w 785"/>
                <a:gd name="T21" fmla="*/ 223 h 223"/>
              </a:gdLst>
              <a:ahLst/>
              <a:cxnLst>
                <a:cxn ang="T12">
                  <a:pos x="T0" y="T1"/>
                </a:cxn>
                <a:cxn ang="T13">
                  <a:pos x="T2" y="T3"/>
                </a:cxn>
                <a:cxn ang="T14">
                  <a:pos x="T4" y="T5"/>
                </a:cxn>
                <a:cxn ang="T15">
                  <a:pos x="T6" y="T7"/>
                </a:cxn>
                <a:cxn ang="T16">
                  <a:pos x="T8" y="T9"/>
                </a:cxn>
                <a:cxn ang="T17">
                  <a:pos x="T10" y="T11"/>
                </a:cxn>
              </a:cxnLst>
              <a:rect l="T18" t="T19" r="T20" b="T21"/>
              <a:pathLst>
                <a:path w="785" h="223">
                  <a:moveTo>
                    <a:pt x="15" y="0"/>
                  </a:moveTo>
                  <a:lnTo>
                    <a:pt x="785" y="21"/>
                  </a:lnTo>
                  <a:lnTo>
                    <a:pt x="785" y="223"/>
                  </a:lnTo>
                  <a:lnTo>
                    <a:pt x="0" y="215"/>
                  </a:lnTo>
                  <a:lnTo>
                    <a:pt x="15" y="0"/>
                  </a:lnTo>
                  <a:close/>
                </a:path>
              </a:pathLst>
            </a:custGeom>
            <a:solidFill>
              <a:srgbClr val="CCB3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3" name="Freeform 31"/>
            <p:cNvSpPr>
              <a:spLocks/>
            </p:cNvSpPr>
            <p:nvPr/>
          </p:nvSpPr>
          <p:spPr bwMode="auto">
            <a:xfrm>
              <a:off x="4687" y="1148"/>
              <a:ext cx="306" cy="121"/>
            </a:xfrm>
            <a:custGeom>
              <a:avLst/>
              <a:gdLst>
                <a:gd name="T0" fmla="*/ 1 w 612"/>
                <a:gd name="T1" fmla="*/ 0 h 241"/>
                <a:gd name="T2" fmla="*/ 1 w 612"/>
                <a:gd name="T3" fmla="*/ 0 h 241"/>
                <a:gd name="T4" fmla="*/ 1 w 612"/>
                <a:gd name="T5" fmla="*/ 1 h 241"/>
                <a:gd name="T6" fmla="*/ 0 w 612"/>
                <a:gd name="T7" fmla="*/ 1 h 241"/>
                <a:gd name="T8" fmla="*/ 1 w 612"/>
                <a:gd name="T9" fmla="*/ 0 h 241"/>
                <a:gd name="T10" fmla="*/ 1 w 612"/>
                <a:gd name="T11" fmla="*/ 0 h 241"/>
                <a:gd name="T12" fmla="*/ 0 60000 65536"/>
                <a:gd name="T13" fmla="*/ 0 60000 65536"/>
                <a:gd name="T14" fmla="*/ 0 60000 65536"/>
                <a:gd name="T15" fmla="*/ 0 60000 65536"/>
                <a:gd name="T16" fmla="*/ 0 60000 65536"/>
                <a:gd name="T17" fmla="*/ 0 60000 65536"/>
                <a:gd name="T18" fmla="*/ 0 w 612"/>
                <a:gd name="T19" fmla="*/ 0 h 241"/>
                <a:gd name="T20" fmla="*/ 612 w 612"/>
                <a:gd name="T21" fmla="*/ 241 h 241"/>
              </a:gdLst>
              <a:ahLst/>
              <a:cxnLst>
                <a:cxn ang="T12">
                  <a:pos x="T0" y="T1"/>
                </a:cxn>
                <a:cxn ang="T13">
                  <a:pos x="T2" y="T3"/>
                </a:cxn>
                <a:cxn ang="T14">
                  <a:pos x="T4" y="T5"/>
                </a:cxn>
                <a:cxn ang="T15">
                  <a:pos x="T6" y="T7"/>
                </a:cxn>
                <a:cxn ang="T16">
                  <a:pos x="T8" y="T9"/>
                </a:cxn>
                <a:cxn ang="T17">
                  <a:pos x="T10" y="T11"/>
                </a:cxn>
              </a:cxnLst>
              <a:rect l="T18" t="T19" r="T20" b="T21"/>
              <a:pathLst>
                <a:path w="612" h="241">
                  <a:moveTo>
                    <a:pt x="4" y="0"/>
                  </a:moveTo>
                  <a:lnTo>
                    <a:pt x="603" y="0"/>
                  </a:lnTo>
                  <a:lnTo>
                    <a:pt x="612" y="241"/>
                  </a:lnTo>
                  <a:lnTo>
                    <a:pt x="0" y="228"/>
                  </a:lnTo>
                  <a:lnTo>
                    <a:pt x="4" y="0"/>
                  </a:lnTo>
                  <a:close/>
                </a:path>
              </a:pathLst>
            </a:custGeom>
            <a:solidFill>
              <a:srgbClr val="CCB3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4" name="Freeform 32"/>
            <p:cNvSpPr>
              <a:spLocks/>
            </p:cNvSpPr>
            <p:nvPr/>
          </p:nvSpPr>
          <p:spPr bwMode="auto">
            <a:xfrm>
              <a:off x="3421" y="1148"/>
              <a:ext cx="302" cy="211"/>
            </a:xfrm>
            <a:custGeom>
              <a:avLst/>
              <a:gdLst>
                <a:gd name="T0" fmla="*/ 0 w 604"/>
                <a:gd name="T1" fmla="*/ 1 h 422"/>
                <a:gd name="T2" fmla="*/ 1 w 604"/>
                <a:gd name="T3" fmla="*/ 1 h 422"/>
                <a:gd name="T4" fmla="*/ 1 w 604"/>
                <a:gd name="T5" fmla="*/ 1 h 422"/>
                <a:gd name="T6" fmla="*/ 1 w 604"/>
                <a:gd name="T7" fmla="*/ 0 h 422"/>
                <a:gd name="T8" fmla="*/ 1 w 604"/>
                <a:gd name="T9" fmla="*/ 0 h 422"/>
                <a:gd name="T10" fmla="*/ 1 w 604"/>
                <a:gd name="T11" fmla="*/ 1 h 422"/>
                <a:gd name="T12" fmla="*/ 1 w 604"/>
                <a:gd name="T13" fmla="*/ 1 h 422"/>
                <a:gd name="T14" fmla="*/ 1 w 604"/>
                <a:gd name="T15" fmla="*/ 1 h 422"/>
                <a:gd name="T16" fmla="*/ 1 w 604"/>
                <a:gd name="T17" fmla="*/ 1 h 422"/>
                <a:gd name="T18" fmla="*/ 1 w 604"/>
                <a:gd name="T19" fmla="*/ 1 h 422"/>
                <a:gd name="T20" fmla="*/ 1 w 604"/>
                <a:gd name="T21" fmla="*/ 1 h 422"/>
                <a:gd name="T22" fmla="*/ 1 w 604"/>
                <a:gd name="T23" fmla="*/ 1 h 422"/>
                <a:gd name="T24" fmla="*/ 1 w 604"/>
                <a:gd name="T25" fmla="*/ 1 h 422"/>
                <a:gd name="T26" fmla="*/ 1 w 604"/>
                <a:gd name="T27" fmla="*/ 1 h 422"/>
                <a:gd name="T28" fmla="*/ 0 w 604"/>
                <a:gd name="T29" fmla="*/ 1 h 422"/>
                <a:gd name="T30" fmla="*/ 0 w 604"/>
                <a:gd name="T31" fmla="*/ 1 h 4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4"/>
                <a:gd name="T49" fmla="*/ 0 h 422"/>
                <a:gd name="T50" fmla="*/ 604 w 604"/>
                <a:gd name="T51" fmla="*/ 422 h 42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4" h="422">
                  <a:moveTo>
                    <a:pt x="0" y="422"/>
                  </a:moveTo>
                  <a:lnTo>
                    <a:pt x="30" y="203"/>
                  </a:lnTo>
                  <a:lnTo>
                    <a:pt x="241" y="137"/>
                  </a:lnTo>
                  <a:lnTo>
                    <a:pt x="365" y="0"/>
                  </a:lnTo>
                  <a:lnTo>
                    <a:pt x="519" y="0"/>
                  </a:lnTo>
                  <a:lnTo>
                    <a:pt x="604" y="99"/>
                  </a:lnTo>
                  <a:lnTo>
                    <a:pt x="530" y="190"/>
                  </a:lnTo>
                  <a:lnTo>
                    <a:pt x="458" y="99"/>
                  </a:lnTo>
                  <a:lnTo>
                    <a:pt x="386" y="110"/>
                  </a:lnTo>
                  <a:lnTo>
                    <a:pt x="268" y="230"/>
                  </a:lnTo>
                  <a:lnTo>
                    <a:pt x="386" y="321"/>
                  </a:lnTo>
                  <a:lnTo>
                    <a:pt x="275" y="414"/>
                  </a:lnTo>
                  <a:lnTo>
                    <a:pt x="129" y="291"/>
                  </a:lnTo>
                  <a:lnTo>
                    <a:pt x="97" y="401"/>
                  </a:lnTo>
                  <a:lnTo>
                    <a:pt x="0" y="422"/>
                  </a:lnTo>
                  <a:close/>
                </a:path>
              </a:pathLst>
            </a:custGeom>
            <a:solidFill>
              <a:srgbClr val="FFFF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5" name="Freeform 33"/>
            <p:cNvSpPr>
              <a:spLocks/>
            </p:cNvSpPr>
            <p:nvPr/>
          </p:nvSpPr>
          <p:spPr bwMode="auto">
            <a:xfrm>
              <a:off x="2954" y="931"/>
              <a:ext cx="795" cy="414"/>
            </a:xfrm>
            <a:custGeom>
              <a:avLst/>
              <a:gdLst>
                <a:gd name="T0" fmla="*/ 1 w 1590"/>
                <a:gd name="T1" fmla="*/ 1 h 827"/>
                <a:gd name="T2" fmla="*/ 1 w 1590"/>
                <a:gd name="T3" fmla="*/ 1 h 827"/>
                <a:gd name="T4" fmla="*/ 1 w 1590"/>
                <a:gd name="T5" fmla="*/ 1 h 827"/>
                <a:gd name="T6" fmla="*/ 1 w 1590"/>
                <a:gd name="T7" fmla="*/ 1 h 827"/>
                <a:gd name="T8" fmla="*/ 1 w 1590"/>
                <a:gd name="T9" fmla="*/ 1 h 827"/>
                <a:gd name="T10" fmla="*/ 1 w 1590"/>
                <a:gd name="T11" fmla="*/ 1 h 827"/>
                <a:gd name="T12" fmla="*/ 1 w 1590"/>
                <a:gd name="T13" fmla="*/ 1 h 827"/>
                <a:gd name="T14" fmla="*/ 1 w 1590"/>
                <a:gd name="T15" fmla="*/ 1 h 827"/>
                <a:gd name="T16" fmla="*/ 1 w 1590"/>
                <a:gd name="T17" fmla="*/ 1 h 827"/>
                <a:gd name="T18" fmla="*/ 1 w 1590"/>
                <a:gd name="T19" fmla="*/ 1 h 827"/>
                <a:gd name="T20" fmla="*/ 1 w 1590"/>
                <a:gd name="T21" fmla="*/ 1 h 827"/>
                <a:gd name="T22" fmla="*/ 1 w 1590"/>
                <a:gd name="T23" fmla="*/ 1 h 827"/>
                <a:gd name="T24" fmla="*/ 1 w 1590"/>
                <a:gd name="T25" fmla="*/ 1 h 827"/>
                <a:gd name="T26" fmla="*/ 1 w 1590"/>
                <a:gd name="T27" fmla="*/ 1 h 827"/>
                <a:gd name="T28" fmla="*/ 1 w 1590"/>
                <a:gd name="T29" fmla="*/ 1 h 827"/>
                <a:gd name="T30" fmla="*/ 1 w 1590"/>
                <a:gd name="T31" fmla="*/ 1 h 827"/>
                <a:gd name="T32" fmla="*/ 1 w 1590"/>
                <a:gd name="T33" fmla="*/ 1 h 827"/>
                <a:gd name="T34" fmla="*/ 1 w 1590"/>
                <a:gd name="T35" fmla="*/ 1 h 827"/>
                <a:gd name="T36" fmla="*/ 1 w 1590"/>
                <a:gd name="T37" fmla="*/ 1 h 827"/>
                <a:gd name="T38" fmla="*/ 1 w 1590"/>
                <a:gd name="T39" fmla="*/ 1 h 827"/>
                <a:gd name="T40" fmla="*/ 1 w 1590"/>
                <a:gd name="T41" fmla="*/ 1 h 827"/>
                <a:gd name="T42" fmla="*/ 1 w 1590"/>
                <a:gd name="T43" fmla="*/ 1 h 827"/>
                <a:gd name="T44" fmla="*/ 1 w 1590"/>
                <a:gd name="T45" fmla="*/ 1 h 827"/>
                <a:gd name="T46" fmla="*/ 1 w 1590"/>
                <a:gd name="T47" fmla="*/ 1 h 827"/>
                <a:gd name="T48" fmla="*/ 1 w 1590"/>
                <a:gd name="T49" fmla="*/ 0 h 827"/>
                <a:gd name="T50" fmla="*/ 1 w 1590"/>
                <a:gd name="T51" fmla="*/ 1 h 827"/>
                <a:gd name="T52" fmla="*/ 1 w 1590"/>
                <a:gd name="T53" fmla="*/ 1 h 827"/>
                <a:gd name="T54" fmla="*/ 1 w 1590"/>
                <a:gd name="T55" fmla="*/ 1 h 827"/>
                <a:gd name="T56" fmla="*/ 0 w 1590"/>
                <a:gd name="T57" fmla="*/ 1 h 827"/>
                <a:gd name="T58" fmla="*/ 1 w 1590"/>
                <a:gd name="T59" fmla="*/ 1 h 827"/>
                <a:gd name="T60" fmla="*/ 1 w 1590"/>
                <a:gd name="T61" fmla="*/ 1 h 827"/>
                <a:gd name="T62" fmla="*/ 1 w 1590"/>
                <a:gd name="T63" fmla="*/ 1 h 827"/>
                <a:gd name="T64" fmla="*/ 1 w 1590"/>
                <a:gd name="T65" fmla="*/ 1 h 8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90"/>
                <a:gd name="T100" fmla="*/ 0 h 827"/>
                <a:gd name="T101" fmla="*/ 1590 w 1590"/>
                <a:gd name="T102" fmla="*/ 827 h 8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90" h="827">
                  <a:moveTo>
                    <a:pt x="730" y="629"/>
                  </a:moveTo>
                  <a:lnTo>
                    <a:pt x="841" y="552"/>
                  </a:lnTo>
                  <a:lnTo>
                    <a:pt x="913" y="578"/>
                  </a:lnTo>
                  <a:lnTo>
                    <a:pt x="919" y="709"/>
                  </a:lnTo>
                  <a:lnTo>
                    <a:pt x="1014" y="696"/>
                  </a:lnTo>
                  <a:lnTo>
                    <a:pt x="1006" y="565"/>
                  </a:lnTo>
                  <a:lnTo>
                    <a:pt x="964" y="477"/>
                  </a:lnTo>
                  <a:lnTo>
                    <a:pt x="1095" y="477"/>
                  </a:lnTo>
                  <a:lnTo>
                    <a:pt x="1109" y="629"/>
                  </a:lnTo>
                  <a:lnTo>
                    <a:pt x="1217" y="591"/>
                  </a:lnTo>
                  <a:lnTo>
                    <a:pt x="1189" y="434"/>
                  </a:lnTo>
                  <a:lnTo>
                    <a:pt x="1044" y="367"/>
                  </a:lnTo>
                  <a:lnTo>
                    <a:pt x="1071" y="249"/>
                  </a:lnTo>
                  <a:lnTo>
                    <a:pt x="1181" y="282"/>
                  </a:lnTo>
                  <a:lnTo>
                    <a:pt x="1202" y="367"/>
                  </a:lnTo>
                  <a:lnTo>
                    <a:pt x="1299" y="354"/>
                  </a:lnTo>
                  <a:lnTo>
                    <a:pt x="1299" y="257"/>
                  </a:lnTo>
                  <a:lnTo>
                    <a:pt x="1217" y="177"/>
                  </a:lnTo>
                  <a:lnTo>
                    <a:pt x="1379" y="171"/>
                  </a:lnTo>
                  <a:lnTo>
                    <a:pt x="1445" y="236"/>
                  </a:lnTo>
                  <a:lnTo>
                    <a:pt x="1464" y="354"/>
                  </a:lnTo>
                  <a:lnTo>
                    <a:pt x="1590" y="329"/>
                  </a:lnTo>
                  <a:lnTo>
                    <a:pt x="1582" y="164"/>
                  </a:lnTo>
                  <a:lnTo>
                    <a:pt x="1421" y="32"/>
                  </a:lnTo>
                  <a:lnTo>
                    <a:pt x="947" y="0"/>
                  </a:lnTo>
                  <a:lnTo>
                    <a:pt x="658" y="84"/>
                  </a:lnTo>
                  <a:lnTo>
                    <a:pt x="394" y="91"/>
                  </a:lnTo>
                  <a:lnTo>
                    <a:pt x="23" y="302"/>
                  </a:lnTo>
                  <a:lnTo>
                    <a:pt x="0" y="827"/>
                  </a:lnTo>
                  <a:lnTo>
                    <a:pt x="407" y="650"/>
                  </a:lnTo>
                  <a:lnTo>
                    <a:pt x="597" y="586"/>
                  </a:lnTo>
                  <a:lnTo>
                    <a:pt x="730" y="629"/>
                  </a:lnTo>
                  <a:close/>
                </a:path>
              </a:pathLst>
            </a:custGeom>
            <a:solidFill>
              <a:srgbClr val="FFFF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6" name="Freeform 34"/>
            <p:cNvSpPr>
              <a:spLocks/>
            </p:cNvSpPr>
            <p:nvPr/>
          </p:nvSpPr>
          <p:spPr bwMode="auto">
            <a:xfrm>
              <a:off x="2880" y="643"/>
              <a:ext cx="2175" cy="2121"/>
            </a:xfrm>
            <a:custGeom>
              <a:avLst/>
              <a:gdLst>
                <a:gd name="T0" fmla="*/ 0 w 4350"/>
                <a:gd name="T1" fmla="*/ 0 h 4242"/>
                <a:gd name="T2" fmla="*/ 1 w 4350"/>
                <a:gd name="T3" fmla="*/ 0 h 4242"/>
                <a:gd name="T4" fmla="*/ 1 w 4350"/>
                <a:gd name="T5" fmla="*/ 1 h 4242"/>
                <a:gd name="T6" fmla="*/ 0 w 4350"/>
                <a:gd name="T7" fmla="*/ 1 h 4242"/>
                <a:gd name="T8" fmla="*/ 0 w 4350"/>
                <a:gd name="T9" fmla="*/ 1 h 4242"/>
                <a:gd name="T10" fmla="*/ 1 w 4350"/>
                <a:gd name="T11" fmla="*/ 1 h 4242"/>
                <a:gd name="T12" fmla="*/ 1 w 4350"/>
                <a:gd name="T13" fmla="*/ 1 h 4242"/>
                <a:gd name="T14" fmla="*/ 1 w 4350"/>
                <a:gd name="T15" fmla="*/ 1 h 4242"/>
                <a:gd name="T16" fmla="*/ 1 w 4350"/>
                <a:gd name="T17" fmla="*/ 1 h 4242"/>
                <a:gd name="T18" fmla="*/ 1 w 4350"/>
                <a:gd name="T19" fmla="*/ 1 h 4242"/>
                <a:gd name="T20" fmla="*/ 0 w 4350"/>
                <a:gd name="T21" fmla="*/ 0 h 4242"/>
                <a:gd name="T22" fmla="*/ 0 w 4350"/>
                <a:gd name="T23" fmla="*/ 0 h 42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50"/>
                <a:gd name="T37" fmla="*/ 0 h 4242"/>
                <a:gd name="T38" fmla="*/ 4350 w 4350"/>
                <a:gd name="T39" fmla="*/ 4242 h 42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50" h="4242">
                  <a:moveTo>
                    <a:pt x="0" y="0"/>
                  </a:moveTo>
                  <a:lnTo>
                    <a:pt x="4350" y="0"/>
                  </a:lnTo>
                  <a:lnTo>
                    <a:pt x="4350" y="4242"/>
                  </a:lnTo>
                  <a:lnTo>
                    <a:pt x="0" y="4242"/>
                  </a:lnTo>
                  <a:lnTo>
                    <a:pt x="0" y="243"/>
                  </a:lnTo>
                  <a:lnTo>
                    <a:pt x="215" y="232"/>
                  </a:lnTo>
                  <a:lnTo>
                    <a:pt x="207" y="4059"/>
                  </a:lnTo>
                  <a:lnTo>
                    <a:pt x="4139" y="4059"/>
                  </a:lnTo>
                  <a:lnTo>
                    <a:pt x="4139" y="205"/>
                  </a:lnTo>
                  <a:lnTo>
                    <a:pt x="215" y="232"/>
                  </a:lnTo>
                  <a:lnTo>
                    <a:pt x="0" y="0"/>
                  </a:lnTo>
                  <a:close/>
                </a:path>
              </a:pathLst>
            </a:custGeom>
            <a:solidFill>
              <a:srgbClr val="1C40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7" name="Freeform 35"/>
            <p:cNvSpPr>
              <a:spLocks/>
            </p:cNvSpPr>
            <p:nvPr/>
          </p:nvSpPr>
          <p:spPr bwMode="auto">
            <a:xfrm>
              <a:off x="2880" y="643"/>
              <a:ext cx="107" cy="144"/>
            </a:xfrm>
            <a:custGeom>
              <a:avLst/>
              <a:gdLst>
                <a:gd name="T0" fmla="*/ 0 w 215"/>
                <a:gd name="T1" fmla="*/ 1 h 287"/>
                <a:gd name="T2" fmla="*/ 0 w 215"/>
                <a:gd name="T3" fmla="*/ 0 h 287"/>
                <a:gd name="T4" fmla="*/ 0 w 215"/>
                <a:gd name="T5" fmla="*/ 1 h 287"/>
                <a:gd name="T6" fmla="*/ 0 w 215"/>
                <a:gd name="T7" fmla="*/ 1 h 287"/>
                <a:gd name="T8" fmla="*/ 0 w 215"/>
                <a:gd name="T9" fmla="*/ 1 h 287"/>
                <a:gd name="T10" fmla="*/ 0 w 215"/>
                <a:gd name="T11" fmla="*/ 1 h 287"/>
                <a:gd name="T12" fmla="*/ 0 60000 65536"/>
                <a:gd name="T13" fmla="*/ 0 60000 65536"/>
                <a:gd name="T14" fmla="*/ 0 60000 65536"/>
                <a:gd name="T15" fmla="*/ 0 60000 65536"/>
                <a:gd name="T16" fmla="*/ 0 60000 65536"/>
                <a:gd name="T17" fmla="*/ 0 60000 65536"/>
                <a:gd name="T18" fmla="*/ 0 w 215"/>
                <a:gd name="T19" fmla="*/ 0 h 287"/>
                <a:gd name="T20" fmla="*/ 215 w 215"/>
                <a:gd name="T21" fmla="*/ 287 h 287"/>
              </a:gdLst>
              <a:ahLst/>
              <a:cxnLst>
                <a:cxn ang="T12">
                  <a:pos x="T0" y="T1"/>
                </a:cxn>
                <a:cxn ang="T13">
                  <a:pos x="T2" y="T3"/>
                </a:cxn>
                <a:cxn ang="T14">
                  <a:pos x="T4" y="T5"/>
                </a:cxn>
                <a:cxn ang="T15">
                  <a:pos x="T6" y="T7"/>
                </a:cxn>
                <a:cxn ang="T16">
                  <a:pos x="T8" y="T9"/>
                </a:cxn>
                <a:cxn ang="T17">
                  <a:pos x="T10" y="T11"/>
                </a:cxn>
              </a:cxnLst>
              <a:rect l="T18" t="T19" r="T20" b="T21"/>
              <a:pathLst>
                <a:path w="215" h="287">
                  <a:moveTo>
                    <a:pt x="0" y="278"/>
                  </a:moveTo>
                  <a:lnTo>
                    <a:pt x="0" y="0"/>
                  </a:lnTo>
                  <a:lnTo>
                    <a:pt x="215" y="80"/>
                  </a:lnTo>
                  <a:lnTo>
                    <a:pt x="215" y="287"/>
                  </a:lnTo>
                  <a:lnTo>
                    <a:pt x="0" y="278"/>
                  </a:lnTo>
                  <a:close/>
                </a:path>
              </a:pathLst>
            </a:custGeom>
            <a:solidFill>
              <a:srgbClr val="1C40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8" name="Freeform 36"/>
            <p:cNvSpPr>
              <a:spLocks/>
            </p:cNvSpPr>
            <p:nvPr/>
          </p:nvSpPr>
          <p:spPr bwMode="auto">
            <a:xfrm>
              <a:off x="4459" y="1913"/>
              <a:ext cx="126" cy="88"/>
            </a:xfrm>
            <a:custGeom>
              <a:avLst/>
              <a:gdLst>
                <a:gd name="T0" fmla="*/ 0 w 253"/>
                <a:gd name="T1" fmla="*/ 1 h 175"/>
                <a:gd name="T2" fmla="*/ 0 w 253"/>
                <a:gd name="T3" fmla="*/ 0 h 175"/>
                <a:gd name="T4" fmla="*/ 0 w 253"/>
                <a:gd name="T5" fmla="*/ 1 h 175"/>
                <a:gd name="T6" fmla="*/ 0 w 253"/>
                <a:gd name="T7" fmla="*/ 1 h 175"/>
                <a:gd name="T8" fmla="*/ 0 w 253"/>
                <a:gd name="T9" fmla="*/ 1 h 175"/>
                <a:gd name="T10" fmla="*/ 0 w 253"/>
                <a:gd name="T11" fmla="*/ 1 h 175"/>
                <a:gd name="T12" fmla="*/ 0 w 253"/>
                <a:gd name="T13" fmla="*/ 1 h 175"/>
                <a:gd name="T14" fmla="*/ 0 w 253"/>
                <a:gd name="T15" fmla="*/ 1 h 175"/>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75"/>
                <a:gd name="T26" fmla="*/ 253 w 253"/>
                <a:gd name="T27" fmla="*/ 175 h 1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75">
                  <a:moveTo>
                    <a:pt x="0" y="44"/>
                  </a:moveTo>
                  <a:lnTo>
                    <a:pt x="112" y="0"/>
                  </a:lnTo>
                  <a:lnTo>
                    <a:pt x="253" y="80"/>
                  </a:lnTo>
                  <a:lnTo>
                    <a:pt x="201" y="175"/>
                  </a:lnTo>
                  <a:lnTo>
                    <a:pt x="114" y="97"/>
                  </a:lnTo>
                  <a:lnTo>
                    <a:pt x="13" y="143"/>
                  </a:lnTo>
                  <a:lnTo>
                    <a:pt x="0" y="44"/>
                  </a:lnTo>
                  <a:close/>
                </a:path>
              </a:pathLst>
            </a:custGeom>
            <a:solidFill>
              <a:srgbClr val="66BA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5156"/>
                                        </p:tgtEl>
                                        <p:attrNameLst>
                                          <p:attrName>style.visibility</p:attrName>
                                        </p:attrNameLst>
                                      </p:cBhvr>
                                      <p:to>
                                        <p:strVal val="visible"/>
                                      </p:to>
                                    </p:set>
                                    <p:animEffect transition="in" filter="fade">
                                      <p:cBhvr>
                                        <p:cTn id="7" dur="500"/>
                                        <p:tgtEl>
                                          <p:spTgt spid="5156"/>
                                        </p:tgtEl>
                                      </p:cBhvr>
                                    </p:animEffect>
                                  </p:childTnLst>
                                </p:cTn>
                              </p:par>
                            </p:childTnLst>
                          </p:cTn>
                        </p:par>
                        <p:par>
                          <p:cTn id="8" fill="hold" nodeType="afterGroup">
                            <p:stCondLst>
                              <p:cond delay="8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7" presetClass="entr" presetSubtype="0" fill="hold" grpId="0" nodeType="clickEffect">
                                  <p:stCondLst>
                                    <p:cond delay="0"/>
                                  </p:stCondLst>
                                  <p:iterate type="lt">
                                    <p:tmPct val="50000"/>
                                  </p:iterate>
                                  <p:childTnLst>
                                    <p:set>
                                      <p:cBhvr>
                                        <p:cTn id="15" dur="1" fill="hold">
                                          <p:stCondLst>
                                            <p:cond delay="0"/>
                                          </p:stCondLst>
                                        </p:cTn>
                                        <p:tgtEl>
                                          <p:spTgt spid="5157">
                                            <p:txEl>
                                              <p:pRg st="0" end="0"/>
                                            </p:txEl>
                                          </p:spTgt>
                                        </p:tgtEl>
                                        <p:attrNameLst>
                                          <p:attrName>style.visibility</p:attrName>
                                        </p:attrNameLst>
                                      </p:cBhvr>
                                      <p:to>
                                        <p:strVal val="visible"/>
                                      </p:to>
                                    </p:set>
                                    <p:anim calcmode="discrete" valueType="clr">
                                      <p:cBhvr override="childStyle">
                                        <p:cTn id="16" dur="80"/>
                                        <p:tgtEl>
                                          <p:spTgt spid="515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5157">
                                            <p:txEl>
                                              <p:pRg st="0" end="0"/>
                                            </p:txEl>
                                          </p:spTgt>
                                        </p:tgtEl>
                                        <p:attrNameLst>
                                          <p:attrName>fillcolor</p:attrName>
                                        </p:attrNameLst>
                                      </p:cBhvr>
                                      <p:tavLst>
                                        <p:tav tm="0">
                                          <p:val>
                                            <p:clrVal>
                                              <a:schemeClr val="accent2"/>
                                            </p:clrVal>
                                          </p:val>
                                        </p:tav>
                                        <p:tav tm="50000">
                                          <p:val>
                                            <p:clrVal>
                                              <a:schemeClr val="hlink"/>
                                            </p:clrVal>
                                          </p:val>
                                        </p:tav>
                                      </p:tavLst>
                                    </p:anim>
                                    <p:set>
                                      <p:cBhvr>
                                        <p:cTn id="18" dur="80"/>
                                        <p:tgtEl>
                                          <p:spTgt spid="5157">
                                            <p:txEl>
                                              <p:pRg st="0" end="0"/>
                                            </p:txEl>
                                          </p:spTgt>
                                        </p:tgtEl>
                                        <p:attrNameLst>
                                          <p:attrName>fill.type</p:attrName>
                                        </p:attrNameLst>
                                      </p:cBhvr>
                                      <p:to>
                                        <p:strVal val="solid"/>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7" presetClass="entr" presetSubtype="0" fill="hold" grpId="0" nodeType="clickEffect">
                                  <p:stCondLst>
                                    <p:cond delay="0"/>
                                  </p:stCondLst>
                                  <p:iterate type="lt">
                                    <p:tmPct val="50000"/>
                                  </p:iterate>
                                  <p:childTnLst>
                                    <p:set>
                                      <p:cBhvr>
                                        <p:cTn id="22" dur="1" fill="hold">
                                          <p:stCondLst>
                                            <p:cond delay="0"/>
                                          </p:stCondLst>
                                        </p:cTn>
                                        <p:tgtEl>
                                          <p:spTgt spid="5157">
                                            <p:txEl>
                                              <p:pRg st="1" end="1"/>
                                            </p:txEl>
                                          </p:spTgt>
                                        </p:tgtEl>
                                        <p:attrNameLst>
                                          <p:attrName>style.visibility</p:attrName>
                                        </p:attrNameLst>
                                      </p:cBhvr>
                                      <p:to>
                                        <p:strVal val="visible"/>
                                      </p:to>
                                    </p:set>
                                    <p:anim calcmode="discrete" valueType="clr">
                                      <p:cBhvr override="childStyle">
                                        <p:cTn id="23" dur="80"/>
                                        <p:tgtEl>
                                          <p:spTgt spid="515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5157">
                                            <p:txEl>
                                              <p:pRg st="1" end="1"/>
                                            </p:txEl>
                                          </p:spTgt>
                                        </p:tgtEl>
                                        <p:attrNameLst>
                                          <p:attrName>fillcolor</p:attrName>
                                        </p:attrNameLst>
                                      </p:cBhvr>
                                      <p:tavLst>
                                        <p:tav tm="0">
                                          <p:val>
                                            <p:clrVal>
                                              <a:schemeClr val="accent2"/>
                                            </p:clrVal>
                                          </p:val>
                                        </p:tav>
                                        <p:tav tm="50000">
                                          <p:val>
                                            <p:clrVal>
                                              <a:schemeClr val="hlink"/>
                                            </p:clrVal>
                                          </p:val>
                                        </p:tav>
                                      </p:tavLst>
                                    </p:anim>
                                    <p:set>
                                      <p:cBhvr>
                                        <p:cTn id="25" dur="80"/>
                                        <p:tgtEl>
                                          <p:spTgt spid="5157">
                                            <p:txEl>
                                              <p:pRg st="1" end="1"/>
                                            </p:txEl>
                                          </p:spTgt>
                                        </p:tgtEl>
                                        <p:attrNameLst>
                                          <p:attrName>fill.type</p:attrName>
                                        </p:attrNameLst>
                                      </p:cBhvr>
                                      <p:to>
                                        <p:strVal val="solid"/>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7" presetClass="entr" presetSubtype="0" fill="hold" grpId="0" nodeType="clickEffect">
                                  <p:stCondLst>
                                    <p:cond delay="0"/>
                                  </p:stCondLst>
                                  <p:iterate type="lt">
                                    <p:tmPct val="50000"/>
                                  </p:iterate>
                                  <p:childTnLst>
                                    <p:set>
                                      <p:cBhvr>
                                        <p:cTn id="29" dur="1" fill="hold">
                                          <p:stCondLst>
                                            <p:cond delay="0"/>
                                          </p:stCondLst>
                                        </p:cTn>
                                        <p:tgtEl>
                                          <p:spTgt spid="5157">
                                            <p:txEl>
                                              <p:pRg st="2" end="2"/>
                                            </p:txEl>
                                          </p:spTgt>
                                        </p:tgtEl>
                                        <p:attrNameLst>
                                          <p:attrName>style.visibility</p:attrName>
                                        </p:attrNameLst>
                                      </p:cBhvr>
                                      <p:to>
                                        <p:strVal val="visible"/>
                                      </p:to>
                                    </p:set>
                                    <p:anim calcmode="discrete" valueType="clr">
                                      <p:cBhvr override="childStyle">
                                        <p:cTn id="30" dur="80"/>
                                        <p:tgtEl>
                                          <p:spTgt spid="515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5157">
                                            <p:txEl>
                                              <p:pRg st="2" end="2"/>
                                            </p:txEl>
                                          </p:spTgt>
                                        </p:tgtEl>
                                        <p:attrNameLst>
                                          <p:attrName>fillcolor</p:attrName>
                                        </p:attrNameLst>
                                      </p:cBhvr>
                                      <p:tavLst>
                                        <p:tav tm="0">
                                          <p:val>
                                            <p:clrVal>
                                              <a:schemeClr val="accent2"/>
                                            </p:clrVal>
                                          </p:val>
                                        </p:tav>
                                        <p:tav tm="50000">
                                          <p:val>
                                            <p:clrVal>
                                              <a:schemeClr val="hlink"/>
                                            </p:clrVal>
                                          </p:val>
                                        </p:tav>
                                      </p:tavLst>
                                    </p:anim>
                                    <p:set>
                                      <p:cBhvr>
                                        <p:cTn id="32" dur="80"/>
                                        <p:tgtEl>
                                          <p:spTgt spid="5157">
                                            <p:txEl>
                                              <p:pRg st="2" end="2"/>
                                            </p:txEl>
                                          </p:spTgt>
                                        </p:tgtEl>
                                        <p:attrNameLst>
                                          <p:attrName>fill.type</p:attrName>
                                        </p:attrNameLst>
                                      </p:cBhvr>
                                      <p:to>
                                        <p:strVal val="solid"/>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7" presetClass="entr" presetSubtype="0" fill="hold" grpId="0" nodeType="clickEffect">
                                  <p:stCondLst>
                                    <p:cond delay="0"/>
                                  </p:stCondLst>
                                  <p:iterate type="lt">
                                    <p:tmPct val="50000"/>
                                  </p:iterate>
                                  <p:childTnLst>
                                    <p:set>
                                      <p:cBhvr>
                                        <p:cTn id="36" dur="1" fill="hold">
                                          <p:stCondLst>
                                            <p:cond delay="0"/>
                                          </p:stCondLst>
                                        </p:cTn>
                                        <p:tgtEl>
                                          <p:spTgt spid="5157">
                                            <p:txEl>
                                              <p:pRg st="3" end="3"/>
                                            </p:txEl>
                                          </p:spTgt>
                                        </p:tgtEl>
                                        <p:attrNameLst>
                                          <p:attrName>style.visibility</p:attrName>
                                        </p:attrNameLst>
                                      </p:cBhvr>
                                      <p:to>
                                        <p:strVal val="visible"/>
                                      </p:to>
                                    </p:set>
                                    <p:anim calcmode="discrete" valueType="clr">
                                      <p:cBhvr override="childStyle">
                                        <p:cTn id="37" dur="80"/>
                                        <p:tgtEl>
                                          <p:spTgt spid="515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5157">
                                            <p:txEl>
                                              <p:pRg st="3" end="3"/>
                                            </p:txEl>
                                          </p:spTgt>
                                        </p:tgtEl>
                                        <p:attrNameLst>
                                          <p:attrName>fillcolor</p:attrName>
                                        </p:attrNameLst>
                                      </p:cBhvr>
                                      <p:tavLst>
                                        <p:tav tm="0">
                                          <p:val>
                                            <p:clrVal>
                                              <a:schemeClr val="accent2"/>
                                            </p:clrVal>
                                          </p:val>
                                        </p:tav>
                                        <p:tav tm="50000">
                                          <p:val>
                                            <p:clrVal>
                                              <a:schemeClr val="hlink"/>
                                            </p:clrVal>
                                          </p:val>
                                        </p:tav>
                                      </p:tavLst>
                                    </p:anim>
                                    <p:set>
                                      <p:cBhvr>
                                        <p:cTn id="39" dur="80"/>
                                        <p:tgtEl>
                                          <p:spTgt spid="5157">
                                            <p:txEl>
                                              <p:pRg st="3" end="3"/>
                                            </p:txEl>
                                          </p:spTgt>
                                        </p:tgtEl>
                                        <p:attrNameLst>
                                          <p:attrName>fill.type</p:attrName>
                                        </p:attrNameLst>
                                      </p:cBhvr>
                                      <p:to>
                                        <p:strVal val="solid"/>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7" presetClass="entr" presetSubtype="0" fill="hold" grpId="0" nodeType="clickEffect">
                                  <p:stCondLst>
                                    <p:cond delay="0"/>
                                  </p:stCondLst>
                                  <p:iterate type="lt">
                                    <p:tmPct val="50000"/>
                                  </p:iterate>
                                  <p:childTnLst>
                                    <p:set>
                                      <p:cBhvr>
                                        <p:cTn id="43" dur="1" fill="hold">
                                          <p:stCondLst>
                                            <p:cond delay="0"/>
                                          </p:stCondLst>
                                        </p:cTn>
                                        <p:tgtEl>
                                          <p:spTgt spid="5157">
                                            <p:txEl>
                                              <p:pRg st="4" end="4"/>
                                            </p:txEl>
                                          </p:spTgt>
                                        </p:tgtEl>
                                        <p:attrNameLst>
                                          <p:attrName>style.visibility</p:attrName>
                                        </p:attrNameLst>
                                      </p:cBhvr>
                                      <p:to>
                                        <p:strVal val="visible"/>
                                      </p:to>
                                    </p:set>
                                    <p:anim calcmode="discrete" valueType="clr">
                                      <p:cBhvr override="childStyle">
                                        <p:cTn id="44" dur="80"/>
                                        <p:tgtEl>
                                          <p:spTgt spid="515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5157">
                                            <p:txEl>
                                              <p:pRg st="4" end="4"/>
                                            </p:txEl>
                                          </p:spTgt>
                                        </p:tgtEl>
                                        <p:attrNameLst>
                                          <p:attrName>fillcolor</p:attrName>
                                        </p:attrNameLst>
                                      </p:cBhvr>
                                      <p:tavLst>
                                        <p:tav tm="0">
                                          <p:val>
                                            <p:clrVal>
                                              <a:schemeClr val="accent2"/>
                                            </p:clrVal>
                                          </p:val>
                                        </p:tav>
                                        <p:tav tm="50000">
                                          <p:val>
                                            <p:clrVal>
                                              <a:schemeClr val="hlink"/>
                                            </p:clrVal>
                                          </p:val>
                                        </p:tav>
                                      </p:tavLst>
                                    </p:anim>
                                    <p:set>
                                      <p:cBhvr>
                                        <p:cTn id="46" dur="80"/>
                                        <p:tgtEl>
                                          <p:spTgt spid="5157">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6" grpId="0"/>
      <p:bldP spid="5157" grpId="0" build="p" bldLvl="5"/>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3" name="Rectangle 7"/>
          <p:cNvSpPr>
            <a:spLocks noGrp="1" noChangeArrowheads="1"/>
          </p:cNvSpPr>
          <p:nvPr>
            <p:ph type="title" idx="4294967295"/>
          </p:nvPr>
        </p:nvSpPr>
        <p:spPr/>
        <p:txBody>
          <a:bodyPr/>
          <a:lstStyle/>
          <a:p>
            <a:pPr eaLnBrk="1" hangingPunct="1">
              <a:defRPr/>
            </a:pPr>
            <a:r>
              <a:rPr lang="en-US" dirty="0">
                <a:ea typeface="+mj-ea"/>
              </a:rPr>
              <a:t>Student with Disabilities</a:t>
            </a:r>
          </a:p>
        </p:txBody>
      </p:sp>
      <p:sp>
        <p:nvSpPr>
          <p:cNvPr id="37891" name="Rectangle 8"/>
          <p:cNvSpPr>
            <a:spLocks noGrp="1" noChangeArrowheads="1"/>
          </p:cNvSpPr>
          <p:nvPr>
            <p:ph type="body" idx="4294967295"/>
          </p:nvPr>
        </p:nvSpPr>
        <p:spPr/>
        <p:txBody>
          <a:bodyPr/>
          <a:lstStyle/>
          <a:p>
            <a:pPr eaLnBrk="1" hangingPunct="1"/>
            <a:r>
              <a:rPr lang="en-US" altLang="ja-JP" sz="2800" smtClean="0">
                <a:ea typeface="ＭＳ Ｐゴシック" pitchFamily="34" charset="-128"/>
              </a:rPr>
              <a:t>Leeward Community College abides by Section 504 of the Rehabilitation Act of 1973 and the Americans with Disabilities Act of 1990, which stipulate that no student shall be denied the benefits of an education "solely by reason of a handicap."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29703"/>
                                        </p:tgtEl>
                                        <p:attrNameLst>
                                          <p:attrName>style.visibility</p:attrName>
                                        </p:attrNameLst>
                                      </p:cBhvr>
                                      <p:to>
                                        <p:strVal val="visible"/>
                                      </p:to>
                                    </p:set>
                                    <p:animEffect transition="in" filter="fade">
                                      <p:cBhvr>
                                        <p:cTn id="7" dur="500"/>
                                        <p:tgtEl>
                                          <p:spTgt spid="297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37891">
                                            <p:txEl>
                                              <p:pRg st="0" end="0"/>
                                            </p:txEl>
                                          </p:spTgt>
                                        </p:tgtEl>
                                        <p:attrNameLst>
                                          <p:attrName>style.visibility</p:attrName>
                                        </p:attrNameLst>
                                      </p:cBhvr>
                                      <p:to>
                                        <p:strVal val="visible"/>
                                      </p:to>
                                    </p:set>
                                    <p:anim calcmode="discrete" valueType="clr">
                                      <p:cBhvr override="childStyle">
                                        <p:cTn id="12" dur="80"/>
                                        <p:tgtEl>
                                          <p:spTgt spid="3789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7891">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37891">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p:bldP spid="3789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title"/>
          </p:nvPr>
        </p:nvSpPr>
        <p:spPr/>
        <p:txBody>
          <a:bodyPr/>
          <a:lstStyle/>
          <a:p>
            <a:pPr eaLnBrk="1" hangingPunct="1">
              <a:defRPr/>
            </a:pPr>
            <a:r>
              <a:rPr lang="en-US" dirty="0">
                <a:ea typeface="+mj-ea"/>
              </a:rPr>
              <a:t>Student with Disabilities</a:t>
            </a:r>
          </a:p>
        </p:txBody>
      </p:sp>
      <p:sp>
        <p:nvSpPr>
          <p:cNvPr id="34819" name="Rectangle 6"/>
          <p:cNvSpPr>
            <a:spLocks noGrp="1" noChangeArrowheads="1"/>
          </p:cNvSpPr>
          <p:nvPr>
            <p:ph type="body" idx="1"/>
          </p:nvPr>
        </p:nvSpPr>
        <p:spPr/>
        <p:txBody>
          <a:bodyPr/>
          <a:lstStyle/>
          <a:p>
            <a:pPr eaLnBrk="1" hangingPunct="1">
              <a:lnSpc>
                <a:spcPct val="80000"/>
              </a:lnSpc>
            </a:pPr>
            <a:r>
              <a:rPr lang="en-US" altLang="ja-JP" sz="2400" smtClean="0">
                <a:ea typeface="ＭＳ Ｐゴシック" pitchFamily="34" charset="-128"/>
              </a:rPr>
              <a:t>Students with documented disabilities who </a:t>
            </a:r>
            <a:br>
              <a:rPr lang="en-US" altLang="ja-JP" sz="2400" smtClean="0">
                <a:ea typeface="ＭＳ Ｐゴシック" pitchFamily="34" charset="-128"/>
              </a:rPr>
            </a:br>
            <a:r>
              <a:rPr lang="en-US" altLang="ja-JP" sz="2400" smtClean="0">
                <a:ea typeface="ＭＳ Ｐゴシック" pitchFamily="34" charset="-128"/>
              </a:rPr>
              <a:t>believe that they may need accommodations in this class are encouraged to contact the Coordinator of the KAKO‘O ‘IKE (KI) program </a:t>
            </a:r>
            <a:br>
              <a:rPr lang="en-US" altLang="ja-JP" sz="2400" smtClean="0">
                <a:ea typeface="ＭＳ Ｐゴシック" pitchFamily="34" charset="-128"/>
              </a:rPr>
            </a:br>
            <a:r>
              <a:rPr lang="en-US" altLang="ja-JP" sz="2400" smtClean="0">
                <a:ea typeface="ＭＳ Ｐゴシック" pitchFamily="34" charset="-128"/>
              </a:rPr>
              <a:t>as soon as possible to ensure that such accommodations are implemented in </a:t>
            </a:r>
            <a:br>
              <a:rPr lang="en-US" altLang="ja-JP" sz="2400" smtClean="0">
                <a:ea typeface="ＭＳ Ｐゴシック" pitchFamily="34" charset="-128"/>
              </a:rPr>
            </a:br>
            <a:r>
              <a:rPr lang="en-US" altLang="ja-JP" sz="2400" smtClean="0">
                <a:ea typeface="ＭＳ Ｐゴシック" pitchFamily="34" charset="-128"/>
              </a:rPr>
              <a:t>a timely fashion.  </a:t>
            </a:r>
          </a:p>
          <a:p>
            <a:pPr eaLnBrk="1" hangingPunct="1">
              <a:lnSpc>
                <a:spcPct val="80000"/>
              </a:lnSpc>
            </a:pPr>
            <a:r>
              <a:rPr lang="en-US" altLang="ja-JP" sz="2400" smtClean="0">
                <a:ea typeface="ＭＳ Ｐゴシック" pitchFamily="34" charset="-128"/>
              </a:rPr>
              <a:t>The KI office is located in the Learning Commons building, 2</a:t>
            </a:r>
            <a:r>
              <a:rPr lang="en-US" altLang="ja-JP" sz="2400" baseline="30000" smtClean="0">
                <a:ea typeface="ＭＳ Ｐゴシック" pitchFamily="34" charset="-128"/>
              </a:rPr>
              <a:t>nd</a:t>
            </a:r>
            <a:r>
              <a:rPr lang="en-US" altLang="ja-JP" sz="2400" smtClean="0">
                <a:ea typeface="ＭＳ Ｐゴシック" pitchFamily="34" charset="-128"/>
              </a:rPr>
              <a:t> floor or call for information at 455-0421. </a:t>
            </a:r>
            <a:endParaRPr lang="en-US" sz="2400" smtClean="0">
              <a:ea typeface="ＭＳ Ｐゴシック" pitchFamily="34"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8"/>
          <p:cNvSpPr>
            <a:spLocks noGrp="1" noChangeArrowheads="1"/>
          </p:cNvSpPr>
          <p:nvPr>
            <p:ph type="title"/>
          </p:nvPr>
        </p:nvSpPr>
        <p:spPr/>
        <p:txBody>
          <a:bodyPr/>
          <a:lstStyle/>
          <a:p>
            <a:pPr eaLnBrk="1" hangingPunct="1">
              <a:defRPr/>
            </a:pPr>
            <a:r>
              <a:rPr lang="en-US" dirty="0" smtClean="0"/>
              <a:t>Assessment for Student Work</a:t>
            </a:r>
          </a:p>
        </p:txBody>
      </p:sp>
      <p:sp>
        <p:nvSpPr>
          <p:cNvPr id="27657" name="Rectangle 9"/>
          <p:cNvSpPr>
            <a:spLocks noGrp="1" noChangeArrowheads="1"/>
          </p:cNvSpPr>
          <p:nvPr>
            <p:ph idx="1"/>
          </p:nvPr>
        </p:nvSpPr>
        <p:spPr/>
        <p:txBody>
          <a:bodyPr/>
          <a:lstStyle/>
          <a:p>
            <a:pPr eaLnBrk="1" hangingPunct="1"/>
            <a:r>
              <a:rPr lang="en-US" sz="2400" smtClean="0">
                <a:ea typeface="ＭＳ Ｐゴシック" pitchFamily="34" charset="-128"/>
              </a:rPr>
              <a:t>With the goal of continuing to improve the quality of educational services offered to students, Leeward CC conducts assessments of student achievement of course, program, and institutional learning outcomes. </a:t>
            </a:r>
          </a:p>
          <a:p>
            <a:pPr eaLnBrk="1" hangingPunct="1"/>
            <a:r>
              <a:rPr lang="en-US" sz="2400" smtClean="0">
                <a:ea typeface="ＭＳ Ｐゴシック" pitchFamily="34" charset="-128"/>
              </a:rPr>
              <a:t>Student work is used anonymously as the basis of these assessments, and the work you do in this course may be used in these assessment efforts.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fade">
                                      <p:cBhvr>
                                        <p:cTn id="7" dur="1000"/>
                                        <p:tgtEl>
                                          <p:spTgt spid="36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27657">
                                            <p:txEl>
                                              <p:pRg st="0" end="0"/>
                                            </p:txEl>
                                          </p:spTgt>
                                        </p:tgtEl>
                                        <p:attrNameLst>
                                          <p:attrName>style.visibility</p:attrName>
                                        </p:attrNameLst>
                                      </p:cBhvr>
                                      <p:to>
                                        <p:strVal val="visible"/>
                                      </p:to>
                                    </p:set>
                                    <p:anim calcmode="discrete" valueType="clr">
                                      <p:cBhvr override="childStyle">
                                        <p:cTn id="12" dur="80"/>
                                        <p:tgtEl>
                                          <p:spTgt spid="2765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7657">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27657">
                                            <p:txEl>
                                              <p:pRg st="0" end="0"/>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27657">
                                            <p:txEl>
                                              <p:pRg st="1" end="1"/>
                                            </p:txEl>
                                          </p:spTgt>
                                        </p:tgtEl>
                                        <p:attrNameLst>
                                          <p:attrName>style.visibility</p:attrName>
                                        </p:attrNameLst>
                                      </p:cBhvr>
                                      <p:to>
                                        <p:strVal val="visible"/>
                                      </p:to>
                                    </p:set>
                                    <p:anim calcmode="discrete" valueType="clr">
                                      <p:cBhvr override="childStyle">
                                        <p:cTn id="19" dur="80"/>
                                        <p:tgtEl>
                                          <p:spTgt spid="2765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27657">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27657">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27657"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8"/>
          <p:cNvSpPr>
            <a:spLocks noGrp="1" noChangeArrowheads="1"/>
          </p:cNvSpPr>
          <p:nvPr>
            <p:ph type="title"/>
          </p:nvPr>
        </p:nvSpPr>
        <p:spPr>
          <a:xfrm>
            <a:off x="914400" y="536575"/>
            <a:ext cx="7315200" cy="663575"/>
          </a:xfrm>
        </p:spPr>
        <p:txBody>
          <a:bodyPr/>
          <a:lstStyle/>
          <a:p>
            <a:pPr eaLnBrk="1" hangingPunct="1">
              <a:lnSpc>
                <a:spcPts val="3475"/>
              </a:lnSpc>
              <a:defRPr/>
            </a:pPr>
            <a:r>
              <a:rPr lang="en-US" dirty="0" smtClean="0"/>
              <a:t>Freedom of Speech</a:t>
            </a:r>
          </a:p>
        </p:txBody>
      </p:sp>
      <p:sp>
        <p:nvSpPr>
          <p:cNvPr id="28681" name="Rectangle 9"/>
          <p:cNvSpPr>
            <a:spLocks noGrp="1" noChangeArrowheads="1"/>
          </p:cNvSpPr>
          <p:nvPr>
            <p:ph idx="1"/>
          </p:nvPr>
        </p:nvSpPr>
        <p:spPr/>
        <p:txBody>
          <a:bodyPr/>
          <a:lstStyle/>
          <a:p>
            <a:pPr eaLnBrk="1" hangingPunct="1"/>
            <a:r>
              <a:rPr lang="en-US" sz="2400" smtClean="0">
                <a:ea typeface="ＭＳ Ｐゴシック" pitchFamily="34" charset="-128"/>
              </a:rPr>
              <a:t>Discrimination in the classroom based on race, ethnicity, national origin, religion, age, sex, physical-related challenges, learning-related challenges, sexual orientation, hate speech, and obscene language will not be tolerated. </a:t>
            </a:r>
          </a:p>
          <a:p>
            <a:pPr eaLnBrk="1" hangingPunct="1"/>
            <a:r>
              <a:rPr lang="en-US" sz="2400" smtClean="0">
                <a:ea typeface="ＭＳ Ｐゴシック" pitchFamily="34" charset="-128"/>
              </a:rPr>
              <a:t>Refer to the University of Hawaiʻi's </a:t>
            </a:r>
            <a:r>
              <a:rPr lang="en-US" sz="2400" i="1" smtClean="0">
                <a:ea typeface="ＭＳ Ｐゴシック" pitchFamily="34" charset="-128"/>
              </a:rPr>
              <a:t>Policy of Nondiscrimination and Affirmative Action</a:t>
            </a:r>
            <a:r>
              <a:rPr lang="en-US" sz="2400" smtClean="0">
                <a:ea typeface="ＭＳ Ｐゴシック" pitchFamily="34" charset="-128"/>
              </a:rPr>
              <a:t> in </a:t>
            </a:r>
            <a:r>
              <a:rPr lang="en-US" sz="2400" smtClean="0">
                <a:ea typeface="ＭＳ Ｐゴシック" pitchFamily="34" charset="-128"/>
                <a:hlinkClick r:id="rId2"/>
              </a:rPr>
              <a:t>Leeward Community College's catalog</a:t>
            </a:r>
            <a:r>
              <a:rPr lang="en-US" sz="2400" smtClean="0">
                <a:ea typeface="ＭＳ Ｐゴシック" pitchFamily="34" charset="-128"/>
              </a:rPr>
              <a:t> for more information.</a:t>
            </a:r>
            <a:endParaRPr lang="en-US" sz="2000" smtClean="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fade">
                                      <p:cBhvr>
                                        <p:cTn id="7" dur="1000"/>
                                        <p:tgtEl>
                                          <p:spTgt spid="37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28681">
                                            <p:txEl>
                                              <p:pRg st="0" end="0"/>
                                            </p:txEl>
                                          </p:spTgt>
                                        </p:tgtEl>
                                        <p:attrNameLst>
                                          <p:attrName>style.visibility</p:attrName>
                                        </p:attrNameLst>
                                      </p:cBhvr>
                                      <p:to>
                                        <p:strVal val="visible"/>
                                      </p:to>
                                    </p:set>
                                    <p:anim calcmode="discrete" valueType="clr">
                                      <p:cBhvr override="childStyle">
                                        <p:cTn id="12" dur="80"/>
                                        <p:tgtEl>
                                          <p:spTgt spid="2868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8681">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28681">
                                            <p:txEl>
                                              <p:pRg st="0" end="0"/>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28681">
                                            <p:txEl>
                                              <p:pRg st="1" end="1"/>
                                            </p:txEl>
                                          </p:spTgt>
                                        </p:tgtEl>
                                        <p:attrNameLst>
                                          <p:attrName>style.visibility</p:attrName>
                                        </p:attrNameLst>
                                      </p:cBhvr>
                                      <p:to>
                                        <p:strVal val="visible"/>
                                      </p:to>
                                    </p:set>
                                    <p:anim calcmode="discrete" valueType="clr">
                                      <p:cBhvr override="childStyle">
                                        <p:cTn id="19" dur="80"/>
                                        <p:tgtEl>
                                          <p:spTgt spid="2868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28681">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28681">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28681" grpId="0" build="p" bldLvl="5"/>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52" name="Rectangle 8"/>
          <p:cNvSpPr>
            <a:spLocks noGrp="1" noChangeArrowheads="1"/>
          </p:cNvSpPr>
          <p:nvPr>
            <p:ph type="title" idx="4294967295"/>
          </p:nvPr>
        </p:nvSpPr>
        <p:spPr/>
        <p:txBody>
          <a:bodyPr/>
          <a:lstStyle/>
          <a:p>
            <a:pPr eaLnBrk="1" hangingPunct="1">
              <a:defRPr/>
            </a:pPr>
            <a:r>
              <a:rPr lang="en-US" smtClean="0"/>
              <a:t>Hoʻoulu</a:t>
            </a:r>
          </a:p>
        </p:txBody>
      </p:sp>
      <p:sp>
        <p:nvSpPr>
          <p:cNvPr id="31753" name="Rectangle 9"/>
          <p:cNvSpPr>
            <a:spLocks noGrp="1" noChangeArrowheads="1"/>
          </p:cNvSpPr>
          <p:nvPr>
            <p:ph type="body" idx="4294967295"/>
          </p:nvPr>
        </p:nvSpPr>
        <p:spPr/>
        <p:txBody>
          <a:bodyPr/>
          <a:lstStyle/>
          <a:p>
            <a:pPr eaLnBrk="1" hangingPunct="1"/>
            <a:r>
              <a:rPr lang="en-US" altLang="ja-JP" sz="2800" smtClean="0">
                <a:ea typeface="ＭＳ Ｐゴシック" pitchFamily="34" charset="-128"/>
              </a:rPr>
              <a:t>Hoʻoulu is the Native Hawaiian Career and Technical Education Program at Leeward Community College and is located at </a:t>
            </a:r>
            <a:br>
              <a:rPr lang="en-US" altLang="ja-JP" sz="2800" smtClean="0">
                <a:ea typeface="ＭＳ Ｐゴシック" pitchFamily="34" charset="-128"/>
              </a:rPr>
            </a:br>
            <a:r>
              <a:rPr lang="en-US" altLang="ja-JP" sz="2800" smtClean="0">
                <a:ea typeface="ＭＳ Ｐゴシック" pitchFamily="34" charset="-128"/>
              </a:rPr>
              <a:t>Halau 'Ike o </a:t>
            </a:r>
            <a:br>
              <a:rPr lang="en-US" altLang="ja-JP" sz="2800" smtClean="0">
                <a:ea typeface="ＭＳ Ｐゴシック" pitchFamily="34" charset="-128"/>
              </a:rPr>
            </a:br>
            <a:r>
              <a:rPr lang="en-US" altLang="ja-JP" sz="2800" smtClean="0">
                <a:ea typeface="ＭＳ Ｐゴシック" pitchFamily="34" charset="-128"/>
              </a:rPr>
              <a:t>Pu'uloa in the </a:t>
            </a:r>
            <a:br>
              <a:rPr lang="en-US" altLang="ja-JP" sz="2800" smtClean="0">
                <a:ea typeface="ＭＳ Ｐゴシック" pitchFamily="34" charset="-128"/>
              </a:rPr>
            </a:br>
            <a:r>
              <a:rPr lang="en-US" altLang="ja-JP" sz="2800" smtClean="0">
                <a:ea typeface="ＭＳ Ｐゴシック" pitchFamily="34" charset="-128"/>
              </a:rPr>
              <a:t>DA Building. </a:t>
            </a:r>
          </a:p>
        </p:txBody>
      </p:sp>
      <p:pic>
        <p:nvPicPr>
          <p:cNvPr id="3174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724150"/>
            <a:ext cx="25146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31752"/>
                                        </p:tgtEl>
                                        <p:attrNameLst>
                                          <p:attrName>style.visibility</p:attrName>
                                        </p:attrNameLst>
                                      </p:cBhvr>
                                      <p:to>
                                        <p:strVal val="visible"/>
                                      </p:to>
                                    </p:set>
                                    <p:animEffect transition="in" filter="fade">
                                      <p:cBhvr>
                                        <p:cTn id="7" dur="500"/>
                                        <p:tgtEl>
                                          <p:spTgt spid="317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31753">
                                            <p:txEl>
                                              <p:pRg st="0" end="0"/>
                                            </p:txEl>
                                          </p:spTgt>
                                        </p:tgtEl>
                                        <p:attrNameLst>
                                          <p:attrName>style.visibility</p:attrName>
                                        </p:attrNameLst>
                                      </p:cBhvr>
                                      <p:to>
                                        <p:strVal val="visible"/>
                                      </p:to>
                                    </p:set>
                                    <p:anim calcmode="discrete" valueType="clr">
                                      <p:cBhvr override="childStyle">
                                        <p:cTn id="12" dur="80"/>
                                        <p:tgtEl>
                                          <p:spTgt spid="3175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1753">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31753">
                                            <p:txEl>
                                              <p:pRg st="0" end="0"/>
                                            </p:txEl>
                                          </p:spTgt>
                                        </p:tgtEl>
                                        <p:attrNameLst>
                                          <p:attrName>fill.type</p:attrName>
                                        </p:attrNameLst>
                                      </p:cBhvr>
                                      <p:to>
                                        <p:strVal val="solid"/>
                                      </p:to>
                                    </p:set>
                                  </p:childTnLst>
                                </p:cTn>
                              </p:par>
                              <p:par>
                                <p:cTn id="15" presetID="10" presetClass="entr" presetSubtype="0" fill="hold" nodeType="withEffect">
                                  <p:stCondLst>
                                    <p:cond delay="0"/>
                                  </p:stCondLst>
                                  <p:childTnLst>
                                    <p:set>
                                      <p:cBhvr>
                                        <p:cTn id="16" dur="1" fill="hold">
                                          <p:stCondLst>
                                            <p:cond delay="0"/>
                                          </p:stCondLst>
                                        </p:cTn>
                                        <p:tgtEl>
                                          <p:spTgt spid="31748"/>
                                        </p:tgtEl>
                                        <p:attrNameLst>
                                          <p:attrName>style.visibility</p:attrName>
                                        </p:attrNameLst>
                                      </p:cBhvr>
                                      <p:to>
                                        <p:strVal val="visible"/>
                                      </p:to>
                                    </p:set>
                                    <p:animEffect transition="in" filter="fade">
                                      <p:cBhvr>
                                        <p:cTn id="17" dur="500"/>
                                        <p:tgtEl>
                                          <p:spTgt spid="3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2" grpId="0"/>
      <p:bldP spid="3175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5"/>
          <p:cNvSpPr>
            <a:spLocks noGrp="1" noChangeArrowheads="1"/>
          </p:cNvSpPr>
          <p:nvPr>
            <p:ph type="title"/>
          </p:nvPr>
        </p:nvSpPr>
        <p:spPr/>
        <p:txBody>
          <a:bodyPr/>
          <a:lstStyle/>
          <a:p>
            <a:pPr eaLnBrk="1" hangingPunct="1">
              <a:defRPr/>
            </a:pPr>
            <a:r>
              <a:rPr lang="en-US" smtClean="0"/>
              <a:t>Hoʻoulu</a:t>
            </a:r>
          </a:p>
        </p:txBody>
      </p:sp>
      <p:sp>
        <p:nvSpPr>
          <p:cNvPr id="41987" name="Rectangle 6"/>
          <p:cNvSpPr>
            <a:spLocks noGrp="1" noChangeArrowheads="1"/>
          </p:cNvSpPr>
          <p:nvPr>
            <p:ph type="body" idx="1"/>
          </p:nvPr>
        </p:nvSpPr>
        <p:spPr/>
        <p:txBody>
          <a:bodyPr/>
          <a:lstStyle/>
          <a:p>
            <a:pPr eaLnBrk="1" hangingPunct="1"/>
            <a:r>
              <a:rPr lang="en-US" altLang="ja-JP" sz="2800" smtClean="0">
                <a:ea typeface="ＭＳ Ｐゴシック" pitchFamily="34" charset="-128"/>
              </a:rPr>
              <a:t>Ho</a:t>
            </a:r>
            <a:r>
              <a:rPr lang="en-US" sz="2800" smtClean="0">
                <a:ea typeface="ＭＳ Ｐゴシック" pitchFamily="34" charset="-128"/>
              </a:rPr>
              <a:t>ʻ</a:t>
            </a:r>
            <a:r>
              <a:rPr lang="en-US" altLang="ja-JP" sz="2800" smtClean="0">
                <a:ea typeface="ＭＳ Ｐゴシック" pitchFamily="34" charset="-128"/>
              </a:rPr>
              <a:t>oulu provides financial support </a:t>
            </a:r>
            <a:br>
              <a:rPr lang="en-US" altLang="ja-JP" sz="2800" smtClean="0">
                <a:ea typeface="ＭＳ Ｐゴシック" pitchFamily="34" charset="-128"/>
              </a:rPr>
            </a:br>
            <a:r>
              <a:rPr lang="en-US" altLang="ja-JP" sz="2800" smtClean="0">
                <a:ea typeface="ＭＳ Ｐゴシック" pitchFamily="34" charset="-128"/>
              </a:rPr>
              <a:t>for cooperative education and internships, peer counseling, assistance in career and vocational planning, and opportunities to gain work experience. </a:t>
            </a:r>
          </a:p>
          <a:p>
            <a:pPr eaLnBrk="1" hangingPunct="1"/>
            <a:r>
              <a:rPr lang="en-US" altLang="ja-JP" sz="2800" smtClean="0">
                <a:ea typeface="ＭＳ Ｐゴシック" pitchFamily="34" charset="-128"/>
              </a:rPr>
              <a:t>See their web site at: </a:t>
            </a:r>
            <a:r>
              <a:rPr lang="en-US" altLang="ja-JP" sz="2400" smtClean="0">
                <a:ea typeface="ＭＳ Ｐゴシック" pitchFamily="34" charset="-128"/>
                <a:hlinkClick r:id="rId2"/>
              </a:rPr>
              <a:t>http://emedia.leeward.hawaii.edu/hooulu/</a:t>
            </a:r>
            <a:r>
              <a:rPr lang="en-US" altLang="ja-JP" sz="2400" smtClean="0">
                <a:ea typeface="ＭＳ Ｐゴシック" pitchFamily="34" charset="-128"/>
              </a:rPr>
              <a:t> </a:t>
            </a:r>
            <a:endParaRPr lang="en-US" sz="2000" smtClean="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1987">
                                            <p:txEl>
                                              <p:pRg st="0" end="0"/>
                                            </p:txEl>
                                          </p:spTgt>
                                        </p:tgtEl>
                                        <p:attrNameLst>
                                          <p:attrName>style.visibility</p:attrName>
                                        </p:attrNameLst>
                                      </p:cBhvr>
                                      <p:to>
                                        <p:strVal val="visible"/>
                                      </p:to>
                                    </p:set>
                                    <p:anim calcmode="discrete" valueType="clr">
                                      <p:cBhvr override="childStyle">
                                        <p:cTn id="7" dur="80"/>
                                        <p:tgtEl>
                                          <p:spTgt spid="4198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198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1987">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41987">
                                            <p:txEl>
                                              <p:pRg st="1" end="1"/>
                                            </p:txEl>
                                          </p:spTgt>
                                        </p:tgtEl>
                                        <p:attrNameLst>
                                          <p:attrName>style.visibility</p:attrName>
                                        </p:attrNameLst>
                                      </p:cBhvr>
                                      <p:to>
                                        <p:strVal val="visible"/>
                                      </p:to>
                                    </p:set>
                                    <p:anim calcmode="discrete" valueType="clr">
                                      <p:cBhvr override="childStyle">
                                        <p:cTn id="14" dur="80"/>
                                        <p:tgtEl>
                                          <p:spTgt spid="4198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1987">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1987">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bldLvl="5"/>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8" name="Rectangle 6"/>
          <p:cNvSpPr>
            <a:spLocks noGrp="1" noChangeArrowheads="1"/>
          </p:cNvSpPr>
          <p:nvPr>
            <p:ph type="title" idx="4294967295"/>
          </p:nvPr>
        </p:nvSpPr>
        <p:spPr/>
        <p:txBody>
          <a:bodyPr/>
          <a:lstStyle/>
          <a:p>
            <a:pPr eaLnBrk="1" hangingPunct="1">
              <a:defRPr/>
            </a:pPr>
            <a:r>
              <a:rPr lang="en-US">
                <a:ea typeface="+mj-ea"/>
              </a:rPr>
              <a:t>Learning Resource Center</a:t>
            </a:r>
          </a:p>
        </p:txBody>
      </p:sp>
      <p:sp>
        <p:nvSpPr>
          <p:cNvPr id="33799" name="Rectangle 7"/>
          <p:cNvSpPr>
            <a:spLocks noGrp="1" noChangeArrowheads="1"/>
          </p:cNvSpPr>
          <p:nvPr>
            <p:ph type="body" idx="4294967295"/>
          </p:nvPr>
        </p:nvSpPr>
        <p:spPr/>
        <p:txBody>
          <a:bodyPr/>
          <a:lstStyle/>
          <a:p>
            <a:pPr eaLnBrk="1" hangingPunct="1"/>
            <a:r>
              <a:rPr lang="en-US" altLang="ja-JP" smtClean="0">
                <a:ea typeface="ＭＳ Ｐゴシック" pitchFamily="34" charset="-128"/>
              </a:rPr>
              <a:t>The Learning Resource Center </a:t>
            </a:r>
            <a:br>
              <a:rPr lang="en-US" altLang="ja-JP" smtClean="0">
                <a:ea typeface="ＭＳ Ｐゴシック" pitchFamily="34" charset="-128"/>
              </a:rPr>
            </a:br>
            <a:r>
              <a:rPr lang="en-US" altLang="ja-JP" smtClean="0">
                <a:ea typeface="ＭＳ Ｐゴシック" pitchFamily="34" charset="-128"/>
              </a:rPr>
              <a:t>is a friendly place where students </a:t>
            </a:r>
            <a:br>
              <a:rPr lang="en-US" altLang="ja-JP" smtClean="0">
                <a:ea typeface="ＭＳ Ｐゴシック" pitchFamily="34" charset="-128"/>
              </a:rPr>
            </a:br>
            <a:r>
              <a:rPr lang="en-US" altLang="ja-JP" smtClean="0">
                <a:ea typeface="ＭＳ Ｐゴシック" pitchFamily="34" charset="-128"/>
              </a:rPr>
              <a:t>can develop confidence in their own abilities, get help with their courses, and strengthen their </a:t>
            </a:r>
            <a:br>
              <a:rPr lang="en-US" altLang="ja-JP" smtClean="0">
                <a:ea typeface="ＭＳ Ｐゴシック" pitchFamily="34" charset="-128"/>
              </a:rPr>
            </a:br>
            <a:r>
              <a:rPr lang="en-US" altLang="ja-JP" smtClean="0">
                <a:ea typeface="ＭＳ Ｐゴシック" pitchFamily="34" charset="-128"/>
              </a:rPr>
              <a:t>learning skills.  </a:t>
            </a:r>
          </a:p>
        </p:txBody>
      </p:sp>
      <p:pic>
        <p:nvPicPr>
          <p:cNvPr id="33796" name="Picture 5" descr="logo_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03900" y="3486150"/>
            <a:ext cx="11303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33798"/>
                                        </p:tgtEl>
                                        <p:attrNameLst>
                                          <p:attrName>style.visibility</p:attrName>
                                        </p:attrNameLst>
                                      </p:cBhvr>
                                      <p:to>
                                        <p:strVal val="visible"/>
                                      </p:to>
                                    </p:set>
                                    <p:animEffect transition="in" filter="fade">
                                      <p:cBhvr>
                                        <p:cTn id="7" dur="500"/>
                                        <p:tgtEl>
                                          <p:spTgt spid="33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33799">
                                            <p:txEl>
                                              <p:pRg st="0" end="0"/>
                                            </p:txEl>
                                          </p:spTgt>
                                        </p:tgtEl>
                                        <p:attrNameLst>
                                          <p:attrName>style.visibility</p:attrName>
                                        </p:attrNameLst>
                                      </p:cBhvr>
                                      <p:to>
                                        <p:strVal val="visible"/>
                                      </p:to>
                                    </p:set>
                                    <p:anim calcmode="discrete" valueType="clr">
                                      <p:cBhvr override="childStyle">
                                        <p:cTn id="12" dur="80"/>
                                        <p:tgtEl>
                                          <p:spTgt spid="3379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3799">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33799">
                                            <p:txEl>
                                              <p:pRg st="0" end="0"/>
                                            </p:txEl>
                                          </p:spTgt>
                                        </p:tgtEl>
                                        <p:attrNameLst>
                                          <p:attrName>fill.type</p:attrName>
                                        </p:attrNameLst>
                                      </p:cBhvr>
                                      <p:to>
                                        <p:strVal val="solid"/>
                                      </p:to>
                                    </p:set>
                                  </p:childTnLst>
                                </p:cTn>
                              </p:par>
                            </p:childTnLst>
                          </p:cTn>
                        </p:par>
                        <p:par>
                          <p:cTn id="15" fill="hold" nodeType="afterGroup">
                            <p:stCondLst>
                              <p:cond delay="6200"/>
                            </p:stCondLst>
                            <p:childTnLst>
                              <p:par>
                                <p:cTn id="16" presetID="10" presetClass="entr" presetSubtype="0" fill="hold" nodeType="afterEffect">
                                  <p:stCondLst>
                                    <p:cond delay="0"/>
                                  </p:stCondLst>
                                  <p:childTnLst>
                                    <p:set>
                                      <p:cBhvr>
                                        <p:cTn id="17" dur="1" fill="hold">
                                          <p:stCondLst>
                                            <p:cond delay="0"/>
                                          </p:stCondLst>
                                        </p:cTn>
                                        <p:tgtEl>
                                          <p:spTgt spid="33796"/>
                                        </p:tgtEl>
                                        <p:attrNameLst>
                                          <p:attrName>style.visibility</p:attrName>
                                        </p:attrNameLst>
                                      </p:cBhvr>
                                      <p:to>
                                        <p:strVal val="visible"/>
                                      </p:to>
                                    </p:set>
                                    <p:animEffect transition="in" filter="fade">
                                      <p:cBhvr>
                                        <p:cTn id="18"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p:bldP spid="33799"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6"/>
          <p:cNvSpPr>
            <a:spLocks noGrp="1" noChangeArrowheads="1"/>
          </p:cNvSpPr>
          <p:nvPr>
            <p:ph type="title"/>
          </p:nvPr>
        </p:nvSpPr>
        <p:spPr/>
        <p:txBody>
          <a:bodyPr/>
          <a:lstStyle/>
          <a:p>
            <a:pPr eaLnBrk="1" hangingPunct="1">
              <a:defRPr/>
            </a:pPr>
            <a:r>
              <a:rPr lang="en-US" dirty="0">
                <a:ea typeface="+mj-ea"/>
              </a:rPr>
              <a:t>Learning Resource Center</a:t>
            </a:r>
          </a:p>
        </p:txBody>
      </p:sp>
      <p:sp>
        <p:nvSpPr>
          <p:cNvPr id="34823" name="Rectangle 7"/>
          <p:cNvSpPr>
            <a:spLocks noGrp="1" noChangeArrowheads="1"/>
          </p:cNvSpPr>
          <p:nvPr>
            <p:ph type="body" idx="1"/>
          </p:nvPr>
        </p:nvSpPr>
        <p:spPr/>
        <p:txBody>
          <a:bodyPr/>
          <a:lstStyle/>
          <a:p>
            <a:pPr eaLnBrk="1" hangingPunct="1"/>
            <a:r>
              <a:rPr lang="en-US" altLang="ja-JP" smtClean="0">
                <a:ea typeface="ＭＳ Ｐゴシック" pitchFamily="34" charset="-128"/>
              </a:rPr>
              <a:t>The LRC offers a variety of types of help, including tutoring and many other services.</a:t>
            </a:r>
          </a:p>
          <a:p>
            <a:pPr eaLnBrk="1" hangingPunct="1"/>
            <a:r>
              <a:rPr lang="en-US" altLang="ja-JP" smtClean="0">
                <a:ea typeface="ＭＳ Ｐゴシック" pitchFamily="34" charset="-128"/>
              </a:rPr>
              <a:t>See their website at: </a:t>
            </a:r>
            <a:r>
              <a:rPr lang="en-US" altLang="ja-JP" smtClean="0">
                <a:ea typeface="ＭＳ Ｐゴシック" pitchFamily="34" charset="-128"/>
                <a:hlinkClick r:id="rId2"/>
              </a:rPr>
              <a:t>http://emedia.leeward.hawaii.edu/lrc</a:t>
            </a:r>
            <a:r>
              <a:rPr lang="en-US" altLang="ja-JP" smtClean="0">
                <a:ea typeface="ＭＳ Ｐゴシック" pitchFamily="34" charset="-128"/>
              </a:rPr>
              <a:t> </a:t>
            </a:r>
            <a:endParaRPr lang="en-US" smtClean="0">
              <a:ea typeface="ＭＳ Ｐゴシック" pitchFamily="34" charset="-128"/>
            </a:endParaRPr>
          </a:p>
        </p:txBody>
      </p:sp>
      <p:pic>
        <p:nvPicPr>
          <p:cNvPr id="34820" name="Picture 26" descr="C:\Documents and Settings\LCC\Local Settings\Temporary Internet Files\Content.IE5\7AJ2NQ4X\MCBD07207_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2343150"/>
            <a:ext cx="1843088"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4823">
                                            <p:txEl>
                                              <p:pRg st="0" end="0"/>
                                            </p:txEl>
                                          </p:spTgt>
                                        </p:tgtEl>
                                        <p:attrNameLst>
                                          <p:attrName>style.visibility</p:attrName>
                                        </p:attrNameLst>
                                      </p:cBhvr>
                                      <p:to>
                                        <p:strVal val="visible"/>
                                      </p:to>
                                    </p:set>
                                    <p:anim calcmode="discrete" valueType="clr">
                                      <p:cBhvr override="childStyle">
                                        <p:cTn id="7" dur="80"/>
                                        <p:tgtEl>
                                          <p:spTgt spid="3482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482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4823">
                                            <p:txEl>
                                              <p:pRg st="0" end="0"/>
                                            </p:txEl>
                                          </p:spTgt>
                                        </p:tgtEl>
                                        <p:attrNameLst>
                                          <p:attrName>fill.type</p:attrName>
                                        </p:attrNameLst>
                                      </p:cBhvr>
                                      <p:to>
                                        <p:strVal val="solid"/>
                                      </p:to>
                                    </p:set>
                                  </p:childTnLst>
                                </p:cTn>
                              </p:par>
                            </p:childTnLst>
                          </p:cTn>
                        </p:par>
                        <p:par>
                          <p:cTn id="10" fill="hold" nodeType="afterGroup">
                            <p:stCondLst>
                              <p:cond delay="2920"/>
                            </p:stCondLst>
                            <p:childTnLst>
                              <p:par>
                                <p:cTn id="11" presetID="10" presetClass="entr" presetSubtype="0" fill="hold" nodeType="afterEffect">
                                  <p:stCondLst>
                                    <p:cond delay="0"/>
                                  </p:stCondLst>
                                  <p:childTnLst>
                                    <p:set>
                                      <p:cBhvr>
                                        <p:cTn id="12" dur="1" fill="hold">
                                          <p:stCondLst>
                                            <p:cond delay="0"/>
                                          </p:stCondLst>
                                        </p:cTn>
                                        <p:tgtEl>
                                          <p:spTgt spid="34820"/>
                                        </p:tgtEl>
                                        <p:attrNameLst>
                                          <p:attrName>style.visibility</p:attrName>
                                        </p:attrNameLst>
                                      </p:cBhvr>
                                      <p:to>
                                        <p:strVal val="visible"/>
                                      </p:to>
                                    </p:set>
                                    <p:animEffect transition="in" filter="fade">
                                      <p:cBhvr>
                                        <p:cTn id="13" dur="500"/>
                                        <p:tgtEl>
                                          <p:spTgt spid="348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7" presetClass="entr" presetSubtype="0" fill="hold" grpId="1" nodeType="clickEffect">
                                  <p:stCondLst>
                                    <p:cond delay="0"/>
                                  </p:stCondLst>
                                  <p:iterate type="lt">
                                    <p:tmPct val="50000"/>
                                  </p:iterate>
                                  <p:childTnLst>
                                    <p:set>
                                      <p:cBhvr>
                                        <p:cTn id="17" dur="1" fill="hold">
                                          <p:stCondLst>
                                            <p:cond delay="0"/>
                                          </p:stCondLst>
                                        </p:cTn>
                                        <p:tgtEl>
                                          <p:spTgt spid="34823">
                                            <p:txEl>
                                              <p:pRg st="1" end="1"/>
                                            </p:txEl>
                                          </p:spTgt>
                                        </p:tgtEl>
                                        <p:attrNameLst>
                                          <p:attrName>style.visibility</p:attrName>
                                        </p:attrNameLst>
                                      </p:cBhvr>
                                      <p:to>
                                        <p:strVal val="visible"/>
                                      </p:to>
                                    </p:set>
                                    <p:anim calcmode="discrete" valueType="clr">
                                      <p:cBhvr override="childStyle">
                                        <p:cTn id="18" dur="80"/>
                                        <p:tgtEl>
                                          <p:spTgt spid="3482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34823">
                                            <p:txEl>
                                              <p:pRg st="1" end="1"/>
                                            </p:txEl>
                                          </p:spTgt>
                                        </p:tgtEl>
                                        <p:attrNameLst>
                                          <p:attrName>fillcolor</p:attrName>
                                        </p:attrNameLst>
                                      </p:cBhvr>
                                      <p:tavLst>
                                        <p:tav tm="0">
                                          <p:val>
                                            <p:clrVal>
                                              <a:schemeClr val="accent2"/>
                                            </p:clrVal>
                                          </p:val>
                                        </p:tav>
                                        <p:tav tm="50000">
                                          <p:val>
                                            <p:clrVal>
                                              <a:schemeClr val="hlink"/>
                                            </p:clrVal>
                                          </p:val>
                                        </p:tav>
                                      </p:tavLst>
                                    </p:anim>
                                    <p:set>
                                      <p:cBhvr>
                                        <p:cTn id="20" dur="80"/>
                                        <p:tgtEl>
                                          <p:spTgt spid="3482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build="p"/>
      <p:bldP spid="34823" grpId="1"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6"/>
          <p:cNvSpPr>
            <a:spLocks noGrp="1" noChangeArrowheads="1"/>
          </p:cNvSpPr>
          <p:nvPr>
            <p:ph type="title"/>
          </p:nvPr>
        </p:nvSpPr>
        <p:spPr/>
        <p:txBody>
          <a:bodyPr/>
          <a:lstStyle/>
          <a:p>
            <a:pPr eaLnBrk="1" hangingPunct="1">
              <a:defRPr/>
            </a:pPr>
            <a:r>
              <a:rPr lang="en-US" dirty="0">
                <a:ea typeface="+mj-ea"/>
              </a:rPr>
              <a:t>Communication</a:t>
            </a:r>
          </a:p>
        </p:txBody>
      </p:sp>
      <p:sp>
        <p:nvSpPr>
          <p:cNvPr id="34823" name="Rectangle 7"/>
          <p:cNvSpPr>
            <a:spLocks noGrp="1" noChangeArrowheads="1"/>
          </p:cNvSpPr>
          <p:nvPr>
            <p:ph idx="1"/>
          </p:nvPr>
        </p:nvSpPr>
        <p:spPr/>
        <p:txBody>
          <a:bodyPr/>
          <a:lstStyle/>
          <a:p>
            <a:pPr eaLnBrk="1" hangingPunct="1"/>
            <a:r>
              <a:rPr lang="en-US" smtClean="0">
                <a:ea typeface="ＭＳ Ｐゴシック" pitchFamily="34" charset="-128"/>
              </a:rPr>
              <a:t>All communication will be through Laulima (</a:t>
            </a:r>
            <a:r>
              <a:rPr lang="en-US" smtClean="0">
                <a:ea typeface="ＭＳ Ｐゴシック" pitchFamily="34" charset="-128"/>
                <a:hlinkClick r:id="rId2"/>
              </a:rPr>
              <a:t>https://laulima.hawaii.edu</a:t>
            </a:r>
            <a:r>
              <a:rPr lang="en-US" smtClean="0">
                <a:ea typeface="ＭＳ Ｐゴシック" pitchFamily="34" charset="-128"/>
              </a:rPr>
              <a:t>) and your UH email (</a:t>
            </a:r>
            <a:r>
              <a:rPr lang="en-US" smtClean="0">
                <a:ea typeface="ＭＳ Ｐゴシック" pitchFamily="34" charset="-128"/>
                <a:hlinkClick r:id="rId3"/>
              </a:rPr>
              <a:t>https://mail.hawaii.edu</a:t>
            </a:r>
            <a:r>
              <a:rPr lang="en-US" smtClean="0">
                <a:ea typeface="ＭＳ Ｐゴシック" pitchFamily="34" charset="-128"/>
              </a:rPr>
              <a:t>). </a:t>
            </a:r>
          </a:p>
          <a:p>
            <a:pPr eaLnBrk="1" hangingPunct="1"/>
            <a:r>
              <a:rPr lang="en-US" smtClean="0">
                <a:ea typeface="ＭＳ Ｐゴシック" pitchFamily="34" charset="-128"/>
              </a:rPr>
              <a:t>Email from other accounts</a:t>
            </a:r>
            <a:br>
              <a:rPr lang="en-US" smtClean="0">
                <a:ea typeface="ＭＳ Ｐゴシック" pitchFamily="34" charset="-128"/>
              </a:rPr>
            </a:br>
            <a:r>
              <a:rPr lang="en-US" smtClean="0">
                <a:ea typeface="ＭＳ Ｐゴシック" pitchFamily="34" charset="-128"/>
              </a:rPr>
              <a:t> will not be accepted.</a:t>
            </a:r>
          </a:p>
        </p:txBody>
      </p:sp>
      <p:pic>
        <p:nvPicPr>
          <p:cNvPr id="43012" name="Picture 2" descr="C:\Users\walbritt\AppData\Local\Microsoft\Windows\Temporary Internet Files\Content.IE5\O8YRM2MC\MC90043392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571750"/>
            <a:ext cx="17145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fade">
                                      <p:cBhvr>
                                        <p:cTn id="7" dur="500"/>
                                        <p:tgtEl>
                                          <p:spTgt spid="43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34823">
                                            <p:txEl>
                                              <p:pRg st="0" end="0"/>
                                            </p:txEl>
                                          </p:spTgt>
                                        </p:tgtEl>
                                        <p:attrNameLst>
                                          <p:attrName>style.visibility</p:attrName>
                                        </p:attrNameLst>
                                      </p:cBhvr>
                                      <p:to>
                                        <p:strVal val="visible"/>
                                      </p:to>
                                    </p:set>
                                    <p:anim calcmode="discrete" valueType="clr">
                                      <p:cBhvr override="childStyle">
                                        <p:cTn id="12" dur="80"/>
                                        <p:tgtEl>
                                          <p:spTgt spid="3482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4823">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34823">
                                            <p:txEl>
                                              <p:pRg st="0" end="0"/>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34823">
                                            <p:txEl>
                                              <p:pRg st="1" end="1"/>
                                            </p:txEl>
                                          </p:spTgt>
                                        </p:tgtEl>
                                        <p:attrNameLst>
                                          <p:attrName>style.visibility</p:attrName>
                                        </p:attrNameLst>
                                      </p:cBhvr>
                                      <p:to>
                                        <p:strVal val="visible"/>
                                      </p:to>
                                    </p:set>
                                    <p:anim calcmode="discrete" valueType="clr">
                                      <p:cBhvr override="childStyle">
                                        <p:cTn id="19" dur="80"/>
                                        <p:tgtEl>
                                          <p:spTgt spid="3482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4823">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34823">
                                            <p:txEl>
                                              <p:pRg st="1" end="1"/>
                                            </p:txEl>
                                          </p:spTgt>
                                        </p:tgtEl>
                                        <p:attrNameLst>
                                          <p:attrName>fill.type</p:attrName>
                                        </p:attrNameLst>
                                      </p:cBhvr>
                                      <p:to>
                                        <p:strVal val="solid"/>
                                      </p:to>
                                    </p:set>
                                  </p:childTnLst>
                                </p:cTn>
                              </p:par>
                              <p:par>
                                <p:cTn id="22" presetID="10" presetClass="entr" presetSubtype="0" fill="hold" nodeType="withEffect">
                                  <p:stCondLst>
                                    <p:cond delay="0"/>
                                  </p:stCondLst>
                                  <p:childTnLst>
                                    <p:set>
                                      <p:cBhvr>
                                        <p:cTn id="23" dur="1" fill="hold">
                                          <p:stCondLst>
                                            <p:cond delay="0"/>
                                          </p:stCondLst>
                                        </p:cTn>
                                        <p:tgtEl>
                                          <p:spTgt spid="43012"/>
                                        </p:tgtEl>
                                        <p:attrNameLst>
                                          <p:attrName>style.visibility</p:attrName>
                                        </p:attrNameLst>
                                      </p:cBhvr>
                                      <p:to>
                                        <p:strVal val="visible"/>
                                      </p:to>
                                    </p:set>
                                    <p:animEffect transition="in" filter="fade">
                                      <p:cBhvr>
                                        <p:cTn id="24" dur="5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34823" grpId="0" build="p" bldLvl="5"/>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6"/>
          <p:cNvSpPr>
            <a:spLocks noGrp="1" noChangeArrowheads="1"/>
          </p:cNvSpPr>
          <p:nvPr>
            <p:ph type="title"/>
          </p:nvPr>
        </p:nvSpPr>
        <p:spPr/>
        <p:txBody>
          <a:bodyPr/>
          <a:lstStyle/>
          <a:p>
            <a:pPr eaLnBrk="1" hangingPunct="1">
              <a:defRPr/>
            </a:pPr>
            <a:r>
              <a:rPr lang="en-US" dirty="0">
                <a:ea typeface="+mj-ea"/>
              </a:rPr>
              <a:t>Required software</a:t>
            </a:r>
          </a:p>
        </p:txBody>
      </p:sp>
      <p:sp>
        <p:nvSpPr>
          <p:cNvPr id="34823" name="Rectangle 7"/>
          <p:cNvSpPr>
            <a:spLocks noGrp="1" noChangeArrowheads="1"/>
          </p:cNvSpPr>
          <p:nvPr>
            <p:ph idx="1"/>
          </p:nvPr>
        </p:nvSpPr>
        <p:spPr/>
        <p:txBody>
          <a:bodyPr/>
          <a:lstStyle/>
          <a:p>
            <a:pPr eaLnBrk="1" hangingPunct="1"/>
            <a:r>
              <a:rPr lang="en-US" smtClean="0">
                <a:ea typeface="ＭＳ Ｐゴシック" pitchFamily="34" charset="-128"/>
              </a:rPr>
              <a:t>Your program must compile and run using the </a:t>
            </a:r>
            <a:r>
              <a:rPr lang="en-US" smtClean="0">
                <a:ea typeface="ＭＳ Ｐゴシック" pitchFamily="34" charset="-128"/>
                <a:hlinkClick r:id="rId2"/>
              </a:rPr>
              <a:t>jGRASP IDE</a:t>
            </a:r>
            <a:r>
              <a:rPr lang="en-US" smtClean="0">
                <a:ea typeface="ＭＳ Ｐゴシック" pitchFamily="34" charset="-128"/>
              </a:rPr>
              <a:t> (integrated development environment)</a:t>
            </a:r>
            <a:r>
              <a:rPr lang="en-US" altLang="ja-JP" smtClean="0">
                <a:ea typeface="ＭＳ Ｐゴシック" pitchFamily="34" charset="-128"/>
              </a:rPr>
              <a:t> </a:t>
            </a:r>
            <a:endParaRPr lang="en-US" smtClean="0">
              <a:ea typeface="ＭＳ Ｐゴシック" pitchFamily="34" charset="-128"/>
            </a:endParaRPr>
          </a:p>
        </p:txBody>
      </p:sp>
      <p:pic>
        <p:nvPicPr>
          <p:cNvPr id="44036" name="Picture 4" descr="C:\Users\walbritt\AppData\Local\Microsoft\Windows\Temporary Internet Files\Content.IE5\O8YRM2MC\MC900189579[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952750"/>
            <a:ext cx="2438400" cy="191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fade">
                                      <p:cBhvr>
                                        <p:cTn id="7" dur="500"/>
                                        <p:tgtEl>
                                          <p:spTgt spid="44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34823">
                                            <p:txEl>
                                              <p:pRg st="0" end="0"/>
                                            </p:txEl>
                                          </p:spTgt>
                                        </p:tgtEl>
                                        <p:attrNameLst>
                                          <p:attrName>style.visibility</p:attrName>
                                        </p:attrNameLst>
                                      </p:cBhvr>
                                      <p:to>
                                        <p:strVal val="visible"/>
                                      </p:to>
                                    </p:set>
                                    <p:anim calcmode="discrete" valueType="clr">
                                      <p:cBhvr override="childStyle">
                                        <p:cTn id="12" dur="80"/>
                                        <p:tgtEl>
                                          <p:spTgt spid="3482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4823">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34823">
                                            <p:txEl>
                                              <p:pRg st="0" end="0"/>
                                            </p:txEl>
                                          </p:spTgt>
                                        </p:tgtEl>
                                        <p:attrNameLst>
                                          <p:attrName>fill.type</p:attrName>
                                        </p:attrNameLst>
                                      </p:cBhvr>
                                      <p:to>
                                        <p:strVal val="solid"/>
                                      </p:to>
                                    </p:set>
                                  </p:childTnLst>
                                </p:cTn>
                              </p:par>
                              <p:par>
                                <p:cTn id="15" presetID="12" presetClass="entr" presetSubtype="4" fill="hold" nodeType="withEffect">
                                  <p:stCondLst>
                                    <p:cond delay="0"/>
                                  </p:stCondLst>
                                  <p:childTnLst>
                                    <p:set>
                                      <p:cBhvr>
                                        <p:cTn id="16" dur="1" fill="hold">
                                          <p:stCondLst>
                                            <p:cond delay="0"/>
                                          </p:stCondLst>
                                        </p:cTn>
                                        <p:tgtEl>
                                          <p:spTgt spid="44036"/>
                                        </p:tgtEl>
                                        <p:attrNameLst>
                                          <p:attrName>style.visibility</p:attrName>
                                        </p:attrNameLst>
                                      </p:cBhvr>
                                      <p:to>
                                        <p:strVal val="visible"/>
                                      </p:to>
                                    </p:set>
                                    <p:animEffect transition="in" filter="slide(fromBottom)">
                                      <p:cBhvr>
                                        <p:cTn id="17" dur="500"/>
                                        <p:tgtEl>
                                          <p:spTgt spid="4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3482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lstStyle/>
          <a:p>
            <a:pPr eaLnBrk="1" hangingPunct="1">
              <a:defRPr/>
            </a:pPr>
            <a:r>
              <a:rPr lang="en-US" dirty="0">
                <a:ea typeface="+mj-ea"/>
              </a:rPr>
              <a:t>Success Tips</a:t>
            </a:r>
          </a:p>
        </p:txBody>
      </p:sp>
      <p:sp>
        <p:nvSpPr>
          <p:cNvPr id="46087" name="Rectangle 7"/>
          <p:cNvSpPr>
            <a:spLocks noGrp="1" noChangeArrowheads="1"/>
          </p:cNvSpPr>
          <p:nvPr>
            <p:ph idx="1"/>
          </p:nvPr>
        </p:nvSpPr>
        <p:spPr/>
        <p:txBody>
          <a:bodyPr/>
          <a:lstStyle/>
          <a:p>
            <a:pPr eaLnBrk="1" hangingPunct="1"/>
            <a:r>
              <a:rPr lang="en-US" smtClean="0">
                <a:ea typeface="ＭＳ Ｐゴシック" pitchFamily="34" charset="-128"/>
              </a:rPr>
              <a:t>How to be successful in this class:</a:t>
            </a:r>
          </a:p>
          <a:p>
            <a:pPr marL="971550" lvl="1" indent="-514350" eaLnBrk="1" hangingPunct="1">
              <a:buFont typeface="Rockwell" pitchFamily="18" charset="0"/>
              <a:buAutoNum type="arabicPeriod"/>
            </a:pPr>
            <a:r>
              <a:rPr lang="en-US" smtClean="0">
                <a:ea typeface="ＭＳ Ｐゴシック" pitchFamily="34" charset="-128"/>
              </a:rPr>
              <a:t>Give effort (mindset, attitude)</a:t>
            </a:r>
          </a:p>
          <a:p>
            <a:pPr marL="971550" lvl="1" indent="-514350" eaLnBrk="1" hangingPunct="1">
              <a:buFont typeface="Rockwell" pitchFamily="18" charset="0"/>
              <a:buAutoNum type="arabicPeriod"/>
            </a:pPr>
            <a:r>
              <a:rPr lang="en-US" smtClean="0">
                <a:ea typeface="ＭＳ Ｐゴシック" pitchFamily="34" charset="-128"/>
              </a:rPr>
              <a:t>Mental toughness to persevere (be stubborn, relentless, don’t give up)</a:t>
            </a:r>
          </a:p>
          <a:p>
            <a:pPr marL="971550" lvl="1" indent="-514350" eaLnBrk="1" hangingPunct="1">
              <a:buFont typeface="Rockwell" pitchFamily="18" charset="0"/>
              <a:buAutoNum type="arabicPeriod"/>
            </a:pPr>
            <a:r>
              <a:rPr lang="en-US" smtClean="0">
                <a:ea typeface="ＭＳ Ｐゴシック" pitchFamily="34" charset="-128"/>
              </a:rPr>
              <a:t>Be responsible to do what’s required</a:t>
            </a:r>
          </a:p>
        </p:txBody>
      </p:sp>
      <p:pic>
        <p:nvPicPr>
          <p:cNvPr id="5" name="Picture 4" descr="C:\Users\walbritt\AppData\Local\Microsoft\Windows\Temporary Internet Files\Content.IE5\4D25QIUQ\MC90044122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50" y="4095750"/>
            <a:ext cx="8255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1000"/>
                                        <p:tgtEl>
                                          <p:spTgt spid="9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46087">
                                            <p:txEl>
                                              <p:pRg st="0" end="0"/>
                                            </p:txEl>
                                          </p:spTgt>
                                        </p:tgtEl>
                                        <p:attrNameLst>
                                          <p:attrName>style.visibility</p:attrName>
                                        </p:attrNameLst>
                                      </p:cBhvr>
                                      <p:to>
                                        <p:strVal val="visible"/>
                                      </p:to>
                                    </p:set>
                                    <p:anim calcmode="discrete" valueType="clr">
                                      <p:cBhvr override="childStyle">
                                        <p:cTn id="12" dur="80"/>
                                        <p:tgtEl>
                                          <p:spTgt spid="4608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46087">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46087">
                                            <p:txEl>
                                              <p:pRg st="0" end="0"/>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46087">
                                            <p:txEl>
                                              <p:pRg st="1" end="1"/>
                                            </p:txEl>
                                          </p:spTgt>
                                        </p:tgtEl>
                                        <p:attrNameLst>
                                          <p:attrName>style.visibility</p:attrName>
                                        </p:attrNameLst>
                                      </p:cBhvr>
                                      <p:to>
                                        <p:strVal val="visible"/>
                                      </p:to>
                                    </p:set>
                                    <p:anim calcmode="discrete" valueType="clr">
                                      <p:cBhvr override="childStyle">
                                        <p:cTn id="19" dur="80"/>
                                        <p:tgtEl>
                                          <p:spTgt spid="4608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46087">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46087">
                                            <p:txEl>
                                              <p:pRg st="1" end="1"/>
                                            </p:txEl>
                                          </p:spTgt>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46087">
                                            <p:txEl>
                                              <p:pRg st="2" end="2"/>
                                            </p:txEl>
                                          </p:spTgt>
                                        </p:tgtEl>
                                        <p:attrNameLst>
                                          <p:attrName>style.visibility</p:attrName>
                                        </p:attrNameLst>
                                      </p:cBhvr>
                                      <p:to>
                                        <p:strVal val="visible"/>
                                      </p:to>
                                    </p:set>
                                    <p:anim calcmode="discrete" valueType="clr">
                                      <p:cBhvr override="childStyle">
                                        <p:cTn id="26" dur="80"/>
                                        <p:tgtEl>
                                          <p:spTgt spid="4608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46087">
                                            <p:txEl>
                                              <p:pRg st="2" end="2"/>
                                            </p:txEl>
                                          </p:spTgt>
                                        </p:tgtEl>
                                        <p:attrNameLst>
                                          <p:attrName>fillcolor</p:attrName>
                                        </p:attrNameLst>
                                      </p:cBhvr>
                                      <p:tavLst>
                                        <p:tav tm="0">
                                          <p:val>
                                            <p:clrVal>
                                              <a:schemeClr val="accent2"/>
                                            </p:clrVal>
                                          </p:val>
                                        </p:tav>
                                        <p:tav tm="50000">
                                          <p:val>
                                            <p:clrVal>
                                              <a:schemeClr val="hlink"/>
                                            </p:clrVal>
                                          </p:val>
                                        </p:tav>
                                      </p:tavLst>
                                    </p:anim>
                                    <p:set>
                                      <p:cBhvr>
                                        <p:cTn id="28" dur="80"/>
                                        <p:tgtEl>
                                          <p:spTgt spid="46087">
                                            <p:txEl>
                                              <p:pRg st="2" end="2"/>
                                            </p:txEl>
                                          </p:spTgt>
                                        </p:tgtEl>
                                        <p:attrNameLst>
                                          <p:attrName>fill.type</p:attrName>
                                        </p:attrNameLst>
                                      </p:cBhvr>
                                      <p:to>
                                        <p:strVal val="solid"/>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46087">
                                            <p:txEl>
                                              <p:pRg st="3" end="3"/>
                                            </p:txEl>
                                          </p:spTgt>
                                        </p:tgtEl>
                                        <p:attrNameLst>
                                          <p:attrName>style.visibility</p:attrName>
                                        </p:attrNameLst>
                                      </p:cBhvr>
                                      <p:to>
                                        <p:strVal val="visible"/>
                                      </p:to>
                                    </p:set>
                                    <p:anim calcmode="discrete" valueType="clr">
                                      <p:cBhvr override="childStyle">
                                        <p:cTn id="33" dur="80"/>
                                        <p:tgtEl>
                                          <p:spTgt spid="4608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46087">
                                            <p:txEl>
                                              <p:pRg st="3" end="3"/>
                                            </p:txEl>
                                          </p:spTgt>
                                        </p:tgtEl>
                                        <p:attrNameLst>
                                          <p:attrName>fillcolor</p:attrName>
                                        </p:attrNameLst>
                                      </p:cBhvr>
                                      <p:tavLst>
                                        <p:tav tm="0">
                                          <p:val>
                                            <p:clrVal>
                                              <a:schemeClr val="accent2"/>
                                            </p:clrVal>
                                          </p:val>
                                        </p:tav>
                                        <p:tav tm="50000">
                                          <p:val>
                                            <p:clrVal>
                                              <a:schemeClr val="hlink"/>
                                            </p:clrVal>
                                          </p:val>
                                        </p:tav>
                                      </p:tavLst>
                                    </p:anim>
                                    <p:set>
                                      <p:cBhvr>
                                        <p:cTn id="35" dur="80"/>
                                        <p:tgtEl>
                                          <p:spTgt spid="46087">
                                            <p:txEl>
                                              <p:pRg st="3" end="3"/>
                                            </p:txEl>
                                          </p:spTgt>
                                        </p:tgtEl>
                                        <p:attrNameLst>
                                          <p:attrName>fill.type</p:attrName>
                                        </p:attrNameLst>
                                      </p:cBhvr>
                                      <p:to>
                                        <p:strVal val="solid"/>
                                      </p:to>
                                    </p:set>
                                  </p:childTnLst>
                                </p:cTn>
                              </p:par>
                            </p:childTnLst>
                          </p:cTn>
                        </p:par>
                        <p:par>
                          <p:cTn id="36" fill="hold" nodeType="afterGroup">
                            <p:stCondLst>
                              <p:cond delay="1280"/>
                            </p:stCondLst>
                            <p:childTnLst>
                              <p:par>
                                <p:cTn id="37" presetID="12" presetClass="entr" presetSubtype="4"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slide(fromBottom)">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46087" grpId="0" build="p" bldLvl="5"/>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70" name="Rectangle 10"/>
          <p:cNvSpPr>
            <a:spLocks noGrp="1" noChangeArrowheads="1"/>
          </p:cNvSpPr>
          <p:nvPr>
            <p:ph type="title" idx="4294967295"/>
          </p:nvPr>
        </p:nvSpPr>
        <p:spPr/>
        <p:txBody>
          <a:bodyPr/>
          <a:lstStyle/>
          <a:p>
            <a:pPr eaLnBrk="1" hangingPunct="1">
              <a:defRPr/>
            </a:pPr>
            <a:r>
              <a:rPr lang="en-US">
                <a:ea typeface="+mj-ea"/>
              </a:rPr>
              <a:t>Optional Assignment #1 </a:t>
            </a:r>
          </a:p>
        </p:txBody>
      </p:sp>
      <p:sp>
        <p:nvSpPr>
          <p:cNvPr id="15371" name="Rectangle 11"/>
          <p:cNvSpPr>
            <a:spLocks noGrp="1" noChangeArrowheads="1"/>
          </p:cNvSpPr>
          <p:nvPr>
            <p:ph type="body" idx="4294967295"/>
          </p:nvPr>
        </p:nvSpPr>
        <p:spPr/>
        <p:txBody>
          <a:bodyPr/>
          <a:lstStyle/>
          <a:p>
            <a:pPr eaLnBrk="1" hangingPunct="1"/>
            <a:r>
              <a:rPr lang="en-US" smtClean="0">
                <a:ea typeface="ＭＳ Ｐゴシック" pitchFamily="34" charset="-128"/>
              </a:rPr>
              <a:t>See Laulima for details</a:t>
            </a:r>
          </a:p>
          <a:p>
            <a:pPr lvl="1" eaLnBrk="1" hangingPunct="1"/>
            <a:r>
              <a:rPr lang="en-US" smtClean="0">
                <a:ea typeface="ＭＳ Ｐゴシック" pitchFamily="34" charset="-128"/>
              </a:rPr>
              <a:t>Introduce yourself to your fellow class members by answering some questions and post an image of yourself</a:t>
            </a:r>
          </a:p>
        </p:txBody>
      </p:sp>
      <p:pic>
        <p:nvPicPr>
          <p:cNvPr id="15364" name="Picture 8" descr="C:\Documents and Settings\LCC\Local Settings\Temporary Internet Files\Content.IE5\3R4IK3E5\MCj0139519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3314700"/>
            <a:ext cx="2649538"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5370"/>
                                        </p:tgtEl>
                                        <p:attrNameLst>
                                          <p:attrName>style.visibility</p:attrName>
                                        </p:attrNameLst>
                                      </p:cBhvr>
                                      <p:to>
                                        <p:strVal val="visible"/>
                                      </p:to>
                                    </p:set>
                                    <p:animEffect transition="in" filter="fade">
                                      <p:cBhvr>
                                        <p:cTn id="7" dur="500"/>
                                        <p:tgtEl>
                                          <p:spTgt spid="15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15371">
                                            <p:txEl>
                                              <p:pRg st="0" end="0"/>
                                            </p:txEl>
                                          </p:spTgt>
                                        </p:tgtEl>
                                        <p:attrNameLst>
                                          <p:attrName>style.visibility</p:attrName>
                                        </p:attrNameLst>
                                      </p:cBhvr>
                                      <p:to>
                                        <p:strVal val="visible"/>
                                      </p:to>
                                    </p:set>
                                    <p:anim calcmode="discrete" valueType="clr">
                                      <p:cBhvr override="childStyle">
                                        <p:cTn id="12" dur="80"/>
                                        <p:tgtEl>
                                          <p:spTgt spid="1537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5371">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15371">
                                            <p:txEl>
                                              <p:pRg st="0" end="0"/>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15371">
                                            <p:txEl>
                                              <p:pRg st="1" end="1"/>
                                            </p:txEl>
                                          </p:spTgt>
                                        </p:tgtEl>
                                        <p:attrNameLst>
                                          <p:attrName>style.visibility</p:attrName>
                                        </p:attrNameLst>
                                      </p:cBhvr>
                                      <p:to>
                                        <p:strVal val="visible"/>
                                      </p:to>
                                    </p:set>
                                    <p:anim calcmode="discrete" valueType="clr">
                                      <p:cBhvr override="childStyle">
                                        <p:cTn id="19" dur="80"/>
                                        <p:tgtEl>
                                          <p:spTgt spid="1537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5371">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15371">
                                            <p:txEl>
                                              <p:pRg st="1" end="1"/>
                                            </p:txEl>
                                          </p:spTgt>
                                        </p:tgtEl>
                                        <p:attrNameLst>
                                          <p:attrName>fill.type</p:attrName>
                                        </p:attrNameLst>
                                      </p:cBhvr>
                                      <p:to>
                                        <p:strVal val="solid"/>
                                      </p:to>
                                    </p:set>
                                  </p:childTnLst>
                                </p:cTn>
                              </p:par>
                              <p:par>
                                <p:cTn id="22" presetID="10" presetClass="entr" presetSubtype="0" fill="hold" nodeType="withEffect">
                                  <p:stCondLst>
                                    <p:cond delay="0"/>
                                  </p:stCondLst>
                                  <p:childTnLst>
                                    <p:set>
                                      <p:cBhvr>
                                        <p:cTn id="23" dur="1" fill="hold">
                                          <p:stCondLst>
                                            <p:cond delay="0"/>
                                          </p:stCondLst>
                                        </p:cTn>
                                        <p:tgtEl>
                                          <p:spTgt spid="15364"/>
                                        </p:tgtEl>
                                        <p:attrNameLst>
                                          <p:attrName>style.visibility</p:attrName>
                                        </p:attrNameLst>
                                      </p:cBhvr>
                                      <p:to>
                                        <p:strVal val="visible"/>
                                      </p:to>
                                    </p:set>
                                    <p:animEffect transition="in" filter="fade">
                                      <p:cBhvr>
                                        <p:cTn id="24"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0" grpId="0"/>
      <p:bldP spid="15371" grpId="0" build="p" bldLvl="5"/>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6" name="Rectangle 6"/>
          <p:cNvSpPr>
            <a:spLocks noGrp="1" noChangeArrowheads="1"/>
          </p:cNvSpPr>
          <p:nvPr>
            <p:ph type="title" idx="4294967295"/>
          </p:nvPr>
        </p:nvSpPr>
        <p:spPr/>
        <p:txBody>
          <a:bodyPr/>
          <a:lstStyle/>
          <a:p>
            <a:pPr eaLnBrk="1" hangingPunct="1">
              <a:defRPr/>
            </a:pPr>
            <a:r>
              <a:rPr lang="en-US">
                <a:ea typeface="+mj-ea"/>
              </a:rPr>
              <a:t>Training Tips</a:t>
            </a:r>
          </a:p>
        </p:txBody>
      </p:sp>
      <p:sp>
        <p:nvSpPr>
          <p:cNvPr id="40967" name="Rectangle 7"/>
          <p:cNvSpPr>
            <a:spLocks noGrp="1" noChangeArrowheads="1"/>
          </p:cNvSpPr>
          <p:nvPr>
            <p:ph type="body" idx="4294967295"/>
          </p:nvPr>
        </p:nvSpPr>
        <p:spPr/>
        <p:txBody>
          <a:bodyPr/>
          <a:lstStyle/>
          <a:p>
            <a:pPr eaLnBrk="1" hangingPunct="1"/>
            <a:r>
              <a:rPr lang="en-US" sz="2800" smtClean="0">
                <a:ea typeface="ＭＳ Ｐゴシック" pitchFamily="34" charset="-128"/>
              </a:rPr>
              <a:t>Computer Athlete Training Tips </a:t>
            </a:r>
          </a:p>
          <a:p>
            <a:pPr lvl="1" eaLnBrk="1" hangingPunct="1"/>
            <a:r>
              <a:rPr lang="en-US" sz="2800" smtClean="0">
                <a:ea typeface="ＭＳ Ｐゴシック" pitchFamily="34" charset="-128"/>
              </a:rPr>
              <a:t>"No sort of exercise is so helpful </a:t>
            </a:r>
            <a:br>
              <a:rPr lang="en-US" sz="2800" smtClean="0">
                <a:ea typeface="ＭＳ Ｐゴシック" pitchFamily="34" charset="-128"/>
              </a:rPr>
            </a:br>
            <a:r>
              <a:rPr lang="en-US" sz="2800" smtClean="0">
                <a:ea typeface="ＭＳ Ｐゴシック" pitchFamily="34" charset="-128"/>
              </a:rPr>
              <a:t>or harmless that it does not cause serious disorders, that is, </a:t>
            </a:r>
            <a:br>
              <a:rPr lang="en-US" sz="2800" smtClean="0">
                <a:ea typeface="ＭＳ Ｐゴシック" pitchFamily="34" charset="-128"/>
              </a:rPr>
            </a:br>
            <a:r>
              <a:rPr lang="en-US" sz="2800" smtClean="0">
                <a:ea typeface="ＭＳ Ｐゴシック" pitchFamily="34" charset="-128"/>
              </a:rPr>
              <a:t>when overdone."</a:t>
            </a:r>
          </a:p>
          <a:p>
            <a:pPr lvl="2" eaLnBrk="1" hangingPunct="1"/>
            <a:r>
              <a:rPr lang="en-US" sz="2400" smtClean="0">
                <a:ea typeface="ＭＳ Ｐゴシック" pitchFamily="34" charset="-128"/>
              </a:rPr>
              <a:t>Bernardino Ramazzini </a:t>
            </a:r>
            <a:br>
              <a:rPr lang="en-US" sz="2400" smtClean="0">
                <a:ea typeface="ＭＳ Ｐゴシック" pitchFamily="34" charset="-128"/>
              </a:rPr>
            </a:br>
            <a:r>
              <a:rPr lang="en-US" sz="2400" smtClean="0">
                <a:ea typeface="ＭＳ Ｐゴシック" pitchFamily="34" charset="-128"/>
              </a:rPr>
              <a:t>(1633-1714), Founder of Occupational Medicine </a:t>
            </a:r>
          </a:p>
        </p:txBody>
      </p:sp>
      <p:pic>
        <p:nvPicPr>
          <p:cNvPr id="40964" name="Picture 20" descr="C:\Documents and Settings\LCC\Local Settings\Temporary Internet Files\Content.IE5\3R4IK3E5\MCj0436079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8400" y="2724150"/>
            <a:ext cx="1616075"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40966"/>
                                        </p:tgtEl>
                                        <p:attrNameLst>
                                          <p:attrName>style.visibility</p:attrName>
                                        </p:attrNameLst>
                                      </p:cBhvr>
                                      <p:to>
                                        <p:strVal val="visible"/>
                                      </p:to>
                                    </p:set>
                                    <p:animEffect transition="in" filter="fade">
                                      <p:cBhvr>
                                        <p:cTn id="7" dur="500"/>
                                        <p:tgtEl>
                                          <p:spTgt spid="409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40967">
                                            <p:txEl>
                                              <p:pRg st="0" end="0"/>
                                            </p:txEl>
                                          </p:spTgt>
                                        </p:tgtEl>
                                        <p:attrNameLst>
                                          <p:attrName>style.visibility</p:attrName>
                                        </p:attrNameLst>
                                      </p:cBhvr>
                                      <p:to>
                                        <p:strVal val="visible"/>
                                      </p:to>
                                    </p:set>
                                    <p:anim calcmode="discrete" valueType="clr">
                                      <p:cBhvr override="childStyle">
                                        <p:cTn id="12" dur="80"/>
                                        <p:tgtEl>
                                          <p:spTgt spid="4096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40967">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40967">
                                            <p:txEl>
                                              <p:pRg st="0" end="0"/>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40967">
                                            <p:txEl>
                                              <p:pRg st="1" end="1"/>
                                            </p:txEl>
                                          </p:spTgt>
                                        </p:tgtEl>
                                        <p:attrNameLst>
                                          <p:attrName>style.visibility</p:attrName>
                                        </p:attrNameLst>
                                      </p:cBhvr>
                                      <p:to>
                                        <p:strVal val="visible"/>
                                      </p:to>
                                    </p:set>
                                    <p:anim calcmode="discrete" valueType="clr">
                                      <p:cBhvr override="childStyle">
                                        <p:cTn id="19" dur="80"/>
                                        <p:tgtEl>
                                          <p:spTgt spid="4096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40967">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40967">
                                            <p:txEl>
                                              <p:pRg st="1" end="1"/>
                                            </p:txEl>
                                          </p:spTgt>
                                        </p:tgtEl>
                                        <p:attrNameLst>
                                          <p:attrName>fill.type</p:attrName>
                                        </p:attrNameLst>
                                      </p:cBhvr>
                                      <p:to>
                                        <p:strVal val="solid"/>
                                      </p:to>
                                    </p:set>
                                  </p:childTnLst>
                                </p:cTn>
                              </p:par>
                            </p:childTnLst>
                          </p:cTn>
                        </p:par>
                        <p:par>
                          <p:cTn id="22" fill="hold" nodeType="afterGroup">
                            <p:stCondLst>
                              <p:cond delay="3800"/>
                            </p:stCondLst>
                            <p:childTnLst>
                              <p:par>
                                <p:cTn id="23" presetID="10" presetClass="entr" presetSubtype="0" fill="hold" nodeType="afterEffect">
                                  <p:stCondLst>
                                    <p:cond delay="0"/>
                                  </p:stCondLst>
                                  <p:childTnLst>
                                    <p:set>
                                      <p:cBhvr>
                                        <p:cTn id="24" dur="1" fill="hold">
                                          <p:stCondLst>
                                            <p:cond delay="0"/>
                                          </p:stCondLst>
                                        </p:cTn>
                                        <p:tgtEl>
                                          <p:spTgt spid="40964"/>
                                        </p:tgtEl>
                                        <p:attrNameLst>
                                          <p:attrName>style.visibility</p:attrName>
                                        </p:attrNameLst>
                                      </p:cBhvr>
                                      <p:to>
                                        <p:strVal val="visible"/>
                                      </p:to>
                                    </p:set>
                                    <p:animEffect transition="in" filter="fade">
                                      <p:cBhvr>
                                        <p:cTn id="25" dur="500"/>
                                        <p:tgtEl>
                                          <p:spTgt spid="4096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7" presetClass="entr" presetSubtype="0" fill="hold" grpId="1" nodeType="clickEffect">
                                  <p:stCondLst>
                                    <p:cond delay="0"/>
                                  </p:stCondLst>
                                  <p:iterate type="lt">
                                    <p:tmPct val="50000"/>
                                  </p:iterate>
                                  <p:childTnLst>
                                    <p:set>
                                      <p:cBhvr>
                                        <p:cTn id="29" dur="1" fill="hold">
                                          <p:stCondLst>
                                            <p:cond delay="0"/>
                                          </p:stCondLst>
                                        </p:cTn>
                                        <p:tgtEl>
                                          <p:spTgt spid="40967">
                                            <p:txEl>
                                              <p:pRg st="2" end="2"/>
                                            </p:txEl>
                                          </p:spTgt>
                                        </p:tgtEl>
                                        <p:attrNameLst>
                                          <p:attrName>style.visibility</p:attrName>
                                        </p:attrNameLst>
                                      </p:cBhvr>
                                      <p:to>
                                        <p:strVal val="visible"/>
                                      </p:to>
                                    </p:set>
                                    <p:anim calcmode="discrete" valueType="clr">
                                      <p:cBhvr override="childStyle">
                                        <p:cTn id="30" dur="80"/>
                                        <p:tgtEl>
                                          <p:spTgt spid="4096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40967">
                                            <p:txEl>
                                              <p:pRg st="2" end="2"/>
                                            </p:txEl>
                                          </p:spTgt>
                                        </p:tgtEl>
                                        <p:attrNameLst>
                                          <p:attrName>fillcolor</p:attrName>
                                        </p:attrNameLst>
                                      </p:cBhvr>
                                      <p:tavLst>
                                        <p:tav tm="0">
                                          <p:val>
                                            <p:clrVal>
                                              <a:schemeClr val="accent2"/>
                                            </p:clrVal>
                                          </p:val>
                                        </p:tav>
                                        <p:tav tm="50000">
                                          <p:val>
                                            <p:clrVal>
                                              <a:schemeClr val="hlink"/>
                                            </p:clrVal>
                                          </p:val>
                                        </p:tav>
                                      </p:tavLst>
                                    </p:anim>
                                    <p:set>
                                      <p:cBhvr>
                                        <p:cTn id="32" dur="80"/>
                                        <p:tgtEl>
                                          <p:spTgt spid="40967">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p:bldP spid="40967" grpId="0" build="p"/>
      <p:bldP spid="40967" grpId="1"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6"/>
          <p:cNvSpPr>
            <a:spLocks noGrp="1" noChangeArrowheads="1"/>
          </p:cNvSpPr>
          <p:nvPr>
            <p:ph type="title"/>
          </p:nvPr>
        </p:nvSpPr>
        <p:spPr/>
        <p:txBody>
          <a:bodyPr/>
          <a:lstStyle/>
          <a:p>
            <a:pPr eaLnBrk="1" hangingPunct="1">
              <a:defRPr/>
            </a:pPr>
            <a:r>
              <a:rPr lang="en-US">
                <a:ea typeface="+mj-ea"/>
              </a:rPr>
              <a:t>Training Tips</a:t>
            </a:r>
          </a:p>
        </p:txBody>
      </p:sp>
      <p:sp>
        <p:nvSpPr>
          <p:cNvPr id="41991" name="Rectangle 7"/>
          <p:cNvSpPr>
            <a:spLocks noGrp="1" noChangeArrowheads="1"/>
          </p:cNvSpPr>
          <p:nvPr>
            <p:ph type="body" idx="1"/>
          </p:nvPr>
        </p:nvSpPr>
        <p:spPr/>
        <p:txBody>
          <a:bodyPr/>
          <a:lstStyle/>
          <a:p>
            <a:pPr eaLnBrk="1" hangingPunct="1"/>
            <a:r>
              <a:rPr lang="en-US" sz="2800" smtClean="0">
                <a:ea typeface="ＭＳ Ｐゴシック" pitchFamily="34" charset="-128"/>
              </a:rPr>
              <a:t>Repetitive Strain Injury (RSI) risk factors</a:t>
            </a:r>
          </a:p>
          <a:p>
            <a:pPr lvl="1" eaLnBrk="1" hangingPunct="1"/>
            <a:r>
              <a:rPr lang="en-US" sz="2800" smtClean="0">
                <a:ea typeface="ＭＳ Ｐゴシック" pitchFamily="34" charset="-128"/>
              </a:rPr>
              <a:t>Over 2 hours of keyboard use a day </a:t>
            </a:r>
          </a:p>
          <a:p>
            <a:pPr lvl="1" eaLnBrk="1" hangingPunct="1"/>
            <a:r>
              <a:rPr lang="en-US" sz="2800" smtClean="0">
                <a:ea typeface="ＭＳ Ｐゴシック" pitchFamily="34" charset="-128"/>
              </a:rPr>
              <a:t>Marathon keyboard use (deadlines, video games) </a:t>
            </a:r>
          </a:p>
          <a:p>
            <a:pPr lvl="1" eaLnBrk="1" hangingPunct="1"/>
            <a:r>
              <a:rPr lang="en-US" sz="2800" smtClean="0">
                <a:ea typeface="ＭＳ Ｐゴシック" pitchFamily="34" charset="-128"/>
              </a:rPr>
              <a:t>High stress work </a:t>
            </a:r>
          </a:p>
          <a:p>
            <a:pPr lvl="1" eaLnBrk="1" hangingPunct="1"/>
            <a:r>
              <a:rPr lang="en-US" sz="2800" smtClean="0">
                <a:ea typeface="ＭＳ Ｐゴシック" pitchFamily="34" charset="-128"/>
              </a:rPr>
              <a:t>Sitting for a long time </a:t>
            </a:r>
          </a:p>
          <a:p>
            <a:pPr lvl="1" eaLnBrk="1" hangingPunct="1"/>
            <a:r>
              <a:rPr lang="en-US" sz="2800" smtClean="0">
                <a:ea typeface="ＭＳ Ｐゴシック" pitchFamily="34" charset="-128"/>
              </a:rPr>
              <a:t>Poor posture </a:t>
            </a:r>
          </a:p>
        </p:txBody>
      </p:sp>
      <p:pic>
        <p:nvPicPr>
          <p:cNvPr id="41988" name="Picture 4" descr="C:\Documents and Settings\LCC\Local Settings\Temporary Internet Files\Content.IE5\BJIMTJU9\MCj0297493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3314700"/>
            <a:ext cx="1131888"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1991">
                                            <p:txEl>
                                              <p:pRg st="0" end="0"/>
                                            </p:txEl>
                                          </p:spTgt>
                                        </p:tgtEl>
                                        <p:attrNameLst>
                                          <p:attrName>style.visibility</p:attrName>
                                        </p:attrNameLst>
                                      </p:cBhvr>
                                      <p:to>
                                        <p:strVal val="visible"/>
                                      </p:to>
                                    </p:set>
                                    <p:anim calcmode="discrete" valueType="clr">
                                      <p:cBhvr override="childStyle">
                                        <p:cTn id="7" dur="80"/>
                                        <p:tgtEl>
                                          <p:spTgt spid="4199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199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1991">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1" nodeType="clickEffect">
                                  <p:stCondLst>
                                    <p:cond delay="0"/>
                                  </p:stCondLst>
                                  <p:iterate type="lt">
                                    <p:tmPct val="50000"/>
                                  </p:iterate>
                                  <p:childTnLst>
                                    <p:set>
                                      <p:cBhvr>
                                        <p:cTn id="13" dur="1" fill="hold">
                                          <p:stCondLst>
                                            <p:cond delay="0"/>
                                          </p:stCondLst>
                                        </p:cTn>
                                        <p:tgtEl>
                                          <p:spTgt spid="41991">
                                            <p:txEl>
                                              <p:pRg st="1" end="1"/>
                                            </p:txEl>
                                          </p:spTgt>
                                        </p:tgtEl>
                                        <p:attrNameLst>
                                          <p:attrName>style.visibility</p:attrName>
                                        </p:attrNameLst>
                                      </p:cBhvr>
                                      <p:to>
                                        <p:strVal val="visible"/>
                                      </p:to>
                                    </p:set>
                                    <p:anim calcmode="discrete" valueType="clr">
                                      <p:cBhvr override="childStyle">
                                        <p:cTn id="14" dur="80"/>
                                        <p:tgtEl>
                                          <p:spTgt spid="4199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1991">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1991">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1" nodeType="clickEffect">
                                  <p:stCondLst>
                                    <p:cond delay="0"/>
                                  </p:stCondLst>
                                  <p:iterate type="lt">
                                    <p:tmPct val="50000"/>
                                  </p:iterate>
                                  <p:childTnLst>
                                    <p:set>
                                      <p:cBhvr>
                                        <p:cTn id="20" dur="1" fill="hold">
                                          <p:stCondLst>
                                            <p:cond delay="0"/>
                                          </p:stCondLst>
                                        </p:cTn>
                                        <p:tgtEl>
                                          <p:spTgt spid="41991">
                                            <p:txEl>
                                              <p:pRg st="2" end="2"/>
                                            </p:txEl>
                                          </p:spTgt>
                                        </p:tgtEl>
                                        <p:attrNameLst>
                                          <p:attrName>style.visibility</p:attrName>
                                        </p:attrNameLst>
                                      </p:cBhvr>
                                      <p:to>
                                        <p:strVal val="visible"/>
                                      </p:to>
                                    </p:set>
                                    <p:anim calcmode="discrete" valueType="clr">
                                      <p:cBhvr override="childStyle">
                                        <p:cTn id="21" dur="80"/>
                                        <p:tgtEl>
                                          <p:spTgt spid="4199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41991">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41991">
                                            <p:txEl>
                                              <p:pRg st="2" end="2"/>
                                            </p:txEl>
                                          </p:spTgt>
                                        </p:tgtEl>
                                        <p:attrNameLst>
                                          <p:attrName>fill.type</p:attrName>
                                        </p:attrNameLst>
                                      </p:cBhvr>
                                      <p:to>
                                        <p:strVal val="solid"/>
                                      </p:to>
                                    </p:set>
                                  </p:childTnLst>
                                </p:cTn>
                              </p:par>
                            </p:childTnLst>
                          </p:cTn>
                        </p:par>
                        <p:par>
                          <p:cTn id="24" fill="hold" nodeType="afterGroup">
                            <p:stCondLst>
                              <p:cond delay="1680"/>
                            </p:stCondLst>
                            <p:childTnLst>
                              <p:par>
                                <p:cTn id="25" presetID="10" presetClass="entr" presetSubtype="0" fill="hold" nodeType="afterEffect">
                                  <p:stCondLst>
                                    <p:cond delay="0"/>
                                  </p:stCondLst>
                                  <p:childTnLst>
                                    <p:set>
                                      <p:cBhvr>
                                        <p:cTn id="26" dur="1" fill="hold">
                                          <p:stCondLst>
                                            <p:cond delay="0"/>
                                          </p:stCondLst>
                                        </p:cTn>
                                        <p:tgtEl>
                                          <p:spTgt spid="41988"/>
                                        </p:tgtEl>
                                        <p:attrNameLst>
                                          <p:attrName>style.visibility</p:attrName>
                                        </p:attrNameLst>
                                      </p:cBhvr>
                                      <p:to>
                                        <p:strVal val="visible"/>
                                      </p:to>
                                    </p:set>
                                    <p:animEffect transition="in" filter="fade">
                                      <p:cBhvr>
                                        <p:cTn id="27" dur="500"/>
                                        <p:tgtEl>
                                          <p:spTgt spid="419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7" presetClass="entr" presetSubtype="0" fill="hold" grpId="1" nodeType="clickEffect">
                                  <p:stCondLst>
                                    <p:cond delay="0"/>
                                  </p:stCondLst>
                                  <p:iterate type="lt">
                                    <p:tmPct val="50000"/>
                                  </p:iterate>
                                  <p:childTnLst>
                                    <p:set>
                                      <p:cBhvr>
                                        <p:cTn id="31" dur="1" fill="hold">
                                          <p:stCondLst>
                                            <p:cond delay="0"/>
                                          </p:stCondLst>
                                        </p:cTn>
                                        <p:tgtEl>
                                          <p:spTgt spid="41991">
                                            <p:txEl>
                                              <p:pRg st="3" end="3"/>
                                            </p:txEl>
                                          </p:spTgt>
                                        </p:tgtEl>
                                        <p:attrNameLst>
                                          <p:attrName>style.visibility</p:attrName>
                                        </p:attrNameLst>
                                      </p:cBhvr>
                                      <p:to>
                                        <p:strVal val="visible"/>
                                      </p:to>
                                    </p:set>
                                    <p:anim calcmode="discrete" valueType="clr">
                                      <p:cBhvr override="childStyle">
                                        <p:cTn id="32" dur="80"/>
                                        <p:tgtEl>
                                          <p:spTgt spid="4199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41991">
                                            <p:txEl>
                                              <p:pRg st="3" end="3"/>
                                            </p:txEl>
                                          </p:spTgt>
                                        </p:tgtEl>
                                        <p:attrNameLst>
                                          <p:attrName>fillcolor</p:attrName>
                                        </p:attrNameLst>
                                      </p:cBhvr>
                                      <p:tavLst>
                                        <p:tav tm="0">
                                          <p:val>
                                            <p:clrVal>
                                              <a:schemeClr val="accent2"/>
                                            </p:clrVal>
                                          </p:val>
                                        </p:tav>
                                        <p:tav tm="50000">
                                          <p:val>
                                            <p:clrVal>
                                              <a:schemeClr val="hlink"/>
                                            </p:clrVal>
                                          </p:val>
                                        </p:tav>
                                      </p:tavLst>
                                    </p:anim>
                                    <p:set>
                                      <p:cBhvr>
                                        <p:cTn id="34" dur="80"/>
                                        <p:tgtEl>
                                          <p:spTgt spid="41991">
                                            <p:txEl>
                                              <p:pRg st="3" end="3"/>
                                            </p:txEl>
                                          </p:spTgt>
                                        </p:tgtEl>
                                        <p:attrNameLst>
                                          <p:attrName>fill.type</p:attrName>
                                        </p:attrNameLst>
                                      </p:cBhvr>
                                      <p:to>
                                        <p:strVal val="solid"/>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7" presetClass="entr" presetSubtype="0" fill="hold" grpId="1" nodeType="clickEffect">
                                  <p:stCondLst>
                                    <p:cond delay="0"/>
                                  </p:stCondLst>
                                  <p:iterate type="lt">
                                    <p:tmPct val="50000"/>
                                  </p:iterate>
                                  <p:childTnLst>
                                    <p:set>
                                      <p:cBhvr>
                                        <p:cTn id="38" dur="1" fill="hold">
                                          <p:stCondLst>
                                            <p:cond delay="0"/>
                                          </p:stCondLst>
                                        </p:cTn>
                                        <p:tgtEl>
                                          <p:spTgt spid="41991">
                                            <p:txEl>
                                              <p:pRg st="4" end="4"/>
                                            </p:txEl>
                                          </p:spTgt>
                                        </p:tgtEl>
                                        <p:attrNameLst>
                                          <p:attrName>style.visibility</p:attrName>
                                        </p:attrNameLst>
                                      </p:cBhvr>
                                      <p:to>
                                        <p:strVal val="visible"/>
                                      </p:to>
                                    </p:set>
                                    <p:anim calcmode="discrete" valueType="clr">
                                      <p:cBhvr override="childStyle">
                                        <p:cTn id="39" dur="80"/>
                                        <p:tgtEl>
                                          <p:spTgt spid="4199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41991">
                                            <p:txEl>
                                              <p:pRg st="4" end="4"/>
                                            </p:txEl>
                                          </p:spTgt>
                                        </p:tgtEl>
                                        <p:attrNameLst>
                                          <p:attrName>fillcolor</p:attrName>
                                        </p:attrNameLst>
                                      </p:cBhvr>
                                      <p:tavLst>
                                        <p:tav tm="0">
                                          <p:val>
                                            <p:clrVal>
                                              <a:schemeClr val="accent2"/>
                                            </p:clrVal>
                                          </p:val>
                                        </p:tav>
                                        <p:tav tm="50000">
                                          <p:val>
                                            <p:clrVal>
                                              <a:schemeClr val="hlink"/>
                                            </p:clrVal>
                                          </p:val>
                                        </p:tav>
                                      </p:tavLst>
                                    </p:anim>
                                    <p:set>
                                      <p:cBhvr>
                                        <p:cTn id="41" dur="80"/>
                                        <p:tgtEl>
                                          <p:spTgt spid="41991">
                                            <p:txEl>
                                              <p:pRg st="4" end="4"/>
                                            </p:txEl>
                                          </p:spTgt>
                                        </p:tgtEl>
                                        <p:attrNameLst>
                                          <p:attrName>fill.type</p:attrName>
                                        </p:attrNameLst>
                                      </p:cBhvr>
                                      <p:to>
                                        <p:strVal val="solid"/>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7" presetClass="entr" presetSubtype="0" fill="hold" grpId="1" nodeType="clickEffect">
                                  <p:stCondLst>
                                    <p:cond delay="0"/>
                                  </p:stCondLst>
                                  <p:iterate type="lt">
                                    <p:tmPct val="50000"/>
                                  </p:iterate>
                                  <p:childTnLst>
                                    <p:set>
                                      <p:cBhvr>
                                        <p:cTn id="45" dur="1" fill="hold">
                                          <p:stCondLst>
                                            <p:cond delay="0"/>
                                          </p:stCondLst>
                                        </p:cTn>
                                        <p:tgtEl>
                                          <p:spTgt spid="41991">
                                            <p:txEl>
                                              <p:pRg st="5" end="5"/>
                                            </p:txEl>
                                          </p:spTgt>
                                        </p:tgtEl>
                                        <p:attrNameLst>
                                          <p:attrName>style.visibility</p:attrName>
                                        </p:attrNameLst>
                                      </p:cBhvr>
                                      <p:to>
                                        <p:strVal val="visible"/>
                                      </p:to>
                                    </p:set>
                                    <p:anim calcmode="discrete" valueType="clr">
                                      <p:cBhvr override="childStyle">
                                        <p:cTn id="46" dur="80"/>
                                        <p:tgtEl>
                                          <p:spTgt spid="4199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41991">
                                            <p:txEl>
                                              <p:pRg st="5" end="5"/>
                                            </p:txEl>
                                          </p:spTgt>
                                        </p:tgtEl>
                                        <p:attrNameLst>
                                          <p:attrName>fillcolor</p:attrName>
                                        </p:attrNameLst>
                                      </p:cBhvr>
                                      <p:tavLst>
                                        <p:tav tm="0">
                                          <p:val>
                                            <p:clrVal>
                                              <a:schemeClr val="accent2"/>
                                            </p:clrVal>
                                          </p:val>
                                        </p:tav>
                                        <p:tav tm="50000">
                                          <p:val>
                                            <p:clrVal>
                                              <a:schemeClr val="hlink"/>
                                            </p:clrVal>
                                          </p:val>
                                        </p:tav>
                                      </p:tavLst>
                                    </p:anim>
                                    <p:set>
                                      <p:cBhvr>
                                        <p:cTn id="48" dur="80"/>
                                        <p:tgtEl>
                                          <p:spTgt spid="41991">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1" grpId="0" build="p" bldLvl="5"/>
      <p:bldP spid="41991" grpId="1" build="p" bldLvl="5"/>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6"/>
          <p:cNvSpPr>
            <a:spLocks noGrp="1" noChangeArrowheads="1"/>
          </p:cNvSpPr>
          <p:nvPr>
            <p:ph type="title"/>
          </p:nvPr>
        </p:nvSpPr>
        <p:spPr/>
        <p:txBody>
          <a:bodyPr/>
          <a:lstStyle/>
          <a:p>
            <a:pPr eaLnBrk="1" hangingPunct="1">
              <a:defRPr/>
            </a:pPr>
            <a:r>
              <a:rPr lang="en-US">
                <a:ea typeface="+mj-ea"/>
              </a:rPr>
              <a:t>Training Tips</a:t>
            </a:r>
          </a:p>
        </p:txBody>
      </p:sp>
      <p:sp>
        <p:nvSpPr>
          <p:cNvPr id="43015" name="Rectangle 7"/>
          <p:cNvSpPr>
            <a:spLocks noGrp="1" noChangeArrowheads="1"/>
          </p:cNvSpPr>
          <p:nvPr>
            <p:ph type="body" idx="1"/>
          </p:nvPr>
        </p:nvSpPr>
        <p:spPr/>
        <p:txBody>
          <a:bodyPr/>
          <a:lstStyle/>
          <a:p>
            <a:pPr eaLnBrk="1" hangingPunct="1"/>
            <a:r>
              <a:rPr lang="en-US" sz="2800" smtClean="0">
                <a:ea typeface="ＭＳ Ｐゴシック" pitchFamily="34" charset="-128"/>
              </a:rPr>
              <a:t>RSI symptoms (in neck, shoulders, back, arms, or hands)</a:t>
            </a:r>
          </a:p>
          <a:p>
            <a:pPr lvl="1" eaLnBrk="1" hangingPunct="1"/>
            <a:r>
              <a:rPr lang="en-US" sz="2800" smtClean="0">
                <a:ea typeface="ＭＳ Ｐゴシック" pitchFamily="34" charset="-128"/>
              </a:rPr>
              <a:t>Tightness </a:t>
            </a:r>
          </a:p>
          <a:p>
            <a:pPr lvl="1" eaLnBrk="1" hangingPunct="1"/>
            <a:r>
              <a:rPr lang="en-US" sz="2800" smtClean="0">
                <a:ea typeface="ＭＳ Ｐゴシック" pitchFamily="34" charset="-128"/>
              </a:rPr>
              <a:t>General soreness </a:t>
            </a:r>
          </a:p>
          <a:p>
            <a:pPr lvl="1" eaLnBrk="1" hangingPunct="1"/>
            <a:r>
              <a:rPr lang="en-US" sz="2800" smtClean="0">
                <a:ea typeface="ＭＳ Ｐゴシック" pitchFamily="34" charset="-128"/>
              </a:rPr>
              <a:t>Dull ache </a:t>
            </a:r>
          </a:p>
          <a:p>
            <a:pPr lvl="1" eaLnBrk="1" hangingPunct="1"/>
            <a:r>
              <a:rPr lang="en-US" sz="2800" smtClean="0">
                <a:ea typeface="ＭＳ Ｐゴシック" pitchFamily="34" charset="-128"/>
              </a:rPr>
              <a:t>Numbness </a:t>
            </a:r>
          </a:p>
          <a:p>
            <a:pPr lvl="1" eaLnBrk="1" hangingPunct="1"/>
            <a:r>
              <a:rPr lang="en-US" sz="2800" smtClean="0">
                <a:ea typeface="ＭＳ Ｐゴシック" pitchFamily="34" charset="-128"/>
              </a:rPr>
              <a:t>Loss of strength </a:t>
            </a:r>
          </a:p>
        </p:txBody>
      </p:sp>
      <p:pic>
        <p:nvPicPr>
          <p:cNvPr id="43012" name="Picture 15" descr="C:\Documents and Settings\LCC\Local Settings\Temporary Internet Files\Content.IE5\BJIMTJU9\MCPE01231_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2971800"/>
            <a:ext cx="1363663"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3015">
                                            <p:txEl>
                                              <p:pRg st="0" end="0"/>
                                            </p:txEl>
                                          </p:spTgt>
                                        </p:tgtEl>
                                        <p:attrNameLst>
                                          <p:attrName>style.visibility</p:attrName>
                                        </p:attrNameLst>
                                      </p:cBhvr>
                                      <p:to>
                                        <p:strVal val="visible"/>
                                      </p:to>
                                    </p:set>
                                    <p:anim calcmode="discrete" valueType="clr">
                                      <p:cBhvr override="childStyle">
                                        <p:cTn id="7" dur="80"/>
                                        <p:tgtEl>
                                          <p:spTgt spid="4301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301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3015">
                                            <p:txEl>
                                              <p:pRg st="0" end="0"/>
                                            </p:txEl>
                                          </p:spTgt>
                                        </p:tgtEl>
                                        <p:attrNameLst>
                                          <p:attrName>fill.type</p:attrName>
                                        </p:attrNameLst>
                                      </p:cBhvr>
                                      <p:to>
                                        <p:strVal val="solid"/>
                                      </p:to>
                                    </p:set>
                                  </p:childTnLst>
                                </p:cTn>
                              </p:par>
                            </p:childTnLst>
                          </p:cTn>
                        </p:par>
                        <p:par>
                          <p:cTn id="10" fill="hold" nodeType="afterGroup">
                            <p:stCondLst>
                              <p:cond delay="1920"/>
                            </p:stCondLst>
                            <p:childTnLst>
                              <p:par>
                                <p:cTn id="11" presetID="10" presetClass="entr" presetSubtype="0" fill="hold" nodeType="afterEffect">
                                  <p:stCondLst>
                                    <p:cond delay="0"/>
                                  </p:stCondLst>
                                  <p:childTnLst>
                                    <p:set>
                                      <p:cBhvr>
                                        <p:cTn id="12" dur="1" fill="hold">
                                          <p:stCondLst>
                                            <p:cond delay="0"/>
                                          </p:stCondLst>
                                        </p:cTn>
                                        <p:tgtEl>
                                          <p:spTgt spid="43012"/>
                                        </p:tgtEl>
                                        <p:attrNameLst>
                                          <p:attrName>style.visibility</p:attrName>
                                        </p:attrNameLst>
                                      </p:cBhvr>
                                      <p:to>
                                        <p:strVal val="visible"/>
                                      </p:to>
                                    </p:set>
                                    <p:animEffect transition="in" filter="fade">
                                      <p:cBhvr>
                                        <p:cTn id="13" dur="500"/>
                                        <p:tgtEl>
                                          <p:spTgt spid="430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7" presetClass="entr" presetSubtype="0" fill="hold" grpId="1" nodeType="clickEffect">
                                  <p:stCondLst>
                                    <p:cond delay="0"/>
                                  </p:stCondLst>
                                  <p:iterate type="lt">
                                    <p:tmPct val="50000"/>
                                  </p:iterate>
                                  <p:childTnLst>
                                    <p:set>
                                      <p:cBhvr>
                                        <p:cTn id="17" dur="1" fill="hold">
                                          <p:stCondLst>
                                            <p:cond delay="0"/>
                                          </p:stCondLst>
                                        </p:cTn>
                                        <p:tgtEl>
                                          <p:spTgt spid="43015">
                                            <p:txEl>
                                              <p:pRg st="1" end="1"/>
                                            </p:txEl>
                                          </p:spTgt>
                                        </p:tgtEl>
                                        <p:attrNameLst>
                                          <p:attrName>style.visibility</p:attrName>
                                        </p:attrNameLst>
                                      </p:cBhvr>
                                      <p:to>
                                        <p:strVal val="visible"/>
                                      </p:to>
                                    </p:set>
                                    <p:anim calcmode="discrete" valueType="clr">
                                      <p:cBhvr override="childStyle">
                                        <p:cTn id="18" dur="80"/>
                                        <p:tgtEl>
                                          <p:spTgt spid="4301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43015">
                                            <p:txEl>
                                              <p:pRg st="1" end="1"/>
                                            </p:txEl>
                                          </p:spTgt>
                                        </p:tgtEl>
                                        <p:attrNameLst>
                                          <p:attrName>fillcolor</p:attrName>
                                        </p:attrNameLst>
                                      </p:cBhvr>
                                      <p:tavLst>
                                        <p:tav tm="0">
                                          <p:val>
                                            <p:clrVal>
                                              <a:schemeClr val="accent2"/>
                                            </p:clrVal>
                                          </p:val>
                                        </p:tav>
                                        <p:tav tm="50000">
                                          <p:val>
                                            <p:clrVal>
                                              <a:schemeClr val="hlink"/>
                                            </p:clrVal>
                                          </p:val>
                                        </p:tav>
                                      </p:tavLst>
                                    </p:anim>
                                    <p:set>
                                      <p:cBhvr>
                                        <p:cTn id="20" dur="80"/>
                                        <p:tgtEl>
                                          <p:spTgt spid="43015">
                                            <p:txEl>
                                              <p:pRg st="1" end="1"/>
                                            </p:txEl>
                                          </p:spTgt>
                                        </p:tgtEl>
                                        <p:attrNameLst>
                                          <p:attrName>fill.type</p:attrName>
                                        </p:attrNameLst>
                                      </p:cBhvr>
                                      <p:to>
                                        <p:strVal val="solid"/>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7" presetClass="entr" presetSubtype="0" fill="hold" grpId="1" nodeType="clickEffect">
                                  <p:stCondLst>
                                    <p:cond delay="0"/>
                                  </p:stCondLst>
                                  <p:iterate type="lt">
                                    <p:tmPct val="50000"/>
                                  </p:iterate>
                                  <p:childTnLst>
                                    <p:set>
                                      <p:cBhvr>
                                        <p:cTn id="24" dur="1" fill="hold">
                                          <p:stCondLst>
                                            <p:cond delay="0"/>
                                          </p:stCondLst>
                                        </p:cTn>
                                        <p:tgtEl>
                                          <p:spTgt spid="43015">
                                            <p:txEl>
                                              <p:pRg st="2" end="2"/>
                                            </p:txEl>
                                          </p:spTgt>
                                        </p:tgtEl>
                                        <p:attrNameLst>
                                          <p:attrName>style.visibility</p:attrName>
                                        </p:attrNameLst>
                                      </p:cBhvr>
                                      <p:to>
                                        <p:strVal val="visible"/>
                                      </p:to>
                                    </p:set>
                                    <p:anim calcmode="discrete" valueType="clr">
                                      <p:cBhvr override="childStyle">
                                        <p:cTn id="25" dur="80"/>
                                        <p:tgtEl>
                                          <p:spTgt spid="4301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43015">
                                            <p:txEl>
                                              <p:pRg st="2" end="2"/>
                                            </p:txEl>
                                          </p:spTgt>
                                        </p:tgtEl>
                                        <p:attrNameLst>
                                          <p:attrName>fillcolor</p:attrName>
                                        </p:attrNameLst>
                                      </p:cBhvr>
                                      <p:tavLst>
                                        <p:tav tm="0">
                                          <p:val>
                                            <p:clrVal>
                                              <a:schemeClr val="accent2"/>
                                            </p:clrVal>
                                          </p:val>
                                        </p:tav>
                                        <p:tav tm="50000">
                                          <p:val>
                                            <p:clrVal>
                                              <a:schemeClr val="hlink"/>
                                            </p:clrVal>
                                          </p:val>
                                        </p:tav>
                                      </p:tavLst>
                                    </p:anim>
                                    <p:set>
                                      <p:cBhvr>
                                        <p:cTn id="27" dur="80"/>
                                        <p:tgtEl>
                                          <p:spTgt spid="43015">
                                            <p:txEl>
                                              <p:pRg st="2" end="2"/>
                                            </p:txEl>
                                          </p:spTgt>
                                        </p:tgtEl>
                                        <p:attrNameLst>
                                          <p:attrName>fill.type</p:attrName>
                                        </p:attrNameLst>
                                      </p:cBhvr>
                                      <p:to>
                                        <p:strVal val="solid"/>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7" presetClass="entr" presetSubtype="0" fill="hold" grpId="1" nodeType="clickEffect">
                                  <p:stCondLst>
                                    <p:cond delay="0"/>
                                  </p:stCondLst>
                                  <p:iterate type="lt">
                                    <p:tmPct val="50000"/>
                                  </p:iterate>
                                  <p:childTnLst>
                                    <p:set>
                                      <p:cBhvr>
                                        <p:cTn id="31" dur="1" fill="hold">
                                          <p:stCondLst>
                                            <p:cond delay="0"/>
                                          </p:stCondLst>
                                        </p:cTn>
                                        <p:tgtEl>
                                          <p:spTgt spid="43015">
                                            <p:txEl>
                                              <p:pRg st="3" end="3"/>
                                            </p:txEl>
                                          </p:spTgt>
                                        </p:tgtEl>
                                        <p:attrNameLst>
                                          <p:attrName>style.visibility</p:attrName>
                                        </p:attrNameLst>
                                      </p:cBhvr>
                                      <p:to>
                                        <p:strVal val="visible"/>
                                      </p:to>
                                    </p:set>
                                    <p:anim calcmode="discrete" valueType="clr">
                                      <p:cBhvr override="childStyle">
                                        <p:cTn id="32" dur="80"/>
                                        <p:tgtEl>
                                          <p:spTgt spid="4301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43015">
                                            <p:txEl>
                                              <p:pRg st="3" end="3"/>
                                            </p:txEl>
                                          </p:spTgt>
                                        </p:tgtEl>
                                        <p:attrNameLst>
                                          <p:attrName>fillcolor</p:attrName>
                                        </p:attrNameLst>
                                      </p:cBhvr>
                                      <p:tavLst>
                                        <p:tav tm="0">
                                          <p:val>
                                            <p:clrVal>
                                              <a:schemeClr val="accent2"/>
                                            </p:clrVal>
                                          </p:val>
                                        </p:tav>
                                        <p:tav tm="50000">
                                          <p:val>
                                            <p:clrVal>
                                              <a:schemeClr val="hlink"/>
                                            </p:clrVal>
                                          </p:val>
                                        </p:tav>
                                      </p:tavLst>
                                    </p:anim>
                                    <p:set>
                                      <p:cBhvr>
                                        <p:cTn id="34" dur="80"/>
                                        <p:tgtEl>
                                          <p:spTgt spid="43015">
                                            <p:txEl>
                                              <p:pRg st="3" end="3"/>
                                            </p:txEl>
                                          </p:spTgt>
                                        </p:tgtEl>
                                        <p:attrNameLst>
                                          <p:attrName>fill.type</p:attrName>
                                        </p:attrNameLst>
                                      </p:cBhvr>
                                      <p:to>
                                        <p:strVal val="solid"/>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7" presetClass="entr" presetSubtype="0" fill="hold" grpId="1" nodeType="clickEffect">
                                  <p:stCondLst>
                                    <p:cond delay="0"/>
                                  </p:stCondLst>
                                  <p:iterate type="lt">
                                    <p:tmPct val="50000"/>
                                  </p:iterate>
                                  <p:childTnLst>
                                    <p:set>
                                      <p:cBhvr>
                                        <p:cTn id="38" dur="1" fill="hold">
                                          <p:stCondLst>
                                            <p:cond delay="0"/>
                                          </p:stCondLst>
                                        </p:cTn>
                                        <p:tgtEl>
                                          <p:spTgt spid="43015">
                                            <p:txEl>
                                              <p:pRg st="4" end="4"/>
                                            </p:txEl>
                                          </p:spTgt>
                                        </p:tgtEl>
                                        <p:attrNameLst>
                                          <p:attrName>style.visibility</p:attrName>
                                        </p:attrNameLst>
                                      </p:cBhvr>
                                      <p:to>
                                        <p:strVal val="visible"/>
                                      </p:to>
                                    </p:set>
                                    <p:anim calcmode="discrete" valueType="clr">
                                      <p:cBhvr override="childStyle">
                                        <p:cTn id="39" dur="80"/>
                                        <p:tgtEl>
                                          <p:spTgt spid="4301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43015">
                                            <p:txEl>
                                              <p:pRg st="4" end="4"/>
                                            </p:txEl>
                                          </p:spTgt>
                                        </p:tgtEl>
                                        <p:attrNameLst>
                                          <p:attrName>fillcolor</p:attrName>
                                        </p:attrNameLst>
                                      </p:cBhvr>
                                      <p:tavLst>
                                        <p:tav tm="0">
                                          <p:val>
                                            <p:clrVal>
                                              <a:schemeClr val="accent2"/>
                                            </p:clrVal>
                                          </p:val>
                                        </p:tav>
                                        <p:tav tm="50000">
                                          <p:val>
                                            <p:clrVal>
                                              <a:schemeClr val="hlink"/>
                                            </p:clrVal>
                                          </p:val>
                                        </p:tav>
                                      </p:tavLst>
                                    </p:anim>
                                    <p:set>
                                      <p:cBhvr>
                                        <p:cTn id="41" dur="80"/>
                                        <p:tgtEl>
                                          <p:spTgt spid="43015">
                                            <p:txEl>
                                              <p:pRg st="4" end="4"/>
                                            </p:txEl>
                                          </p:spTgt>
                                        </p:tgtEl>
                                        <p:attrNameLst>
                                          <p:attrName>fill.type</p:attrName>
                                        </p:attrNameLst>
                                      </p:cBhvr>
                                      <p:to>
                                        <p:strVal val="solid"/>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7" presetClass="entr" presetSubtype="0" fill="hold" grpId="1" nodeType="clickEffect">
                                  <p:stCondLst>
                                    <p:cond delay="0"/>
                                  </p:stCondLst>
                                  <p:iterate type="lt">
                                    <p:tmPct val="50000"/>
                                  </p:iterate>
                                  <p:childTnLst>
                                    <p:set>
                                      <p:cBhvr>
                                        <p:cTn id="45" dur="1" fill="hold">
                                          <p:stCondLst>
                                            <p:cond delay="0"/>
                                          </p:stCondLst>
                                        </p:cTn>
                                        <p:tgtEl>
                                          <p:spTgt spid="43015">
                                            <p:txEl>
                                              <p:pRg st="5" end="5"/>
                                            </p:txEl>
                                          </p:spTgt>
                                        </p:tgtEl>
                                        <p:attrNameLst>
                                          <p:attrName>style.visibility</p:attrName>
                                        </p:attrNameLst>
                                      </p:cBhvr>
                                      <p:to>
                                        <p:strVal val="visible"/>
                                      </p:to>
                                    </p:set>
                                    <p:anim calcmode="discrete" valueType="clr">
                                      <p:cBhvr override="childStyle">
                                        <p:cTn id="46" dur="80"/>
                                        <p:tgtEl>
                                          <p:spTgt spid="4301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43015">
                                            <p:txEl>
                                              <p:pRg st="5" end="5"/>
                                            </p:txEl>
                                          </p:spTgt>
                                        </p:tgtEl>
                                        <p:attrNameLst>
                                          <p:attrName>fillcolor</p:attrName>
                                        </p:attrNameLst>
                                      </p:cBhvr>
                                      <p:tavLst>
                                        <p:tav tm="0">
                                          <p:val>
                                            <p:clrVal>
                                              <a:schemeClr val="accent2"/>
                                            </p:clrVal>
                                          </p:val>
                                        </p:tav>
                                        <p:tav tm="50000">
                                          <p:val>
                                            <p:clrVal>
                                              <a:schemeClr val="hlink"/>
                                            </p:clrVal>
                                          </p:val>
                                        </p:tav>
                                      </p:tavLst>
                                    </p:anim>
                                    <p:set>
                                      <p:cBhvr>
                                        <p:cTn id="48" dur="80"/>
                                        <p:tgtEl>
                                          <p:spTgt spid="43015">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build="p"/>
      <p:bldP spid="43015" grpId="1" build="p" bldLvl="5"/>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eaLnBrk="1" hangingPunct="1">
              <a:defRPr/>
            </a:pPr>
            <a:r>
              <a:rPr lang="en-US">
                <a:ea typeface="+mj-ea"/>
              </a:rPr>
              <a:t>Training Tips</a:t>
            </a:r>
          </a:p>
        </p:txBody>
      </p:sp>
      <p:sp>
        <p:nvSpPr>
          <p:cNvPr id="82947" name="Rectangle 3"/>
          <p:cNvSpPr>
            <a:spLocks noGrp="1" noChangeArrowheads="1"/>
          </p:cNvSpPr>
          <p:nvPr>
            <p:ph type="body" idx="4294967295"/>
          </p:nvPr>
        </p:nvSpPr>
        <p:spPr/>
        <p:txBody>
          <a:bodyPr/>
          <a:lstStyle/>
          <a:p>
            <a:pPr marL="339725" indent="-339725" eaLnBrk="1" hangingPunct="1"/>
            <a:r>
              <a:rPr lang="en-US" sz="2800" smtClean="0">
                <a:ea typeface="ＭＳ Ｐゴシック" pitchFamily="34" charset="-128"/>
              </a:rPr>
              <a:t>How to avoid RSI</a:t>
            </a:r>
          </a:p>
          <a:p>
            <a:pPr marL="819150" lvl="1" indent="-361950" eaLnBrk="1" hangingPunct="1">
              <a:buFont typeface="Times" charset="0"/>
              <a:buAutoNum type="arabicPeriod"/>
            </a:pPr>
            <a:r>
              <a:rPr lang="en-US" sz="2400" smtClean="0">
                <a:ea typeface="ＭＳ Ｐゴシック" pitchFamily="34" charset="-128"/>
              </a:rPr>
              <a:t>Avoid long sessions </a:t>
            </a:r>
            <a:br>
              <a:rPr lang="en-US" sz="2400" smtClean="0">
                <a:ea typeface="ＭＳ Ｐゴシック" pitchFamily="34" charset="-128"/>
              </a:rPr>
            </a:br>
            <a:r>
              <a:rPr lang="en-US" sz="2400" smtClean="0">
                <a:ea typeface="ＭＳ Ｐゴシック" pitchFamily="34" charset="-128"/>
              </a:rPr>
              <a:t>&amp; take frequent breaks  </a:t>
            </a:r>
          </a:p>
          <a:p>
            <a:pPr marL="819150" lvl="1" indent="-361950" eaLnBrk="1" hangingPunct="1">
              <a:buFont typeface="Times" charset="0"/>
              <a:buAutoNum type="arabicPeriod"/>
            </a:pPr>
            <a:r>
              <a:rPr lang="en-US" sz="2400" smtClean="0">
                <a:ea typeface="ＭＳ Ｐゴシック" pitchFamily="34" charset="-128"/>
              </a:rPr>
              <a:t>Proper position (back straight, head over shoulders, elbows at right angle, wrists straight, fingers curved) </a:t>
            </a:r>
          </a:p>
          <a:p>
            <a:pPr marL="819150" lvl="1" indent="-361950" eaLnBrk="1" hangingPunct="1">
              <a:buFont typeface="Times" charset="0"/>
              <a:buAutoNum type="arabicPeriod"/>
            </a:pPr>
            <a:r>
              <a:rPr lang="en-US" sz="2400" smtClean="0">
                <a:ea typeface="ＭＳ Ｐゴシック" pitchFamily="34" charset="-128"/>
              </a:rPr>
              <a:t>Type lightly </a:t>
            </a:r>
          </a:p>
          <a:p>
            <a:pPr marL="819150" lvl="1" indent="-361950" eaLnBrk="1" hangingPunct="1">
              <a:buFont typeface="Times" charset="0"/>
              <a:buAutoNum type="arabicPeriod"/>
            </a:pPr>
            <a:r>
              <a:rPr lang="en-US" sz="2400" smtClean="0">
                <a:ea typeface="ＭＳ Ｐゴシック" pitchFamily="34" charset="-128"/>
              </a:rPr>
              <a:t>Get plenty of rest &amp; sleep </a:t>
            </a:r>
          </a:p>
        </p:txBody>
      </p:sp>
      <p:pic>
        <p:nvPicPr>
          <p:cNvPr id="44036" name="Picture 4" descr="C:\Documents and Settings\LCC\Local Settings\Temporary Internet Files\Content.IE5\3R4IK3E5\MCj0424178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8400" y="1260475"/>
            <a:ext cx="1466850"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82947">
                                            <p:txEl>
                                              <p:pRg st="0" end="0"/>
                                            </p:txEl>
                                          </p:spTgt>
                                        </p:tgtEl>
                                        <p:attrNameLst>
                                          <p:attrName>style.visibility</p:attrName>
                                        </p:attrNameLst>
                                      </p:cBhvr>
                                      <p:to>
                                        <p:strVal val="visible"/>
                                      </p:to>
                                    </p:set>
                                    <p:anim calcmode="discrete" valueType="clr">
                                      <p:cBhvr override="childStyle">
                                        <p:cTn id="7" dur="80"/>
                                        <p:tgtEl>
                                          <p:spTgt spid="8294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294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82947">
                                            <p:txEl>
                                              <p:pRg st="0" end="0"/>
                                            </p:txEl>
                                          </p:spTgt>
                                        </p:tgtEl>
                                        <p:attrNameLst>
                                          <p:attrName>fill.type</p:attrName>
                                        </p:attrNameLst>
                                      </p:cBhvr>
                                      <p:to>
                                        <p:strVal val="solid"/>
                                      </p:to>
                                    </p:set>
                                  </p:childTnLst>
                                </p:cTn>
                              </p:par>
                            </p:childTnLst>
                          </p:cTn>
                        </p:par>
                        <p:par>
                          <p:cTn id="10" fill="hold" nodeType="afterGroup">
                            <p:stCondLst>
                              <p:cond delay="560"/>
                            </p:stCondLst>
                            <p:childTnLst>
                              <p:par>
                                <p:cTn id="11" presetID="10" presetClass="entr" presetSubtype="0" fill="hold" nodeType="afterEffect">
                                  <p:stCondLst>
                                    <p:cond delay="0"/>
                                  </p:stCondLst>
                                  <p:childTnLst>
                                    <p:set>
                                      <p:cBhvr>
                                        <p:cTn id="12" dur="1" fill="hold">
                                          <p:stCondLst>
                                            <p:cond delay="0"/>
                                          </p:stCondLst>
                                        </p:cTn>
                                        <p:tgtEl>
                                          <p:spTgt spid="44036"/>
                                        </p:tgtEl>
                                        <p:attrNameLst>
                                          <p:attrName>style.visibility</p:attrName>
                                        </p:attrNameLst>
                                      </p:cBhvr>
                                      <p:to>
                                        <p:strVal val="visible"/>
                                      </p:to>
                                    </p:set>
                                    <p:animEffect transition="in" filter="fade">
                                      <p:cBhvr>
                                        <p:cTn id="13" dur="500"/>
                                        <p:tgtEl>
                                          <p:spTgt spid="4403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7" presetClass="entr" presetSubtype="0" fill="hold" grpId="1" nodeType="clickEffect">
                                  <p:stCondLst>
                                    <p:cond delay="0"/>
                                  </p:stCondLst>
                                  <p:iterate type="lt">
                                    <p:tmPct val="50000"/>
                                  </p:iterate>
                                  <p:childTnLst>
                                    <p:set>
                                      <p:cBhvr>
                                        <p:cTn id="17" dur="1" fill="hold">
                                          <p:stCondLst>
                                            <p:cond delay="0"/>
                                          </p:stCondLst>
                                        </p:cTn>
                                        <p:tgtEl>
                                          <p:spTgt spid="82947">
                                            <p:txEl>
                                              <p:pRg st="1" end="1"/>
                                            </p:txEl>
                                          </p:spTgt>
                                        </p:tgtEl>
                                        <p:attrNameLst>
                                          <p:attrName>style.visibility</p:attrName>
                                        </p:attrNameLst>
                                      </p:cBhvr>
                                      <p:to>
                                        <p:strVal val="visible"/>
                                      </p:to>
                                    </p:set>
                                    <p:anim calcmode="discrete" valueType="clr">
                                      <p:cBhvr override="childStyle">
                                        <p:cTn id="18" dur="80"/>
                                        <p:tgtEl>
                                          <p:spTgt spid="8294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82947">
                                            <p:txEl>
                                              <p:pRg st="1" end="1"/>
                                            </p:txEl>
                                          </p:spTgt>
                                        </p:tgtEl>
                                        <p:attrNameLst>
                                          <p:attrName>fillcolor</p:attrName>
                                        </p:attrNameLst>
                                      </p:cBhvr>
                                      <p:tavLst>
                                        <p:tav tm="0">
                                          <p:val>
                                            <p:clrVal>
                                              <a:schemeClr val="accent2"/>
                                            </p:clrVal>
                                          </p:val>
                                        </p:tav>
                                        <p:tav tm="50000">
                                          <p:val>
                                            <p:clrVal>
                                              <a:schemeClr val="hlink"/>
                                            </p:clrVal>
                                          </p:val>
                                        </p:tav>
                                      </p:tavLst>
                                    </p:anim>
                                    <p:set>
                                      <p:cBhvr>
                                        <p:cTn id="20" dur="80"/>
                                        <p:tgtEl>
                                          <p:spTgt spid="82947">
                                            <p:txEl>
                                              <p:pRg st="1" end="1"/>
                                            </p:txEl>
                                          </p:spTgt>
                                        </p:tgtEl>
                                        <p:attrNameLst>
                                          <p:attrName>fill.type</p:attrName>
                                        </p:attrNameLst>
                                      </p:cBhvr>
                                      <p:to>
                                        <p:strVal val="solid"/>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7" presetClass="entr" presetSubtype="0" fill="hold" grpId="1" nodeType="clickEffect">
                                  <p:stCondLst>
                                    <p:cond delay="0"/>
                                  </p:stCondLst>
                                  <p:iterate type="lt">
                                    <p:tmPct val="50000"/>
                                  </p:iterate>
                                  <p:childTnLst>
                                    <p:set>
                                      <p:cBhvr>
                                        <p:cTn id="24" dur="1" fill="hold">
                                          <p:stCondLst>
                                            <p:cond delay="0"/>
                                          </p:stCondLst>
                                        </p:cTn>
                                        <p:tgtEl>
                                          <p:spTgt spid="82947">
                                            <p:txEl>
                                              <p:pRg st="2" end="2"/>
                                            </p:txEl>
                                          </p:spTgt>
                                        </p:tgtEl>
                                        <p:attrNameLst>
                                          <p:attrName>style.visibility</p:attrName>
                                        </p:attrNameLst>
                                      </p:cBhvr>
                                      <p:to>
                                        <p:strVal val="visible"/>
                                      </p:to>
                                    </p:set>
                                    <p:anim calcmode="discrete" valueType="clr">
                                      <p:cBhvr override="childStyle">
                                        <p:cTn id="25" dur="80"/>
                                        <p:tgtEl>
                                          <p:spTgt spid="8294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82947">
                                            <p:txEl>
                                              <p:pRg st="2" end="2"/>
                                            </p:txEl>
                                          </p:spTgt>
                                        </p:tgtEl>
                                        <p:attrNameLst>
                                          <p:attrName>fillcolor</p:attrName>
                                        </p:attrNameLst>
                                      </p:cBhvr>
                                      <p:tavLst>
                                        <p:tav tm="0">
                                          <p:val>
                                            <p:clrVal>
                                              <a:schemeClr val="accent2"/>
                                            </p:clrVal>
                                          </p:val>
                                        </p:tav>
                                        <p:tav tm="50000">
                                          <p:val>
                                            <p:clrVal>
                                              <a:schemeClr val="hlink"/>
                                            </p:clrVal>
                                          </p:val>
                                        </p:tav>
                                      </p:tavLst>
                                    </p:anim>
                                    <p:set>
                                      <p:cBhvr>
                                        <p:cTn id="27" dur="80"/>
                                        <p:tgtEl>
                                          <p:spTgt spid="82947">
                                            <p:txEl>
                                              <p:pRg st="2" end="2"/>
                                            </p:txEl>
                                          </p:spTgt>
                                        </p:tgtEl>
                                        <p:attrNameLst>
                                          <p:attrName>fill.type</p:attrName>
                                        </p:attrNameLst>
                                      </p:cBhvr>
                                      <p:to>
                                        <p:strVal val="solid"/>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7" presetClass="entr" presetSubtype="0" fill="hold" grpId="1" nodeType="clickEffect">
                                  <p:stCondLst>
                                    <p:cond delay="0"/>
                                  </p:stCondLst>
                                  <p:iterate type="lt">
                                    <p:tmPct val="50000"/>
                                  </p:iterate>
                                  <p:childTnLst>
                                    <p:set>
                                      <p:cBhvr>
                                        <p:cTn id="31" dur="1" fill="hold">
                                          <p:stCondLst>
                                            <p:cond delay="0"/>
                                          </p:stCondLst>
                                        </p:cTn>
                                        <p:tgtEl>
                                          <p:spTgt spid="82947">
                                            <p:txEl>
                                              <p:pRg st="3" end="3"/>
                                            </p:txEl>
                                          </p:spTgt>
                                        </p:tgtEl>
                                        <p:attrNameLst>
                                          <p:attrName>style.visibility</p:attrName>
                                        </p:attrNameLst>
                                      </p:cBhvr>
                                      <p:to>
                                        <p:strVal val="visible"/>
                                      </p:to>
                                    </p:set>
                                    <p:anim calcmode="discrete" valueType="clr">
                                      <p:cBhvr override="childStyle">
                                        <p:cTn id="32" dur="80"/>
                                        <p:tgtEl>
                                          <p:spTgt spid="8294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82947">
                                            <p:txEl>
                                              <p:pRg st="3" end="3"/>
                                            </p:txEl>
                                          </p:spTgt>
                                        </p:tgtEl>
                                        <p:attrNameLst>
                                          <p:attrName>fillcolor</p:attrName>
                                        </p:attrNameLst>
                                      </p:cBhvr>
                                      <p:tavLst>
                                        <p:tav tm="0">
                                          <p:val>
                                            <p:clrVal>
                                              <a:schemeClr val="accent2"/>
                                            </p:clrVal>
                                          </p:val>
                                        </p:tav>
                                        <p:tav tm="50000">
                                          <p:val>
                                            <p:clrVal>
                                              <a:schemeClr val="hlink"/>
                                            </p:clrVal>
                                          </p:val>
                                        </p:tav>
                                      </p:tavLst>
                                    </p:anim>
                                    <p:set>
                                      <p:cBhvr>
                                        <p:cTn id="34" dur="80"/>
                                        <p:tgtEl>
                                          <p:spTgt spid="82947">
                                            <p:txEl>
                                              <p:pRg st="3" end="3"/>
                                            </p:txEl>
                                          </p:spTgt>
                                        </p:tgtEl>
                                        <p:attrNameLst>
                                          <p:attrName>fill.type</p:attrName>
                                        </p:attrNameLst>
                                      </p:cBhvr>
                                      <p:to>
                                        <p:strVal val="solid"/>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7" presetClass="entr" presetSubtype="0" fill="hold" grpId="1" nodeType="clickEffect">
                                  <p:stCondLst>
                                    <p:cond delay="0"/>
                                  </p:stCondLst>
                                  <p:iterate type="lt">
                                    <p:tmPct val="50000"/>
                                  </p:iterate>
                                  <p:childTnLst>
                                    <p:set>
                                      <p:cBhvr>
                                        <p:cTn id="38" dur="1" fill="hold">
                                          <p:stCondLst>
                                            <p:cond delay="0"/>
                                          </p:stCondLst>
                                        </p:cTn>
                                        <p:tgtEl>
                                          <p:spTgt spid="82947">
                                            <p:txEl>
                                              <p:pRg st="4" end="4"/>
                                            </p:txEl>
                                          </p:spTgt>
                                        </p:tgtEl>
                                        <p:attrNameLst>
                                          <p:attrName>style.visibility</p:attrName>
                                        </p:attrNameLst>
                                      </p:cBhvr>
                                      <p:to>
                                        <p:strVal val="visible"/>
                                      </p:to>
                                    </p:set>
                                    <p:anim calcmode="discrete" valueType="clr">
                                      <p:cBhvr override="childStyle">
                                        <p:cTn id="39" dur="80"/>
                                        <p:tgtEl>
                                          <p:spTgt spid="8294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82947">
                                            <p:txEl>
                                              <p:pRg st="4" end="4"/>
                                            </p:txEl>
                                          </p:spTgt>
                                        </p:tgtEl>
                                        <p:attrNameLst>
                                          <p:attrName>fillcolor</p:attrName>
                                        </p:attrNameLst>
                                      </p:cBhvr>
                                      <p:tavLst>
                                        <p:tav tm="0">
                                          <p:val>
                                            <p:clrVal>
                                              <a:schemeClr val="accent2"/>
                                            </p:clrVal>
                                          </p:val>
                                        </p:tav>
                                        <p:tav tm="50000">
                                          <p:val>
                                            <p:clrVal>
                                              <a:schemeClr val="hlink"/>
                                            </p:clrVal>
                                          </p:val>
                                        </p:tav>
                                      </p:tavLst>
                                    </p:anim>
                                    <p:set>
                                      <p:cBhvr>
                                        <p:cTn id="41" dur="80"/>
                                        <p:tgtEl>
                                          <p:spTgt spid="82947">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P spid="82947" grpId="1" build="p" bldLvl="5"/>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pPr eaLnBrk="1" hangingPunct="1">
              <a:defRPr/>
            </a:pPr>
            <a:r>
              <a:rPr lang="en-US">
                <a:ea typeface="+mj-ea"/>
              </a:rPr>
              <a:t>Training Tips</a:t>
            </a:r>
          </a:p>
        </p:txBody>
      </p:sp>
      <p:sp>
        <p:nvSpPr>
          <p:cNvPr id="83971" name="Rectangle 3"/>
          <p:cNvSpPr>
            <a:spLocks noGrp="1" noChangeArrowheads="1"/>
          </p:cNvSpPr>
          <p:nvPr>
            <p:ph type="body" idx="4294967295"/>
          </p:nvPr>
        </p:nvSpPr>
        <p:spPr/>
        <p:txBody>
          <a:bodyPr/>
          <a:lstStyle/>
          <a:p>
            <a:pPr eaLnBrk="1" hangingPunct="1"/>
            <a:r>
              <a:rPr lang="en-US" smtClean="0">
                <a:ea typeface="ＭＳ Ｐゴシック" pitchFamily="34" charset="-128"/>
              </a:rPr>
              <a:t>How to avoid RSI</a:t>
            </a:r>
          </a:p>
          <a:p>
            <a:pPr marL="800100" lvl="1" indent="-342900" eaLnBrk="1" hangingPunct="1">
              <a:buFont typeface="Times" charset="0"/>
              <a:buAutoNum type="arabicPeriod" startAt="5"/>
            </a:pPr>
            <a:r>
              <a:rPr lang="en-US" sz="2600" smtClean="0">
                <a:ea typeface="ＭＳ Ｐゴシック" pitchFamily="34" charset="-128"/>
              </a:rPr>
              <a:t>Drink plenty of water </a:t>
            </a:r>
          </a:p>
          <a:p>
            <a:pPr marL="800100" lvl="1" indent="-342900" eaLnBrk="1" hangingPunct="1">
              <a:buFont typeface="Times" charset="0"/>
              <a:buAutoNum type="arabicPeriod" startAt="5"/>
            </a:pPr>
            <a:r>
              <a:rPr lang="en-US" sz="2600" smtClean="0">
                <a:ea typeface="ＭＳ Ｐゴシック" pitchFamily="34" charset="-128"/>
              </a:rPr>
              <a:t>Invest in ergonomic </a:t>
            </a:r>
            <a:br>
              <a:rPr lang="en-US" sz="2600" smtClean="0">
                <a:ea typeface="ＭＳ Ｐゴシック" pitchFamily="34" charset="-128"/>
              </a:rPr>
            </a:br>
            <a:r>
              <a:rPr lang="en-US" sz="2600" smtClean="0">
                <a:ea typeface="ＭＳ Ｐゴシック" pitchFamily="34" charset="-128"/>
              </a:rPr>
              <a:t>devices for your computer </a:t>
            </a:r>
          </a:p>
          <a:p>
            <a:pPr marL="800100" lvl="1" indent="-342900" eaLnBrk="1" hangingPunct="1">
              <a:buFont typeface="Times" charset="0"/>
              <a:buAutoNum type="arabicPeriod" startAt="5"/>
            </a:pPr>
            <a:r>
              <a:rPr lang="en-US" sz="2600" smtClean="0">
                <a:ea typeface="ＭＳ Ｐゴシック" pitchFamily="34" charset="-128"/>
              </a:rPr>
              <a:t>Avoid playing computer games during the school semester </a:t>
            </a:r>
          </a:p>
          <a:p>
            <a:pPr marL="800100" lvl="1" indent="-342900" eaLnBrk="1" hangingPunct="1">
              <a:buFont typeface="Times" charset="0"/>
              <a:buAutoNum type="arabicPeriod" startAt="5"/>
            </a:pPr>
            <a:r>
              <a:rPr lang="en-US" sz="2600" smtClean="0">
                <a:ea typeface="ＭＳ Ｐゴシック" pitchFamily="34" charset="-128"/>
              </a:rPr>
              <a:t>Go outside and get some exercise!</a:t>
            </a:r>
            <a:r>
              <a:rPr lang="en-US" smtClean="0">
                <a:ea typeface="ＭＳ Ｐゴシック" pitchFamily="34" charset="-128"/>
              </a:rPr>
              <a:t> </a:t>
            </a:r>
          </a:p>
        </p:txBody>
      </p:sp>
      <p:pic>
        <p:nvPicPr>
          <p:cNvPr id="45060" name="Picture 4" descr="C:\Documents and Settings\LCC\Local Settings\Temporary Internet Files\Content.IE5\7AJ2NQ4X\MCj0411460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1257300"/>
            <a:ext cx="1689100"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83971">
                                            <p:txEl>
                                              <p:pRg st="1" end="1"/>
                                            </p:txEl>
                                          </p:spTgt>
                                        </p:tgtEl>
                                        <p:attrNameLst>
                                          <p:attrName>style.visibility</p:attrName>
                                        </p:attrNameLst>
                                      </p:cBhvr>
                                      <p:to>
                                        <p:strVal val="visible"/>
                                      </p:to>
                                    </p:set>
                                    <p:anim calcmode="discrete" valueType="clr">
                                      <p:cBhvr override="childStyle">
                                        <p:cTn id="7" dur="80"/>
                                        <p:tgtEl>
                                          <p:spTgt spid="8397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3971">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83971">
                                            <p:txEl>
                                              <p:pRg st="1" end="1"/>
                                            </p:txEl>
                                          </p:spTgt>
                                        </p:tgtEl>
                                        <p:attrNameLst>
                                          <p:attrName>fill.type</p:attrName>
                                        </p:attrNameLst>
                                      </p:cBhvr>
                                      <p:to>
                                        <p:strVal val="solid"/>
                                      </p:to>
                                    </p:set>
                                  </p:childTnLst>
                                </p:cTn>
                              </p:par>
                              <p:par>
                                <p:cTn id="10" presetID="10" presetClass="entr" presetSubtype="0" fill="hold" nodeType="withEffect">
                                  <p:stCondLst>
                                    <p:cond delay="0"/>
                                  </p:stCondLst>
                                  <p:childTnLst>
                                    <p:set>
                                      <p:cBhvr>
                                        <p:cTn id="11" dur="1" fill="hold">
                                          <p:stCondLst>
                                            <p:cond delay="0"/>
                                          </p:stCondLst>
                                        </p:cTn>
                                        <p:tgtEl>
                                          <p:spTgt spid="45060"/>
                                        </p:tgtEl>
                                        <p:attrNameLst>
                                          <p:attrName>style.visibility</p:attrName>
                                        </p:attrNameLst>
                                      </p:cBhvr>
                                      <p:to>
                                        <p:strVal val="visible"/>
                                      </p:to>
                                    </p:set>
                                    <p:animEffect transition="in" filter="fade">
                                      <p:cBhvr>
                                        <p:cTn id="12" dur="500"/>
                                        <p:tgtEl>
                                          <p:spTgt spid="450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7" presetClass="entr" presetSubtype="0" fill="hold" grpId="1" nodeType="clickEffect">
                                  <p:stCondLst>
                                    <p:cond delay="0"/>
                                  </p:stCondLst>
                                  <p:iterate type="lt">
                                    <p:tmPct val="50000"/>
                                  </p:iterate>
                                  <p:childTnLst>
                                    <p:set>
                                      <p:cBhvr>
                                        <p:cTn id="16" dur="1" fill="hold">
                                          <p:stCondLst>
                                            <p:cond delay="0"/>
                                          </p:stCondLst>
                                        </p:cTn>
                                        <p:tgtEl>
                                          <p:spTgt spid="83971">
                                            <p:txEl>
                                              <p:pRg st="2" end="2"/>
                                            </p:txEl>
                                          </p:spTgt>
                                        </p:tgtEl>
                                        <p:attrNameLst>
                                          <p:attrName>style.visibility</p:attrName>
                                        </p:attrNameLst>
                                      </p:cBhvr>
                                      <p:to>
                                        <p:strVal val="visible"/>
                                      </p:to>
                                    </p:set>
                                    <p:anim calcmode="discrete" valueType="clr">
                                      <p:cBhvr override="childStyle">
                                        <p:cTn id="17" dur="80"/>
                                        <p:tgtEl>
                                          <p:spTgt spid="8397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83971">
                                            <p:txEl>
                                              <p:pRg st="2" end="2"/>
                                            </p:txEl>
                                          </p:spTgt>
                                        </p:tgtEl>
                                        <p:attrNameLst>
                                          <p:attrName>fillcolor</p:attrName>
                                        </p:attrNameLst>
                                      </p:cBhvr>
                                      <p:tavLst>
                                        <p:tav tm="0">
                                          <p:val>
                                            <p:clrVal>
                                              <a:schemeClr val="accent2"/>
                                            </p:clrVal>
                                          </p:val>
                                        </p:tav>
                                        <p:tav tm="50000">
                                          <p:val>
                                            <p:clrVal>
                                              <a:schemeClr val="hlink"/>
                                            </p:clrVal>
                                          </p:val>
                                        </p:tav>
                                      </p:tavLst>
                                    </p:anim>
                                    <p:set>
                                      <p:cBhvr>
                                        <p:cTn id="19" dur="80"/>
                                        <p:tgtEl>
                                          <p:spTgt spid="83971">
                                            <p:txEl>
                                              <p:pRg st="2" end="2"/>
                                            </p:txEl>
                                          </p:spTgt>
                                        </p:tgtEl>
                                        <p:attrNameLst>
                                          <p:attrName>fill.type</p:attrName>
                                        </p:attrNameLst>
                                      </p:cBhvr>
                                      <p:to>
                                        <p:strVal val="solid"/>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7" presetClass="entr" presetSubtype="0" fill="hold" grpId="1" nodeType="clickEffect">
                                  <p:stCondLst>
                                    <p:cond delay="0"/>
                                  </p:stCondLst>
                                  <p:iterate type="lt">
                                    <p:tmPct val="50000"/>
                                  </p:iterate>
                                  <p:childTnLst>
                                    <p:set>
                                      <p:cBhvr>
                                        <p:cTn id="23" dur="1" fill="hold">
                                          <p:stCondLst>
                                            <p:cond delay="0"/>
                                          </p:stCondLst>
                                        </p:cTn>
                                        <p:tgtEl>
                                          <p:spTgt spid="83971">
                                            <p:txEl>
                                              <p:pRg st="3" end="3"/>
                                            </p:txEl>
                                          </p:spTgt>
                                        </p:tgtEl>
                                        <p:attrNameLst>
                                          <p:attrName>style.visibility</p:attrName>
                                        </p:attrNameLst>
                                      </p:cBhvr>
                                      <p:to>
                                        <p:strVal val="visible"/>
                                      </p:to>
                                    </p:set>
                                    <p:anim calcmode="discrete" valueType="clr">
                                      <p:cBhvr override="childStyle">
                                        <p:cTn id="24" dur="80"/>
                                        <p:tgtEl>
                                          <p:spTgt spid="8397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83971">
                                            <p:txEl>
                                              <p:pRg st="3" end="3"/>
                                            </p:txEl>
                                          </p:spTgt>
                                        </p:tgtEl>
                                        <p:attrNameLst>
                                          <p:attrName>fillcolor</p:attrName>
                                        </p:attrNameLst>
                                      </p:cBhvr>
                                      <p:tavLst>
                                        <p:tav tm="0">
                                          <p:val>
                                            <p:clrVal>
                                              <a:schemeClr val="accent2"/>
                                            </p:clrVal>
                                          </p:val>
                                        </p:tav>
                                        <p:tav tm="50000">
                                          <p:val>
                                            <p:clrVal>
                                              <a:schemeClr val="hlink"/>
                                            </p:clrVal>
                                          </p:val>
                                        </p:tav>
                                      </p:tavLst>
                                    </p:anim>
                                    <p:set>
                                      <p:cBhvr>
                                        <p:cTn id="26" dur="80"/>
                                        <p:tgtEl>
                                          <p:spTgt spid="83971">
                                            <p:txEl>
                                              <p:pRg st="3" end="3"/>
                                            </p:txEl>
                                          </p:spTgt>
                                        </p:tgtEl>
                                        <p:attrNameLst>
                                          <p:attrName>fill.type</p:attrName>
                                        </p:attrNameLst>
                                      </p:cBhvr>
                                      <p:to>
                                        <p:strVal val="solid"/>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7" presetClass="entr" presetSubtype="0" fill="hold" grpId="1" nodeType="clickEffect">
                                  <p:stCondLst>
                                    <p:cond delay="0"/>
                                  </p:stCondLst>
                                  <p:iterate type="lt">
                                    <p:tmPct val="50000"/>
                                  </p:iterate>
                                  <p:childTnLst>
                                    <p:set>
                                      <p:cBhvr>
                                        <p:cTn id="30" dur="1" fill="hold">
                                          <p:stCondLst>
                                            <p:cond delay="0"/>
                                          </p:stCondLst>
                                        </p:cTn>
                                        <p:tgtEl>
                                          <p:spTgt spid="83971">
                                            <p:txEl>
                                              <p:pRg st="4" end="4"/>
                                            </p:txEl>
                                          </p:spTgt>
                                        </p:tgtEl>
                                        <p:attrNameLst>
                                          <p:attrName>style.visibility</p:attrName>
                                        </p:attrNameLst>
                                      </p:cBhvr>
                                      <p:to>
                                        <p:strVal val="visible"/>
                                      </p:to>
                                    </p:set>
                                    <p:anim calcmode="discrete" valueType="clr">
                                      <p:cBhvr override="childStyle">
                                        <p:cTn id="31" dur="80"/>
                                        <p:tgtEl>
                                          <p:spTgt spid="8397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83971">
                                            <p:txEl>
                                              <p:pRg st="4" end="4"/>
                                            </p:txEl>
                                          </p:spTgt>
                                        </p:tgtEl>
                                        <p:attrNameLst>
                                          <p:attrName>fillcolor</p:attrName>
                                        </p:attrNameLst>
                                      </p:cBhvr>
                                      <p:tavLst>
                                        <p:tav tm="0">
                                          <p:val>
                                            <p:clrVal>
                                              <a:schemeClr val="accent2"/>
                                            </p:clrVal>
                                          </p:val>
                                        </p:tav>
                                        <p:tav tm="50000">
                                          <p:val>
                                            <p:clrVal>
                                              <a:schemeClr val="hlink"/>
                                            </p:clrVal>
                                          </p:val>
                                        </p:tav>
                                      </p:tavLst>
                                    </p:anim>
                                    <p:set>
                                      <p:cBhvr>
                                        <p:cTn id="33" dur="80"/>
                                        <p:tgtEl>
                                          <p:spTgt spid="83971">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P spid="83971" grpId="1" build="p" bldLvl="5"/>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6" name="Rectangle 6"/>
          <p:cNvSpPr>
            <a:spLocks noGrp="1" noChangeArrowheads="1"/>
          </p:cNvSpPr>
          <p:nvPr>
            <p:ph type="title" idx="4294967295"/>
          </p:nvPr>
        </p:nvSpPr>
        <p:spPr/>
        <p:txBody>
          <a:bodyPr/>
          <a:lstStyle/>
          <a:p>
            <a:pPr eaLnBrk="1" hangingPunct="1">
              <a:defRPr/>
            </a:pPr>
            <a:r>
              <a:rPr lang="en-US">
                <a:ea typeface="+mj-ea"/>
              </a:rPr>
              <a:t>Recycling E-waste</a:t>
            </a:r>
          </a:p>
        </p:txBody>
      </p:sp>
      <p:sp>
        <p:nvSpPr>
          <p:cNvPr id="46087" name="Rectangle 7"/>
          <p:cNvSpPr>
            <a:spLocks noGrp="1" noChangeArrowheads="1"/>
          </p:cNvSpPr>
          <p:nvPr>
            <p:ph type="body" idx="4294967295"/>
          </p:nvPr>
        </p:nvSpPr>
        <p:spPr/>
        <p:txBody>
          <a:bodyPr/>
          <a:lstStyle/>
          <a:p>
            <a:pPr eaLnBrk="1" hangingPunct="1"/>
            <a:r>
              <a:rPr lang="en-US" sz="2400" smtClean="0">
                <a:ea typeface="ＭＳ Ｐゴシック" pitchFamily="34" charset="-128"/>
              </a:rPr>
              <a:t>Electronic waste: discarded TVs, computers, printers, scanners, fax machines, mice, keyboards, and cell phones</a:t>
            </a:r>
          </a:p>
          <a:p>
            <a:pPr eaLnBrk="1" hangingPunct="1"/>
            <a:r>
              <a:rPr lang="en-US" sz="2400" smtClean="0">
                <a:ea typeface="ＭＳ Ｐゴシック" pitchFamily="34" charset="-128"/>
              </a:rPr>
              <a:t>Environmental Protection Agency (EPA) estimates for e-waste in U.S.</a:t>
            </a:r>
          </a:p>
          <a:p>
            <a:pPr lvl="1" eaLnBrk="1" hangingPunct="1"/>
            <a:r>
              <a:rPr lang="en-US" sz="2400" smtClean="0">
                <a:ea typeface="ＭＳ Ｐゴシック" pitchFamily="34" charset="-128"/>
              </a:rPr>
              <a:t>Roughly 2.4 million tons in 2009 </a:t>
            </a:r>
          </a:p>
          <a:p>
            <a:pPr lvl="1" eaLnBrk="1" hangingPunct="1"/>
            <a:r>
              <a:rPr lang="en-US" sz="2400" smtClean="0">
                <a:ea typeface="ＭＳ Ｐゴシック" pitchFamily="34" charset="-128"/>
              </a:rPr>
              <a:t>Only 25% of e-trash is recycled</a:t>
            </a:r>
          </a:p>
        </p:txBody>
      </p:sp>
      <p:pic>
        <p:nvPicPr>
          <p:cNvPr id="62468" name="Picture 3" descr="C:\Documents and Settings\LCC\Local Settings\Temporary Internet Files\Content.IE5\4EEOD3U8\MMj01630990000[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182938"/>
            <a:ext cx="1943100" cy="166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6086"/>
                                        </p:tgtEl>
                                        <p:attrNameLst>
                                          <p:attrName>style.visibility</p:attrName>
                                        </p:attrNameLst>
                                      </p:cBhvr>
                                      <p:to>
                                        <p:strVal val="visible"/>
                                      </p:to>
                                    </p:set>
                                    <p:animEffect transition="in" filter="fade">
                                      <p:cBhvr>
                                        <p:cTn id="7" dur="500"/>
                                        <p:tgtEl>
                                          <p:spTgt spid="46086"/>
                                        </p:tgtEl>
                                      </p:cBhvr>
                                    </p:animEffect>
                                  </p:childTnLst>
                                </p:cTn>
                              </p:par>
                              <p:par>
                                <p:cTn id="8" presetID="10" presetClass="entr" presetSubtype="0" fill="hold" nodeType="withEffect">
                                  <p:stCondLst>
                                    <p:cond delay="0"/>
                                  </p:stCondLst>
                                  <p:childTnLst>
                                    <p:set>
                                      <p:cBhvr>
                                        <p:cTn id="9" dur="1" fill="hold">
                                          <p:stCondLst>
                                            <p:cond delay="0"/>
                                          </p:stCondLst>
                                        </p:cTn>
                                        <p:tgtEl>
                                          <p:spTgt spid="62468"/>
                                        </p:tgtEl>
                                        <p:attrNameLst>
                                          <p:attrName>style.visibility</p:attrName>
                                        </p:attrNameLst>
                                      </p:cBhvr>
                                      <p:to>
                                        <p:strVal val="visible"/>
                                      </p:to>
                                    </p:set>
                                    <p:animEffect transition="in" filter="fade">
                                      <p:cBhvr>
                                        <p:cTn id="10" dur="500"/>
                                        <p:tgtEl>
                                          <p:spTgt spid="6246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grpId="0" nodeType="clickEffect">
                                  <p:stCondLst>
                                    <p:cond delay="0"/>
                                  </p:stCondLst>
                                  <p:iterate type="lt">
                                    <p:tmPct val="50000"/>
                                  </p:iterate>
                                  <p:childTnLst>
                                    <p:set>
                                      <p:cBhvr>
                                        <p:cTn id="14" dur="1" fill="hold">
                                          <p:stCondLst>
                                            <p:cond delay="0"/>
                                          </p:stCondLst>
                                        </p:cTn>
                                        <p:tgtEl>
                                          <p:spTgt spid="46087">
                                            <p:txEl>
                                              <p:pRg st="0" end="0"/>
                                            </p:txEl>
                                          </p:spTgt>
                                        </p:tgtEl>
                                        <p:attrNameLst>
                                          <p:attrName>style.visibility</p:attrName>
                                        </p:attrNameLst>
                                      </p:cBhvr>
                                      <p:to>
                                        <p:strVal val="visible"/>
                                      </p:to>
                                    </p:set>
                                    <p:anim calcmode="discrete" valueType="clr">
                                      <p:cBhvr override="childStyle">
                                        <p:cTn id="15" dur="80"/>
                                        <p:tgtEl>
                                          <p:spTgt spid="4608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46087">
                                            <p:txEl>
                                              <p:pRg st="0" end="0"/>
                                            </p:txEl>
                                          </p:spTgt>
                                        </p:tgtEl>
                                        <p:attrNameLst>
                                          <p:attrName>fillcolor</p:attrName>
                                        </p:attrNameLst>
                                      </p:cBhvr>
                                      <p:tavLst>
                                        <p:tav tm="0">
                                          <p:val>
                                            <p:clrVal>
                                              <a:schemeClr val="accent2"/>
                                            </p:clrVal>
                                          </p:val>
                                        </p:tav>
                                        <p:tav tm="50000">
                                          <p:val>
                                            <p:clrVal>
                                              <a:schemeClr val="hlink"/>
                                            </p:clrVal>
                                          </p:val>
                                        </p:tav>
                                      </p:tavLst>
                                    </p:anim>
                                    <p:set>
                                      <p:cBhvr>
                                        <p:cTn id="17" dur="80"/>
                                        <p:tgtEl>
                                          <p:spTgt spid="46087">
                                            <p:txEl>
                                              <p:pRg st="0" end="0"/>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46087">
                                            <p:txEl>
                                              <p:pRg st="1" end="1"/>
                                            </p:txEl>
                                          </p:spTgt>
                                        </p:tgtEl>
                                        <p:attrNameLst>
                                          <p:attrName>style.visibility</p:attrName>
                                        </p:attrNameLst>
                                      </p:cBhvr>
                                      <p:to>
                                        <p:strVal val="visible"/>
                                      </p:to>
                                    </p:set>
                                    <p:anim calcmode="discrete" valueType="clr">
                                      <p:cBhvr override="childStyle">
                                        <p:cTn id="22" dur="80"/>
                                        <p:tgtEl>
                                          <p:spTgt spid="4608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46087">
                                            <p:txEl>
                                              <p:pRg st="1" end="1"/>
                                            </p:txEl>
                                          </p:spTgt>
                                        </p:tgtEl>
                                        <p:attrNameLst>
                                          <p:attrName>fillcolor</p:attrName>
                                        </p:attrNameLst>
                                      </p:cBhvr>
                                      <p:tavLst>
                                        <p:tav tm="0">
                                          <p:val>
                                            <p:clrVal>
                                              <a:schemeClr val="accent2"/>
                                            </p:clrVal>
                                          </p:val>
                                        </p:tav>
                                        <p:tav tm="50000">
                                          <p:val>
                                            <p:clrVal>
                                              <a:schemeClr val="hlink"/>
                                            </p:clrVal>
                                          </p:val>
                                        </p:tav>
                                      </p:tavLst>
                                    </p:anim>
                                    <p:set>
                                      <p:cBhvr>
                                        <p:cTn id="24" dur="80"/>
                                        <p:tgtEl>
                                          <p:spTgt spid="46087">
                                            <p:txEl>
                                              <p:pRg st="1" end="1"/>
                                            </p:txEl>
                                          </p:spTgt>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46087">
                                            <p:txEl>
                                              <p:pRg st="2" end="2"/>
                                            </p:txEl>
                                          </p:spTgt>
                                        </p:tgtEl>
                                        <p:attrNameLst>
                                          <p:attrName>style.visibility</p:attrName>
                                        </p:attrNameLst>
                                      </p:cBhvr>
                                      <p:to>
                                        <p:strVal val="visible"/>
                                      </p:to>
                                    </p:set>
                                    <p:anim calcmode="discrete" valueType="clr">
                                      <p:cBhvr override="childStyle">
                                        <p:cTn id="29" dur="80"/>
                                        <p:tgtEl>
                                          <p:spTgt spid="4608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46087">
                                            <p:txEl>
                                              <p:pRg st="2" end="2"/>
                                            </p:txEl>
                                          </p:spTgt>
                                        </p:tgtEl>
                                        <p:attrNameLst>
                                          <p:attrName>fillcolor</p:attrName>
                                        </p:attrNameLst>
                                      </p:cBhvr>
                                      <p:tavLst>
                                        <p:tav tm="0">
                                          <p:val>
                                            <p:clrVal>
                                              <a:schemeClr val="accent2"/>
                                            </p:clrVal>
                                          </p:val>
                                        </p:tav>
                                        <p:tav tm="50000">
                                          <p:val>
                                            <p:clrVal>
                                              <a:schemeClr val="hlink"/>
                                            </p:clrVal>
                                          </p:val>
                                        </p:tav>
                                      </p:tavLst>
                                    </p:anim>
                                    <p:set>
                                      <p:cBhvr>
                                        <p:cTn id="31" dur="80"/>
                                        <p:tgtEl>
                                          <p:spTgt spid="46087">
                                            <p:txEl>
                                              <p:pRg st="2" end="2"/>
                                            </p:txEl>
                                          </p:spTgt>
                                        </p:tgtEl>
                                        <p:attrNameLst>
                                          <p:attrName>fill.type</p:attrName>
                                        </p:attrNameLst>
                                      </p:cBhvr>
                                      <p:to>
                                        <p:strVal val="solid"/>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7" presetClass="entr" presetSubtype="0" fill="hold" grpId="0" nodeType="clickEffect">
                                  <p:stCondLst>
                                    <p:cond delay="0"/>
                                  </p:stCondLst>
                                  <p:iterate type="lt">
                                    <p:tmPct val="50000"/>
                                  </p:iterate>
                                  <p:childTnLst>
                                    <p:set>
                                      <p:cBhvr>
                                        <p:cTn id="35" dur="1" fill="hold">
                                          <p:stCondLst>
                                            <p:cond delay="0"/>
                                          </p:stCondLst>
                                        </p:cTn>
                                        <p:tgtEl>
                                          <p:spTgt spid="46087">
                                            <p:txEl>
                                              <p:pRg st="3" end="3"/>
                                            </p:txEl>
                                          </p:spTgt>
                                        </p:tgtEl>
                                        <p:attrNameLst>
                                          <p:attrName>style.visibility</p:attrName>
                                        </p:attrNameLst>
                                      </p:cBhvr>
                                      <p:to>
                                        <p:strVal val="visible"/>
                                      </p:to>
                                    </p:set>
                                    <p:anim calcmode="discrete" valueType="clr">
                                      <p:cBhvr override="childStyle">
                                        <p:cTn id="36" dur="80"/>
                                        <p:tgtEl>
                                          <p:spTgt spid="4608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46087">
                                            <p:txEl>
                                              <p:pRg st="3" end="3"/>
                                            </p:txEl>
                                          </p:spTgt>
                                        </p:tgtEl>
                                        <p:attrNameLst>
                                          <p:attrName>fillcolor</p:attrName>
                                        </p:attrNameLst>
                                      </p:cBhvr>
                                      <p:tavLst>
                                        <p:tav tm="0">
                                          <p:val>
                                            <p:clrVal>
                                              <a:schemeClr val="accent2"/>
                                            </p:clrVal>
                                          </p:val>
                                        </p:tav>
                                        <p:tav tm="50000">
                                          <p:val>
                                            <p:clrVal>
                                              <a:schemeClr val="hlink"/>
                                            </p:clrVal>
                                          </p:val>
                                        </p:tav>
                                      </p:tavLst>
                                    </p:anim>
                                    <p:set>
                                      <p:cBhvr>
                                        <p:cTn id="38" dur="80"/>
                                        <p:tgtEl>
                                          <p:spTgt spid="46087">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p:bldP spid="46087" grpId="0" build="p" bldLvl="5"/>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6"/>
          <p:cNvSpPr>
            <a:spLocks noGrp="1" noChangeArrowheads="1"/>
          </p:cNvSpPr>
          <p:nvPr>
            <p:ph type="title"/>
          </p:nvPr>
        </p:nvSpPr>
        <p:spPr/>
        <p:txBody>
          <a:bodyPr/>
          <a:lstStyle/>
          <a:p>
            <a:pPr eaLnBrk="1" hangingPunct="1">
              <a:defRPr/>
            </a:pPr>
            <a:r>
              <a:rPr lang="en-US">
                <a:ea typeface="+mj-ea"/>
              </a:rPr>
              <a:t>Recycling E-waste</a:t>
            </a:r>
          </a:p>
        </p:txBody>
      </p:sp>
      <p:sp>
        <p:nvSpPr>
          <p:cNvPr id="46087" name="Rectangle 7"/>
          <p:cNvSpPr>
            <a:spLocks noGrp="1" noChangeArrowheads="1"/>
          </p:cNvSpPr>
          <p:nvPr>
            <p:ph type="body" idx="1"/>
          </p:nvPr>
        </p:nvSpPr>
        <p:spPr/>
        <p:txBody>
          <a:bodyPr/>
          <a:lstStyle/>
          <a:p>
            <a:pPr eaLnBrk="1" hangingPunct="1"/>
            <a:r>
              <a:rPr lang="en-US" sz="2400" smtClean="0">
                <a:ea typeface="ＭＳ Ｐゴシック" pitchFamily="34" charset="-128"/>
              </a:rPr>
              <a:t>What is inside your computer?</a:t>
            </a:r>
          </a:p>
          <a:p>
            <a:pPr lvl="1" eaLnBrk="1" hangingPunct="1"/>
            <a:r>
              <a:rPr lang="en-US" sz="2400" smtClean="0">
                <a:ea typeface="ＭＳ Ｐゴシック" pitchFamily="34" charset="-128"/>
              </a:rPr>
              <a:t>Lead, mercury, arsenic, </a:t>
            </a:r>
            <a:br>
              <a:rPr lang="en-US" sz="2400" smtClean="0">
                <a:ea typeface="ＭＳ Ｐゴシック" pitchFamily="34" charset="-128"/>
              </a:rPr>
            </a:br>
            <a:r>
              <a:rPr lang="en-US" sz="2400" smtClean="0">
                <a:ea typeface="ＭＳ Ｐゴシック" pitchFamily="34" charset="-128"/>
              </a:rPr>
              <a:t>cadmium, and other toxics</a:t>
            </a:r>
          </a:p>
          <a:p>
            <a:pPr lvl="1" eaLnBrk="1" hangingPunct="1"/>
            <a:r>
              <a:rPr lang="en-US" sz="2400" smtClean="0">
                <a:ea typeface="ＭＳ Ｐゴシック" pitchFamily="34" charset="-128"/>
              </a:rPr>
              <a:t>These chemicals are linked to </a:t>
            </a:r>
            <a:br>
              <a:rPr lang="en-US" sz="2400" smtClean="0">
                <a:ea typeface="ＭＳ Ｐゴシック" pitchFamily="34" charset="-128"/>
              </a:rPr>
            </a:br>
            <a:r>
              <a:rPr lang="en-US" sz="2400" smtClean="0">
                <a:ea typeface="ＭＳ Ｐゴシック" pitchFamily="34" charset="-128"/>
              </a:rPr>
              <a:t>brain, kidney, liver, and lung damage</a:t>
            </a:r>
          </a:p>
          <a:p>
            <a:pPr eaLnBrk="1" hangingPunct="1"/>
            <a:r>
              <a:rPr lang="en-US" sz="2400" smtClean="0">
                <a:ea typeface="ＭＳ Ｐゴシック" pitchFamily="34" charset="-128"/>
              </a:rPr>
              <a:t>Many governments now ban e-trash</a:t>
            </a:r>
          </a:p>
          <a:p>
            <a:pPr lvl="1" eaLnBrk="1" hangingPunct="1"/>
            <a:r>
              <a:rPr lang="en-US" sz="2400" smtClean="0">
                <a:ea typeface="ＭＳ Ｐゴシック" pitchFamily="34" charset="-128"/>
              </a:rPr>
              <a:t>However, e-trash is now smuggled into many developing countries</a:t>
            </a:r>
          </a:p>
        </p:txBody>
      </p:sp>
      <p:pic>
        <p:nvPicPr>
          <p:cNvPr id="63492" name="Picture 4" descr="C:\Documents and Settings\LCC\Local Settings\Temporary Internet Files\Content.IE5\ONI4EQ9J\MCj0424442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9400" y="1543050"/>
            <a:ext cx="16129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6087">
                                            <p:txEl>
                                              <p:pRg st="0" end="0"/>
                                            </p:txEl>
                                          </p:spTgt>
                                        </p:tgtEl>
                                        <p:attrNameLst>
                                          <p:attrName>style.visibility</p:attrName>
                                        </p:attrNameLst>
                                      </p:cBhvr>
                                      <p:to>
                                        <p:strVal val="visible"/>
                                      </p:to>
                                    </p:set>
                                    <p:anim calcmode="discrete" valueType="clr">
                                      <p:cBhvr override="childStyle">
                                        <p:cTn id="7" dur="80"/>
                                        <p:tgtEl>
                                          <p:spTgt spid="4608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608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6087">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46087">
                                            <p:txEl>
                                              <p:pRg st="1" end="1"/>
                                            </p:txEl>
                                          </p:spTgt>
                                        </p:tgtEl>
                                        <p:attrNameLst>
                                          <p:attrName>style.visibility</p:attrName>
                                        </p:attrNameLst>
                                      </p:cBhvr>
                                      <p:to>
                                        <p:strVal val="visible"/>
                                      </p:to>
                                    </p:set>
                                    <p:anim calcmode="discrete" valueType="clr">
                                      <p:cBhvr override="childStyle">
                                        <p:cTn id="14" dur="80"/>
                                        <p:tgtEl>
                                          <p:spTgt spid="4608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6087">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6087">
                                            <p:txEl>
                                              <p:pRg st="1" end="1"/>
                                            </p:txEl>
                                          </p:spTgt>
                                        </p:tgtEl>
                                        <p:attrNameLst>
                                          <p:attrName>fill.type</p:attrName>
                                        </p:attrNameLst>
                                      </p:cBhvr>
                                      <p:to>
                                        <p:strVal val="solid"/>
                                      </p:to>
                                    </p:set>
                                  </p:childTnLst>
                                </p:cTn>
                              </p:par>
                              <p:par>
                                <p:cTn id="17" presetID="10" presetClass="entr" presetSubtype="0" fill="hold" nodeType="withEffect">
                                  <p:stCondLst>
                                    <p:cond delay="0"/>
                                  </p:stCondLst>
                                  <p:childTnLst>
                                    <p:set>
                                      <p:cBhvr>
                                        <p:cTn id="18" dur="1" fill="hold">
                                          <p:stCondLst>
                                            <p:cond delay="0"/>
                                          </p:stCondLst>
                                        </p:cTn>
                                        <p:tgtEl>
                                          <p:spTgt spid="63492"/>
                                        </p:tgtEl>
                                        <p:attrNameLst>
                                          <p:attrName>style.visibility</p:attrName>
                                        </p:attrNameLst>
                                      </p:cBhvr>
                                      <p:to>
                                        <p:strVal val="visible"/>
                                      </p:to>
                                    </p:set>
                                    <p:animEffect transition="in" filter="fade">
                                      <p:cBhvr>
                                        <p:cTn id="19" dur="500"/>
                                        <p:tgtEl>
                                          <p:spTgt spid="6349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7" presetClass="entr" presetSubtype="0" fill="hold" grpId="1" nodeType="clickEffect">
                                  <p:stCondLst>
                                    <p:cond delay="0"/>
                                  </p:stCondLst>
                                  <p:iterate type="lt">
                                    <p:tmPct val="50000"/>
                                  </p:iterate>
                                  <p:childTnLst>
                                    <p:set>
                                      <p:cBhvr>
                                        <p:cTn id="23" dur="1" fill="hold">
                                          <p:stCondLst>
                                            <p:cond delay="0"/>
                                          </p:stCondLst>
                                        </p:cTn>
                                        <p:tgtEl>
                                          <p:spTgt spid="46087">
                                            <p:txEl>
                                              <p:pRg st="2" end="2"/>
                                            </p:txEl>
                                          </p:spTgt>
                                        </p:tgtEl>
                                        <p:attrNameLst>
                                          <p:attrName>style.visibility</p:attrName>
                                        </p:attrNameLst>
                                      </p:cBhvr>
                                      <p:to>
                                        <p:strVal val="visible"/>
                                      </p:to>
                                    </p:set>
                                    <p:anim calcmode="discrete" valueType="clr">
                                      <p:cBhvr override="childStyle">
                                        <p:cTn id="24" dur="80"/>
                                        <p:tgtEl>
                                          <p:spTgt spid="4608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46087">
                                            <p:txEl>
                                              <p:pRg st="2" end="2"/>
                                            </p:txEl>
                                          </p:spTgt>
                                        </p:tgtEl>
                                        <p:attrNameLst>
                                          <p:attrName>fillcolor</p:attrName>
                                        </p:attrNameLst>
                                      </p:cBhvr>
                                      <p:tavLst>
                                        <p:tav tm="0">
                                          <p:val>
                                            <p:clrVal>
                                              <a:schemeClr val="accent2"/>
                                            </p:clrVal>
                                          </p:val>
                                        </p:tav>
                                        <p:tav tm="50000">
                                          <p:val>
                                            <p:clrVal>
                                              <a:schemeClr val="hlink"/>
                                            </p:clrVal>
                                          </p:val>
                                        </p:tav>
                                      </p:tavLst>
                                    </p:anim>
                                    <p:set>
                                      <p:cBhvr>
                                        <p:cTn id="26" dur="80"/>
                                        <p:tgtEl>
                                          <p:spTgt spid="46087">
                                            <p:txEl>
                                              <p:pRg st="2" end="2"/>
                                            </p:txEl>
                                          </p:spTgt>
                                        </p:tgtEl>
                                        <p:attrNameLst>
                                          <p:attrName>fill.type</p:attrName>
                                        </p:attrNameLst>
                                      </p:cBhvr>
                                      <p:to>
                                        <p:strVal val="solid"/>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7" presetClass="entr" presetSubtype="0" fill="hold" grpId="1" nodeType="clickEffect">
                                  <p:stCondLst>
                                    <p:cond delay="0"/>
                                  </p:stCondLst>
                                  <p:iterate type="lt">
                                    <p:tmPct val="50000"/>
                                  </p:iterate>
                                  <p:childTnLst>
                                    <p:set>
                                      <p:cBhvr>
                                        <p:cTn id="30" dur="1" fill="hold">
                                          <p:stCondLst>
                                            <p:cond delay="0"/>
                                          </p:stCondLst>
                                        </p:cTn>
                                        <p:tgtEl>
                                          <p:spTgt spid="46087">
                                            <p:txEl>
                                              <p:pRg st="3" end="3"/>
                                            </p:txEl>
                                          </p:spTgt>
                                        </p:tgtEl>
                                        <p:attrNameLst>
                                          <p:attrName>style.visibility</p:attrName>
                                        </p:attrNameLst>
                                      </p:cBhvr>
                                      <p:to>
                                        <p:strVal val="visible"/>
                                      </p:to>
                                    </p:set>
                                    <p:anim calcmode="discrete" valueType="clr">
                                      <p:cBhvr override="childStyle">
                                        <p:cTn id="31" dur="80"/>
                                        <p:tgtEl>
                                          <p:spTgt spid="4608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46087">
                                            <p:txEl>
                                              <p:pRg st="3" end="3"/>
                                            </p:txEl>
                                          </p:spTgt>
                                        </p:tgtEl>
                                        <p:attrNameLst>
                                          <p:attrName>fillcolor</p:attrName>
                                        </p:attrNameLst>
                                      </p:cBhvr>
                                      <p:tavLst>
                                        <p:tav tm="0">
                                          <p:val>
                                            <p:clrVal>
                                              <a:schemeClr val="accent2"/>
                                            </p:clrVal>
                                          </p:val>
                                        </p:tav>
                                        <p:tav tm="50000">
                                          <p:val>
                                            <p:clrVal>
                                              <a:schemeClr val="hlink"/>
                                            </p:clrVal>
                                          </p:val>
                                        </p:tav>
                                      </p:tavLst>
                                    </p:anim>
                                    <p:set>
                                      <p:cBhvr>
                                        <p:cTn id="33" dur="80"/>
                                        <p:tgtEl>
                                          <p:spTgt spid="46087">
                                            <p:txEl>
                                              <p:pRg st="3" end="3"/>
                                            </p:txEl>
                                          </p:spTgt>
                                        </p:tgtEl>
                                        <p:attrNameLst>
                                          <p:attrName>fill.type</p:attrName>
                                        </p:attrNameLst>
                                      </p:cBhvr>
                                      <p:to>
                                        <p:strVal val="solid"/>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7" presetClass="entr" presetSubtype="0" fill="hold" grpId="1" nodeType="clickEffect">
                                  <p:stCondLst>
                                    <p:cond delay="0"/>
                                  </p:stCondLst>
                                  <p:iterate type="lt">
                                    <p:tmPct val="50000"/>
                                  </p:iterate>
                                  <p:childTnLst>
                                    <p:set>
                                      <p:cBhvr>
                                        <p:cTn id="37" dur="1" fill="hold">
                                          <p:stCondLst>
                                            <p:cond delay="0"/>
                                          </p:stCondLst>
                                        </p:cTn>
                                        <p:tgtEl>
                                          <p:spTgt spid="46087">
                                            <p:txEl>
                                              <p:pRg st="4" end="4"/>
                                            </p:txEl>
                                          </p:spTgt>
                                        </p:tgtEl>
                                        <p:attrNameLst>
                                          <p:attrName>style.visibility</p:attrName>
                                        </p:attrNameLst>
                                      </p:cBhvr>
                                      <p:to>
                                        <p:strVal val="visible"/>
                                      </p:to>
                                    </p:set>
                                    <p:anim calcmode="discrete" valueType="clr">
                                      <p:cBhvr override="childStyle">
                                        <p:cTn id="38" dur="80"/>
                                        <p:tgtEl>
                                          <p:spTgt spid="4608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46087">
                                            <p:txEl>
                                              <p:pRg st="4" end="4"/>
                                            </p:txEl>
                                          </p:spTgt>
                                        </p:tgtEl>
                                        <p:attrNameLst>
                                          <p:attrName>fillcolor</p:attrName>
                                        </p:attrNameLst>
                                      </p:cBhvr>
                                      <p:tavLst>
                                        <p:tav tm="0">
                                          <p:val>
                                            <p:clrVal>
                                              <a:schemeClr val="accent2"/>
                                            </p:clrVal>
                                          </p:val>
                                        </p:tav>
                                        <p:tav tm="50000">
                                          <p:val>
                                            <p:clrVal>
                                              <a:schemeClr val="hlink"/>
                                            </p:clrVal>
                                          </p:val>
                                        </p:tav>
                                      </p:tavLst>
                                    </p:anim>
                                    <p:set>
                                      <p:cBhvr>
                                        <p:cTn id="40" dur="80"/>
                                        <p:tgtEl>
                                          <p:spTgt spid="46087">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7" grpId="0" build="p" bldLvl="5"/>
      <p:bldP spid="46087" grpId="1" build="p" bldLvl="5"/>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6"/>
          <p:cNvSpPr>
            <a:spLocks noGrp="1" noChangeArrowheads="1"/>
          </p:cNvSpPr>
          <p:nvPr>
            <p:ph type="title"/>
          </p:nvPr>
        </p:nvSpPr>
        <p:spPr/>
        <p:txBody>
          <a:bodyPr/>
          <a:lstStyle/>
          <a:p>
            <a:pPr eaLnBrk="1" hangingPunct="1">
              <a:defRPr/>
            </a:pPr>
            <a:r>
              <a:rPr lang="en-US">
                <a:ea typeface="+mj-ea"/>
              </a:rPr>
              <a:t>Recycling E-waste</a:t>
            </a:r>
          </a:p>
        </p:txBody>
      </p:sp>
      <p:sp>
        <p:nvSpPr>
          <p:cNvPr id="46087" name="Rectangle 7"/>
          <p:cNvSpPr>
            <a:spLocks noGrp="1" noChangeArrowheads="1"/>
          </p:cNvSpPr>
          <p:nvPr>
            <p:ph type="body" idx="1"/>
          </p:nvPr>
        </p:nvSpPr>
        <p:spPr/>
        <p:txBody>
          <a:bodyPr/>
          <a:lstStyle/>
          <a:p>
            <a:pPr eaLnBrk="1" hangingPunct="1"/>
            <a:r>
              <a:rPr lang="en-US" sz="2800" smtClean="0">
                <a:ea typeface="ＭＳ Ｐゴシック" pitchFamily="34" charset="-128"/>
              </a:rPr>
              <a:t>High-Tech Trash</a:t>
            </a:r>
          </a:p>
          <a:p>
            <a:pPr lvl="1" eaLnBrk="1" hangingPunct="1"/>
            <a:r>
              <a:rPr lang="en-US" sz="2800" smtClean="0">
                <a:ea typeface="ＭＳ Ｐゴシック" pitchFamily="34" charset="-128"/>
              </a:rPr>
              <a:t>National Geographic article about the world’s e-trash and the toxic </a:t>
            </a:r>
            <a:br>
              <a:rPr lang="en-US" sz="2800" smtClean="0">
                <a:ea typeface="ＭＳ Ｐゴシック" pitchFamily="34" charset="-128"/>
              </a:rPr>
            </a:br>
            <a:r>
              <a:rPr lang="en-US" sz="2800" smtClean="0">
                <a:ea typeface="ＭＳ Ｐゴシック" pitchFamily="34" charset="-128"/>
              </a:rPr>
              <a:t>materials in your computer</a:t>
            </a:r>
          </a:p>
          <a:p>
            <a:pPr eaLnBrk="1" hangingPunct="1"/>
            <a:r>
              <a:rPr lang="en-US" sz="2800" smtClean="0">
                <a:ea typeface="ＭＳ Ｐゴシック" pitchFamily="34" charset="-128"/>
              </a:rPr>
              <a:t>Places to recycle e-waste</a:t>
            </a:r>
          </a:p>
          <a:p>
            <a:pPr lvl="1" eaLnBrk="1" hangingPunct="1"/>
            <a:r>
              <a:rPr lang="en-US" sz="2800" smtClean="0">
                <a:ea typeface="ＭＳ Ｐゴシック" pitchFamily="34" charset="-128"/>
              </a:rPr>
              <a:t>See </a:t>
            </a:r>
            <a:r>
              <a:rPr lang="en-US" sz="2800" smtClean="0">
                <a:ea typeface="ＭＳ Ｐゴシック" pitchFamily="34" charset="-128"/>
                <a:hlinkClick r:id="rId2"/>
              </a:rPr>
              <a:t>Recycling Computers</a:t>
            </a:r>
            <a:r>
              <a:rPr lang="en-US" sz="2800" smtClean="0">
                <a:ea typeface="ＭＳ Ｐゴシック" pitchFamily="34" charset="-128"/>
              </a:rPr>
              <a:t> link on the class webpage for details</a:t>
            </a:r>
          </a:p>
        </p:txBody>
      </p:sp>
      <p:pic>
        <p:nvPicPr>
          <p:cNvPr id="64516" name="Picture 8" descr="C:\Documents and Settings\LCC\Local Settings\Temporary Internet Files\Content.IE5\ONI4EQ9J\MCj0432569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19075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6087">
                                            <p:txEl>
                                              <p:pRg st="0" end="0"/>
                                            </p:txEl>
                                          </p:spTgt>
                                        </p:tgtEl>
                                        <p:attrNameLst>
                                          <p:attrName>style.visibility</p:attrName>
                                        </p:attrNameLst>
                                      </p:cBhvr>
                                      <p:to>
                                        <p:strVal val="visible"/>
                                      </p:to>
                                    </p:set>
                                    <p:anim calcmode="discrete" valueType="clr">
                                      <p:cBhvr override="childStyle">
                                        <p:cTn id="7" dur="80"/>
                                        <p:tgtEl>
                                          <p:spTgt spid="4608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608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6087">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46087">
                                            <p:txEl>
                                              <p:pRg st="1" end="1"/>
                                            </p:txEl>
                                          </p:spTgt>
                                        </p:tgtEl>
                                        <p:attrNameLst>
                                          <p:attrName>style.visibility</p:attrName>
                                        </p:attrNameLst>
                                      </p:cBhvr>
                                      <p:to>
                                        <p:strVal val="visible"/>
                                      </p:to>
                                    </p:set>
                                    <p:anim calcmode="discrete" valueType="clr">
                                      <p:cBhvr override="childStyle">
                                        <p:cTn id="14" dur="80"/>
                                        <p:tgtEl>
                                          <p:spTgt spid="4608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6087">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6087">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46087">
                                            <p:txEl>
                                              <p:pRg st="2" end="2"/>
                                            </p:txEl>
                                          </p:spTgt>
                                        </p:tgtEl>
                                        <p:attrNameLst>
                                          <p:attrName>style.visibility</p:attrName>
                                        </p:attrNameLst>
                                      </p:cBhvr>
                                      <p:to>
                                        <p:strVal val="visible"/>
                                      </p:to>
                                    </p:set>
                                    <p:anim calcmode="discrete" valueType="clr">
                                      <p:cBhvr override="childStyle">
                                        <p:cTn id="21" dur="80"/>
                                        <p:tgtEl>
                                          <p:spTgt spid="4608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46087">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46087">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46087">
                                            <p:txEl>
                                              <p:pRg st="3" end="3"/>
                                            </p:txEl>
                                          </p:spTgt>
                                        </p:tgtEl>
                                        <p:attrNameLst>
                                          <p:attrName>style.visibility</p:attrName>
                                        </p:attrNameLst>
                                      </p:cBhvr>
                                      <p:to>
                                        <p:strVal val="visible"/>
                                      </p:to>
                                    </p:set>
                                    <p:anim calcmode="discrete" valueType="clr">
                                      <p:cBhvr override="childStyle">
                                        <p:cTn id="28" dur="80"/>
                                        <p:tgtEl>
                                          <p:spTgt spid="4608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46087">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46087">
                                            <p:txEl>
                                              <p:pRg st="3" end="3"/>
                                            </p:txEl>
                                          </p:spTgt>
                                        </p:tgtEl>
                                        <p:attrNameLst>
                                          <p:attrName>fill.type</p:attrName>
                                        </p:attrNameLst>
                                      </p:cBhvr>
                                      <p:to>
                                        <p:strVal val="solid"/>
                                      </p:to>
                                    </p:set>
                                  </p:childTnLst>
                                </p:cTn>
                              </p:par>
                              <p:par>
                                <p:cTn id="31" presetID="10" presetClass="entr" presetSubtype="0" fill="hold" nodeType="withEffect">
                                  <p:stCondLst>
                                    <p:cond delay="0"/>
                                  </p:stCondLst>
                                  <p:childTnLst>
                                    <p:set>
                                      <p:cBhvr>
                                        <p:cTn id="32" dur="1" fill="hold">
                                          <p:stCondLst>
                                            <p:cond delay="0"/>
                                          </p:stCondLst>
                                        </p:cTn>
                                        <p:tgtEl>
                                          <p:spTgt spid="64516"/>
                                        </p:tgtEl>
                                        <p:attrNameLst>
                                          <p:attrName>style.visibility</p:attrName>
                                        </p:attrNameLst>
                                      </p:cBhvr>
                                      <p:to>
                                        <p:strVal val="visible"/>
                                      </p:to>
                                    </p:set>
                                    <p:animEffect transition="in" filter="fade">
                                      <p:cBhvr>
                                        <p:cTn id="33"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7" grpId="0" build="p" bldLvl="5"/>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6" name="Rectangle 8"/>
          <p:cNvSpPr>
            <a:spLocks noGrp="1" noChangeArrowheads="1"/>
          </p:cNvSpPr>
          <p:nvPr>
            <p:ph type="title" idx="4294967295"/>
          </p:nvPr>
        </p:nvSpPr>
        <p:spPr/>
        <p:txBody>
          <a:bodyPr/>
          <a:lstStyle/>
          <a:p>
            <a:pPr eaLnBrk="1" hangingPunct="1">
              <a:defRPr/>
            </a:pPr>
            <a:r>
              <a:rPr lang="en-US">
                <a:ea typeface="+mj-ea"/>
              </a:rPr>
              <a:t>Memory Defragmenter</a:t>
            </a:r>
          </a:p>
        </p:txBody>
      </p:sp>
      <p:sp>
        <p:nvSpPr>
          <p:cNvPr id="114697" name="Rectangle 9"/>
          <p:cNvSpPr>
            <a:spLocks noGrp="1" noChangeArrowheads="1"/>
          </p:cNvSpPr>
          <p:nvPr>
            <p:ph type="body" idx="4294967295"/>
          </p:nvPr>
        </p:nvSpPr>
        <p:spPr/>
        <p:txBody>
          <a:bodyPr/>
          <a:lstStyle/>
          <a:p>
            <a:pPr eaLnBrk="1" hangingPunct="1"/>
            <a:r>
              <a:rPr lang="en-US" smtClean="0">
                <a:ea typeface="ＭＳ Ｐゴシック" pitchFamily="34" charset="-128"/>
              </a:rPr>
              <a:t>Success tips</a:t>
            </a:r>
          </a:p>
          <a:p>
            <a:pPr eaLnBrk="1" hangingPunct="1"/>
            <a:r>
              <a:rPr lang="en-US" smtClean="0">
                <a:ea typeface="ＭＳ Ｐゴシック" pitchFamily="34" charset="-128"/>
              </a:rPr>
              <a:t>Self introduction</a:t>
            </a:r>
          </a:p>
          <a:p>
            <a:pPr eaLnBrk="1" hangingPunct="1"/>
            <a:r>
              <a:rPr lang="en-US" smtClean="0">
                <a:ea typeface="ＭＳ Ｐゴシック" pitchFamily="34" charset="-128"/>
              </a:rPr>
              <a:t>Syllabus</a:t>
            </a:r>
          </a:p>
          <a:p>
            <a:pPr eaLnBrk="1" hangingPunct="1"/>
            <a:r>
              <a:rPr lang="en-US" smtClean="0">
                <a:ea typeface="ＭＳ Ｐゴシック" pitchFamily="34" charset="-128"/>
              </a:rPr>
              <a:t>Computer athlete training tips</a:t>
            </a:r>
          </a:p>
          <a:p>
            <a:pPr eaLnBrk="1" hangingPunct="1"/>
            <a:r>
              <a:rPr lang="en-US" smtClean="0">
                <a:ea typeface="ＭＳ Ｐゴシック" pitchFamily="34" charset="-128"/>
              </a:rPr>
              <a:t>Recycling e-waste</a:t>
            </a:r>
          </a:p>
        </p:txBody>
      </p:sp>
      <p:sp useBgFill="1">
        <p:nvSpPr>
          <p:cNvPr id="114691" name="Puzzle3"/>
          <p:cNvSpPr>
            <a:spLocks noChangeAspect="1" noEditPoints="1" noChangeArrowheads="1"/>
          </p:cNvSpPr>
          <p:nvPr/>
        </p:nvSpPr>
        <p:spPr bwMode="auto">
          <a:xfrm>
            <a:off x="3217863" y="50800"/>
            <a:ext cx="1327150" cy="13493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273 w 21600"/>
              <a:gd name="T25" fmla="*/ 7719 h 21600"/>
              <a:gd name="T26" fmla="*/ 19149 w 21600"/>
              <a:gd name="T27" fmla="*/ 202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ln>
            <a:noFill/>
          </a:ln>
          <a:extLst>
            <a:ext uri="{91240B29-F687-4F45-9708-019B960494DF}">
              <a14:hiddenLine xmlns:a14="http://schemas.microsoft.com/office/drawing/2010/main" w="28575">
                <a:solidFill>
                  <a:srgbClr val="000000"/>
                </a:solidFill>
                <a:miter lim="800000"/>
                <a:headEnd/>
                <a:tailEnd/>
              </a14:hiddenLine>
            </a:ext>
          </a:extLst>
        </p:spPr>
        <p:txBody>
          <a:bodyPr/>
          <a:lstStyle/>
          <a:p>
            <a:endParaRPr lang="en-US"/>
          </a:p>
        </p:txBody>
      </p:sp>
      <p:sp useBgFill="1">
        <p:nvSpPr>
          <p:cNvPr id="114692" name="Puzzle2"/>
          <p:cNvSpPr>
            <a:spLocks noChangeAspect="1" noEditPoints="1" noChangeArrowheads="1"/>
          </p:cNvSpPr>
          <p:nvPr/>
        </p:nvSpPr>
        <p:spPr bwMode="auto">
          <a:xfrm>
            <a:off x="6383338" y="141288"/>
            <a:ext cx="2117725" cy="123031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5388 w 21600"/>
              <a:gd name="T25" fmla="*/ 6742 h 21600"/>
              <a:gd name="T26" fmla="*/ 16177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ln>
            <a:noFill/>
          </a:ln>
          <a:extLst>
            <a:ext uri="{91240B29-F687-4F45-9708-019B960494DF}">
              <a14:hiddenLine xmlns:a14="http://schemas.microsoft.com/office/drawing/2010/main" w="28575">
                <a:solidFill>
                  <a:srgbClr val="000000"/>
                </a:solidFill>
                <a:miter lim="800000"/>
                <a:headEnd/>
                <a:tailEnd/>
              </a14:hiddenLine>
            </a:ext>
          </a:extLst>
        </p:spPr>
        <p:txBody>
          <a:bodyPr/>
          <a:lstStyle/>
          <a:p>
            <a:endParaRPr lang="en-US"/>
          </a:p>
        </p:txBody>
      </p:sp>
      <p:sp useBgFill="1">
        <p:nvSpPr>
          <p:cNvPr id="114693" name="Puzzle4"/>
          <p:cNvSpPr>
            <a:spLocks noChangeAspect="1" noEditPoints="1" noChangeArrowheads="1"/>
          </p:cNvSpPr>
          <p:nvPr/>
        </p:nvSpPr>
        <p:spPr bwMode="auto">
          <a:xfrm>
            <a:off x="4981575" y="-241300"/>
            <a:ext cx="1276350" cy="15716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76 w 21600"/>
              <a:gd name="T25" fmla="*/ 5664 h 21600"/>
              <a:gd name="T26" fmla="*/ 20203 w 21600"/>
              <a:gd name="T27" fmla="*/ 1598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ln>
            <a:noFill/>
          </a:ln>
          <a:extLst>
            <a:ext uri="{91240B29-F687-4F45-9708-019B960494DF}">
              <a14:hiddenLine xmlns:a14="http://schemas.microsoft.com/office/drawing/2010/main" w="28575">
                <a:solidFill>
                  <a:srgbClr val="000000"/>
                </a:solidFill>
                <a:miter lim="800000"/>
                <a:headEnd/>
                <a:tailEnd/>
              </a14:hiddenLine>
            </a:ext>
          </a:extLst>
        </p:spPr>
        <p:txBody>
          <a:bodyPr/>
          <a:lstStyle/>
          <a:p>
            <a:endParaRPr lang="en-US"/>
          </a:p>
        </p:txBody>
      </p:sp>
      <p:sp useBgFill="1">
        <p:nvSpPr>
          <p:cNvPr id="114694" name="Puzzle1"/>
          <p:cNvSpPr>
            <a:spLocks noChangeAspect="1" noEditPoints="1" noChangeArrowheads="1"/>
          </p:cNvSpPr>
          <p:nvPr/>
        </p:nvSpPr>
        <p:spPr bwMode="auto">
          <a:xfrm>
            <a:off x="862013" y="473075"/>
            <a:ext cx="2143125" cy="9382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6086 w 21600"/>
              <a:gd name="T25" fmla="*/ 2569 h 21600"/>
              <a:gd name="T26" fmla="*/ 16132 w 21600"/>
              <a:gd name="T27" fmla="*/ 1955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ln>
            <a:noFill/>
          </a:ln>
          <a:extLst>
            <a:ext uri="{91240B29-F687-4F45-9708-019B960494DF}">
              <a14:hiddenLine xmlns:a14="http://schemas.microsoft.com/office/drawing/2010/main" w="28575">
                <a:solidFill>
                  <a:srgbClr val="000000"/>
                </a:solidFill>
                <a:miter lim="800000"/>
                <a:headEnd/>
                <a:tailEnd/>
              </a14:hiddenLine>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14696"/>
                                        </p:tgtEl>
                                        <p:attrNameLst>
                                          <p:attrName>style.visibility</p:attrName>
                                        </p:attrNameLst>
                                      </p:cBhvr>
                                      <p:to>
                                        <p:strVal val="visible"/>
                                      </p:to>
                                    </p:set>
                                    <p:animEffect transition="in" filter="fade">
                                      <p:cBhvr>
                                        <p:cTn id="7" dur="500"/>
                                        <p:tgtEl>
                                          <p:spTgt spid="114696"/>
                                        </p:tgtEl>
                                      </p:cBhvr>
                                    </p:animEffect>
                                  </p:childTnLst>
                                </p:cTn>
                              </p:par>
                            </p:childTnLst>
                          </p:cTn>
                        </p:par>
                        <p:par>
                          <p:cTn id="8" fill="hold" nodeType="afterGroup">
                            <p:stCondLst>
                              <p:cond delay="800"/>
                            </p:stCondLst>
                            <p:childTnLst>
                              <p:par>
                                <p:cTn id="9" presetID="10" presetClass="entr" presetSubtype="0" fill="hold" grpId="0" nodeType="afterEffect">
                                  <p:stCondLst>
                                    <p:cond delay="0"/>
                                  </p:stCondLst>
                                  <p:childTnLst>
                                    <p:set>
                                      <p:cBhvr>
                                        <p:cTn id="10" dur="1" fill="hold">
                                          <p:stCondLst>
                                            <p:cond delay="0"/>
                                          </p:stCondLst>
                                        </p:cTn>
                                        <p:tgtEl>
                                          <p:spTgt spid="114692"/>
                                        </p:tgtEl>
                                        <p:attrNameLst>
                                          <p:attrName>style.visibility</p:attrName>
                                        </p:attrNameLst>
                                      </p:cBhvr>
                                      <p:to>
                                        <p:strVal val="visible"/>
                                      </p:to>
                                    </p:set>
                                    <p:animEffect transition="in" filter="fade">
                                      <p:cBhvr>
                                        <p:cTn id="11" dur="500"/>
                                        <p:tgtEl>
                                          <p:spTgt spid="11469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4693"/>
                                        </p:tgtEl>
                                        <p:attrNameLst>
                                          <p:attrName>style.visibility</p:attrName>
                                        </p:attrNameLst>
                                      </p:cBhvr>
                                      <p:to>
                                        <p:strVal val="visible"/>
                                      </p:to>
                                    </p:set>
                                    <p:animEffect transition="in" filter="fade">
                                      <p:cBhvr>
                                        <p:cTn id="14" dur="500"/>
                                        <p:tgtEl>
                                          <p:spTgt spid="11469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4691"/>
                                        </p:tgtEl>
                                        <p:attrNameLst>
                                          <p:attrName>style.visibility</p:attrName>
                                        </p:attrNameLst>
                                      </p:cBhvr>
                                      <p:to>
                                        <p:strVal val="visible"/>
                                      </p:to>
                                    </p:set>
                                    <p:animEffect transition="in" filter="fade">
                                      <p:cBhvr>
                                        <p:cTn id="17" dur="500"/>
                                        <p:tgtEl>
                                          <p:spTgt spid="11469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4694"/>
                                        </p:tgtEl>
                                        <p:attrNameLst>
                                          <p:attrName>style.visibility</p:attrName>
                                        </p:attrNameLst>
                                      </p:cBhvr>
                                      <p:to>
                                        <p:strVal val="visible"/>
                                      </p:to>
                                    </p:set>
                                    <p:animEffect transition="in" filter="fade">
                                      <p:cBhvr>
                                        <p:cTn id="20" dur="500"/>
                                        <p:tgtEl>
                                          <p:spTgt spid="114694"/>
                                        </p:tgtEl>
                                      </p:cBhvr>
                                    </p:animEffect>
                                  </p:childTnLst>
                                </p:cTn>
                              </p:par>
                              <p:par>
                                <p:cTn id="21" presetID="35" presetClass="emph" presetSubtype="0" repeatCount="indefinite" fill="hold" grpId="1" nodeType="withEffect">
                                  <p:stCondLst>
                                    <p:cond delay="0"/>
                                  </p:stCondLst>
                                  <p:childTnLst>
                                    <p:anim calcmode="discrete" valueType="str">
                                      <p:cBhvr>
                                        <p:cTn id="22" dur="5000" fill="hold"/>
                                        <p:tgtEl>
                                          <p:spTgt spid="114694"/>
                                        </p:tgtEl>
                                        <p:attrNameLst>
                                          <p:attrName>style.visibility</p:attrName>
                                        </p:attrNameLst>
                                      </p:cBhvr>
                                      <p:tavLst>
                                        <p:tav tm="0">
                                          <p:val>
                                            <p:strVal val="hidden"/>
                                          </p:val>
                                        </p:tav>
                                        <p:tav tm="50000">
                                          <p:val>
                                            <p:strVal val="visible"/>
                                          </p:val>
                                        </p:tav>
                                      </p:tavLst>
                                    </p:anim>
                                  </p:childTnLst>
                                </p:cTn>
                              </p:par>
                              <p:par>
                                <p:cTn id="23" presetID="35" presetClass="emph" presetSubtype="0" repeatCount="indefinite" fill="hold" grpId="1" nodeType="withEffect">
                                  <p:stCondLst>
                                    <p:cond delay="0"/>
                                  </p:stCondLst>
                                  <p:childTnLst>
                                    <p:anim calcmode="discrete" valueType="str">
                                      <p:cBhvr>
                                        <p:cTn id="24" dur="1000" fill="hold"/>
                                        <p:tgtEl>
                                          <p:spTgt spid="114691"/>
                                        </p:tgtEl>
                                        <p:attrNameLst>
                                          <p:attrName>style.visibility</p:attrName>
                                        </p:attrNameLst>
                                      </p:cBhvr>
                                      <p:tavLst>
                                        <p:tav tm="0">
                                          <p:val>
                                            <p:strVal val="hidden"/>
                                          </p:val>
                                        </p:tav>
                                        <p:tav tm="50000">
                                          <p:val>
                                            <p:strVal val="visible"/>
                                          </p:val>
                                        </p:tav>
                                      </p:tavLst>
                                    </p:anim>
                                  </p:childTnLst>
                                </p:cTn>
                              </p:par>
                              <p:par>
                                <p:cTn id="25" presetID="35" presetClass="emph" presetSubtype="0" repeatCount="indefinite" fill="hold" grpId="1" nodeType="withEffect">
                                  <p:stCondLst>
                                    <p:cond delay="0"/>
                                  </p:stCondLst>
                                  <p:childTnLst>
                                    <p:anim calcmode="discrete" valueType="str">
                                      <p:cBhvr>
                                        <p:cTn id="26" dur="2000" fill="hold"/>
                                        <p:tgtEl>
                                          <p:spTgt spid="114693"/>
                                        </p:tgtEl>
                                        <p:attrNameLst>
                                          <p:attrName>style.visibility</p:attrName>
                                        </p:attrNameLst>
                                      </p:cBhvr>
                                      <p:tavLst>
                                        <p:tav tm="0">
                                          <p:val>
                                            <p:strVal val="hidden"/>
                                          </p:val>
                                        </p:tav>
                                        <p:tav tm="50000">
                                          <p:val>
                                            <p:strVal val="visible"/>
                                          </p:val>
                                        </p:tav>
                                      </p:tavLst>
                                    </p:anim>
                                  </p:childTnLst>
                                </p:cTn>
                              </p:par>
                              <p:par>
                                <p:cTn id="27" presetID="35" presetClass="emph" presetSubtype="0" repeatCount="indefinite" fill="hold" grpId="1" nodeType="withEffect">
                                  <p:stCondLst>
                                    <p:cond delay="0"/>
                                  </p:stCondLst>
                                  <p:childTnLst>
                                    <p:anim calcmode="discrete" valueType="str">
                                      <p:cBhvr>
                                        <p:cTn id="28" dur="3000" fill="hold"/>
                                        <p:tgtEl>
                                          <p:spTgt spid="114692"/>
                                        </p:tgtEl>
                                        <p:attrNameLst>
                                          <p:attrName>style.visibility</p:attrName>
                                        </p:attrNameLst>
                                      </p:cBhvr>
                                      <p:tavLst>
                                        <p:tav tm="0">
                                          <p:val>
                                            <p:strVal val="hidden"/>
                                          </p:val>
                                        </p:tav>
                                        <p:tav tm="50000">
                                          <p:val>
                                            <p:strVal val="visible"/>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114697">
                                            <p:txEl>
                                              <p:pRg st="0" end="0"/>
                                            </p:txEl>
                                          </p:spTgt>
                                        </p:tgtEl>
                                        <p:attrNameLst>
                                          <p:attrName>style.visibility</p:attrName>
                                        </p:attrNameLst>
                                      </p:cBhvr>
                                      <p:to>
                                        <p:strVal val="visible"/>
                                      </p:to>
                                    </p:set>
                                    <p:anim calcmode="discrete" valueType="clr">
                                      <p:cBhvr override="childStyle">
                                        <p:cTn id="33" dur="80"/>
                                        <p:tgtEl>
                                          <p:spTgt spid="11469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114697">
                                            <p:txEl>
                                              <p:pRg st="0" end="0"/>
                                            </p:txEl>
                                          </p:spTgt>
                                        </p:tgtEl>
                                        <p:attrNameLst>
                                          <p:attrName>fillcolor</p:attrName>
                                        </p:attrNameLst>
                                      </p:cBhvr>
                                      <p:tavLst>
                                        <p:tav tm="0">
                                          <p:val>
                                            <p:clrVal>
                                              <a:schemeClr val="accent2"/>
                                            </p:clrVal>
                                          </p:val>
                                        </p:tav>
                                        <p:tav tm="50000">
                                          <p:val>
                                            <p:clrVal>
                                              <a:schemeClr val="hlink"/>
                                            </p:clrVal>
                                          </p:val>
                                        </p:tav>
                                      </p:tavLst>
                                    </p:anim>
                                    <p:set>
                                      <p:cBhvr>
                                        <p:cTn id="35" dur="80"/>
                                        <p:tgtEl>
                                          <p:spTgt spid="114697">
                                            <p:txEl>
                                              <p:pRg st="0" end="0"/>
                                            </p:txEl>
                                          </p:spTgt>
                                        </p:tgtEl>
                                        <p:attrNameLst>
                                          <p:attrName>fill.type</p:attrName>
                                        </p:attrNameLst>
                                      </p:cBhvr>
                                      <p:to>
                                        <p:strVal val="solid"/>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7" presetClass="entr" presetSubtype="0" fill="hold" grpId="0" nodeType="clickEffect">
                                  <p:stCondLst>
                                    <p:cond delay="0"/>
                                  </p:stCondLst>
                                  <p:iterate type="lt">
                                    <p:tmPct val="50000"/>
                                  </p:iterate>
                                  <p:childTnLst>
                                    <p:set>
                                      <p:cBhvr>
                                        <p:cTn id="39" dur="1" fill="hold">
                                          <p:stCondLst>
                                            <p:cond delay="0"/>
                                          </p:stCondLst>
                                        </p:cTn>
                                        <p:tgtEl>
                                          <p:spTgt spid="114697">
                                            <p:txEl>
                                              <p:pRg st="1" end="1"/>
                                            </p:txEl>
                                          </p:spTgt>
                                        </p:tgtEl>
                                        <p:attrNameLst>
                                          <p:attrName>style.visibility</p:attrName>
                                        </p:attrNameLst>
                                      </p:cBhvr>
                                      <p:to>
                                        <p:strVal val="visible"/>
                                      </p:to>
                                    </p:set>
                                    <p:anim calcmode="discrete" valueType="clr">
                                      <p:cBhvr override="childStyle">
                                        <p:cTn id="40" dur="80"/>
                                        <p:tgtEl>
                                          <p:spTgt spid="11469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114697">
                                            <p:txEl>
                                              <p:pRg st="1" end="1"/>
                                            </p:txEl>
                                          </p:spTgt>
                                        </p:tgtEl>
                                        <p:attrNameLst>
                                          <p:attrName>fillcolor</p:attrName>
                                        </p:attrNameLst>
                                      </p:cBhvr>
                                      <p:tavLst>
                                        <p:tav tm="0">
                                          <p:val>
                                            <p:clrVal>
                                              <a:schemeClr val="accent2"/>
                                            </p:clrVal>
                                          </p:val>
                                        </p:tav>
                                        <p:tav tm="50000">
                                          <p:val>
                                            <p:clrVal>
                                              <a:schemeClr val="hlink"/>
                                            </p:clrVal>
                                          </p:val>
                                        </p:tav>
                                      </p:tavLst>
                                    </p:anim>
                                    <p:set>
                                      <p:cBhvr>
                                        <p:cTn id="42" dur="80"/>
                                        <p:tgtEl>
                                          <p:spTgt spid="114697">
                                            <p:txEl>
                                              <p:pRg st="1" end="1"/>
                                            </p:txEl>
                                          </p:spTgt>
                                        </p:tgtEl>
                                        <p:attrNameLst>
                                          <p:attrName>fill.type</p:attrName>
                                        </p:attrNameLst>
                                      </p:cBhvr>
                                      <p:to>
                                        <p:strVal val="solid"/>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7" presetClass="entr" presetSubtype="0" fill="hold" grpId="0" nodeType="clickEffect">
                                  <p:stCondLst>
                                    <p:cond delay="0"/>
                                  </p:stCondLst>
                                  <p:iterate type="lt">
                                    <p:tmPct val="50000"/>
                                  </p:iterate>
                                  <p:childTnLst>
                                    <p:set>
                                      <p:cBhvr>
                                        <p:cTn id="46" dur="1" fill="hold">
                                          <p:stCondLst>
                                            <p:cond delay="0"/>
                                          </p:stCondLst>
                                        </p:cTn>
                                        <p:tgtEl>
                                          <p:spTgt spid="114697">
                                            <p:txEl>
                                              <p:pRg st="2" end="2"/>
                                            </p:txEl>
                                          </p:spTgt>
                                        </p:tgtEl>
                                        <p:attrNameLst>
                                          <p:attrName>style.visibility</p:attrName>
                                        </p:attrNameLst>
                                      </p:cBhvr>
                                      <p:to>
                                        <p:strVal val="visible"/>
                                      </p:to>
                                    </p:set>
                                    <p:anim calcmode="discrete" valueType="clr">
                                      <p:cBhvr override="childStyle">
                                        <p:cTn id="47" dur="80"/>
                                        <p:tgtEl>
                                          <p:spTgt spid="11469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114697">
                                            <p:txEl>
                                              <p:pRg st="2" end="2"/>
                                            </p:txEl>
                                          </p:spTgt>
                                        </p:tgtEl>
                                        <p:attrNameLst>
                                          <p:attrName>fillcolor</p:attrName>
                                        </p:attrNameLst>
                                      </p:cBhvr>
                                      <p:tavLst>
                                        <p:tav tm="0">
                                          <p:val>
                                            <p:clrVal>
                                              <a:schemeClr val="accent2"/>
                                            </p:clrVal>
                                          </p:val>
                                        </p:tav>
                                        <p:tav tm="50000">
                                          <p:val>
                                            <p:clrVal>
                                              <a:schemeClr val="hlink"/>
                                            </p:clrVal>
                                          </p:val>
                                        </p:tav>
                                      </p:tavLst>
                                    </p:anim>
                                    <p:set>
                                      <p:cBhvr>
                                        <p:cTn id="49" dur="80"/>
                                        <p:tgtEl>
                                          <p:spTgt spid="114697">
                                            <p:txEl>
                                              <p:pRg st="2" end="2"/>
                                            </p:txEl>
                                          </p:spTgt>
                                        </p:tgtEl>
                                        <p:attrNameLst>
                                          <p:attrName>fill.type</p:attrName>
                                        </p:attrNameLst>
                                      </p:cBhvr>
                                      <p:to>
                                        <p:strVal val="solid"/>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7" presetClass="entr" presetSubtype="0" fill="hold" grpId="0" nodeType="clickEffect">
                                  <p:stCondLst>
                                    <p:cond delay="0"/>
                                  </p:stCondLst>
                                  <p:iterate type="lt">
                                    <p:tmPct val="50000"/>
                                  </p:iterate>
                                  <p:childTnLst>
                                    <p:set>
                                      <p:cBhvr>
                                        <p:cTn id="53" dur="1" fill="hold">
                                          <p:stCondLst>
                                            <p:cond delay="0"/>
                                          </p:stCondLst>
                                        </p:cTn>
                                        <p:tgtEl>
                                          <p:spTgt spid="114697">
                                            <p:txEl>
                                              <p:pRg st="3" end="3"/>
                                            </p:txEl>
                                          </p:spTgt>
                                        </p:tgtEl>
                                        <p:attrNameLst>
                                          <p:attrName>style.visibility</p:attrName>
                                        </p:attrNameLst>
                                      </p:cBhvr>
                                      <p:to>
                                        <p:strVal val="visible"/>
                                      </p:to>
                                    </p:set>
                                    <p:anim calcmode="discrete" valueType="clr">
                                      <p:cBhvr override="childStyle">
                                        <p:cTn id="54" dur="80"/>
                                        <p:tgtEl>
                                          <p:spTgt spid="11469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114697">
                                            <p:txEl>
                                              <p:pRg st="3" end="3"/>
                                            </p:txEl>
                                          </p:spTgt>
                                        </p:tgtEl>
                                        <p:attrNameLst>
                                          <p:attrName>fillcolor</p:attrName>
                                        </p:attrNameLst>
                                      </p:cBhvr>
                                      <p:tavLst>
                                        <p:tav tm="0">
                                          <p:val>
                                            <p:clrVal>
                                              <a:schemeClr val="accent2"/>
                                            </p:clrVal>
                                          </p:val>
                                        </p:tav>
                                        <p:tav tm="50000">
                                          <p:val>
                                            <p:clrVal>
                                              <a:schemeClr val="hlink"/>
                                            </p:clrVal>
                                          </p:val>
                                        </p:tav>
                                      </p:tavLst>
                                    </p:anim>
                                    <p:set>
                                      <p:cBhvr>
                                        <p:cTn id="56" dur="80"/>
                                        <p:tgtEl>
                                          <p:spTgt spid="114697">
                                            <p:txEl>
                                              <p:pRg st="3" end="3"/>
                                            </p:txEl>
                                          </p:spTgt>
                                        </p:tgtEl>
                                        <p:attrNameLst>
                                          <p:attrName>fill.type</p:attrName>
                                        </p:attrNameLst>
                                      </p:cBhvr>
                                      <p:to>
                                        <p:strVal val="solid"/>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7" presetClass="entr" presetSubtype="0" fill="hold" grpId="0" nodeType="clickEffect">
                                  <p:stCondLst>
                                    <p:cond delay="0"/>
                                  </p:stCondLst>
                                  <p:iterate type="lt">
                                    <p:tmPct val="50000"/>
                                  </p:iterate>
                                  <p:childTnLst>
                                    <p:set>
                                      <p:cBhvr>
                                        <p:cTn id="60" dur="1" fill="hold">
                                          <p:stCondLst>
                                            <p:cond delay="0"/>
                                          </p:stCondLst>
                                        </p:cTn>
                                        <p:tgtEl>
                                          <p:spTgt spid="114697">
                                            <p:txEl>
                                              <p:pRg st="4" end="4"/>
                                            </p:txEl>
                                          </p:spTgt>
                                        </p:tgtEl>
                                        <p:attrNameLst>
                                          <p:attrName>style.visibility</p:attrName>
                                        </p:attrNameLst>
                                      </p:cBhvr>
                                      <p:to>
                                        <p:strVal val="visible"/>
                                      </p:to>
                                    </p:set>
                                    <p:anim calcmode="discrete" valueType="clr">
                                      <p:cBhvr override="childStyle">
                                        <p:cTn id="61" dur="80"/>
                                        <p:tgtEl>
                                          <p:spTgt spid="11469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2" dur="80"/>
                                        <p:tgtEl>
                                          <p:spTgt spid="114697">
                                            <p:txEl>
                                              <p:pRg st="4" end="4"/>
                                            </p:txEl>
                                          </p:spTgt>
                                        </p:tgtEl>
                                        <p:attrNameLst>
                                          <p:attrName>fillcolor</p:attrName>
                                        </p:attrNameLst>
                                      </p:cBhvr>
                                      <p:tavLst>
                                        <p:tav tm="0">
                                          <p:val>
                                            <p:clrVal>
                                              <a:schemeClr val="accent2"/>
                                            </p:clrVal>
                                          </p:val>
                                        </p:tav>
                                        <p:tav tm="50000">
                                          <p:val>
                                            <p:clrVal>
                                              <a:schemeClr val="hlink"/>
                                            </p:clrVal>
                                          </p:val>
                                        </p:tav>
                                      </p:tavLst>
                                    </p:anim>
                                    <p:set>
                                      <p:cBhvr>
                                        <p:cTn id="63" dur="80"/>
                                        <p:tgtEl>
                                          <p:spTgt spid="114697">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6" grpId="0"/>
      <p:bldP spid="114697" grpId="0" build="p" bldLvl="5"/>
      <p:bldP spid="114691" grpId="0" animBg="1"/>
      <p:bldP spid="114691" grpId="1" animBg="1"/>
      <p:bldP spid="114692" grpId="0" animBg="1"/>
      <p:bldP spid="114692" grpId="1" animBg="1"/>
      <p:bldP spid="114693" grpId="0" animBg="1"/>
      <p:bldP spid="114693" grpId="1" animBg="1"/>
      <p:bldP spid="114694" grpId="0" animBg="1"/>
      <p:bldP spid="114694" grpId="1"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6"/>
          <p:cNvSpPr>
            <a:spLocks noGrp="1" noChangeArrowheads="1"/>
          </p:cNvSpPr>
          <p:nvPr>
            <p:ph type="title"/>
          </p:nvPr>
        </p:nvSpPr>
        <p:spPr/>
        <p:txBody>
          <a:bodyPr/>
          <a:lstStyle/>
          <a:p>
            <a:pPr eaLnBrk="1" hangingPunct="1">
              <a:defRPr/>
            </a:pPr>
            <a:r>
              <a:rPr lang="en-US">
                <a:ea typeface="+mj-ea"/>
              </a:rPr>
              <a:t>Success Tips</a:t>
            </a:r>
          </a:p>
        </p:txBody>
      </p:sp>
      <p:sp>
        <p:nvSpPr>
          <p:cNvPr id="46087" name="Rectangle 7"/>
          <p:cNvSpPr>
            <a:spLocks noGrp="1" noChangeArrowheads="1"/>
          </p:cNvSpPr>
          <p:nvPr>
            <p:ph type="body" idx="1"/>
          </p:nvPr>
        </p:nvSpPr>
        <p:spPr/>
        <p:txBody>
          <a:bodyPr/>
          <a:lstStyle/>
          <a:p>
            <a:pPr eaLnBrk="1" hangingPunct="1"/>
            <a:r>
              <a:rPr lang="en-US" sz="2800" smtClean="0">
                <a:ea typeface="ＭＳ Ｐゴシック" pitchFamily="34" charset="-128"/>
              </a:rPr>
              <a:t>Can invest or spend your time</a:t>
            </a:r>
          </a:p>
          <a:p>
            <a:pPr lvl="1" eaLnBrk="1" hangingPunct="1"/>
            <a:r>
              <a:rPr lang="en-US" sz="2400" smtClean="0">
                <a:ea typeface="ＭＳ Ｐゴシック" pitchFamily="34" charset="-128"/>
              </a:rPr>
              <a:t>Invest time: make good grades, volunteer, work, take ICS 211</a:t>
            </a:r>
          </a:p>
          <a:p>
            <a:pPr lvl="1" eaLnBrk="1" hangingPunct="1"/>
            <a:r>
              <a:rPr lang="en-US" sz="2400" smtClean="0">
                <a:ea typeface="ＭＳ Ｐゴシック" pitchFamily="34" charset="-128"/>
              </a:rPr>
              <a:t>Spending time: video games</a:t>
            </a:r>
          </a:p>
          <a:p>
            <a:pPr eaLnBrk="1" hangingPunct="1"/>
            <a:r>
              <a:rPr lang="en-US" sz="2800" smtClean="0">
                <a:ea typeface="ＭＳ Ｐゴシック" pitchFamily="34" charset="-128"/>
              </a:rPr>
              <a:t>You reap what you sow: things worthwhile take hard work</a:t>
            </a:r>
          </a:p>
          <a:p>
            <a:pPr lvl="1" eaLnBrk="1" hangingPunct="1"/>
            <a:r>
              <a:rPr lang="en-US" sz="2400" smtClean="0">
                <a:ea typeface="ＭＳ Ｐゴシック" pitchFamily="34" charset="-128"/>
              </a:rPr>
              <a:t>You will get out of this class what you put into it</a:t>
            </a:r>
          </a:p>
        </p:txBody>
      </p:sp>
      <p:pic>
        <p:nvPicPr>
          <p:cNvPr id="10244" name="Picture 2" descr="C:\Users\walbritt\AppData\Local\Microsoft\Windows\Temporary Internet Files\Content.IE5\HGLGT0UT\MP90043951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5563" y="2343150"/>
            <a:ext cx="12160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6087">
                                            <p:txEl>
                                              <p:pRg st="0" end="0"/>
                                            </p:txEl>
                                          </p:spTgt>
                                        </p:tgtEl>
                                        <p:attrNameLst>
                                          <p:attrName>style.visibility</p:attrName>
                                        </p:attrNameLst>
                                      </p:cBhvr>
                                      <p:to>
                                        <p:strVal val="visible"/>
                                      </p:to>
                                    </p:set>
                                    <p:anim calcmode="discrete" valueType="clr">
                                      <p:cBhvr override="childStyle">
                                        <p:cTn id="7" dur="80"/>
                                        <p:tgtEl>
                                          <p:spTgt spid="4608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608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6087">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46087">
                                            <p:txEl>
                                              <p:pRg st="1" end="1"/>
                                            </p:txEl>
                                          </p:spTgt>
                                        </p:tgtEl>
                                        <p:attrNameLst>
                                          <p:attrName>style.visibility</p:attrName>
                                        </p:attrNameLst>
                                      </p:cBhvr>
                                      <p:to>
                                        <p:strVal val="visible"/>
                                      </p:to>
                                    </p:set>
                                    <p:anim calcmode="discrete" valueType="clr">
                                      <p:cBhvr override="childStyle">
                                        <p:cTn id="14" dur="80"/>
                                        <p:tgtEl>
                                          <p:spTgt spid="4608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6087">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6087">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46087">
                                            <p:txEl>
                                              <p:pRg st="2" end="2"/>
                                            </p:txEl>
                                          </p:spTgt>
                                        </p:tgtEl>
                                        <p:attrNameLst>
                                          <p:attrName>style.visibility</p:attrName>
                                        </p:attrNameLst>
                                      </p:cBhvr>
                                      <p:to>
                                        <p:strVal val="visible"/>
                                      </p:to>
                                    </p:set>
                                    <p:anim calcmode="discrete" valueType="clr">
                                      <p:cBhvr override="childStyle">
                                        <p:cTn id="21" dur="80"/>
                                        <p:tgtEl>
                                          <p:spTgt spid="4608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46087">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46087">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46087">
                                            <p:txEl>
                                              <p:pRg st="3" end="3"/>
                                            </p:txEl>
                                          </p:spTgt>
                                        </p:tgtEl>
                                        <p:attrNameLst>
                                          <p:attrName>style.visibility</p:attrName>
                                        </p:attrNameLst>
                                      </p:cBhvr>
                                      <p:to>
                                        <p:strVal val="visible"/>
                                      </p:to>
                                    </p:set>
                                    <p:anim calcmode="discrete" valueType="clr">
                                      <p:cBhvr override="childStyle">
                                        <p:cTn id="28" dur="80"/>
                                        <p:tgtEl>
                                          <p:spTgt spid="4608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46087">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46087">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46087">
                                            <p:txEl>
                                              <p:pRg st="4" end="4"/>
                                            </p:txEl>
                                          </p:spTgt>
                                        </p:tgtEl>
                                        <p:attrNameLst>
                                          <p:attrName>style.visibility</p:attrName>
                                        </p:attrNameLst>
                                      </p:cBhvr>
                                      <p:to>
                                        <p:strVal val="visible"/>
                                      </p:to>
                                    </p:set>
                                    <p:anim calcmode="discrete" valueType="clr">
                                      <p:cBhvr override="childStyle">
                                        <p:cTn id="35" dur="80"/>
                                        <p:tgtEl>
                                          <p:spTgt spid="4608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46087">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46087">
                                            <p:txEl>
                                              <p:pRg st="4" end="4"/>
                                            </p:txEl>
                                          </p:spTgt>
                                        </p:tgtEl>
                                        <p:attrNameLst>
                                          <p:attrName>fill.type</p:attrName>
                                        </p:attrNameLst>
                                      </p:cBhvr>
                                      <p:to>
                                        <p:strVal val="solid"/>
                                      </p:to>
                                    </p:set>
                                  </p:childTnLst>
                                </p:cTn>
                              </p:par>
                              <p:par>
                                <p:cTn id="38" presetID="12" presetClass="entr" presetSubtype="4" fill="hold" nodeType="withEffect">
                                  <p:stCondLst>
                                    <p:cond delay="0"/>
                                  </p:stCondLst>
                                  <p:childTnLst>
                                    <p:set>
                                      <p:cBhvr>
                                        <p:cTn id="39" dur="1" fill="hold">
                                          <p:stCondLst>
                                            <p:cond delay="0"/>
                                          </p:stCondLst>
                                        </p:cTn>
                                        <p:tgtEl>
                                          <p:spTgt spid="10244"/>
                                        </p:tgtEl>
                                        <p:attrNameLst>
                                          <p:attrName>style.visibility</p:attrName>
                                        </p:attrNameLst>
                                      </p:cBhvr>
                                      <p:to>
                                        <p:strVal val="visible"/>
                                      </p:to>
                                    </p:set>
                                    <p:animEffect transition="in" filter="slide(fromBottom)">
                                      <p:cBhvr>
                                        <p:cTn id="40"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7" grpId="0" build="p" bldLvl="5"/>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8" name="Rectangle 6"/>
          <p:cNvSpPr>
            <a:spLocks noGrp="1" noChangeArrowheads="1"/>
          </p:cNvSpPr>
          <p:nvPr>
            <p:ph type="title" idx="4294967295"/>
          </p:nvPr>
        </p:nvSpPr>
        <p:spPr/>
        <p:txBody>
          <a:bodyPr/>
          <a:lstStyle/>
          <a:p>
            <a:pPr eaLnBrk="1" hangingPunct="1">
              <a:defRPr/>
            </a:pPr>
            <a:r>
              <a:rPr lang="en-US">
                <a:ea typeface="+mj-ea"/>
              </a:rPr>
              <a:t>Task Manager</a:t>
            </a:r>
          </a:p>
        </p:txBody>
      </p:sp>
      <p:sp>
        <p:nvSpPr>
          <p:cNvPr id="115719" name="Rectangle 7"/>
          <p:cNvSpPr>
            <a:spLocks noGrp="1" noChangeArrowheads="1"/>
          </p:cNvSpPr>
          <p:nvPr>
            <p:ph type="body" idx="4294967295"/>
          </p:nvPr>
        </p:nvSpPr>
        <p:spPr/>
        <p:txBody>
          <a:bodyPr/>
          <a:lstStyle/>
          <a:p>
            <a:pPr eaLnBrk="1" hangingPunct="1"/>
            <a:r>
              <a:rPr lang="en-US" smtClean="0">
                <a:ea typeface="ＭＳ Ｐゴシック" pitchFamily="34" charset="-128"/>
              </a:rPr>
              <a:t>Before the next class, you need to:</a:t>
            </a:r>
          </a:p>
          <a:p>
            <a:pPr marL="971550" lvl="1" indent="-514350" eaLnBrk="1" hangingPunct="1">
              <a:buFont typeface="Rockwell" pitchFamily="18" charset="0"/>
              <a:buAutoNum type="arabicPeriod"/>
            </a:pPr>
            <a:r>
              <a:rPr lang="en-US" smtClean="0">
                <a:ea typeface="ＭＳ Ｐゴシック" pitchFamily="34" charset="-128"/>
              </a:rPr>
              <a:t>Visit the class website</a:t>
            </a:r>
          </a:p>
          <a:p>
            <a:pPr marL="971550" lvl="1" indent="-514350" eaLnBrk="1" hangingPunct="1">
              <a:buFont typeface="Rockwell" pitchFamily="18" charset="0"/>
              <a:buAutoNum type="arabicPeriod"/>
            </a:pPr>
            <a:r>
              <a:rPr lang="en-US" smtClean="0">
                <a:ea typeface="ＭＳ Ｐゴシック" pitchFamily="34" charset="-128"/>
              </a:rPr>
              <a:t>Read over the syllabus</a:t>
            </a:r>
          </a:p>
          <a:p>
            <a:pPr marL="971550" lvl="1" indent="-514350" eaLnBrk="1" hangingPunct="1">
              <a:buFont typeface="Rockwell" pitchFamily="18" charset="0"/>
              <a:buAutoNum type="arabicPeriod"/>
            </a:pPr>
            <a:r>
              <a:rPr lang="en-US" smtClean="0">
                <a:ea typeface="ＭＳ Ｐゴシック" pitchFamily="34" charset="-128"/>
              </a:rPr>
              <a:t>Email me any questions</a:t>
            </a:r>
          </a:p>
          <a:p>
            <a:pPr marL="971550" lvl="1" indent="-514350" eaLnBrk="1" hangingPunct="1">
              <a:buFont typeface="Rockwell" pitchFamily="18" charset="0"/>
              <a:buAutoNum type="arabicPeriod"/>
            </a:pPr>
            <a:r>
              <a:rPr lang="en-US" smtClean="0">
                <a:ea typeface="ＭＳ Ｐゴシック" pitchFamily="34" charset="-128"/>
              </a:rPr>
              <a:t>Complete the optional assignment in Laulima</a:t>
            </a:r>
            <a:endParaRPr lang="en-US" sz="2400" smtClean="0">
              <a:ea typeface="ＭＳ Ｐゴシック" pitchFamily="34" charset="-128"/>
            </a:endParaRPr>
          </a:p>
          <a:p>
            <a:pPr eaLnBrk="1" hangingPunct="1"/>
            <a:endParaRPr lang="en-US" smtClean="0">
              <a:ea typeface="ＭＳ Ｐゴシック" pitchFamily="34" charset="-128"/>
            </a:endParaRPr>
          </a:p>
        </p:txBody>
      </p:sp>
      <p:pic>
        <p:nvPicPr>
          <p:cNvPr id="1157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90663" y="482600"/>
            <a:ext cx="11271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15718"/>
                                        </p:tgtEl>
                                        <p:attrNameLst>
                                          <p:attrName>style.visibility</p:attrName>
                                        </p:attrNameLst>
                                      </p:cBhvr>
                                      <p:to>
                                        <p:strVal val="visible"/>
                                      </p:to>
                                    </p:set>
                                    <p:animEffect transition="in" filter="fade">
                                      <p:cBhvr>
                                        <p:cTn id="7" dur="500"/>
                                        <p:tgtEl>
                                          <p:spTgt spid="115718"/>
                                        </p:tgtEl>
                                      </p:cBhvr>
                                    </p:animEffect>
                                  </p:childTnLst>
                                </p:cTn>
                              </p:par>
                              <p:par>
                                <p:cTn id="8" presetID="10" presetClass="entr" presetSubtype="0" fill="hold" nodeType="withEffect">
                                  <p:stCondLst>
                                    <p:cond delay="300"/>
                                  </p:stCondLst>
                                  <p:childTnLst>
                                    <p:set>
                                      <p:cBhvr>
                                        <p:cTn id="9" dur="1" fill="hold">
                                          <p:stCondLst>
                                            <p:cond delay="0"/>
                                          </p:stCondLst>
                                        </p:cTn>
                                        <p:tgtEl>
                                          <p:spTgt spid="115717"/>
                                        </p:tgtEl>
                                        <p:attrNameLst>
                                          <p:attrName>style.visibility</p:attrName>
                                        </p:attrNameLst>
                                      </p:cBhvr>
                                      <p:to>
                                        <p:strVal val="visible"/>
                                      </p:to>
                                    </p:set>
                                    <p:animEffect transition="in" filter="fade">
                                      <p:cBhvr>
                                        <p:cTn id="10" dur="500"/>
                                        <p:tgtEl>
                                          <p:spTgt spid="11571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grpId="0" nodeType="clickEffect">
                                  <p:stCondLst>
                                    <p:cond delay="0"/>
                                  </p:stCondLst>
                                  <p:iterate type="lt">
                                    <p:tmPct val="50000"/>
                                  </p:iterate>
                                  <p:childTnLst>
                                    <p:set>
                                      <p:cBhvr>
                                        <p:cTn id="14" dur="1" fill="hold">
                                          <p:stCondLst>
                                            <p:cond delay="0"/>
                                          </p:stCondLst>
                                        </p:cTn>
                                        <p:tgtEl>
                                          <p:spTgt spid="115719">
                                            <p:txEl>
                                              <p:pRg st="0" end="0"/>
                                            </p:txEl>
                                          </p:spTgt>
                                        </p:tgtEl>
                                        <p:attrNameLst>
                                          <p:attrName>style.visibility</p:attrName>
                                        </p:attrNameLst>
                                      </p:cBhvr>
                                      <p:to>
                                        <p:strVal val="visible"/>
                                      </p:to>
                                    </p:set>
                                    <p:anim calcmode="discrete" valueType="clr">
                                      <p:cBhvr override="childStyle">
                                        <p:cTn id="15" dur="80"/>
                                        <p:tgtEl>
                                          <p:spTgt spid="11571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115719">
                                            <p:txEl>
                                              <p:pRg st="0" end="0"/>
                                            </p:txEl>
                                          </p:spTgt>
                                        </p:tgtEl>
                                        <p:attrNameLst>
                                          <p:attrName>fillcolor</p:attrName>
                                        </p:attrNameLst>
                                      </p:cBhvr>
                                      <p:tavLst>
                                        <p:tav tm="0">
                                          <p:val>
                                            <p:clrVal>
                                              <a:schemeClr val="accent2"/>
                                            </p:clrVal>
                                          </p:val>
                                        </p:tav>
                                        <p:tav tm="50000">
                                          <p:val>
                                            <p:clrVal>
                                              <a:schemeClr val="hlink"/>
                                            </p:clrVal>
                                          </p:val>
                                        </p:tav>
                                      </p:tavLst>
                                    </p:anim>
                                    <p:set>
                                      <p:cBhvr>
                                        <p:cTn id="17" dur="80"/>
                                        <p:tgtEl>
                                          <p:spTgt spid="115719">
                                            <p:txEl>
                                              <p:pRg st="0" end="0"/>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115719">
                                            <p:txEl>
                                              <p:pRg st="1" end="1"/>
                                            </p:txEl>
                                          </p:spTgt>
                                        </p:tgtEl>
                                        <p:attrNameLst>
                                          <p:attrName>style.visibility</p:attrName>
                                        </p:attrNameLst>
                                      </p:cBhvr>
                                      <p:to>
                                        <p:strVal val="visible"/>
                                      </p:to>
                                    </p:set>
                                    <p:anim calcmode="discrete" valueType="clr">
                                      <p:cBhvr override="childStyle">
                                        <p:cTn id="22" dur="80"/>
                                        <p:tgtEl>
                                          <p:spTgt spid="11571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115719">
                                            <p:txEl>
                                              <p:pRg st="1" end="1"/>
                                            </p:txEl>
                                          </p:spTgt>
                                        </p:tgtEl>
                                        <p:attrNameLst>
                                          <p:attrName>fillcolor</p:attrName>
                                        </p:attrNameLst>
                                      </p:cBhvr>
                                      <p:tavLst>
                                        <p:tav tm="0">
                                          <p:val>
                                            <p:clrVal>
                                              <a:schemeClr val="accent2"/>
                                            </p:clrVal>
                                          </p:val>
                                        </p:tav>
                                        <p:tav tm="50000">
                                          <p:val>
                                            <p:clrVal>
                                              <a:schemeClr val="hlink"/>
                                            </p:clrVal>
                                          </p:val>
                                        </p:tav>
                                      </p:tavLst>
                                    </p:anim>
                                    <p:set>
                                      <p:cBhvr>
                                        <p:cTn id="24" dur="80"/>
                                        <p:tgtEl>
                                          <p:spTgt spid="115719">
                                            <p:txEl>
                                              <p:pRg st="1" end="1"/>
                                            </p:txEl>
                                          </p:spTgt>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115719">
                                            <p:txEl>
                                              <p:pRg st="2" end="2"/>
                                            </p:txEl>
                                          </p:spTgt>
                                        </p:tgtEl>
                                        <p:attrNameLst>
                                          <p:attrName>style.visibility</p:attrName>
                                        </p:attrNameLst>
                                      </p:cBhvr>
                                      <p:to>
                                        <p:strVal val="visible"/>
                                      </p:to>
                                    </p:set>
                                    <p:anim calcmode="discrete" valueType="clr">
                                      <p:cBhvr override="childStyle">
                                        <p:cTn id="29" dur="80"/>
                                        <p:tgtEl>
                                          <p:spTgt spid="11571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115719">
                                            <p:txEl>
                                              <p:pRg st="2" end="2"/>
                                            </p:txEl>
                                          </p:spTgt>
                                        </p:tgtEl>
                                        <p:attrNameLst>
                                          <p:attrName>fillcolor</p:attrName>
                                        </p:attrNameLst>
                                      </p:cBhvr>
                                      <p:tavLst>
                                        <p:tav tm="0">
                                          <p:val>
                                            <p:clrVal>
                                              <a:schemeClr val="accent2"/>
                                            </p:clrVal>
                                          </p:val>
                                        </p:tav>
                                        <p:tav tm="50000">
                                          <p:val>
                                            <p:clrVal>
                                              <a:schemeClr val="hlink"/>
                                            </p:clrVal>
                                          </p:val>
                                        </p:tav>
                                      </p:tavLst>
                                    </p:anim>
                                    <p:set>
                                      <p:cBhvr>
                                        <p:cTn id="31" dur="80"/>
                                        <p:tgtEl>
                                          <p:spTgt spid="115719">
                                            <p:txEl>
                                              <p:pRg st="2" end="2"/>
                                            </p:txEl>
                                          </p:spTgt>
                                        </p:tgtEl>
                                        <p:attrNameLst>
                                          <p:attrName>fill.type</p:attrName>
                                        </p:attrNameLst>
                                      </p:cBhvr>
                                      <p:to>
                                        <p:strVal val="solid"/>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7" presetClass="entr" presetSubtype="0" fill="hold" grpId="0" nodeType="clickEffect">
                                  <p:stCondLst>
                                    <p:cond delay="0"/>
                                  </p:stCondLst>
                                  <p:iterate type="lt">
                                    <p:tmPct val="50000"/>
                                  </p:iterate>
                                  <p:childTnLst>
                                    <p:set>
                                      <p:cBhvr>
                                        <p:cTn id="35" dur="1" fill="hold">
                                          <p:stCondLst>
                                            <p:cond delay="0"/>
                                          </p:stCondLst>
                                        </p:cTn>
                                        <p:tgtEl>
                                          <p:spTgt spid="115719">
                                            <p:txEl>
                                              <p:pRg st="3" end="3"/>
                                            </p:txEl>
                                          </p:spTgt>
                                        </p:tgtEl>
                                        <p:attrNameLst>
                                          <p:attrName>style.visibility</p:attrName>
                                        </p:attrNameLst>
                                      </p:cBhvr>
                                      <p:to>
                                        <p:strVal val="visible"/>
                                      </p:to>
                                    </p:set>
                                    <p:anim calcmode="discrete" valueType="clr">
                                      <p:cBhvr override="childStyle">
                                        <p:cTn id="36" dur="80"/>
                                        <p:tgtEl>
                                          <p:spTgt spid="11571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115719">
                                            <p:txEl>
                                              <p:pRg st="3" end="3"/>
                                            </p:txEl>
                                          </p:spTgt>
                                        </p:tgtEl>
                                        <p:attrNameLst>
                                          <p:attrName>fillcolor</p:attrName>
                                        </p:attrNameLst>
                                      </p:cBhvr>
                                      <p:tavLst>
                                        <p:tav tm="0">
                                          <p:val>
                                            <p:clrVal>
                                              <a:schemeClr val="accent2"/>
                                            </p:clrVal>
                                          </p:val>
                                        </p:tav>
                                        <p:tav tm="50000">
                                          <p:val>
                                            <p:clrVal>
                                              <a:schemeClr val="hlink"/>
                                            </p:clrVal>
                                          </p:val>
                                        </p:tav>
                                      </p:tavLst>
                                    </p:anim>
                                    <p:set>
                                      <p:cBhvr>
                                        <p:cTn id="38" dur="80"/>
                                        <p:tgtEl>
                                          <p:spTgt spid="115719">
                                            <p:txEl>
                                              <p:pRg st="3" end="3"/>
                                            </p:txEl>
                                          </p:spTgt>
                                        </p:tgtEl>
                                        <p:attrNameLst>
                                          <p:attrName>fill.type</p:attrName>
                                        </p:attrNameLst>
                                      </p:cBhvr>
                                      <p:to>
                                        <p:strVal val="solid"/>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7" presetClass="entr" presetSubtype="0" fill="hold" grpId="0" nodeType="clickEffect">
                                  <p:stCondLst>
                                    <p:cond delay="0"/>
                                  </p:stCondLst>
                                  <p:iterate type="lt">
                                    <p:tmPct val="50000"/>
                                  </p:iterate>
                                  <p:childTnLst>
                                    <p:set>
                                      <p:cBhvr>
                                        <p:cTn id="42" dur="1" fill="hold">
                                          <p:stCondLst>
                                            <p:cond delay="0"/>
                                          </p:stCondLst>
                                        </p:cTn>
                                        <p:tgtEl>
                                          <p:spTgt spid="115719">
                                            <p:txEl>
                                              <p:pRg st="4" end="4"/>
                                            </p:txEl>
                                          </p:spTgt>
                                        </p:tgtEl>
                                        <p:attrNameLst>
                                          <p:attrName>style.visibility</p:attrName>
                                        </p:attrNameLst>
                                      </p:cBhvr>
                                      <p:to>
                                        <p:strVal val="visible"/>
                                      </p:to>
                                    </p:set>
                                    <p:anim calcmode="discrete" valueType="clr">
                                      <p:cBhvr override="childStyle">
                                        <p:cTn id="43" dur="80"/>
                                        <p:tgtEl>
                                          <p:spTgt spid="11571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115719">
                                            <p:txEl>
                                              <p:pRg st="4" end="4"/>
                                            </p:txEl>
                                          </p:spTgt>
                                        </p:tgtEl>
                                        <p:attrNameLst>
                                          <p:attrName>fillcolor</p:attrName>
                                        </p:attrNameLst>
                                      </p:cBhvr>
                                      <p:tavLst>
                                        <p:tav tm="0">
                                          <p:val>
                                            <p:clrVal>
                                              <a:schemeClr val="accent2"/>
                                            </p:clrVal>
                                          </p:val>
                                        </p:tav>
                                        <p:tav tm="50000">
                                          <p:val>
                                            <p:clrVal>
                                              <a:schemeClr val="hlink"/>
                                            </p:clrVal>
                                          </p:val>
                                        </p:tav>
                                      </p:tavLst>
                                    </p:anim>
                                    <p:set>
                                      <p:cBhvr>
                                        <p:cTn id="45" dur="80"/>
                                        <p:tgtEl>
                                          <p:spTgt spid="115719">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8" grpId="0"/>
      <p:bldP spid="115719" grpId="0" build="p" bldLvl="5"/>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6"/>
          <p:cNvSpPr>
            <a:spLocks noGrp="1" noChangeArrowheads="1"/>
          </p:cNvSpPr>
          <p:nvPr>
            <p:ph type="title"/>
          </p:nvPr>
        </p:nvSpPr>
        <p:spPr/>
        <p:txBody>
          <a:bodyPr/>
          <a:lstStyle/>
          <a:p>
            <a:pPr eaLnBrk="1" hangingPunct="1">
              <a:defRPr/>
            </a:pPr>
            <a:r>
              <a:rPr lang="en-US">
                <a:ea typeface="+mj-ea"/>
              </a:rPr>
              <a:t>Success Tips</a:t>
            </a:r>
          </a:p>
        </p:txBody>
      </p:sp>
      <p:sp>
        <p:nvSpPr>
          <p:cNvPr id="46087" name="Rectangle 7"/>
          <p:cNvSpPr>
            <a:spLocks noGrp="1" noChangeArrowheads="1"/>
          </p:cNvSpPr>
          <p:nvPr>
            <p:ph type="body" idx="1"/>
          </p:nvPr>
        </p:nvSpPr>
        <p:spPr/>
        <p:txBody>
          <a:bodyPr/>
          <a:lstStyle/>
          <a:p>
            <a:pPr eaLnBrk="1" hangingPunct="1"/>
            <a:r>
              <a:rPr lang="en-US" sz="2800" smtClean="0">
                <a:ea typeface="ＭＳ Ｐゴシック" pitchFamily="34" charset="-128"/>
              </a:rPr>
              <a:t>Making mistakes is the best way to learn</a:t>
            </a:r>
          </a:p>
          <a:p>
            <a:pPr lvl="1" eaLnBrk="1" hangingPunct="1"/>
            <a:r>
              <a:rPr lang="en-US" sz="2800" smtClean="0">
                <a:ea typeface="ＭＳ Ｐゴシック" pitchFamily="34" charset="-128"/>
              </a:rPr>
              <a:t>Life is about learning from adversity</a:t>
            </a:r>
          </a:p>
          <a:p>
            <a:pPr lvl="1" eaLnBrk="1" hangingPunct="1"/>
            <a:r>
              <a:rPr lang="en-US" sz="2800" smtClean="0">
                <a:ea typeface="ＭＳ Ｐゴシック" pitchFamily="34" charset="-128"/>
              </a:rPr>
              <a:t>Need to stick to your goals, even when you make mistakes</a:t>
            </a:r>
          </a:p>
        </p:txBody>
      </p:sp>
      <p:pic>
        <p:nvPicPr>
          <p:cNvPr id="11268" name="Picture 4" descr="C:\Users\walbritt\AppData\Local\Microsoft\Windows\Temporary Internet Files\Content.IE5\4D25QIUQ\MC90010474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3028950"/>
            <a:ext cx="1246188"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6087">
                                            <p:txEl>
                                              <p:pRg st="0" end="0"/>
                                            </p:txEl>
                                          </p:spTgt>
                                        </p:tgtEl>
                                        <p:attrNameLst>
                                          <p:attrName>style.visibility</p:attrName>
                                        </p:attrNameLst>
                                      </p:cBhvr>
                                      <p:to>
                                        <p:strVal val="visible"/>
                                      </p:to>
                                    </p:set>
                                    <p:anim calcmode="discrete" valueType="clr">
                                      <p:cBhvr override="childStyle">
                                        <p:cTn id="7" dur="80"/>
                                        <p:tgtEl>
                                          <p:spTgt spid="4608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608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6087">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46087">
                                            <p:txEl>
                                              <p:pRg st="1" end="1"/>
                                            </p:txEl>
                                          </p:spTgt>
                                        </p:tgtEl>
                                        <p:attrNameLst>
                                          <p:attrName>style.visibility</p:attrName>
                                        </p:attrNameLst>
                                      </p:cBhvr>
                                      <p:to>
                                        <p:strVal val="visible"/>
                                      </p:to>
                                    </p:set>
                                    <p:anim calcmode="discrete" valueType="clr">
                                      <p:cBhvr override="childStyle">
                                        <p:cTn id="14" dur="80"/>
                                        <p:tgtEl>
                                          <p:spTgt spid="4608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6087">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6087">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46087">
                                            <p:txEl>
                                              <p:pRg st="2" end="2"/>
                                            </p:txEl>
                                          </p:spTgt>
                                        </p:tgtEl>
                                        <p:attrNameLst>
                                          <p:attrName>style.visibility</p:attrName>
                                        </p:attrNameLst>
                                      </p:cBhvr>
                                      <p:to>
                                        <p:strVal val="visible"/>
                                      </p:to>
                                    </p:set>
                                    <p:anim calcmode="discrete" valueType="clr">
                                      <p:cBhvr override="childStyle">
                                        <p:cTn id="21" dur="80"/>
                                        <p:tgtEl>
                                          <p:spTgt spid="4608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46087">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46087">
                                            <p:txEl>
                                              <p:pRg st="2" end="2"/>
                                            </p:txEl>
                                          </p:spTgt>
                                        </p:tgtEl>
                                        <p:attrNameLst>
                                          <p:attrName>fill.type</p:attrName>
                                        </p:attrNameLst>
                                      </p:cBhvr>
                                      <p:to>
                                        <p:strVal val="solid"/>
                                      </p:to>
                                    </p:set>
                                  </p:childTnLst>
                                </p:cTn>
                              </p:par>
                              <p:par>
                                <p:cTn id="24" presetID="12" presetClass="entr" presetSubtype="4" fill="hold" nodeType="withEffect">
                                  <p:stCondLst>
                                    <p:cond delay="0"/>
                                  </p:stCondLst>
                                  <p:childTnLst>
                                    <p:set>
                                      <p:cBhvr>
                                        <p:cTn id="25" dur="1" fill="hold">
                                          <p:stCondLst>
                                            <p:cond delay="0"/>
                                          </p:stCondLst>
                                        </p:cTn>
                                        <p:tgtEl>
                                          <p:spTgt spid="11268"/>
                                        </p:tgtEl>
                                        <p:attrNameLst>
                                          <p:attrName>style.visibility</p:attrName>
                                        </p:attrNameLst>
                                      </p:cBhvr>
                                      <p:to>
                                        <p:strVal val="visible"/>
                                      </p:to>
                                    </p:set>
                                    <p:animEffect transition="in" filter="slide(fromBottom)">
                                      <p:cBhvr>
                                        <p:cTn id="26"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7" grpId="0" build="p" bldLvl="5"/>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6"/>
          <p:cNvSpPr>
            <a:spLocks noGrp="1" noChangeArrowheads="1"/>
          </p:cNvSpPr>
          <p:nvPr>
            <p:ph type="title"/>
          </p:nvPr>
        </p:nvSpPr>
        <p:spPr/>
        <p:txBody>
          <a:bodyPr/>
          <a:lstStyle/>
          <a:p>
            <a:pPr eaLnBrk="1" hangingPunct="1">
              <a:defRPr/>
            </a:pPr>
            <a:r>
              <a:rPr lang="en-US">
                <a:ea typeface="+mj-ea"/>
              </a:rPr>
              <a:t>Success Tips</a:t>
            </a:r>
          </a:p>
        </p:txBody>
      </p:sp>
      <p:sp>
        <p:nvSpPr>
          <p:cNvPr id="46087" name="Rectangle 7"/>
          <p:cNvSpPr>
            <a:spLocks noGrp="1" noChangeArrowheads="1"/>
          </p:cNvSpPr>
          <p:nvPr>
            <p:ph type="body" idx="1"/>
          </p:nvPr>
        </p:nvSpPr>
        <p:spPr/>
        <p:txBody>
          <a:bodyPr/>
          <a:lstStyle/>
          <a:p>
            <a:pPr eaLnBrk="1" hangingPunct="1"/>
            <a:r>
              <a:rPr lang="en-US" smtClean="0">
                <a:ea typeface="ＭＳ Ｐゴシック" pitchFamily="34" charset="-128"/>
              </a:rPr>
              <a:t>Every day, you choose: are you </a:t>
            </a:r>
            <a:br>
              <a:rPr lang="en-US" smtClean="0">
                <a:ea typeface="ＭＳ Ｐゴシック" pitchFamily="34" charset="-128"/>
              </a:rPr>
            </a:br>
            <a:r>
              <a:rPr lang="en-US" smtClean="0">
                <a:ea typeface="ＭＳ Ｐゴシック" pitchFamily="34" charset="-128"/>
              </a:rPr>
              <a:t>selling positive or negative?</a:t>
            </a:r>
          </a:p>
          <a:p>
            <a:pPr lvl="1" eaLnBrk="1" hangingPunct="1"/>
            <a:r>
              <a:rPr lang="en-US" sz="2600" smtClean="0">
                <a:ea typeface="ＭＳ Ｐゴシック" pitchFamily="34" charset="-128"/>
              </a:rPr>
              <a:t>Always present confidence</a:t>
            </a:r>
          </a:p>
          <a:p>
            <a:pPr lvl="1" eaLnBrk="1" hangingPunct="1"/>
            <a:r>
              <a:rPr lang="en-US" sz="2600" smtClean="0">
                <a:ea typeface="ＭＳ Ｐゴシック" pitchFamily="34" charset="-128"/>
              </a:rPr>
              <a:t>I was a student just like you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6087">
                                            <p:txEl>
                                              <p:pRg st="0" end="0"/>
                                            </p:txEl>
                                          </p:spTgt>
                                        </p:tgtEl>
                                        <p:attrNameLst>
                                          <p:attrName>style.visibility</p:attrName>
                                        </p:attrNameLst>
                                      </p:cBhvr>
                                      <p:to>
                                        <p:strVal val="visible"/>
                                      </p:to>
                                    </p:set>
                                    <p:anim calcmode="discrete" valueType="clr">
                                      <p:cBhvr override="childStyle">
                                        <p:cTn id="7" dur="80"/>
                                        <p:tgtEl>
                                          <p:spTgt spid="4608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608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6087">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46087">
                                            <p:txEl>
                                              <p:pRg st="1" end="1"/>
                                            </p:txEl>
                                          </p:spTgt>
                                        </p:tgtEl>
                                        <p:attrNameLst>
                                          <p:attrName>style.visibility</p:attrName>
                                        </p:attrNameLst>
                                      </p:cBhvr>
                                      <p:to>
                                        <p:strVal val="visible"/>
                                      </p:to>
                                    </p:set>
                                    <p:anim calcmode="discrete" valueType="clr">
                                      <p:cBhvr override="childStyle">
                                        <p:cTn id="14" dur="80"/>
                                        <p:tgtEl>
                                          <p:spTgt spid="4608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6087">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6087">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46087">
                                            <p:txEl>
                                              <p:pRg st="2" end="2"/>
                                            </p:txEl>
                                          </p:spTgt>
                                        </p:tgtEl>
                                        <p:attrNameLst>
                                          <p:attrName>style.visibility</p:attrName>
                                        </p:attrNameLst>
                                      </p:cBhvr>
                                      <p:to>
                                        <p:strVal val="visible"/>
                                      </p:to>
                                    </p:set>
                                    <p:anim calcmode="discrete" valueType="clr">
                                      <p:cBhvr override="childStyle">
                                        <p:cTn id="21" dur="80"/>
                                        <p:tgtEl>
                                          <p:spTgt spid="4608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46087">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46087">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7" grpId="0" build="p" bldLvl="5"/>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p:txBody>
          <a:bodyPr/>
          <a:lstStyle/>
          <a:p>
            <a:pPr eaLnBrk="1" hangingPunct="1">
              <a:defRPr/>
            </a:pPr>
            <a:r>
              <a:rPr lang="en-US">
                <a:ea typeface="+mj-ea"/>
              </a:rPr>
              <a:t>Success Tips</a:t>
            </a:r>
          </a:p>
        </p:txBody>
      </p:sp>
      <p:sp>
        <p:nvSpPr>
          <p:cNvPr id="46087" name="Rectangle 7"/>
          <p:cNvSpPr>
            <a:spLocks noGrp="1" noChangeArrowheads="1"/>
          </p:cNvSpPr>
          <p:nvPr>
            <p:ph type="body" idx="1"/>
          </p:nvPr>
        </p:nvSpPr>
        <p:spPr/>
        <p:txBody>
          <a:bodyPr/>
          <a:lstStyle/>
          <a:p>
            <a:pPr eaLnBrk="1" hangingPunct="1"/>
            <a:r>
              <a:rPr lang="en-US" sz="2800" smtClean="0">
                <a:ea typeface="ＭＳ Ｐゴシック" pitchFamily="34" charset="-128"/>
              </a:rPr>
              <a:t>To be successful, you need discipline</a:t>
            </a:r>
          </a:p>
          <a:p>
            <a:pPr marL="971550" lvl="1" indent="-514350" eaLnBrk="1" hangingPunct="1">
              <a:buFont typeface="Rockwell" pitchFamily="18" charset="0"/>
              <a:buAutoNum type="arabicPeriod"/>
            </a:pPr>
            <a:r>
              <a:rPr lang="en-US" sz="2800" smtClean="0">
                <a:ea typeface="ＭＳ Ｐゴシック" pitchFamily="34" charset="-128"/>
              </a:rPr>
              <a:t>Do what you’re supposed to do</a:t>
            </a:r>
          </a:p>
          <a:p>
            <a:pPr marL="971550" lvl="1" indent="-514350" eaLnBrk="1" hangingPunct="1">
              <a:buFont typeface="Rockwell" pitchFamily="18" charset="0"/>
              <a:buAutoNum type="arabicPeriod"/>
            </a:pPr>
            <a:r>
              <a:rPr lang="en-US" sz="2800" smtClean="0">
                <a:ea typeface="ＭＳ Ｐゴシック" pitchFamily="34" charset="-128"/>
              </a:rPr>
              <a:t>When you’re supposed to do it</a:t>
            </a:r>
          </a:p>
          <a:p>
            <a:pPr marL="971550" lvl="1" indent="-514350" eaLnBrk="1" hangingPunct="1">
              <a:buFont typeface="Rockwell" pitchFamily="18" charset="0"/>
              <a:buAutoNum type="arabicPeriod"/>
            </a:pPr>
            <a:r>
              <a:rPr lang="en-US" sz="2800" smtClean="0">
                <a:ea typeface="ＭＳ Ｐゴシック" pitchFamily="34" charset="-128"/>
              </a:rPr>
              <a:t>The way it’s supposed to be done</a:t>
            </a:r>
          </a:p>
          <a:p>
            <a:pPr eaLnBrk="1" hangingPunct="1"/>
            <a:r>
              <a:rPr lang="en-US" sz="2800" smtClean="0">
                <a:ea typeface="ＭＳ Ｐゴシック" pitchFamily="34" charset="-128"/>
              </a:rPr>
              <a:t>See Alabama coach Nick Saban's 2011 Football Camp speech on YouTube for more inspiration</a:t>
            </a:r>
          </a:p>
        </p:txBody>
      </p:sp>
      <p:pic>
        <p:nvPicPr>
          <p:cNvPr id="12292" name="Picture 3" descr="C:\Users\walbritt\AppData\Local\Microsoft\Windows\Temporary Internet Files\Content.IE5\8QYQSVTW\MC90043245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1962150"/>
            <a:ext cx="1298575"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6087">
                                            <p:txEl>
                                              <p:pRg st="0" end="0"/>
                                            </p:txEl>
                                          </p:spTgt>
                                        </p:tgtEl>
                                        <p:attrNameLst>
                                          <p:attrName>style.visibility</p:attrName>
                                        </p:attrNameLst>
                                      </p:cBhvr>
                                      <p:to>
                                        <p:strVal val="visible"/>
                                      </p:to>
                                    </p:set>
                                    <p:anim calcmode="discrete" valueType="clr">
                                      <p:cBhvr override="childStyle">
                                        <p:cTn id="7" dur="80"/>
                                        <p:tgtEl>
                                          <p:spTgt spid="4608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608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6087">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46087">
                                            <p:txEl>
                                              <p:pRg st="1" end="1"/>
                                            </p:txEl>
                                          </p:spTgt>
                                        </p:tgtEl>
                                        <p:attrNameLst>
                                          <p:attrName>style.visibility</p:attrName>
                                        </p:attrNameLst>
                                      </p:cBhvr>
                                      <p:to>
                                        <p:strVal val="visible"/>
                                      </p:to>
                                    </p:set>
                                    <p:anim calcmode="discrete" valueType="clr">
                                      <p:cBhvr override="childStyle">
                                        <p:cTn id="14" dur="80"/>
                                        <p:tgtEl>
                                          <p:spTgt spid="4608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6087">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6087">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46087">
                                            <p:txEl>
                                              <p:pRg st="2" end="2"/>
                                            </p:txEl>
                                          </p:spTgt>
                                        </p:tgtEl>
                                        <p:attrNameLst>
                                          <p:attrName>style.visibility</p:attrName>
                                        </p:attrNameLst>
                                      </p:cBhvr>
                                      <p:to>
                                        <p:strVal val="visible"/>
                                      </p:to>
                                    </p:set>
                                    <p:anim calcmode="discrete" valueType="clr">
                                      <p:cBhvr override="childStyle">
                                        <p:cTn id="21" dur="80"/>
                                        <p:tgtEl>
                                          <p:spTgt spid="4608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46087">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46087">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46087">
                                            <p:txEl>
                                              <p:pRg st="3" end="3"/>
                                            </p:txEl>
                                          </p:spTgt>
                                        </p:tgtEl>
                                        <p:attrNameLst>
                                          <p:attrName>style.visibility</p:attrName>
                                        </p:attrNameLst>
                                      </p:cBhvr>
                                      <p:to>
                                        <p:strVal val="visible"/>
                                      </p:to>
                                    </p:set>
                                    <p:anim calcmode="discrete" valueType="clr">
                                      <p:cBhvr override="childStyle">
                                        <p:cTn id="28" dur="80"/>
                                        <p:tgtEl>
                                          <p:spTgt spid="4608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46087">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46087">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46087">
                                            <p:txEl>
                                              <p:pRg st="4" end="4"/>
                                            </p:txEl>
                                          </p:spTgt>
                                        </p:tgtEl>
                                        <p:attrNameLst>
                                          <p:attrName>style.visibility</p:attrName>
                                        </p:attrNameLst>
                                      </p:cBhvr>
                                      <p:to>
                                        <p:strVal val="visible"/>
                                      </p:to>
                                    </p:set>
                                    <p:anim calcmode="discrete" valueType="clr">
                                      <p:cBhvr override="childStyle">
                                        <p:cTn id="35" dur="80"/>
                                        <p:tgtEl>
                                          <p:spTgt spid="4608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46087">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46087">
                                            <p:txEl>
                                              <p:pRg st="4" end="4"/>
                                            </p:txEl>
                                          </p:spTgt>
                                        </p:tgtEl>
                                        <p:attrNameLst>
                                          <p:attrName>fill.type</p:attrName>
                                        </p:attrNameLst>
                                      </p:cBhvr>
                                      <p:to>
                                        <p:strVal val="solid"/>
                                      </p:to>
                                    </p:set>
                                  </p:childTnLst>
                                </p:cTn>
                              </p:par>
                              <p:par>
                                <p:cTn id="38" presetID="2" presetClass="entr" presetSubtype="4" accel="50000" decel="50000" fill="hold" nodeType="withEffect">
                                  <p:stCondLst>
                                    <p:cond delay="0"/>
                                  </p:stCondLst>
                                  <p:childTnLst>
                                    <p:set>
                                      <p:cBhvr>
                                        <p:cTn id="39" dur="1" fill="hold">
                                          <p:stCondLst>
                                            <p:cond delay="0"/>
                                          </p:stCondLst>
                                        </p:cTn>
                                        <p:tgtEl>
                                          <p:spTgt spid="12292"/>
                                        </p:tgtEl>
                                        <p:attrNameLst>
                                          <p:attrName>style.visibility</p:attrName>
                                        </p:attrNameLst>
                                      </p:cBhvr>
                                      <p:to>
                                        <p:strVal val="visible"/>
                                      </p:to>
                                    </p:set>
                                    <p:anim calcmode="lin" valueType="num">
                                      <p:cBhvr additive="base">
                                        <p:cTn id="40" dur="500" fill="hold"/>
                                        <p:tgtEl>
                                          <p:spTgt spid="12292"/>
                                        </p:tgtEl>
                                        <p:attrNameLst>
                                          <p:attrName>ppt_x</p:attrName>
                                        </p:attrNameLst>
                                      </p:cBhvr>
                                      <p:tavLst>
                                        <p:tav tm="0">
                                          <p:val>
                                            <p:strVal val="#ppt_x"/>
                                          </p:val>
                                        </p:tav>
                                        <p:tav tm="100000">
                                          <p:val>
                                            <p:strVal val="#ppt_x"/>
                                          </p:val>
                                        </p:tav>
                                      </p:tavLst>
                                    </p:anim>
                                    <p:anim calcmode="lin" valueType="num">
                                      <p:cBhvr additive="base">
                                        <p:cTn id="41"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7" grpId="0" build="p" bldLvl="5"/>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7" name="Rectangle 13"/>
          <p:cNvSpPr>
            <a:spLocks noGrp="1" noChangeArrowheads="1"/>
          </p:cNvSpPr>
          <p:nvPr>
            <p:ph type="title" idx="4294967295"/>
          </p:nvPr>
        </p:nvSpPr>
        <p:spPr/>
        <p:txBody>
          <a:bodyPr/>
          <a:lstStyle/>
          <a:p>
            <a:pPr eaLnBrk="1" hangingPunct="1">
              <a:defRPr/>
            </a:pPr>
            <a:r>
              <a:rPr lang="en-US" smtClean="0">
                <a:ea typeface="ＭＳ Ｐゴシック" pitchFamily="34" charset="-128"/>
              </a:rPr>
              <a:t>Jikoshoukai</a:t>
            </a:r>
            <a:endParaRPr lang="ja-JP" altLang="en-US" smtClean="0">
              <a:ea typeface="ＭＳ Ｐゴシック" pitchFamily="34" charset="-128"/>
            </a:endParaRPr>
          </a:p>
        </p:txBody>
      </p:sp>
      <p:sp>
        <p:nvSpPr>
          <p:cNvPr id="6158" name="Rectangle 14"/>
          <p:cNvSpPr>
            <a:spLocks noGrp="1" noChangeArrowheads="1"/>
          </p:cNvSpPr>
          <p:nvPr>
            <p:ph type="body" idx="4294967295"/>
          </p:nvPr>
        </p:nvSpPr>
        <p:spPr/>
        <p:txBody>
          <a:bodyPr/>
          <a:lstStyle/>
          <a:p>
            <a:pPr eaLnBrk="1" hangingPunct="1">
              <a:lnSpc>
                <a:spcPct val="90000"/>
              </a:lnSpc>
            </a:pPr>
            <a:r>
              <a:rPr lang="en-US" sz="2400" smtClean="0">
                <a:ea typeface="ＭＳ Ｐゴシック" pitchFamily="34" charset="-128"/>
              </a:rPr>
              <a:t>Self Introduction</a:t>
            </a:r>
          </a:p>
          <a:p>
            <a:pPr lvl="1" eaLnBrk="1" hangingPunct="1">
              <a:lnSpc>
                <a:spcPct val="90000"/>
              </a:lnSpc>
            </a:pPr>
            <a:r>
              <a:rPr lang="en-US" sz="2400" smtClean="0">
                <a:ea typeface="ＭＳ Ｐゴシック" pitchFamily="34" charset="-128"/>
              </a:rPr>
              <a:t>Grew up in LA </a:t>
            </a:r>
            <a:br>
              <a:rPr lang="en-US" sz="2400" smtClean="0">
                <a:ea typeface="ＭＳ Ｐゴシック" pitchFamily="34" charset="-128"/>
              </a:rPr>
            </a:br>
            <a:r>
              <a:rPr lang="en-US" sz="2400" smtClean="0">
                <a:ea typeface="ＭＳ Ｐゴシック" pitchFamily="34" charset="-128"/>
              </a:rPr>
              <a:t>(Lower Alabama)</a:t>
            </a:r>
          </a:p>
          <a:p>
            <a:pPr lvl="1" eaLnBrk="1" hangingPunct="1">
              <a:lnSpc>
                <a:spcPct val="90000"/>
              </a:lnSpc>
            </a:pPr>
            <a:r>
              <a:rPr lang="en-US" sz="2400" smtClean="0">
                <a:ea typeface="ＭＳ Ｐゴシック" pitchFamily="34" charset="-128"/>
              </a:rPr>
              <a:t>Majored in Physics &amp; Japanese at Oberlin College in Ohio</a:t>
            </a:r>
            <a:endParaRPr lang="ja-JP" altLang="en-US" sz="2400" smtClean="0">
              <a:ea typeface="ＭＳ Ｐゴシック" pitchFamily="34" charset="-128"/>
            </a:endParaRPr>
          </a:p>
          <a:p>
            <a:pPr lvl="1" eaLnBrk="1" hangingPunct="1">
              <a:lnSpc>
                <a:spcPct val="90000"/>
              </a:lnSpc>
            </a:pPr>
            <a:r>
              <a:rPr lang="en-US" sz="2400" smtClean="0">
                <a:ea typeface="ＭＳ Ｐゴシック" pitchFamily="34" charset="-128"/>
              </a:rPr>
              <a:t>JET (Japan Exchange and Teaching) Program in Chiba, Japan</a:t>
            </a:r>
          </a:p>
          <a:p>
            <a:pPr lvl="1" eaLnBrk="1" hangingPunct="1">
              <a:lnSpc>
                <a:spcPct val="90000"/>
              </a:lnSpc>
            </a:pPr>
            <a:r>
              <a:rPr lang="en-US" sz="2400" smtClean="0">
                <a:ea typeface="ＭＳ Ｐゴシック" pitchFamily="34" charset="-128"/>
              </a:rPr>
              <a:t>Scuba Instructor in Maui</a:t>
            </a:r>
          </a:p>
          <a:p>
            <a:pPr lvl="1" eaLnBrk="1" hangingPunct="1">
              <a:lnSpc>
                <a:spcPct val="90000"/>
              </a:lnSpc>
            </a:pPr>
            <a:r>
              <a:rPr lang="en-US" sz="2400" smtClean="0">
                <a:ea typeface="ＭＳ Ｐゴシック" pitchFamily="34" charset="-128"/>
              </a:rPr>
              <a:t>MA in ICS at UH Mānoa</a:t>
            </a:r>
          </a:p>
        </p:txBody>
      </p:sp>
      <p:grpSp>
        <p:nvGrpSpPr>
          <p:cNvPr id="2" name="Group 12"/>
          <p:cNvGrpSpPr>
            <a:grpSpLocks/>
          </p:cNvGrpSpPr>
          <p:nvPr/>
        </p:nvGrpSpPr>
        <p:grpSpPr bwMode="auto">
          <a:xfrm>
            <a:off x="4953000" y="1347788"/>
            <a:ext cx="1495425" cy="1147762"/>
            <a:chOff x="3371" y="1258"/>
            <a:chExt cx="794" cy="812"/>
          </a:xfrm>
        </p:grpSpPr>
        <p:sp>
          <p:nvSpPr>
            <p:cNvPr id="12294" name="Oval 10"/>
            <p:cNvSpPr>
              <a:spLocks noChangeArrowheads="1"/>
            </p:cNvSpPr>
            <p:nvPr/>
          </p:nvSpPr>
          <p:spPr bwMode="auto">
            <a:xfrm>
              <a:off x="3390" y="1301"/>
              <a:ext cx="756" cy="756"/>
            </a:xfrm>
            <a:prstGeom prst="ellipse">
              <a:avLst/>
            </a:pr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pic>
          <p:nvPicPr>
            <p:cNvPr id="12295" name="Picture 11" descr="ear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 y="1258"/>
              <a:ext cx="794" cy="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152" name="Picture 8" descr="alaba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2238" y="1665288"/>
            <a:ext cx="106045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157"/>
                                        </p:tgtEl>
                                        <p:attrNameLst>
                                          <p:attrName>style.visibility</p:attrName>
                                        </p:attrNameLst>
                                      </p:cBhvr>
                                      <p:to>
                                        <p:strVal val="visible"/>
                                      </p:to>
                                    </p:set>
                                    <p:animEffect transition="in" filter="fade">
                                      <p:cBhvr>
                                        <p:cTn id="7" dur="500"/>
                                        <p:tgtEl>
                                          <p:spTgt spid="61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6158">
                                            <p:txEl>
                                              <p:pRg st="0" end="0"/>
                                            </p:txEl>
                                          </p:spTgt>
                                        </p:tgtEl>
                                        <p:attrNameLst>
                                          <p:attrName>style.visibility</p:attrName>
                                        </p:attrNameLst>
                                      </p:cBhvr>
                                      <p:to>
                                        <p:strVal val="visible"/>
                                      </p:to>
                                    </p:set>
                                    <p:anim calcmode="discrete" valueType="clr">
                                      <p:cBhvr override="childStyle">
                                        <p:cTn id="12" dur="80"/>
                                        <p:tgtEl>
                                          <p:spTgt spid="615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6158">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6158">
                                            <p:txEl>
                                              <p:pRg st="0" end="0"/>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6158">
                                            <p:txEl>
                                              <p:pRg st="1" end="1"/>
                                            </p:txEl>
                                          </p:spTgt>
                                        </p:tgtEl>
                                        <p:attrNameLst>
                                          <p:attrName>style.visibility</p:attrName>
                                        </p:attrNameLst>
                                      </p:cBhvr>
                                      <p:to>
                                        <p:strVal val="visible"/>
                                      </p:to>
                                    </p:set>
                                    <p:anim calcmode="discrete" valueType="clr">
                                      <p:cBhvr override="childStyle">
                                        <p:cTn id="19" dur="80"/>
                                        <p:tgtEl>
                                          <p:spTgt spid="6158">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6158">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6158">
                                            <p:txEl>
                                              <p:pRg st="1" end="1"/>
                                            </p:txEl>
                                          </p:spTgt>
                                        </p:tgtEl>
                                        <p:attrNameLst>
                                          <p:attrName>fill.type</p:attrName>
                                        </p:attrNameLst>
                                      </p:cBhvr>
                                      <p:to>
                                        <p:strVal val="solid"/>
                                      </p:to>
                                    </p:set>
                                  </p:childTnLst>
                                </p:cTn>
                              </p:par>
                            </p:childTnLst>
                          </p:cTn>
                        </p:par>
                        <p:par>
                          <p:cTn id="22" fill="hold" nodeType="afterGroup">
                            <p:stCondLst>
                              <p:cond delay="1040"/>
                            </p:stCondLst>
                            <p:childTnLst>
                              <p:par>
                                <p:cTn id="23" presetID="10"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par>
                          <p:cTn id="26" fill="hold" nodeType="afterGroup">
                            <p:stCondLst>
                              <p:cond delay="1540"/>
                            </p:stCondLst>
                            <p:childTnLst>
                              <p:par>
                                <p:cTn id="27" presetID="53" presetClass="entr" presetSubtype="0" fill="hold" nodeType="afterEffect">
                                  <p:stCondLst>
                                    <p:cond delay="0"/>
                                  </p:stCondLst>
                                  <p:childTnLst>
                                    <p:set>
                                      <p:cBhvr>
                                        <p:cTn id="28" dur="1" fill="hold">
                                          <p:stCondLst>
                                            <p:cond delay="0"/>
                                          </p:stCondLst>
                                        </p:cTn>
                                        <p:tgtEl>
                                          <p:spTgt spid="6152"/>
                                        </p:tgtEl>
                                        <p:attrNameLst>
                                          <p:attrName>style.visibility</p:attrName>
                                        </p:attrNameLst>
                                      </p:cBhvr>
                                      <p:to>
                                        <p:strVal val="visible"/>
                                      </p:to>
                                    </p:set>
                                    <p:anim calcmode="lin" valueType="num">
                                      <p:cBhvr>
                                        <p:cTn id="29" dur="2000" fill="hold"/>
                                        <p:tgtEl>
                                          <p:spTgt spid="6152"/>
                                        </p:tgtEl>
                                        <p:attrNameLst>
                                          <p:attrName>ppt_w</p:attrName>
                                        </p:attrNameLst>
                                      </p:cBhvr>
                                      <p:tavLst>
                                        <p:tav tm="0">
                                          <p:val>
                                            <p:fltVal val="0"/>
                                          </p:val>
                                        </p:tav>
                                        <p:tav tm="100000">
                                          <p:val>
                                            <p:strVal val="#ppt_w"/>
                                          </p:val>
                                        </p:tav>
                                      </p:tavLst>
                                    </p:anim>
                                    <p:anim calcmode="lin" valueType="num">
                                      <p:cBhvr>
                                        <p:cTn id="30" dur="2000" fill="hold"/>
                                        <p:tgtEl>
                                          <p:spTgt spid="6152"/>
                                        </p:tgtEl>
                                        <p:attrNameLst>
                                          <p:attrName>ppt_h</p:attrName>
                                        </p:attrNameLst>
                                      </p:cBhvr>
                                      <p:tavLst>
                                        <p:tav tm="0">
                                          <p:val>
                                            <p:fltVal val="0"/>
                                          </p:val>
                                        </p:tav>
                                        <p:tav tm="100000">
                                          <p:val>
                                            <p:strVal val="#ppt_h"/>
                                          </p:val>
                                        </p:tav>
                                      </p:tavLst>
                                    </p:anim>
                                    <p:animEffect transition="in" filter="fade">
                                      <p:cBhvr>
                                        <p:cTn id="31" dur="2000"/>
                                        <p:tgtEl>
                                          <p:spTgt spid="6152"/>
                                        </p:tgtEl>
                                      </p:cBhvr>
                                    </p:animEffect>
                                  </p:childTnLst>
                                </p:cTn>
                              </p:par>
                              <p:par>
                                <p:cTn id="32" presetID="0" presetClass="path" presetSubtype="0" accel="50000" decel="50000" fill="hold" nodeType="withEffect">
                                  <p:stCondLst>
                                    <p:cond delay="0"/>
                                  </p:stCondLst>
                                  <p:childTnLst>
                                    <p:animMotion origin="layout" path="M 1.94444E-6 3.7037E-6 L 0.10746 -0.05811 " pathEditMode="relative" rAng="0" ptsTypes="AA">
                                      <p:cBhvr>
                                        <p:cTn id="33" dur="2000" fill="hold"/>
                                        <p:tgtEl>
                                          <p:spTgt spid="6152"/>
                                        </p:tgtEl>
                                        <p:attrNameLst>
                                          <p:attrName>ppt_x</p:attrName>
                                          <p:attrName>ppt_y</p:attrName>
                                        </p:attrNameLst>
                                      </p:cBhvr>
                                      <p:rCtr x="5365" y="-2917"/>
                                    </p:animMotion>
                                  </p:childTnLst>
                                </p:cTn>
                              </p:par>
                              <p:par>
                                <p:cTn id="34" presetID="27" presetClass="entr" presetSubtype="0" fill="hold" grpId="1" nodeType="withEffect">
                                  <p:stCondLst>
                                    <p:cond delay="0"/>
                                  </p:stCondLst>
                                  <p:iterate type="lt">
                                    <p:tmPct val="50000"/>
                                  </p:iterate>
                                  <p:childTnLst>
                                    <p:set>
                                      <p:cBhvr>
                                        <p:cTn id="35" dur="1" fill="hold">
                                          <p:stCondLst>
                                            <p:cond delay="0"/>
                                          </p:stCondLst>
                                        </p:cTn>
                                        <p:tgtEl>
                                          <p:spTgt spid="6158">
                                            <p:txEl>
                                              <p:pRg st="2" end="2"/>
                                            </p:txEl>
                                          </p:spTgt>
                                        </p:tgtEl>
                                        <p:attrNameLst>
                                          <p:attrName>style.visibility</p:attrName>
                                        </p:attrNameLst>
                                      </p:cBhvr>
                                      <p:to>
                                        <p:strVal val="visible"/>
                                      </p:to>
                                    </p:set>
                                    <p:anim calcmode="discrete" valueType="clr">
                                      <p:cBhvr override="childStyle">
                                        <p:cTn id="36" dur="80"/>
                                        <p:tgtEl>
                                          <p:spTgt spid="6158">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6158">
                                            <p:txEl>
                                              <p:pRg st="2" end="2"/>
                                            </p:txEl>
                                          </p:spTgt>
                                        </p:tgtEl>
                                        <p:attrNameLst>
                                          <p:attrName>fillcolor</p:attrName>
                                        </p:attrNameLst>
                                      </p:cBhvr>
                                      <p:tavLst>
                                        <p:tav tm="0">
                                          <p:val>
                                            <p:clrVal>
                                              <a:schemeClr val="accent2"/>
                                            </p:clrVal>
                                          </p:val>
                                        </p:tav>
                                        <p:tav tm="50000">
                                          <p:val>
                                            <p:clrVal>
                                              <a:schemeClr val="hlink"/>
                                            </p:clrVal>
                                          </p:val>
                                        </p:tav>
                                      </p:tavLst>
                                    </p:anim>
                                    <p:set>
                                      <p:cBhvr>
                                        <p:cTn id="38" dur="80"/>
                                        <p:tgtEl>
                                          <p:spTgt spid="6158">
                                            <p:txEl>
                                              <p:pRg st="2" end="2"/>
                                            </p:txEl>
                                          </p:spTgt>
                                        </p:tgtEl>
                                        <p:attrNameLst>
                                          <p:attrName>fill.type</p:attrName>
                                        </p:attrNameLst>
                                      </p:cBhvr>
                                      <p:to>
                                        <p:strVal val="solid"/>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7" presetClass="entr" presetSubtype="0" fill="hold" grpId="1" nodeType="clickEffect">
                                  <p:stCondLst>
                                    <p:cond delay="0"/>
                                  </p:stCondLst>
                                  <p:iterate type="lt">
                                    <p:tmPct val="50000"/>
                                  </p:iterate>
                                  <p:childTnLst>
                                    <p:set>
                                      <p:cBhvr>
                                        <p:cTn id="42" dur="1" fill="hold">
                                          <p:stCondLst>
                                            <p:cond delay="0"/>
                                          </p:stCondLst>
                                        </p:cTn>
                                        <p:tgtEl>
                                          <p:spTgt spid="6158">
                                            <p:txEl>
                                              <p:pRg st="3" end="3"/>
                                            </p:txEl>
                                          </p:spTgt>
                                        </p:tgtEl>
                                        <p:attrNameLst>
                                          <p:attrName>style.visibility</p:attrName>
                                        </p:attrNameLst>
                                      </p:cBhvr>
                                      <p:to>
                                        <p:strVal val="visible"/>
                                      </p:to>
                                    </p:set>
                                    <p:anim calcmode="discrete" valueType="clr">
                                      <p:cBhvr override="childStyle">
                                        <p:cTn id="43" dur="80"/>
                                        <p:tgtEl>
                                          <p:spTgt spid="6158">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6158">
                                            <p:txEl>
                                              <p:pRg st="3" end="3"/>
                                            </p:txEl>
                                          </p:spTgt>
                                        </p:tgtEl>
                                        <p:attrNameLst>
                                          <p:attrName>fillcolor</p:attrName>
                                        </p:attrNameLst>
                                      </p:cBhvr>
                                      <p:tavLst>
                                        <p:tav tm="0">
                                          <p:val>
                                            <p:clrVal>
                                              <a:schemeClr val="accent2"/>
                                            </p:clrVal>
                                          </p:val>
                                        </p:tav>
                                        <p:tav tm="50000">
                                          <p:val>
                                            <p:clrVal>
                                              <a:schemeClr val="hlink"/>
                                            </p:clrVal>
                                          </p:val>
                                        </p:tav>
                                      </p:tavLst>
                                    </p:anim>
                                    <p:set>
                                      <p:cBhvr>
                                        <p:cTn id="45" dur="80"/>
                                        <p:tgtEl>
                                          <p:spTgt spid="6158">
                                            <p:txEl>
                                              <p:pRg st="3" end="3"/>
                                            </p:txEl>
                                          </p:spTgt>
                                        </p:tgtEl>
                                        <p:attrNameLst>
                                          <p:attrName>fill.type</p:attrName>
                                        </p:attrNameLst>
                                      </p:cBhvr>
                                      <p:to>
                                        <p:strVal val="solid"/>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7" presetClass="entr" presetSubtype="0" fill="hold" grpId="1" nodeType="clickEffect">
                                  <p:stCondLst>
                                    <p:cond delay="0"/>
                                  </p:stCondLst>
                                  <p:iterate type="lt">
                                    <p:tmPct val="50000"/>
                                  </p:iterate>
                                  <p:childTnLst>
                                    <p:set>
                                      <p:cBhvr>
                                        <p:cTn id="49" dur="1" fill="hold">
                                          <p:stCondLst>
                                            <p:cond delay="0"/>
                                          </p:stCondLst>
                                        </p:cTn>
                                        <p:tgtEl>
                                          <p:spTgt spid="6158">
                                            <p:txEl>
                                              <p:pRg st="4" end="4"/>
                                            </p:txEl>
                                          </p:spTgt>
                                        </p:tgtEl>
                                        <p:attrNameLst>
                                          <p:attrName>style.visibility</p:attrName>
                                        </p:attrNameLst>
                                      </p:cBhvr>
                                      <p:to>
                                        <p:strVal val="visible"/>
                                      </p:to>
                                    </p:set>
                                    <p:anim calcmode="discrete" valueType="clr">
                                      <p:cBhvr override="childStyle">
                                        <p:cTn id="50" dur="80"/>
                                        <p:tgtEl>
                                          <p:spTgt spid="6158">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6158">
                                            <p:txEl>
                                              <p:pRg st="4" end="4"/>
                                            </p:txEl>
                                          </p:spTgt>
                                        </p:tgtEl>
                                        <p:attrNameLst>
                                          <p:attrName>fillcolor</p:attrName>
                                        </p:attrNameLst>
                                      </p:cBhvr>
                                      <p:tavLst>
                                        <p:tav tm="0">
                                          <p:val>
                                            <p:clrVal>
                                              <a:schemeClr val="accent2"/>
                                            </p:clrVal>
                                          </p:val>
                                        </p:tav>
                                        <p:tav tm="50000">
                                          <p:val>
                                            <p:clrVal>
                                              <a:schemeClr val="hlink"/>
                                            </p:clrVal>
                                          </p:val>
                                        </p:tav>
                                      </p:tavLst>
                                    </p:anim>
                                    <p:set>
                                      <p:cBhvr>
                                        <p:cTn id="52" dur="80"/>
                                        <p:tgtEl>
                                          <p:spTgt spid="6158">
                                            <p:txEl>
                                              <p:pRg st="4" end="4"/>
                                            </p:txEl>
                                          </p:spTgt>
                                        </p:tgtEl>
                                        <p:attrNameLst>
                                          <p:attrName>fill.type</p:attrName>
                                        </p:attrNameLst>
                                      </p:cBhvr>
                                      <p:to>
                                        <p:strVal val="solid"/>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7" presetClass="entr" presetSubtype="0" fill="hold" grpId="1" nodeType="clickEffect">
                                  <p:stCondLst>
                                    <p:cond delay="0"/>
                                  </p:stCondLst>
                                  <p:iterate type="lt">
                                    <p:tmPct val="50000"/>
                                  </p:iterate>
                                  <p:childTnLst>
                                    <p:set>
                                      <p:cBhvr>
                                        <p:cTn id="56" dur="1" fill="hold">
                                          <p:stCondLst>
                                            <p:cond delay="0"/>
                                          </p:stCondLst>
                                        </p:cTn>
                                        <p:tgtEl>
                                          <p:spTgt spid="6158">
                                            <p:txEl>
                                              <p:pRg st="5" end="5"/>
                                            </p:txEl>
                                          </p:spTgt>
                                        </p:tgtEl>
                                        <p:attrNameLst>
                                          <p:attrName>style.visibility</p:attrName>
                                        </p:attrNameLst>
                                      </p:cBhvr>
                                      <p:to>
                                        <p:strVal val="visible"/>
                                      </p:to>
                                    </p:set>
                                    <p:anim calcmode="discrete" valueType="clr">
                                      <p:cBhvr override="childStyle">
                                        <p:cTn id="57" dur="80"/>
                                        <p:tgtEl>
                                          <p:spTgt spid="6158">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8" dur="80"/>
                                        <p:tgtEl>
                                          <p:spTgt spid="6158">
                                            <p:txEl>
                                              <p:pRg st="5" end="5"/>
                                            </p:txEl>
                                          </p:spTgt>
                                        </p:tgtEl>
                                        <p:attrNameLst>
                                          <p:attrName>fillcolor</p:attrName>
                                        </p:attrNameLst>
                                      </p:cBhvr>
                                      <p:tavLst>
                                        <p:tav tm="0">
                                          <p:val>
                                            <p:clrVal>
                                              <a:schemeClr val="accent2"/>
                                            </p:clrVal>
                                          </p:val>
                                        </p:tav>
                                        <p:tav tm="50000">
                                          <p:val>
                                            <p:clrVal>
                                              <a:schemeClr val="hlink"/>
                                            </p:clrVal>
                                          </p:val>
                                        </p:tav>
                                      </p:tavLst>
                                    </p:anim>
                                    <p:set>
                                      <p:cBhvr>
                                        <p:cTn id="59" dur="80"/>
                                        <p:tgtEl>
                                          <p:spTgt spid="6158">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7" grpId="0"/>
      <p:bldP spid="6158" grpId="0" build="p" bldLvl="5"/>
      <p:bldP spid="6158" grpId="1" build="p" bldLvl="5"/>
    </p:bldLst>
  </p:timing>
</p:sld>
</file>

<file path=ppt/theme/theme1.xml><?xml version="1.0" encoding="utf-8"?>
<a:theme xmlns:a="http://schemas.openxmlformats.org/drawingml/2006/main" name="3_ics111">
  <a:themeElements>
    <a:clrScheme name="Custom 9">
      <a:dk1>
        <a:srgbClr val="000000"/>
      </a:dk1>
      <a:lt1>
        <a:srgbClr val="FFFFFF"/>
      </a:lt1>
      <a:dk2>
        <a:srgbClr val="FFFFFF"/>
      </a:dk2>
      <a:lt2>
        <a:srgbClr val="000000"/>
      </a:lt2>
      <a:accent1>
        <a:srgbClr val="0713DA"/>
      </a:accent1>
      <a:accent2>
        <a:srgbClr val="555555"/>
      </a:accent2>
      <a:accent3>
        <a:srgbClr val="FFFFFF"/>
      </a:accent3>
      <a:accent4>
        <a:srgbClr val="000000"/>
      </a:accent4>
      <a:accent5>
        <a:srgbClr val="AACAAA"/>
      </a:accent5>
      <a:accent6>
        <a:srgbClr val="4C4C4C"/>
      </a:accent6>
      <a:hlink>
        <a:srgbClr val="0033CC"/>
      </a:hlink>
      <a:folHlink>
        <a:srgbClr val="000000"/>
      </a:folHlink>
    </a:clrScheme>
    <a:fontScheme name="3_ics111">
      <a:majorFont>
        <a:latin typeface="Rockwel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Sans Typewriter" pitchFamily="4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Sans Typewriter" pitchFamily="49" charset="0"/>
          </a:defRPr>
        </a:defPPr>
      </a:lstStyle>
    </a:lnDef>
  </a:objectDefaults>
  <a:extraClrSchemeLst>
    <a:extraClrScheme>
      <a:clrScheme name="3_ics111 1">
        <a:dk1>
          <a:srgbClr val="000000"/>
        </a:dk1>
        <a:lt1>
          <a:srgbClr val="FFFFFF"/>
        </a:lt1>
        <a:dk2>
          <a:srgbClr val="003366"/>
        </a:dk2>
        <a:lt2>
          <a:srgbClr val="AAAAAA"/>
        </a:lt2>
        <a:accent1>
          <a:srgbClr val="EEEEEE"/>
        </a:accent1>
        <a:accent2>
          <a:srgbClr val="003366"/>
        </a:accent2>
        <a:accent3>
          <a:srgbClr val="FFFFFF"/>
        </a:accent3>
        <a:accent4>
          <a:srgbClr val="000000"/>
        </a:accent4>
        <a:accent5>
          <a:srgbClr val="F5F5F5"/>
        </a:accent5>
        <a:accent6>
          <a:srgbClr val="002D5C"/>
        </a:accent6>
        <a:hlink>
          <a:srgbClr val="5B87F2"/>
        </a:hlink>
        <a:folHlink>
          <a:srgbClr val="ED181E"/>
        </a:folHlink>
      </a:clrScheme>
      <a:clrMap bg1="lt1" tx1="dk1" bg2="lt2" tx2="dk2" accent1="accent1" accent2="accent2" accent3="accent3" accent4="accent4" accent5="accent5" accent6="accent6" hlink="hlink" folHlink="folHlink"/>
    </a:extraClrScheme>
    <a:extraClrScheme>
      <a:clrScheme name="3_ics111 2">
        <a:dk1>
          <a:srgbClr val="000000"/>
        </a:dk1>
        <a:lt1>
          <a:srgbClr val="FFFFFF"/>
        </a:lt1>
        <a:dk2>
          <a:srgbClr val="FFFFFF"/>
        </a:dk2>
        <a:lt2>
          <a:srgbClr val="888888"/>
        </a:lt2>
        <a:accent1>
          <a:srgbClr val="BAD41A"/>
        </a:accent1>
        <a:accent2>
          <a:srgbClr val="8154D1"/>
        </a:accent2>
        <a:accent3>
          <a:srgbClr val="FFFFFF"/>
        </a:accent3>
        <a:accent4>
          <a:srgbClr val="000000"/>
        </a:accent4>
        <a:accent5>
          <a:srgbClr val="D9E6AB"/>
        </a:accent5>
        <a:accent6>
          <a:srgbClr val="744BBD"/>
        </a:accent6>
        <a:hlink>
          <a:srgbClr val="5DA31E"/>
        </a:hlink>
        <a:folHlink>
          <a:srgbClr val="FFCC18"/>
        </a:folHlink>
      </a:clrScheme>
      <a:clrMap bg1="lt1" tx1="dk1" bg2="lt2" tx2="dk2" accent1="accent1" accent2="accent2" accent3="accent3" accent4="accent4" accent5="accent5" accent6="accent6" hlink="hlink" folHlink="folHlink"/>
    </a:extraClrScheme>
    <a:extraClrScheme>
      <a:clrScheme name="3_ics111 3">
        <a:dk1>
          <a:srgbClr val="000000"/>
        </a:dk1>
        <a:lt1>
          <a:srgbClr val="FFFFFF"/>
        </a:lt1>
        <a:dk2>
          <a:srgbClr val="FFFFFF"/>
        </a:dk2>
        <a:lt2>
          <a:srgbClr val="000000"/>
        </a:lt2>
        <a:accent1>
          <a:srgbClr val="5B87F2"/>
        </a:accent1>
        <a:accent2>
          <a:srgbClr val="555555"/>
        </a:accent2>
        <a:accent3>
          <a:srgbClr val="FFFFFF"/>
        </a:accent3>
        <a:accent4>
          <a:srgbClr val="000000"/>
        </a:accent4>
        <a:accent5>
          <a:srgbClr val="B5C3F7"/>
        </a:accent5>
        <a:accent6>
          <a:srgbClr val="4C4C4C"/>
        </a:accent6>
        <a:hlink>
          <a:srgbClr val="5DA31E"/>
        </a:hlink>
        <a:folHlink>
          <a:srgbClr val="BAD41A"/>
        </a:folHlink>
      </a:clrScheme>
      <a:clrMap bg1="lt1" tx1="dk1" bg2="lt2" tx2="dk2" accent1="accent1" accent2="accent2" accent3="accent3" accent4="accent4" accent5="accent5" accent6="accent6" hlink="hlink" folHlink="folHlink"/>
    </a:extraClrScheme>
    <a:extraClrScheme>
      <a:clrScheme name="3_ics111 4">
        <a:dk1>
          <a:srgbClr val="000000"/>
        </a:dk1>
        <a:lt1>
          <a:srgbClr val="FFFFFF"/>
        </a:lt1>
        <a:dk2>
          <a:srgbClr val="FFFFFF"/>
        </a:dk2>
        <a:lt2>
          <a:srgbClr val="000000"/>
        </a:lt2>
        <a:accent1>
          <a:srgbClr val="FFA8A8"/>
        </a:accent1>
        <a:accent2>
          <a:srgbClr val="FFCC18"/>
        </a:accent2>
        <a:accent3>
          <a:srgbClr val="FFFFFF"/>
        </a:accent3>
        <a:accent4>
          <a:srgbClr val="000000"/>
        </a:accent4>
        <a:accent5>
          <a:srgbClr val="FFD1D1"/>
        </a:accent5>
        <a:accent6>
          <a:srgbClr val="E7B915"/>
        </a:accent6>
        <a:hlink>
          <a:srgbClr val="6876E7"/>
        </a:hlink>
        <a:folHlink>
          <a:srgbClr val="ED181E"/>
        </a:folHlink>
      </a:clrScheme>
      <a:clrMap bg1="lt1" tx1="dk1" bg2="lt2" tx2="dk2" accent1="accent1" accent2="accent2" accent3="accent3" accent4="accent4" accent5="accent5" accent6="accent6" hlink="hlink" folHlink="folHlink"/>
    </a:extraClrScheme>
    <a:extraClrScheme>
      <a:clrScheme name="3_ics111 5">
        <a:dk1>
          <a:srgbClr val="000000"/>
        </a:dk1>
        <a:lt1>
          <a:srgbClr val="FFFFFF"/>
        </a:lt1>
        <a:dk2>
          <a:srgbClr val="FFFFFF"/>
        </a:dk2>
        <a:lt2>
          <a:srgbClr val="000000"/>
        </a:lt2>
        <a:accent1>
          <a:srgbClr val="E6E658"/>
        </a:accent1>
        <a:accent2>
          <a:srgbClr val="8CBC1C"/>
        </a:accent2>
        <a:accent3>
          <a:srgbClr val="FFFFFF"/>
        </a:accent3>
        <a:accent4>
          <a:srgbClr val="000000"/>
        </a:accent4>
        <a:accent5>
          <a:srgbClr val="F0F0B4"/>
        </a:accent5>
        <a:accent6>
          <a:srgbClr val="7EAA18"/>
        </a:accent6>
        <a:hlink>
          <a:srgbClr val="6876E7"/>
        </a:hlink>
        <a:folHlink>
          <a:srgbClr val="5FBD71"/>
        </a:folHlink>
      </a:clrScheme>
      <a:clrMap bg1="lt1" tx1="dk1" bg2="lt2" tx2="dk2" accent1="accent1" accent2="accent2" accent3="accent3" accent4="accent4" accent5="accent5" accent6="accent6" hlink="hlink" folHlink="folHlink"/>
    </a:extraClrScheme>
    <a:extraClrScheme>
      <a:clrScheme name="3_ics111 6">
        <a:dk1>
          <a:srgbClr val="000000"/>
        </a:dk1>
        <a:lt1>
          <a:srgbClr val="FFFFFF"/>
        </a:lt1>
        <a:dk2>
          <a:srgbClr val="EBE3F8"/>
        </a:dk2>
        <a:lt2>
          <a:srgbClr val="000000"/>
        </a:lt2>
        <a:accent1>
          <a:srgbClr val="5918BB"/>
        </a:accent1>
        <a:accent2>
          <a:srgbClr val="8154D1"/>
        </a:accent2>
        <a:accent3>
          <a:srgbClr val="FFFFFF"/>
        </a:accent3>
        <a:accent4>
          <a:srgbClr val="000000"/>
        </a:accent4>
        <a:accent5>
          <a:srgbClr val="B5ABDA"/>
        </a:accent5>
        <a:accent6>
          <a:srgbClr val="744BBD"/>
        </a:accent6>
        <a:hlink>
          <a:srgbClr val="DC54AD"/>
        </a:hlink>
        <a:folHlink>
          <a:srgbClr val="BAD41A"/>
        </a:folHlink>
      </a:clrScheme>
      <a:clrMap bg1="lt1" tx1="dk1" bg2="lt2" tx2="dk2" accent1="accent1" accent2="accent2" accent3="accent3" accent4="accent4" accent5="accent5" accent6="accent6" hlink="hlink" folHlink="folHlink"/>
    </a:extraClrScheme>
    <a:extraClrScheme>
      <a:clrScheme name="3_ics111 7">
        <a:dk1>
          <a:srgbClr val="000000"/>
        </a:dk1>
        <a:lt1>
          <a:srgbClr val="FFFFFF"/>
        </a:lt1>
        <a:dk2>
          <a:srgbClr val="EBE3F8"/>
        </a:dk2>
        <a:lt2>
          <a:srgbClr val="000000"/>
        </a:lt2>
        <a:accent1>
          <a:srgbClr val="FF7518"/>
        </a:accent1>
        <a:accent2>
          <a:srgbClr val="888888"/>
        </a:accent2>
        <a:accent3>
          <a:srgbClr val="FFFFFF"/>
        </a:accent3>
        <a:accent4>
          <a:srgbClr val="000000"/>
        </a:accent4>
        <a:accent5>
          <a:srgbClr val="FFBDAB"/>
        </a:accent5>
        <a:accent6>
          <a:srgbClr val="7B7B7B"/>
        </a:accent6>
        <a:hlink>
          <a:srgbClr val="8CBC1C"/>
        </a:hlink>
        <a:folHlink>
          <a:srgbClr val="FFCC18"/>
        </a:folHlink>
      </a:clrScheme>
      <a:clrMap bg1="lt1" tx1="dk1" bg2="lt2" tx2="dk2" accent1="accent1" accent2="accent2" accent3="accent3" accent4="accent4" accent5="accent5" accent6="accent6" hlink="hlink" folHlink="folHlink"/>
    </a:extraClrScheme>
    <a:extraClrScheme>
      <a:clrScheme name="3_ics111 8">
        <a:dk1>
          <a:srgbClr val="000000"/>
        </a:dk1>
        <a:lt1>
          <a:srgbClr val="FFFFFF"/>
        </a:lt1>
        <a:dk2>
          <a:srgbClr val="FFFFFF"/>
        </a:dk2>
        <a:lt2>
          <a:srgbClr val="000000"/>
        </a:lt2>
        <a:accent1>
          <a:srgbClr val="5B87F2"/>
        </a:accent1>
        <a:accent2>
          <a:srgbClr val="555555"/>
        </a:accent2>
        <a:accent3>
          <a:srgbClr val="FFFFFF"/>
        </a:accent3>
        <a:accent4>
          <a:srgbClr val="000000"/>
        </a:accent4>
        <a:accent5>
          <a:srgbClr val="B5C3F7"/>
        </a:accent5>
        <a:accent6>
          <a:srgbClr val="4C4C4C"/>
        </a:accent6>
        <a:hlink>
          <a:srgbClr val="5DA31E"/>
        </a:hlink>
        <a:folHlink>
          <a:srgbClr val="356AEF"/>
        </a:folHlink>
      </a:clrScheme>
      <a:clrMap bg1="lt1" tx1="dk1" bg2="lt2" tx2="dk2" accent1="accent1" accent2="accent2" accent3="accent3" accent4="accent4" accent5="accent5" accent6="accent6" hlink="hlink" folHlink="folHlink"/>
    </a:extraClrScheme>
    <a:extraClrScheme>
      <a:clrScheme name="3_ics111 9">
        <a:dk1>
          <a:srgbClr val="000000"/>
        </a:dk1>
        <a:lt1>
          <a:srgbClr val="FFFFFF"/>
        </a:lt1>
        <a:dk2>
          <a:srgbClr val="FFFFFF"/>
        </a:dk2>
        <a:lt2>
          <a:srgbClr val="000000"/>
        </a:lt2>
        <a:accent1>
          <a:srgbClr val="009900"/>
        </a:accent1>
        <a:accent2>
          <a:srgbClr val="555555"/>
        </a:accent2>
        <a:accent3>
          <a:srgbClr val="FFFFFF"/>
        </a:accent3>
        <a:accent4>
          <a:srgbClr val="000000"/>
        </a:accent4>
        <a:accent5>
          <a:srgbClr val="AACAAA"/>
        </a:accent5>
        <a:accent6>
          <a:srgbClr val="4C4C4C"/>
        </a:accent6>
        <a:hlink>
          <a:srgbClr val="0066FF"/>
        </a:hlink>
        <a:folHlink>
          <a:srgbClr val="00CC00"/>
        </a:folHlink>
      </a:clrScheme>
      <a:clrMap bg1="lt1" tx1="dk1" bg2="lt2" tx2="dk2" accent1="accent1" accent2="accent2" accent3="accent3" accent4="accent4" accent5="accent5" accent6="accent6" hlink="hlink" folHlink="folHlink"/>
    </a:extraClrScheme>
    <a:extraClrScheme>
      <a:clrScheme name="3_ics111 10">
        <a:dk1>
          <a:srgbClr val="000000"/>
        </a:dk1>
        <a:lt1>
          <a:srgbClr val="FFFFFF"/>
        </a:lt1>
        <a:dk2>
          <a:srgbClr val="FFFFFF"/>
        </a:dk2>
        <a:lt2>
          <a:srgbClr val="000000"/>
        </a:lt2>
        <a:accent1>
          <a:srgbClr val="009900"/>
        </a:accent1>
        <a:accent2>
          <a:srgbClr val="555555"/>
        </a:accent2>
        <a:accent3>
          <a:srgbClr val="FFFFFF"/>
        </a:accent3>
        <a:accent4>
          <a:srgbClr val="000000"/>
        </a:accent4>
        <a:accent5>
          <a:srgbClr val="AACAAA"/>
        </a:accent5>
        <a:accent6>
          <a:srgbClr val="4C4C4C"/>
        </a:accent6>
        <a:hlink>
          <a:srgbClr val="0066FF"/>
        </a:hlink>
        <a:folHlink>
          <a:srgbClr val="000000"/>
        </a:folHlink>
      </a:clrScheme>
      <a:clrMap bg1="lt1" tx1="dk1" bg2="lt2" tx2="dk2" accent1="accent1" accent2="accent2" accent3="accent3" accent4="accent4" accent5="accent5" accent6="accent6" hlink="hlink" folHlink="folHlink"/>
    </a:extraClrScheme>
    <a:extraClrScheme>
      <a:clrScheme name="3_ics111 11">
        <a:dk1>
          <a:srgbClr val="000000"/>
        </a:dk1>
        <a:lt1>
          <a:srgbClr val="FFFFFF"/>
        </a:lt1>
        <a:dk2>
          <a:srgbClr val="FFFFFF"/>
        </a:dk2>
        <a:lt2>
          <a:srgbClr val="000000"/>
        </a:lt2>
        <a:accent1>
          <a:srgbClr val="009900"/>
        </a:accent1>
        <a:accent2>
          <a:srgbClr val="555555"/>
        </a:accent2>
        <a:accent3>
          <a:srgbClr val="FFFFFF"/>
        </a:accent3>
        <a:accent4>
          <a:srgbClr val="000000"/>
        </a:accent4>
        <a:accent5>
          <a:srgbClr val="AACAAA"/>
        </a:accent5>
        <a:accent6>
          <a:srgbClr val="4C4C4C"/>
        </a:accent6>
        <a:hlink>
          <a:srgbClr val="0033CC"/>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cs211">
  <a:themeElements>
    <a:clrScheme name="Custom 9">
      <a:dk1>
        <a:srgbClr val="000000"/>
      </a:dk1>
      <a:lt1>
        <a:srgbClr val="FFFFFF"/>
      </a:lt1>
      <a:dk2>
        <a:srgbClr val="FFFFFF"/>
      </a:dk2>
      <a:lt2>
        <a:srgbClr val="000000"/>
      </a:lt2>
      <a:accent1>
        <a:srgbClr val="0713DA"/>
      </a:accent1>
      <a:accent2>
        <a:srgbClr val="555555"/>
      </a:accent2>
      <a:accent3>
        <a:srgbClr val="FFFFFF"/>
      </a:accent3>
      <a:accent4>
        <a:srgbClr val="000000"/>
      </a:accent4>
      <a:accent5>
        <a:srgbClr val="AACAAA"/>
      </a:accent5>
      <a:accent6>
        <a:srgbClr val="4C4C4C"/>
      </a:accent6>
      <a:hlink>
        <a:srgbClr val="0033CC"/>
      </a:hlink>
      <a:folHlink>
        <a:srgbClr val="000000"/>
      </a:folHlink>
    </a:clrScheme>
    <a:fontScheme name="1_ics211">
      <a:majorFont>
        <a:latin typeface="Rockwel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ics211 1">
        <a:dk1>
          <a:srgbClr val="000000"/>
        </a:dk1>
        <a:lt1>
          <a:srgbClr val="FFFFFF"/>
        </a:lt1>
        <a:dk2>
          <a:srgbClr val="003366"/>
        </a:dk2>
        <a:lt2>
          <a:srgbClr val="AAAAAA"/>
        </a:lt2>
        <a:accent1>
          <a:srgbClr val="EEEEEE"/>
        </a:accent1>
        <a:accent2>
          <a:srgbClr val="003366"/>
        </a:accent2>
        <a:accent3>
          <a:srgbClr val="FFFFFF"/>
        </a:accent3>
        <a:accent4>
          <a:srgbClr val="000000"/>
        </a:accent4>
        <a:accent5>
          <a:srgbClr val="F5F5F5"/>
        </a:accent5>
        <a:accent6>
          <a:srgbClr val="002D5C"/>
        </a:accent6>
        <a:hlink>
          <a:srgbClr val="5B87F2"/>
        </a:hlink>
        <a:folHlink>
          <a:srgbClr val="ED181E"/>
        </a:folHlink>
      </a:clrScheme>
      <a:clrMap bg1="lt1" tx1="dk1" bg2="lt2" tx2="dk2" accent1="accent1" accent2="accent2" accent3="accent3" accent4="accent4" accent5="accent5" accent6="accent6" hlink="hlink" folHlink="folHlink"/>
    </a:extraClrScheme>
    <a:extraClrScheme>
      <a:clrScheme name="1_ics211 2">
        <a:dk1>
          <a:srgbClr val="000000"/>
        </a:dk1>
        <a:lt1>
          <a:srgbClr val="FFFFFF"/>
        </a:lt1>
        <a:dk2>
          <a:srgbClr val="FFFFFF"/>
        </a:dk2>
        <a:lt2>
          <a:srgbClr val="888888"/>
        </a:lt2>
        <a:accent1>
          <a:srgbClr val="BAD41A"/>
        </a:accent1>
        <a:accent2>
          <a:srgbClr val="8154D1"/>
        </a:accent2>
        <a:accent3>
          <a:srgbClr val="FFFFFF"/>
        </a:accent3>
        <a:accent4>
          <a:srgbClr val="000000"/>
        </a:accent4>
        <a:accent5>
          <a:srgbClr val="D9E6AB"/>
        </a:accent5>
        <a:accent6>
          <a:srgbClr val="744BBD"/>
        </a:accent6>
        <a:hlink>
          <a:srgbClr val="5DA31E"/>
        </a:hlink>
        <a:folHlink>
          <a:srgbClr val="FFCC18"/>
        </a:folHlink>
      </a:clrScheme>
      <a:clrMap bg1="lt1" tx1="dk1" bg2="lt2" tx2="dk2" accent1="accent1" accent2="accent2" accent3="accent3" accent4="accent4" accent5="accent5" accent6="accent6" hlink="hlink" folHlink="folHlink"/>
    </a:extraClrScheme>
    <a:extraClrScheme>
      <a:clrScheme name="1_ics211 3">
        <a:dk1>
          <a:srgbClr val="000000"/>
        </a:dk1>
        <a:lt1>
          <a:srgbClr val="FFFFFF"/>
        </a:lt1>
        <a:dk2>
          <a:srgbClr val="FFFFFF"/>
        </a:dk2>
        <a:lt2>
          <a:srgbClr val="000000"/>
        </a:lt2>
        <a:accent1>
          <a:srgbClr val="5B87F2"/>
        </a:accent1>
        <a:accent2>
          <a:srgbClr val="555555"/>
        </a:accent2>
        <a:accent3>
          <a:srgbClr val="FFFFFF"/>
        </a:accent3>
        <a:accent4>
          <a:srgbClr val="000000"/>
        </a:accent4>
        <a:accent5>
          <a:srgbClr val="B5C3F7"/>
        </a:accent5>
        <a:accent6>
          <a:srgbClr val="4C4C4C"/>
        </a:accent6>
        <a:hlink>
          <a:srgbClr val="5DA31E"/>
        </a:hlink>
        <a:folHlink>
          <a:srgbClr val="BAD41A"/>
        </a:folHlink>
      </a:clrScheme>
      <a:clrMap bg1="lt1" tx1="dk1" bg2="lt2" tx2="dk2" accent1="accent1" accent2="accent2" accent3="accent3" accent4="accent4" accent5="accent5" accent6="accent6" hlink="hlink" folHlink="folHlink"/>
    </a:extraClrScheme>
    <a:extraClrScheme>
      <a:clrScheme name="1_ics211 4">
        <a:dk1>
          <a:srgbClr val="000000"/>
        </a:dk1>
        <a:lt1>
          <a:srgbClr val="FFFFFF"/>
        </a:lt1>
        <a:dk2>
          <a:srgbClr val="FFFFFF"/>
        </a:dk2>
        <a:lt2>
          <a:srgbClr val="000000"/>
        </a:lt2>
        <a:accent1>
          <a:srgbClr val="FFA8A8"/>
        </a:accent1>
        <a:accent2>
          <a:srgbClr val="FFCC18"/>
        </a:accent2>
        <a:accent3>
          <a:srgbClr val="FFFFFF"/>
        </a:accent3>
        <a:accent4>
          <a:srgbClr val="000000"/>
        </a:accent4>
        <a:accent5>
          <a:srgbClr val="FFD1D1"/>
        </a:accent5>
        <a:accent6>
          <a:srgbClr val="E7B915"/>
        </a:accent6>
        <a:hlink>
          <a:srgbClr val="6876E7"/>
        </a:hlink>
        <a:folHlink>
          <a:srgbClr val="ED181E"/>
        </a:folHlink>
      </a:clrScheme>
      <a:clrMap bg1="lt1" tx1="dk1" bg2="lt2" tx2="dk2" accent1="accent1" accent2="accent2" accent3="accent3" accent4="accent4" accent5="accent5" accent6="accent6" hlink="hlink" folHlink="folHlink"/>
    </a:extraClrScheme>
    <a:extraClrScheme>
      <a:clrScheme name="1_ics211 5">
        <a:dk1>
          <a:srgbClr val="000000"/>
        </a:dk1>
        <a:lt1>
          <a:srgbClr val="FFFFFF"/>
        </a:lt1>
        <a:dk2>
          <a:srgbClr val="FFFFFF"/>
        </a:dk2>
        <a:lt2>
          <a:srgbClr val="000000"/>
        </a:lt2>
        <a:accent1>
          <a:srgbClr val="E6E658"/>
        </a:accent1>
        <a:accent2>
          <a:srgbClr val="8CBC1C"/>
        </a:accent2>
        <a:accent3>
          <a:srgbClr val="FFFFFF"/>
        </a:accent3>
        <a:accent4>
          <a:srgbClr val="000000"/>
        </a:accent4>
        <a:accent5>
          <a:srgbClr val="F0F0B4"/>
        </a:accent5>
        <a:accent6>
          <a:srgbClr val="7EAA18"/>
        </a:accent6>
        <a:hlink>
          <a:srgbClr val="6876E7"/>
        </a:hlink>
        <a:folHlink>
          <a:srgbClr val="5FBD71"/>
        </a:folHlink>
      </a:clrScheme>
      <a:clrMap bg1="lt1" tx1="dk1" bg2="lt2" tx2="dk2" accent1="accent1" accent2="accent2" accent3="accent3" accent4="accent4" accent5="accent5" accent6="accent6" hlink="hlink" folHlink="folHlink"/>
    </a:extraClrScheme>
    <a:extraClrScheme>
      <a:clrScheme name="1_ics211 6">
        <a:dk1>
          <a:srgbClr val="000000"/>
        </a:dk1>
        <a:lt1>
          <a:srgbClr val="FFFFFF"/>
        </a:lt1>
        <a:dk2>
          <a:srgbClr val="EBE3F8"/>
        </a:dk2>
        <a:lt2>
          <a:srgbClr val="000000"/>
        </a:lt2>
        <a:accent1>
          <a:srgbClr val="5918BB"/>
        </a:accent1>
        <a:accent2>
          <a:srgbClr val="8154D1"/>
        </a:accent2>
        <a:accent3>
          <a:srgbClr val="FFFFFF"/>
        </a:accent3>
        <a:accent4>
          <a:srgbClr val="000000"/>
        </a:accent4>
        <a:accent5>
          <a:srgbClr val="B5ABDA"/>
        </a:accent5>
        <a:accent6>
          <a:srgbClr val="744BBD"/>
        </a:accent6>
        <a:hlink>
          <a:srgbClr val="DC54AD"/>
        </a:hlink>
        <a:folHlink>
          <a:srgbClr val="BAD41A"/>
        </a:folHlink>
      </a:clrScheme>
      <a:clrMap bg1="lt1" tx1="dk1" bg2="lt2" tx2="dk2" accent1="accent1" accent2="accent2" accent3="accent3" accent4="accent4" accent5="accent5" accent6="accent6" hlink="hlink" folHlink="folHlink"/>
    </a:extraClrScheme>
    <a:extraClrScheme>
      <a:clrScheme name="1_ics211 7">
        <a:dk1>
          <a:srgbClr val="000000"/>
        </a:dk1>
        <a:lt1>
          <a:srgbClr val="FFFFFF"/>
        </a:lt1>
        <a:dk2>
          <a:srgbClr val="EBE3F8"/>
        </a:dk2>
        <a:lt2>
          <a:srgbClr val="000000"/>
        </a:lt2>
        <a:accent1>
          <a:srgbClr val="FF7518"/>
        </a:accent1>
        <a:accent2>
          <a:srgbClr val="888888"/>
        </a:accent2>
        <a:accent3>
          <a:srgbClr val="FFFFFF"/>
        </a:accent3>
        <a:accent4>
          <a:srgbClr val="000000"/>
        </a:accent4>
        <a:accent5>
          <a:srgbClr val="FFBDAB"/>
        </a:accent5>
        <a:accent6>
          <a:srgbClr val="7B7B7B"/>
        </a:accent6>
        <a:hlink>
          <a:srgbClr val="8CBC1C"/>
        </a:hlink>
        <a:folHlink>
          <a:srgbClr val="FFCC18"/>
        </a:folHlink>
      </a:clrScheme>
      <a:clrMap bg1="lt1" tx1="dk1" bg2="lt2" tx2="dk2" accent1="accent1" accent2="accent2" accent3="accent3" accent4="accent4" accent5="accent5" accent6="accent6" hlink="hlink" folHlink="folHlink"/>
    </a:extraClrScheme>
    <a:extraClrScheme>
      <a:clrScheme name="1_ics211 8">
        <a:dk1>
          <a:srgbClr val="000000"/>
        </a:dk1>
        <a:lt1>
          <a:srgbClr val="FFFFFF"/>
        </a:lt1>
        <a:dk2>
          <a:srgbClr val="FFFFFF"/>
        </a:dk2>
        <a:lt2>
          <a:srgbClr val="000000"/>
        </a:lt2>
        <a:accent1>
          <a:srgbClr val="5B87F2"/>
        </a:accent1>
        <a:accent2>
          <a:srgbClr val="555555"/>
        </a:accent2>
        <a:accent3>
          <a:srgbClr val="FFFFFF"/>
        </a:accent3>
        <a:accent4>
          <a:srgbClr val="000000"/>
        </a:accent4>
        <a:accent5>
          <a:srgbClr val="B5C3F7"/>
        </a:accent5>
        <a:accent6>
          <a:srgbClr val="4C4C4C"/>
        </a:accent6>
        <a:hlink>
          <a:srgbClr val="5DA31E"/>
        </a:hlink>
        <a:folHlink>
          <a:srgbClr val="356AEF"/>
        </a:folHlink>
      </a:clrScheme>
      <a:clrMap bg1="lt1" tx1="dk1" bg2="lt2" tx2="dk2" accent1="accent1" accent2="accent2" accent3="accent3" accent4="accent4" accent5="accent5" accent6="accent6" hlink="hlink" folHlink="folHlink"/>
    </a:extraClrScheme>
    <a:extraClrScheme>
      <a:clrScheme name="1_ics211 9">
        <a:dk1>
          <a:srgbClr val="000000"/>
        </a:dk1>
        <a:lt1>
          <a:srgbClr val="FFFFFF"/>
        </a:lt1>
        <a:dk2>
          <a:srgbClr val="FFFFFF"/>
        </a:dk2>
        <a:lt2>
          <a:srgbClr val="000000"/>
        </a:lt2>
        <a:accent1>
          <a:srgbClr val="009900"/>
        </a:accent1>
        <a:accent2>
          <a:srgbClr val="555555"/>
        </a:accent2>
        <a:accent3>
          <a:srgbClr val="FFFFFF"/>
        </a:accent3>
        <a:accent4>
          <a:srgbClr val="000000"/>
        </a:accent4>
        <a:accent5>
          <a:srgbClr val="AACAAA"/>
        </a:accent5>
        <a:accent6>
          <a:srgbClr val="4C4C4C"/>
        </a:accent6>
        <a:hlink>
          <a:srgbClr val="0066FF"/>
        </a:hlink>
        <a:folHlink>
          <a:srgbClr val="00CC00"/>
        </a:folHlink>
      </a:clrScheme>
      <a:clrMap bg1="lt1" tx1="dk1" bg2="lt2" tx2="dk2" accent1="accent1" accent2="accent2" accent3="accent3" accent4="accent4" accent5="accent5" accent6="accent6" hlink="hlink" folHlink="folHlink"/>
    </a:extraClrScheme>
    <a:extraClrScheme>
      <a:clrScheme name="1_ics211 10">
        <a:dk1>
          <a:srgbClr val="000000"/>
        </a:dk1>
        <a:lt1>
          <a:srgbClr val="FFFFFF"/>
        </a:lt1>
        <a:dk2>
          <a:srgbClr val="FFFFFF"/>
        </a:dk2>
        <a:lt2>
          <a:srgbClr val="000000"/>
        </a:lt2>
        <a:accent1>
          <a:srgbClr val="009900"/>
        </a:accent1>
        <a:accent2>
          <a:srgbClr val="555555"/>
        </a:accent2>
        <a:accent3>
          <a:srgbClr val="FFFFFF"/>
        </a:accent3>
        <a:accent4>
          <a:srgbClr val="000000"/>
        </a:accent4>
        <a:accent5>
          <a:srgbClr val="AACAAA"/>
        </a:accent5>
        <a:accent6>
          <a:srgbClr val="4C4C4C"/>
        </a:accent6>
        <a:hlink>
          <a:srgbClr val="0066FF"/>
        </a:hlink>
        <a:folHlink>
          <a:srgbClr val="000000"/>
        </a:folHlink>
      </a:clrScheme>
      <a:clrMap bg1="lt1" tx1="dk1" bg2="lt2" tx2="dk2" accent1="accent1" accent2="accent2" accent3="accent3" accent4="accent4" accent5="accent5" accent6="accent6" hlink="hlink" folHlink="folHlink"/>
    </a:extraClrScheme>
    <a:extraClrScheme>
      <a:clrScheme name="1_ics211 11">
        <a:dk1>
          <a:srgbClr val="000000"/>
        </a:dk1>
        <a:lt1>
          <a:srgbClr val="FFFFFF"/>
        </a:lt1>
        <a:dk2>
          <a:srgbClr val="FFFFFF"/>
        </a:dk2>
        <a:lt2>
          <a:srgbClr val="000000"/>
        </a:lt2>
        <a:accent1>
          <a:srgbClr val="009900"/>
        </a:accent1>
        <a:accent2>
          <a:srgbClr val="555555"/>
        </a:accent2>
        <a:accent3>
          <a:srgbClr val="FFFFFF"/>
        </a:accent3>
        <a:accent4>
          <a:srgbClr val="000000"/>
        </a:accent4>
        <a:accent5>
          <a:srgbClr val="AACAAA"/>
        </a:accent5>
        <a:accent6>
          <a:srgbClr val="4C4C4C"/>
        </a:accent6>
        <a:hlink>
          <a:srgbClr val="0033CC"/>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ICS211</Template>
  <TotalTime>2046</TotalTime>
  <Words>1069</Words>
  <Application>Microsoft Office PowerPoint</Application>
  <PresentationFormat>On-screen Show (16:9)</PresentationFormat>
  <Paragraphs>196</Paragraphs>
  <Slides>50</Slides>
  <Notes>3</Notes>
  <HiddenSlides>0</HiddenSlides>
  <MMClips>0</MMClips>
  <ScaleCrop>false</ScaleCrop>
  <HeadingPairs>
    <vt:vector size="4" baseType="variant">
      <vt:variant>
        <vt:lpstr>Theme</vt:lpstr>
      </vt:variant>
      <vt:variant>
        <vt:i4>2</vt:i4>
      </vt:variant>
      <vt:variant>
        <vt:lpstr>Slide Titles</vt:lpstr>
      </vt:variant>
      <vt:variant>
        <vt:i4>50</vt:i4>
      </vt:variant>
    </vt:vector>
  </HeadingPairs>
  <TitlesOfParts>
    <vt:vector size="52" baseType="lpstr">
      <vt:lpstr>3_ics111</vt:lpstr>
      <vt:lpstr>1_ics211</vt:lpstr>
      <vt:lpstr>ICS 211 Introduction </vt:lpstr>
      <vt:lpstr>Memory Upload</vt:lpstr>
      <vt:lpstr>Introduction</vt:lpstr>
      <vt:lpstr>Success Tips</vt:lpstr>
      <vt:lpstr>Success Tips</vt:lpstr>
      <vt:lpstr>Success Tips</vt:lpstr>
      <vt:lpstr>Success Tips</vt:lpstr>
      <vt:lpstr>Success Tips</vt:lpstr>
      <vt:lpstr>Jikoshoukai</vt:lpstr>
      <vt:lpstr>Genetic Journey</vt:lpstr>
      <vt:lpstr>Family Crest</vt:lpstr>
      <vt:lpstr>Four Brothers</vt:lpstr>
      <vt:lpstr>College Graduation</vt:lpstr>
      <vt:lpstr>Kujukuri Beach, Japan</vt:lpstr>
      <vt:lpstr>Pāʻia Bay, Maui</vt:lpstr>
      <vt:lpstr>MA in ICS at UH Mānoa</vt:lpstr>
      <vt:lpstr>Nobel Peace Prize</vt:lpstr>
      <vt:lpstr>Family</vt:lpstr>
      <vt:lpstr>Syllabus</vt:lpstr>
      <vt:lpstr>Prerequisites</vt:lpstr>
      <vt:lpstr>Textbooks &amp; other Resources</vt:lpstr>
      <vt:lpstr>Textbooks &amp; other Resources</vt:lpstr>
      <vt:lpstr>Student Learning Outcomes</vt:lpstr>
      <vt:lpstr>Student Learning Outcomes</vt:lpstr>
      <vt:lpstr>Student Learning Outcomes</vt:lpstr>
      <vt:lpstr>Grading Policy</vt:lpstr>
      <vt:lpstr>Grading Policy</vt:lpstr>
      <vt:lpstr>Grading Policy</vt:lpstr>
      <vt:lpstr>Grading Policy</vt:lpstr>
      <vt:lpstr>Student with Disabilities</vt:lpstr>
      <vt:lpstr>Student with Disabilities</vt:lpstr>
      <vt:lpstr>Assessment for Student Work</vt:lpstr>
      <vt:lpstr>Freedom of Speech</vt:lpstr>
      <vt:lpstr>Hoʻoulu</vt:lpstr>
      <vt:lpstr>Hoʻoulu</vt:lpstr>
      <vt:lpstr>Learning Resource Center</vt:lpstr>
      <vt:lpstr>Learning Resource Center</vt:lpstr>
      <vt:lpstr>Communication</vt:lpstr>
      <vt:lpstr>Required software</vt:lpstr>
      <vt:lpstr>Optional Assignment #1 </vt:lpstr>
      <vt:lpstr>Training Tips</vt:lpstr>
      <vt:lpstr>Training Tips</vt:lpstr>
      <vt:lpstr>Training Tips</vt:lpstr>
      <vt:lpstr>Training Tips</vt:lpstr>
      <vt:lpstr>Training Tips</vt:lpstr>
      <vt:lpstr>Recycling E-waste</vt:lpstr>
      <vt:lpstr>Recycling E-waste</vt:lpstr>
      <vt:lpstr>Recycling E-waste</vt:lpstr>
      <vt:lpstr>Memory Defragmenter</vt:lpstr>
      <vt:lpstr>Task Manager</vt:lpstr>
    </vt:vector>
  </TitlesOfParts>
  <Company>University of Hawaii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William Albritton</dc:creator>
  <cp:lastModifiedBy>William Albritton</cp:lastModifiedBy>
  <cp:revision>147</cp:revision>
  <dcterms:created xsi:type="dcterms:W3CDTF">2012-09-06T18:26:50Z</dcterms:created>
  <dcterms:modified xsi:type="dcterms:W3CDTF">2014-07-03T04:25:46Z</dcterms:modified>
</cp:coreProperties>
</file>