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4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1794" y="426"/>
      </p:cViewPr>
      <p:guideLst>
        <p:guide pos="3175"/>
        <p:guide orient="horz"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10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780704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Training phase</a:t>
            </a:r>
            <a:endParaRPr lang="el-G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9202" y="2097248"/>
            <a:ext cx="87312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7/10 experiment sets of each movement and elaborate them at the same time </a:t>
            </a:r>
          </a:p>
          <a:p>
            <a:r>
              <a:rPr lang="en-US" dirty="0" smtClean="0"/>
              <a:t>so we end up with 28 training sets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each training set we extract the values below, to use them as features in clustering</a:t>
            </a:r>
          </a:p>
          <a:p>
            <a:pPr lvl="2"/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Std</a:t>
            </a:r>
            <a:r>
              <a:rPr lang="en-US" dirty="0" smtClean="0"/>
              <a:t>/ Median </a:t>
            </a:r>
            <a:endParaRPr lang="en-US" dirty="0"/>
          </a:p>
          <a:p>
            <a:pPr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features above to separate into cluster our dataset</a:t>
            </a:r>
            <a:r>
              <a:rPr lang="en-US" dirty="0"/>
              <a:t> </a:t>
            </a:r>
            <a:r>
              <a:rPr lang="en-US" dirty="0" smtClean="0"/>
              <a:t>expecting to get four clusters</a:t>
            </a:r>
          </a:p>
          <a:p>
            <a:pPr marL="0" lvl="2"/>
            <a:r>
              <a:rPr lang="en-US" dirty="0" smtClean="0"/>
              <a:t>each labeled as one from our movements</a:t>
            </a:r>
          </a:p>
          <a:p>
            <a:pPr marL="0" lvl="2"/>
            <a:endParaRPr lang="en-US" dirty="0"/>
          </a:p>
          <a:p>
            <a:pPr marL="0" lvl="2"/>
            <a:endParaRPr lang="en-US" dirty="0"/>
          </a:p>
          <a:p>
            <a:pPr marL="0"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3/10 experiment sets that left from each movement total sets (12 testing sets)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Mean / </a:t>
            </a:r>
            <a:r>
              <a:rPr lang="en-US" dirty="0" err="1" smtClean="0"/>
              <a:t>Rms</a:t>
            </a:r>
            <a:r>
              <a:rPr lang="en-US" dirty="0" smtClean="0"/>
              <a:t> /</a:t>
            </a:r>
            <a:r>
              <a:rPr lang="en-US" dirty="0" err="1" smtClean="0"/>
              <a:t>Std</a:t>
            </a:r>
            <a:r>
              <a:rPr lang="en-US" dirty="0" smtClean="0"/>
              <a:t>/ Median values from each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clustering with the above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correctness of the results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42257" y="1110364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4805687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Testing phase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402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1121434" y="974788"/>
            <a:ext cx="7184274" cy="5950203"/>
            <a:chOff x="1121434" y="974788"/>
            <a:chExt cx="7184274" cy="5950203"/>
          </a:xfrm>
        </p:grpSpPr>
        <p:grpSp>
          <p:nvGrpSpPr>
            <p:cNvPr id="17" name="Group 16"/>
            <p:cNvGrpSpPr/>
            <p:nvPr/>
          </p:nvGrpSpPr>
          <p:grpSpPr>
            <a:xfrm>
              <a:off x="1121434" y="2490950"/>
              <a:ext cx="2976113" cy="1110797"/>
              <a:chOff x="664234" y="3327705"/>
              <a:chExt cx="3373039" cy="134380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64234" y="3327705"/>
                <a:ext cx="3373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Median: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the middle number in a set of data</a:t>
                </a:r>
                <a:endParaRPr lang="el-GR" sz="14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b="51496"/>
              <a:stretch/>
            </p:blipFill>
            <p:spPr>
              <a:xfrm>
                <a:off x="1261812" y="3759688"/>
                <a:ext cx="1705635" cy="91181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121434" y="974788"/>
              <a:ext cx="3631721" cy="1110797"/>
              <a:chOff x="664234" y="1725283"/>
              <a:chExt cx="4079626" cy="13756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4234" y="1725283"/>
                <a:ext cx="2363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average of all numbers</a:t>
                </a:r>
                <a:endParaRPr lang="el-GR" sz="14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54" y="2104959"/>
                <a:ext cx="1771650" cy="3143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035" y="2367517"/>
                <a:ext cx="3552825" cy="7334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121434" y="4007093"/>
              <a:ext cx="3717985" cy="1091119"/>
              <a:chOff x="664234" y="4930127"/>
              <a:chExt cx="4676217" cy="120027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4234" y="4930127"/>
                <a:ext cx="467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Rms</a:t>
                </a:r>
                <a:r>
                  <a:rPr lang="en-US" sz="1400" b="1" dirty="0"/>
                  <a:t> </a:t>
                </a:r>
                <a:r>
                  <a:rPr lang="en-US" sz="1400" dirty="0" smtClean="0"/>
                  <a:t>(root mean square): the square root of the mean square </a:t>
                </a:r>
                <a:endParaRPr lang="el-GR" sz="1400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035" y="5511281"/>
                <a:ext cx="3019425" cy="619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454" y="5263272"/>
                <a:ext cx="2038350" cy="3429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1121434" y="5529872"/>
              <a:ext cx="7184274" cy="1395119"/>
              <a:chOff x="664234" y="6012961"/>
              <a:chExt cx="7184274" cy="13951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64234" y="6012961"/>
                <a:ext cx="7184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Std</a:t>
                </a:r>
                <a:r>
                  <a:rPr lang="en-US" sz="1400" b="1" dirty="0" smtClean="0"/>
                  <a:t> </a:t>
                </a:r>
                <a:r>
                  <a:rPr lang="en-US" sz="1400" dirty="0" smtClean="0"/>
                  <a:t>(standard deviation):  quantifies the amount of variation or dispersion of a set of data values</a:t>
                </a:r>
                <a:endParaRPr lang="el-GR" sz="1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702" y="6330044"/>
                <a:ext cx="3801111" cy="24120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695" y="6563510"/>
                <a:ext cx="1610135" cy="67212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576" y="7191301"/>
                <a:ext cx="1292643" cy="2167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95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</a:t>
            </a:r>
            <a:r>
              <a:rPr lang="en-US" sz="1400" dirty="0" smtClean="0"/>
              <a:t>observations </a:t>
            </a:r>
            <a:r>
              <a:rPr lang="en-US" sz="1400" dirty="0" smtClean="0"/>
              <a:t>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</a:t>
            </a:r>
            <a:r>
              <a:rPr lang="en-US" sz="1400" dirty="0" smtClean="0"/>
              <a:t>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746" y="3176740"/>
            <a:ext cx="1395443" cy="4189463"/>
            <a:chOff x="220729" y="2399225"/>
            <a:chExt cx="1676257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617072" y="4047742"/>
              <a:ext cx="2603864" cy="928261"/>
              <a:chOff x="213088" y="4401421"/>
              <a:chExt cx="2603864" cy="9282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27734" y="4401809"/>
                <a:ext cx="1789218" cy="927873"/>
                <a:chOff x="339899" y="1934499"/>
                <a:chExt cx="1789218" cy="92787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39899" y="1934499"/>
                  <a:ext cx="744113" cy="7848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35549" y="1939042"/>
                  <a:ext cx="109356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213088" y="4401421"/>
                <a:ext cx="814646" cy="7848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2808461" cy="1323439"/>
            <a:chOff x="2113471" y="1086928"/>
            <a:chExt cx="2808461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28084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</a:t>
              </a:r>
              <a:r>
                <a:rPr lang="en-US" sz="1400" dirty="0" smtClean="0"/>
                <a:t>28*36 </a:t>
              </a:r>
              <a:r>
                <a:rPr lang="en-US" sz="1400" dirty="0" smtClean="0"/>
                <a:t>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74468"/>
            <a:chOff x="1751402" y="3433313"/>
            <a:chExt cx="5396744" cy="177446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84510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524733"/>
              <a:chOff x="1751402" y="3433313"/>
              <a:chExt cx="4976875" cy="15247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220595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1169551"/>
                <a:chOff x="1751402" y="3433313"/>
                <a:chExt cx="4976875" cy="116955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  <a:endParaRPr lang="en-US" sz="1400" u="sng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a </a:t>
                  </a:r>
                  <a:r>
                    <a:rPr lang="en-US" sz="1400" dirty="0" smtClean="0"/>
                    <a:t>metric </a:t>
                  </a:r>
                  <a:r>
                    <a:rPr lang="en-US" sz="1400" dirty="0" smtClean="0"/>
                    <a:t>( 36-dimensional ) </a:t>
                  </a:r>
                  <a:endParaRPr lang="en-US" sz="1400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90332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14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803420"/>
            <a:ext cx="8640000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ACCELEROMETER (3D):</a:t>
            </a:r>
            <a:r>
              <a:rPr lang="de-DE" sz="1600" dirty="0"/>
              <a:t> </a:t>
            </a:r>
            <a:r>
              <a:rPr lang="de-DE" sz="1400" dirty="0"/>
              <a:t>measures the change in </a:t>
            </a:r>
            <a:r>
              <a:rPr lang="de-DE" sz="1400" dirty="0" smtClean="0"/>
              <a:t>velocity</a:t>
            </a:r>
            <a:endParaRPr lang="de-DE" sz="2400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GYROSCOPE (3D):</a:t>
            </a:r>
            <a:r>
              <a:rPr lang="de-DE" sz="1400" dirty="0"/>
              <a:t> measures the angular </a:t>
            </a:r>
            <a:r>
              <a:rPr lang="de-DE" sz="1400" dirty="0" smtClean="0"/>
              <a:t>velocity</a:t>
            </a:r>
            <a:endParaRPr lang="de-DE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MAGNETOMETER (3D)</a:t>
            </a:r>
            <a:r>
              <a:rPr lang="de-DE" sz="1600" dirty="0"/>
              <a:t>: </a:t>
            </a:r>
            <a:r>
              <a:rPr lang="de-DE" sz="1400" dirty="0"/>
              <a:t>measures the strength of the magnetic field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7369" cy="231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" y="2014289"/>
            <a:ext cx="4214326" cy="12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759478"/>
            <a:ext cx="3706576" cy="35024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8000" cy="23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0" y="2016000"/>
            <a:ext cx="2589525" cy="96444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109127"/>
            <a:ext cx="6184396" cy="216237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86960" cy="2365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20270"/>
            <a:ext cx="4265101" cy="2880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016000"/>
            <a:ext cx="2538750" cy="95175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595"/>
              </p:ext>
            </p:extLst>
          </p:nvPr>
        </p:nvGraphicFramePr>
        <p:xfrm>
          <a:off x="358144" y="2262765"/>
          <a:ext cx="9439912" cy="2286375"/>
        </p:xfrm>
        <a:graphic>
          <a:graphicData uri="http://schemas.openxmlformats.org/drawingml/2006/table">
            <a:tbl>
              <a:tblPr firstRow="1" bandRow="1"/>
              <a:tblGrid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53360"/>
              </a:tblGrid>
              <a:tr h="291942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34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67095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50737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0737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0737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96106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6106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6106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941475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941475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41475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986844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986844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986844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32213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032213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32213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77582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77582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77582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122951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22951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122951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16832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6832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16832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26687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26687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26687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4" y="1914980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49" y="4589148"/>
            <a:ext cx="420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They are calibrated so we get them in known SI metrics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206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is described by: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36223" y="3052137"/>
            <a:ext cx="6263665" cy="716280"/>
            <a:chOff x="587160" y="2718982"/>
            <a:chExt cx="6263665" cy="716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160" y="2742299"/>
              <a:ext cx="1019175" cy="676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779" y="2825662"/>
              <a:ext cx="904875" cy="5619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298" y="2751824"/>
              <a:ext cx="1343025" cy="666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087" y="2787562"/>
              <a:ext cx="1524000" cy="647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031" y="2718982"/>
              <a:ext cx="952500" cy="6762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9775" y="2846616"/>
              <a:ext cx="781050" cy="5429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21895" y="291095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4153" y="292198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069" y="288960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5379" y="28953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03743" y="295627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and</a:t>
              </a:r>
              <a:endParaRPr lang="el-GR" sz="1200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8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40" y="2291296"/>
            <a:ext cx="86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Characterizing four hand movements using all three 3D sensors    		                           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up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Down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Right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Left</a:t>
            </a:r>
          </a:p>
          <a:p>
            <a:pPr lvl="8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1140" y="3755128"/>
            <a:ext cx="547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measurements (samples) from all sensors for each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each movement 10 times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…so actually we got 40 experiment sets from samples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563480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What we do</a:t>
            </a:r>
            <a:endParaRPr lang="el-G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20000" y="331400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How we do it 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6823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774</Words>
  <Application>Microsoft Office PowerPoint</Application>
  <PresentationFormat>Custom</PresentationFormat>
  <Paragraphs>446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Heiti Std R</vt:lpstr>
      <vt:lpstr>Microsoft YaHei</vt:lpstr>
      <vt:lpstr>Arial</vt:lpstr>
      <vt:lpstr>Calibri</vt:lpstr>
      <vt:lpstr>Liberation Sans</vt:lpstr>
      <vt:lpstr>Mangal</vt:lpstr>
      <vt:lpstr>Open Sans</vt:lpstr>
      <vt:lpstr>Segoe UI</vt:lpstr>
      <vt:lpstr>StarSymbol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45</cp:revision>
  <dcterms:created xsi:type="dcterms:W3CDTF">2018-05-21T18:56:53Z</dcterms:created>
  <dcterms:modified xsi:type="dcterms:W3CDTF">2018-07-02T13:34:59Z</dcterms:modified>
</cp:coreProperties>
</file>