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4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486" y="102"/>
      </p:cViewPr>
      <p:guideLst>
        <p:guide pos="3175"/>
        <p:guide orient="horz"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10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780704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Training phase</a:t>
            </a:r>
            <a:endParaRPr lang="el-G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9202" y="2097248"/>
            <a:ext cx="87312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7/10 experiment sets of each movement and elaborate them at the same time </a:t>
            </a:r>
          </a:p>
          <a:p>
            <a:r>
              <a:rPr lang="en-US" dirty="0" smtClean="0"/>
              <a:t>so we end up with 28 training sets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each training set we extract the values below, to use them as features in clustering</a:t>
            </a:r>
          </a:p>
          <a:p>
            <a:pPr lvl="2"/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Std</a:t>
            </a:r>
            <a:r>
              <a:rPr lang="en-US" dirty="0" smtClean="0"/>
              <a:t>/ Median </a:t>
            </a:r>
            <a:endParaRPr lang="en-US" dirty="0"/>
          </a:p>
          <a:p>
            <a:pPr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features above to separate into cluster our dataset</a:t>
            </a:r>
            <a:r>
              <a:rPr lang="en-US" dirty="0"/>
              <a:t> </a:t>
            </a:r>
            <a:r>
              <a:rPr lang="en-US" dirty="0" smtClean="0"/>
              <a:t>expecting to get four clusters</a:t>
            </a:r>
          </a:p>
          <a:p>
            <a:pPr marL="0" lvl="2"/>
            <a:r>
              <a:rPr lang="en-US" dirty="0" smtClean="0"/>
              <a:t>each labeled as one from our movements</a:t>
            </a:r>
          </a:p>
          <a:p>
            <a:pPr marL="0" lvl="2"/>
            <a:endParaRPr lang="en-US" dirty="0"/>
          </a:p>
          <a:p>
            <a:pPr marL="0" lvl="2"/>
            <a:endParaRPr lang="en-US" dirty="0"/>
          </a:p>
          <a:p>
            <a:pPr marL="0"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3/10 experiment sets that left from each movement total sets (12 testing sets)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</a:t>
            </a:r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 smtClean="0"/>
              <a:t> /</a:t>
            </a:r>
            <a:r>
              <a:rPr lang="en-US" dirty="0" err="1" smtClean="0"/>
              <a:t>Std</a:t>
            </a:r>
            <a:r>
              <a:rPr lang="en-US" dirty="0" smtClean="0"/>
              <a:t>/ Median values from each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clustering with the above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correctness of the results</a:t>
            </a:r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42257" y="1110364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4805687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Testing phase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40223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803420"/>
            <a:ext cx="8640000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ACCELEROMETER (3D):</a:t>
            </a:r>
            <a:r>
              <a:rPr lang="de-DE" sz="1600" dirty="0"/>
              <a:t> </a:t>
            </a:r>
            <a:r>
              <a:rPr lang="de-DE" sz="1400" dirty="0"/>
              <a:t>measures the change in </a:t>
            </a:r>
            <a:r>
              <a:rPr lang="de-DE" sz="1400" dirty="0" smtClean="0"/>
              <a:t>velocity</a:t>
            </a:r>
            <a:endParaRPr lang="de-DE" sz="2400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GYROSCOPE (3D):</a:t>
            </a:r>
            <a:r>
              <a:rPr lang="de-DE" sz="1400" dirty="0"/>
              <a:t> measures the angular </a:t>
            </a:r>
            <a:r>
              <a:rPr lang="de-DE" sz="1400" dirty="0" smtClean="0"/>
              <a:t>velocity</a:t>
            </a:r>
            <a:endParaRPr lang="de-DE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MAGNETOMETER (3D)</a:t>
            </a:r>
            <a:r>
              <a:rPr lang="de-DE" sz="1600" dirty="0"/>
              <a:t>: </a:t>
            </a:r>
            <a:r>
              <a:rPr lang="de-DE" sz="1400" dirty="0"/>
              <a:t>measures the strength of the magnetic field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7369" cy="231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" y="2014289"/>
            <a:ext cx="4214326" cy="12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759478"/>
            <a:ext cx="3706576" cy="35024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8000" cy="23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0" y="2016000"/>
            <a:ext cx="2589525" cy="96444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109127"/>
            <a:ext cx="6184396" cy="216237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86960" cy="2365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20270"/>
            <a:ext cx="4265101" cy="2880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016000"/>
            <a:ext cx="2538750" cy="95175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595"/>
              </p:ext>
            </p:extLst>
          </p:nvPr>
        </p:nvGraphicFramePr>
        <p:xfrm>
          <a:off x="358144" y="2262765"/>
          <a:ext cx="9439912" cy="2286375"/>
        </p:xfrm>
        <a:graphic>
          <a:graphicData uri="http://schemas.openxmlformats.org/drawingml/2006/table">
            <a:tbl>
              <a:tblPr firstRow="1" bandRow="1"/>
              <a:tblGrid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53360"/>
              </a:tblGrid>
              <a:tr h="291942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34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67095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50737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0737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0737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96106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6106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6106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941475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941475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41475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986844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986844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986844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32213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032213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32213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77582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77582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77582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122951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22951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122951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16832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6832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16832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26687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26687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26687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4" y="1914980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49" y="4589148"/>
            <a:ext cx="420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They are calibrated so we get them in known SI metrics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206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is described by: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36223" y="3052137"/>
            <a:ext cx="6263665" cy="716280"/>
            <a:chOff x="587160" y="2718982"/>
            <a:chExt cx="6263665" cy="716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160" y="2742299"/>
              <a:ext cx="1019175" cy="676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779" y="2825662"/>
              <a:ext cx="904875" cy="5619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298" y="2751824"/>
              <a:ext cx="1343025" cy="666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087" y="2787562"/>
              <a:ext cx="1524000" cy="647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031" y="2718982"/>
              <a:ext cx="952500" cy="6762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9775" y="2846616"/>
              <a:ext cx="781050" cy="5429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21895" y="291095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4153" y="292198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069" y="288960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5379" y="28953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03743" y="295627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and</a:t>
              </a:r>
              <a:endParaRPr lang="el-GR" sz="1200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8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40" y="2291296"/>
            <a:ext cx="86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Characterizing four hand movements using all three 3D sensors    		                           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up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Down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Right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Left</a:t>
            </a:r>
          </a:p>
          <a:p>
            <a:pPr lvl="8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1140" y="3755128"/>
            <a:ext cx="547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measurements (samples) from all sensors for each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each movement 10 times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…so actually we got 40 experiment sets from samples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563480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What we do</a:t>
            </a:r>
            <a:endParaRPr lang="el-G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20000" y="331400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How we do it 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68234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600</Words>
  <Application>Microsoft Office PowerPoint</Application>
  <PresentationFormat>Widescreen</PresentationFormat>
  <Paragraphs>360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Adobe Heiti Std R</vt:lpstr>
      <vt:lpstr>Microsoft YaHei</vt:lpstr>
      <vt:lpstr>Arial</vt:lpstr>
      <vt:lpstr>Calibri</vt:lpstr>
      <vt:lpstr>Liberation Sans</vt:lpstr>
      <vt:lpstr>Mangal</vt:lpstr>
      <vt:lpstr>Open Sans</vt:lpstr>
      <vt:lpstr>Segoe UI</vt:lpstr>
      <vt:lpstr>StarSymbol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25</cp:revision>
  <dcterms:created xsi:type="dcterms:W3CDTF">2018-05-21T18:56:53Z</dcterms:created>
  <dcterms:modified xsi:type="dcterms:W3CDTF">2018-06-27T11:51:46Z</dcterms:modified>
</cp:coreProperties>
</file>