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4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7T14:53:49.820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Group>
    <inkml:annotationXML>
      <emma:emma xmlns:emma="http://www.w3.org/2003/04/emma" version="1.0">
        <emma:interpretation id="{8D46D817-2932-46BF-BC7B-EFDEB24F5976}" emma:medium="tactile" emma:mode="ink">
          <msink:context xmlns:msink="http://schemas.microsoft.com/ink/2010/main" type="inkDrawing" rotatedBoundingBox="19223,442 19223,4698 19208,4698 19208,442" shapeName="Other"/>
        </emma:interpretation>
      </emma:emma>
    </inkml:annotationXML>
    <inkml:trace contextRef="#ctx0" brushRef="#br0">5822 363,'0'0,"0"0,0 0,0 0,0 0,0 0,0 0,0-22,0 22,0 22,0-22,0 0,0 0,0 0,0 0,0 0,0 0,0 0,0 22,0-22,0 0,0 23,0-23,0 22,0-22,0 22,0-22,0 22,0 1,0-1,0-22,0 22,0 1,0-1,0 0,0-22,0 22,0 1,0-1,0-22,0 22,0 1,0-23,0 22,0 0,0 0,0 1,0-1,0-22,0 22,0 0,0-22,0 23,0-23,0 22,0 0,0-22,0 23,0-1,0 0,0 0,0 1,0-23,0 22,0-22,0 22,0 1,0-23,0 22,0-22,0 22,0 0,0-22,0 23,0-1,0 0,0-22,0 23,0-23,0 22,0-22,0 22,0 0,0 1,0-1,0 0,0 1,0-1,0 0,0 0,0 1,0-1,0-22,0 45,0-23,0 0,0 0,0 1,0 21,0-22,0 23,0 0,0-1,0-22,0 45,0-22,0-1,0 1,0 0,0-23,0 22,0-21,0 21,0-21,0 21,0 1,0-1,0 22,0-21,0-1,0 23,0-22,0-1,0 1,0-1,0 23,0-45,0 23,0 22,0-23,0 1,0 0,0-1,0 1,0-1,0-22,0 1,0 21,0-21,0-1,0 22,0-21,0-1,0 0,0 23,0-23,0 0,0 23,0-23,0 1,0-1,0 0,0-22,0 22,0 1,0-23,0 22,0 0,0 1,0-1,0 0,0 0,0 1,0-1,0 0,0 0,0-22,0 23,0-23,0 22,0-22,0 22,0 1,0-23,0 22,0 0,0 0,0-22,0 23,0-1,0 0,0-22,0 23,0-1,0-22,0 22,0 0,0-22,0 0,0 23,0-23,0 22,0-22,0 0,0 0,0 22,0-22,0 0,0 0,0 23,0-23,0 0,0 0,0 0,0 22,0-22,0 0,0 0,0 0,0 0,0 0,0 0,0 0,0 22,0-22,0 0,0 0,0 0,0 0,0 0,0 22,0-22,0 0,0 0,0 0,0 0,0 0,0 23,0-23,0 0,0 0,0 0,0 0,0 0,0 22,0-22,0 0,0 0,0 0,0 0,0 0,0 22,0-22,0 0,0 0,0 0,0 0,0 0,0 0,0 0,0 0,0 0,0 0,0 0,0 0,0 23,0-23,0 0,0 0,0 0,0 0,0 0,0 0,0 0,0 0,0 0,0 0,0 0,0 0,0 0,0 0,0 0,0 0,0 0,0 0,0 0,0 0,0-23,0 23,0 0,0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30T13:31:33.162"/>
    </inkml:context>
    <inkml:brush xml:id="br0">
      <inkml:brushProperty name="width" value="0.02857" units="cm"/>
      <inkml:brushProperty name="height" value="0.02857" units="cm"/>
    </inkml:brush>
  </inkml:definitions>
  <inkml:traceGroup>
    <inkml:annotationXML>
      <emma:emma xmlns:emma="http://www.w3.org/2003/04/emma" version="1.0">
        <emma:interpretation id="{1C9A9753-5AD9-4B5F-A4A3-4F556746D6CE}" emma:medium="tactile" emma:mode="ink">
          <msink:context xmlns:msink="http://schemas.microsoft.com/ink/2010/main" type="inkDrawing" rotatedBoundingBox="15974,7169 15996,7169 15996,7184 15974,7184" shapeName="Other"/>
        </emma:interpretation>
      </emma:emma>
    </inkml:annotationXML>
    <inkml:trace contextRef="#ctx0" brushRef="#br0">12256 5613 4480,'-22'0'1760,"22"0"-960,0 0-1280,0 0 96,0 0-1440,0 0-544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30T13:31:50.678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Group>
    <inkml:annotationXML>
      <emma:emma xmlns:emma="http://www.w3.org/2003/04/emma" version="1.0">
        <emma:interpretation id="{94D8552D-FEC4-45CC-99D1-5C00AD6470F7}" emma:medium="tactile" emma:mode="ink">
          <msink:context xmlns:msink="http://schemas.microsoft.com/ink/2010/main" type="inkDrawing" rotatedBoundingBox="18924,6738 18924,18873 18909,18873 18909,6738" shapeName="Other"/>
        </emma:interpretation>
      </emma:emma>
    </inkml:annotationXML>
    <inkml:trace contextRef="#ctx0" brushRef="#br0">5822 404,'0'0,"0"0,0 0,0 0,0 0,0 0,0 0,0-63,0 63,0 63,0-63,0 0,0 0,0 0,0 0,0 0,0 0,0 0,0 62,0-62,0 0,0 66,0-66,0 63,0-63,0 62,0-62,0 63,0 3,0-3,0-63,0 62,0 4,0-3,0-1,0-62,0 63,0 3,0-4,0-62,0 63,0 3,0-66,0 62,0 1,0 0,0 2,0-2,0-63,0 63,0 0,0-63,0 65,0-65,0 63,0 0,0-63,0 65,0-2,0 0,0-1,0 4,0-66,0 63,0-63,0 62,0 4,0-66,0 63,0-63,0 62,0 1,0-63,0 66,0-3,0-1,0-62,0 66,0-66,0 63,0-63,0 62,0 1,0 3,0-4,0 1,0 3,0-4,0 1,0 0,0 2,0-2,0-63,0 128,0-65,0 0,0 0,0 2,0 61,0-64,0 67,0-1,0-3,0-62,0 128,0-62,0-4,0 3,0 1,0-67,0 64,0-61,0 61,0-61,0 61,0 2,0-2,0 65,0-63,0-3,0 66,0-62,0-4,0 4,0-4,0 66,0-128,0 65,0 63,0-65,0 2,0 0,0-2,0 2,0-3,0-62,0 3,0 59,0-59,0-4,0 64,0-60,0-4,0 1,0 65,0-65,0 0,0 65,0-65,0 2,0-2,0 0,0-63,0 63,0 2,0-65,0 63,0 0,0 2,0-2,0 0,0-1,0 4,0-3,0-1,0 1,0-63,0 66,0-66,0 62,0-62,0 63,0 3,0-66,0 62,0 1,0 0,0-63,0 66,0-4,0 1,0-63,0 66,0-4,0-62,0 63,0 0,0-63,0 0,0 65,0-65,0 63,0-63,0 0,0 0,0 63,0-63,0 0,0 0,0 65,0-65,0 0,0 0,0 0,0 63,0-63,0 0,0 0,0 0,0 0,0 0,0 0,0 0,0 63,0-63,0 0,0 0,0 0,0 0,0 0,0 63,0-63,0 0,0 0,0 0,0 0,0 0,0 65,0-65,0 0,0 0,0 0,0 0,0 0,0 63,0-63,0 0,0 0,0 0,0 0,0 0,0 63,0-63,0 0,0 0,0 0,0 0,0 0,0 0,0 0,0 0,0 0,0 0,0 0,0 0,0 65,0-65,0 0,0 0,0 0,0 0,0 0,0 0,0 0,0 0,0 0,0 0,0 0,0 0,0 0,0 0,0 0,0 0,0 0,0 0,0 0,0 0,0-65,0 65,0 0,0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30T13:32:29.453"/>
    </inkml:context>
    <inkml:brush xml:id="br0">
      <inkml:brushProperty name="width" value="0.02857" units="cm"/>
      <inkml:brushProperty name="height" value="0.02857" units="cm"/>
    </inkml:brush>
  </inkml:definitions>
  <inkml:traceGroup>
    <inkml:annotationXML>
      <emma:emma xmlns:emma="http://www.w3.org/2003/04/emma" version="1.0">
        <emma:interpretation id="{F0345B60-6F15-47BE-9CCF-4C8D75030D87}" emma:medium="tactile" emma:mode="ink">
          <msink:context xmlns:msink="http://schemas.microsoft.com/ink/2010/main" type="inkDrawing" rotatedBoundingBox="6250,18663 6250,18837 6235,18837 6235,18663" shapeName="Other"/>
        </emma:interpretation>
      </emma:emma>
    </inkml:annotationXML>
    <inkml:trace contextRef="#ctx0" brushRef="#br0">4940 14223 3200,'0'0'1216,"0"0"-640,0 0-128,0 0 480,0 0-96,0 0 64,0 0-96,0 0 0,0 0-448,0 0 64,0 0 96,0 0-128,0 0-64,0 13-32,0-13-32,0 12-128,0 0-32,0-12 96,0 13 32,0-1-96,0 1-32,0-13 32,0 13 0,0-13 64,0 12 32,0-12 32,0 12 0,0-12-64,0 0 32,0 13-64,0-13 64,0 0 0,0 0 32,0 12-64,0-12 32,0 0-192,0 0-32,0 0-64,0 12 0,0-12-448,0 0-128,0 13-960,0-13-320,0 12-1696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30T13:32:30.602"/>
    </inkml:context>
    <inkml:brush xml:id="br0">
      <inkml:brushProperty name="width" value="0.02857" units="cm"/>
      <inkml:brushProperty name="height" value="0.02857" units="cm"/>
    </inkml:brush>
  </inkml:definitions>
  <inkml:traceGroup>
    <inkml:annotationXML>
      <emma:emma xmlns:emma="http://www.w3.org/2003/04/emma" version="1.0">
        <emma:interpretation id="{E4E7996F-73EF-42A3-AEB3-5D50E09A82F2}" emma:medium="tactile" emma:mode="ink">
          <msink:context xmlns:msink="http://schemas.microsoft.com/ink/2010/main" type="inkDrawing" rotatedBoundingBox="6137,18538 6550,18641 6500,18841 6087,18738" semanticType="callout" shapeName="Other">
            <msink:sourceLink direction="with" ref="{193FD64D-0E91-4D90-BF4F-EB35C3163B3E}"/>
          </msink:context>
        </emma:interpretation>
      </emma:emma>
    </inkml:annotationXML>
    <inkml:trace contextRef="#ctx0" brushRef="#br0">4832 14319 5248,'-13'0'2016,"13"0"-1088,0 0-608,0 0 544,0 0-64,0 0 0,0 0-256,0 0 0,13 0-320,-13 0 64,0 0 128,12 0-32,-12-12 32,13 12-96,-13 0 32,12 0-64,0-13 0,-12 13-32,13-13 0,-13 1-64,12 12 32,-12-12-64,13-1 64,-1 13-65,-12-12 65,13-1-64,-1 1 64,-12 12-64,13-12 64,-13-1-64,12 13 64,-12-12-128,12 12-64,-12 0 128,0-13 32,0 13 64,13 0 0,-13 0-224,12 0 0,-12 0-32,0 0 0,0 13 0,0-13 0,13 12 128,-13-12 64,12 13-160,1-1-64,-13 0 64,12 1 32,1-13-96,-13 12 32,12 1 64,0-1 32,1 0-128,-1 1 32,-12-13 64,13 13 32,0-1-128,-1 1 32,0-13 0,-12 12 0,13-12 64,-13 12 96,12-12-224,-12 13 0,12-13 64,-12 0 64,13 12 0,-13-12 32,0 0-128,0 0 0,12 0-608,-12 0-288,0 0-1215,0 0-481,0 0-1792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30T13:32:32.417"/>
    </inkml:context>
    <inkml:brush xml:id="br0">
      <inkml:brushProperty name="width" value="0.02857" units="cm"/>
      <inkml:brushProperty name="height" value="0.02857" units="cm"/>
    </inkml:brush>
  </inkml:definitions>
  <inkml:traceGroup>
    <inkml:annotationXML>
      <emma:emma xmlns:emma="http://www.w3.org/2003/04/emma" version="1.0">
        <emma:interpretation id="{04A602CC-99A6-4377-92ED-EE5265F3EDAB}" emma:medium="tactile" emma:mode="ink">
          <msink:context xmlns:msink="http://schemas.microsoft.com/ink/2010/main" type="inkDrawing" rotatedBoundingBox="6229,18625 6237,18912 6214,18912 6207,18626" shapeName="Other"/>
        </emma:interpretation>
      </emma:emma>
    </inkml:annotationXML>
    <inkml:trace contextRef="#ctx0" brushRef="#br0">4912 14332 3456,'0'0'1408,"0"0"-768,0 0-480,0 0 416,0 0-256,0 0-96,0 12-128,0-12 0,13 0-64,-13 0-32,0 13 32,0-13-32,0 0 0,0 0 64,0 0 96,0 0-64,0 12-64,0-12 64,0 12 0,0-12 32,0 0 0,0 13 0,0-13 64,0 0 32,0 0 96,0 0-96,0-13 32,0 13 32,0 0 64,0 0-32,0-12-32,0 12-96,0 0 32,0 0 0,0-12 96,0 12-96,0-13 32,0 13-96,0-12 64,0 0-64,0-1 0,0 13 96,0-13 96,0 1-128,0-1-64,0 1 128,0 0 64,0-1-288,-13 1 0,13 12-64,0-13 0,0 1 0,0 12 0,0 0-96,0 0 64,0 0 32,0 0 0,0 0 0,0 12 0,0 1 0,0-1 0,0 1 64,0-1 32,0 0-128,0 1 32,0-1-64,0 1 0,0-13 0,0 13 0,0-1 128,0-12 32,0 12-128,0-12 32,0 0 0,0 13 0,0-13 0,0 0 0,0 0 0,0 12 64,0-12-32,0 0-32,0 0-64,13 0 32,-13 0-32,0 0 0,0 0 64,0 0 64,0 0-32,0 0-32,0 0 32,0-12 32,0 12-96,0 0 0,0-13 96,0 13 32,0-12-128,0 0-32,0-1 32,0 0 64,0 1-64,0-1 0,0 1 32,0 0 64,0-1-96,0 1 0,0-1 32,0 13 64,0-12-32,0 12-32,0 0 32,0 0-32,0 0 0,0 0 0,0 12 0,0-12 0,0 13 0,0-1 0,0 1-96,0-1 64,0 0 32,0 1 64,0-1-32,0 1 64,0 0 0,0-13 32,0 12 0,0 0 0,0-12-64,0 13-64,0-13 32,0 12-32,0 0 0,0 1 64,0 0-32,0-1 64,0 1-64,0-13-32,0 12-64,0 0-32,0-12 128,0 13 32,0-13-224,0 0-128,0 12-544,0-12-288,0 0-960,12 0-352,-12 0-480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30T13:32:34.416"/>
    </inkml:context>
    <inkml:brush xml:id="br0">
      <inkml:brushProperty name="width" value="0.02857" units="cm"/>
      <inkml:brushProperty name="height" value="0.02857" units="cm"/>
    </inkml:brush>
  </inkml:definitions>
  <inkml:traceGroup>
    <inkml:annotationXML>
      <emma:emma xmlns:emma="http://www.w3.org/2003/04/emma" version="1.0">
        <emma:interpretation id="{193FD64D-0E91-4D90-BF4F-EB35C3163B3E}" emma:medium="tactile" emma:mode="ink">
          <msink:context xmlns:msink="http://schemas.microsoft.com/ink/2010/main" type="inkDrawing" rotatedBoundingBox="6057,18581 6454,18570 6461,18787 6064,18798" shapeName="Other">
            <msink:destinationLink direction="with" ref="{E4E7996F-73EF-42A3-AEB3-5D50E09A82F2}"/>
          </msink:context>
        </emma:interpretation>
      </emma:emma>
    </inkml:annotationXML>
    <inkml:trace contextRef="#ctx0" brushRef="#br0">4826 14331 3968,'0'-12'1568,"0"12"-832,12 0-576,-12 0 352,0 0-160,0 0 32,13 0-32,-13-13 96,12 13-224,-12-12 0,12 12 0,-12-13-96,13 1-32,-13 12 32,0-12 64,12-1-32,-12 13 64,13-12-64,-13 12 0,0 0-32,0-13 0,13 13-64,-13 0-64,0 0 160,0 0 32,0 0-64,0 0-32,0 0-32,0 0 32,0 13-128,-13-13-64,13 12 128,0-12 32,0 13 0,-13-1-64,1-12 32,12 12-32,-13-12 0,13 13 0,-12-13 0,12 12 64,-12-12-96,-1 13-64,13-13 64,-12 0 0,12 12 32,-13-12 0,13 0 64,0 0 32,-12 12-32,12-12-64,0 0 96,0 0 0,0 0 96,0 0 32,0 0 160,12 0 96,-12-12-192,0 12-32,13 0-64,-1-12-32,-12 12-96,13-13 32,-13 1 0,12 12 32,-12-13 0,12 1 64,1 0-96,-13-1 0,12 13-32,1-12 32,-13-1-64,13 13 64,-13-12-128,12 12 0,-12-12 32,0 12 0,0 0 0,0 0 0,0 0 0,0 0 0,0 0 0,0 12 64,0-12-96,-12 12-64,12 1-32,-13-13 0,13 12 96,-13 1 0,1-1-192,12 0 0,-13-12 96,1 13 128,12-13-32,-12 12-64,-1-12 64,13 13 64,-12-13 0,12 0-32,-13 12 32,13-12-32,0 0 0,0 0 0,0 0 64,0 0 96,0 0 0,0 0 0,0-12-32,13 12 0,-1 0 0,-12-13 64,13 13 32,-13-12 96,12 12-96,0-13-64,-12 13 0,13-12-32,-1 0-1,1-1 1,-13 13-64,13-12-64,-1-1 32,0 13 32,1-12-32,-13 12 64,12-12 0,-12 12 32,12-13 0,-12 13 64,0 0-96,13 0 0,-13 0 96,0-12 96,0 12-64,0 0-64,0-13 0,0 13 32,0 0-96,0 0-64,0 0 64,0 0 64,0 0-64,0 0-64,0 0-96,0 13 32,13-13-32,-1 12 0,-12-12 64,13 13 64,-1-1-32,-12 0-32,12-12 96,1 13 0,-1-1-128,1 1 32,-1-1 0,-12 0 0,13-12 0,-1 13 64,-12-13-96,13 12 0,-13-12 32,0 13 0,12-13 0,-12 0 0,0 0-96,0 12 64,0-12 160,0 0 64,0 0-224,0 0-32,0 0 64,-12 0 64,12-12 0,-13 12-64,1-13-64,-1 1 32,1-1 32,-1 1 0,1 0 0,-1-1 64,1 13-96,0-12-64,-1-1 64,13 1 64,-12 12 0,-1-12-32,13-1 32,-13 13-32,13 0 0,0 0 0,-12-12 0,12 12 0,0 0 0,12 12 0,-12-12-96,13 13 64,0-1 32,-1 0 0,1 1 0,-1-1 64,0 1-32,1-1-32,-1 0 32,1 1-32,-1-1 0,1-12 64,-1 13-32,-12-1-32,13-12-64,-1 12 32,-12-12 96,12 13 96,1-13-224,-13 0 0,0 0-864,0 12-320,12-12-1343,-12 0-577,0 0-896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7T14:53:38.932"/>
    </inkml:context>
    <inkml:brush xml:id="br0">
      <inkml:brushProperty name="width" value="0.04" units="cm"/>
      <inkml:brushProperty name="height" value="0.04" units="cm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7-11-27T14:54:02.259"/>
    </inkml:context>
    <inkml:brush xml:id="br1">
      <inkml:brushProperty name="width" value="0.04" units="cm"/>
      <inkml:brushProperty name="height" value="0.04" units="cm"/>
    </inkml:brush>
  </inkml:definitions>
  <inkml:traceGroup>
    <inkml:annotationXML>
      <emma:emma xmlns:emma="http://www.w3.org/2003/04/emma" version="1.0">
        <emma:interpretation id="{F0523C01-3063-4E73-9CFC-5D47148FC464}" emma:medium="tactile" emma:mode="ink">
          <msink:context xmlns:msink="http://schemas.microsoft.com/ink/2010/main" type="inkDrawing" rotatedBoundingBox="5982,400 19223,269 19226,619 5986,750" shapeName="Other"/>
        </emma:interpretation>
      </emma:emma>
    </inkml:annotationXML>
    <inkml:trace contextRef="#ctx0" brushRef="#br0">140 31,'0'0,"0"0,0 0,0 0,0 0,0 0,0 0,0 0,0 0,0 0,0 0,22 0,-22 0,0 0,22 0,1 0,-23 0,22 0,-22 0,22 0,-22 0,22 0,-22 0,23 0,-23 0,22 0,0 0,0 0,1 0,-1 0,0 0,1 0,-1 0,0 0,0 0,1 0,-1 0,0 0,23 0,-23 0,0 0,1 0,-1 0,0 0,1 0,-1 0,0 0,0 0,-22 0,23 0,21 0,-44 0,23 0,-1 0,0 0,0 0,1 0,-1 0,0 0,-22 0,23 0,-1 0,0 0,0 0,-22 0,23 0,-1 0,0 0,-22 0,22 0,-22 0,23 0,-23 0,22 0,-22 0,22 0,1 0,-23 0,22 0,0 0,-22 0,22 0,-22 0,23 0,-1 0,0 0,1 0,-1 0,0 0,-22 0,22 0,1 0,-1 0,0 0,1 0,-1 0,0 0,0 0,1 0,-1 0,23 0,-23 0,0 0,23 0,-23 0,0 0,23 0,-23 0,0 0,23 0,-23 0,0 0,23 0,-23 0,23 0,-23 0,23 0,-23 0,23 0,-23 0,22 0,1 0,0 0,-23 0,22 0,1 0,-1 0,-21 0,21 0,1 0,-23 0,23 0,-23 0,23 0,-1 0,-22 0,23 0,0 0,-23 0,22 0,1 0,-23 0,23 0,-1 0,1 0,-23 0,23 0,-1 0,1 0,-23 0,23 0,-1 0,1 0,-1 0,-21 0,21 0,1 0,-1 0,1 0,22 0,-23 0,1 0,-1 0,1 0,0 0,-1 0,-22 0,23 0,0 0,-1 0,1 0,-1 0,1 0,-1 0,23 0,-22 0,-1 0,1 0,-1 0,1 0,0 0,-1 0,1 0,-1 0,-21 0,21 0,1 0,-1 0,1 0,-1 0,1 0,0 0,-1 0,1 0,-1 0,1 0,-1 0,1 0,-1 0,1 0,-23 0,23 0,-1 0,1 0,-23 0,23 0,-1 0,1 0,0 0,-1 0,1 0,-1 0,-22 0,23 0,0 0,-1 0,-22 0,23 0,0 0,-1 0,1 0,-1 0,1 0,-1 0,1 0,0 0,-1 0,1 0,-1 0,-21 0,21 0,1 0,-1 0,1 0,-23 0,23 0,-1 0,-22 0,23 0,0 0,-1 0,-22 0,23 0,0 0,-1 0,1 0,-1 0,-21 0,21 0,-22 0,23 0,-1 0,-21 0,21 0,-21 0,21 0,-22 0,23 0,-23 0,23 0,-1 0,1 0,-23 0,23 0,-1 0,1 0,0 0,-1 0,-22 0,23 0,-1 0,-21 0,21 0,1 0,-23 0,23 0,-1 0,-21 0,21 0,1 0,-1 0,-21 0,21 0,1 0,-23 0,23 0,-1 0,-22 0,23 0,-1 0,-21 0,21 0,-21 0,21 0,-22 0,23 0,-23 0,23 0,-1 0,-21 0,21 0,-21 0,21 0,-22 0,1 0,-1 0,23 0,-23 0,0 0,0 0,23 0,-23 0,0 0,1 0,-1 0,0 0,23 0,-23 0,0 0,1 0,21 0,-21 0,-1 0,22 0,-21 0,-1 0,23 0,-23 0,0 0,0 0,1 0,-1 0,23 0,-23 0,0 0,0 0,1 0,-1 0,0 0,0 0,1 0,-1 0,0 0,1 0,-1 0,0 0,0 0,1 0,-1 0,0 0,23 0,-23 0,0 0,23 0,-23 0,1 0,-1 0,0 0,0 0,1 0,21 0,-21 0,-1 0,0 0,0 0,1 0,-1 0,0 0,1 0,21 0,-22 0,1 0,-1 0,0 0,0 0,23 0,-23 0,1 0,21 0,-22 0,1 0,21 0,-21 0,-1 0,0 0,23 0,-23 0,0 0,1 0,21 0,-22 0,1 0,-1 0,0 0,1 0,-1 0,0 0,0 0,23 0,-23 0,0 0,1 0,-1 0,0 0,1 0,-1 0,0 0,0 0,1 0,-1 0,0 0,1 0,-1 0,0 0,-22 0,22 0,1 0,-23 0,22 0,0 0,1 0,-1 0,0 0,-22 0,22 0,1 0,-23 0,22 0,0 0,-22 0,23 0,-1 0,0 0,-22 0,22 0,-22 0,23 0,-23 0,22 0,0 0,-22 0,22 0,-22 0,23 0,-1 0,-22 0,22 0,-22 0,23 0,-1 0,-22 0,22 0,-22 0,22 0,1 0,-23 0,22 0,-22 0,22 0,-22 0,0 0,0 0,23 0,-23 0,22 0,-22 0,0 0,0 0,0 0,0 0,0 0,22 0,-22 0,0 0,0 0,0 0,0 0,0 0,0 0,0 0,0 0,0 0,0 0,0 0,0 0,0 0,0 0,0 0,0 0,0 0,0 0,-22 0,22 0,0 0,0 0,0 0,0 0,-22 0,-1 0,1 0</inkml:trace>
    <inkml:trace contextRef="#ctx1" brushRef="#br1">162 0 3665,'0'0'792,"0"0"216,0 0-328,0 0-216,0 0-112,0 0-15,0 0 31,0 0-48,0 0-24,0 0 40,0 0-32,0 0 0,0 0 16,0 0-24,0 0-8,0 0 40,0 0-24,0 0-32,0 22 32,0-22-32,0 0-47,0 23 15,0-23-64,0 0-40,0 22 16,0-22-48,0 22-8,0-22 16,0 23-24,0-23-24,0 22 16,0 0-24,0-22-32,0 22 0,0-22-16,0 0-40,0 23-16,0-23-40,0 0-72,0 0-56,0 22-176,0-22-169,0 0-95,0-22-840,0 22-304,0 0 175,0 0-887,0 0-1097</inkml:trace>
    <inkml:trace contextRef="#ctx1" brushRef="#br1" timeOffset="10285.3133">0 113 5697,'0'8'976,"0"-8"529,0 0-713,0 0-112,0 0-32,0 0 24,0 0 0,0 0-79,0 0-73,8 9-16,-8-9-40,0 8-24,9 1-24,-9-9-64,8 8-64,-8 0 16,9 1-80,-9-1-80,8 1 8,-8-1-40,9 1-56,-9-1 32,8 1-72,-8-1-24,9 1 56,-1-1-40,-8-8-32,9 9 56,-1-1-32,-8 1-8,9-1 49,-1-8-41,-8 0-41,0 9 90,9-9-33,-9 8-40,8 1 16,-8-9 0,9 8-17,-9-8 41,0 0-48,8 9 8,-8-9 72,0 0-31,8 0-42,-8 0 33,0 8-16,0-8 16,9 0 9,-9 0-58,0 9-7,8-9 72,-8 0-16,0 0-40,0 0 16,0 8 8,9-8-16,-9 0 48,0 0-40,0 0-16,0 0 48,0 0-32,0 0-16,0 0 48,8 0-32,-8 0-24,0-8 72,0 8-8,0-9-32,0 9 56,9 0-24,-9-8-48,0 8 64,0-9-56,0 9-16,8-8 64,-8-1-40,9 9-8,-9-8 48,8-1-56,1 9 16,-9-8 40,8 8-40,1-9-8,-1 1 16,-8-1 8,9 9 0,-9-8 0,8-1-32,-8 1 16,9 8 24,-1-9-24,1 1-8,-1 8 24,-8-9 16,8 9-16,-8-8 8,9 8-40,-9 0 32,8 0 8,-8-9-32,0 9 0,9 0 0,-9 0-16,0 0 0,0-8-16,0 8-24,0 0-48,8-9-32,-8 9-32,0 0-56,0-8-8,0 8-24,0 0-72,0 0-16,9 0-128,-9 0-120,0 0-64,0 0-137,0 0-143,0 0-952,0-8 456,0 8-505,8 0-3360</inkml:trace>
    <inkml:trace contextRef="#ctx1" brushRef="#br1" timeOffset="12066.7848">161 156 3881,'0'0'760,"0"0"264,0 10-440,0-10-144,0 11-31,0-11 23,0 0-48,11 10-64,-11-10 16,0 11-48,0 0-40,0-1 0,0-10-48,0 11-72,0-1 32,0-10-80,0 11-40,0 0 24,0-1-40,0-10-32,0 11 56,0-11-32,0 10-40,0 1-8,0-11-88,0 0-136,0 10-64,0-10-224,0 0-912,0 0 463,0 11-647,0-11-3081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7T14:54:31.890"/>
    </inkml:context>
    <inkml:brush xml:id="br0">
      <inkml:brushProperty name="width" value="0.04" units="cm"/>
      <inkml:brushProperty name="height" value="0.04" units="cm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7-11-27T14:54:55.845"/>
    </inkml:context>
    <inkml:brush xml:id="br1">
      <inkml:brushProperty name="width" value="0.04" units="cm"/>
      <inkml:brushProperty name="height" value="0.04" units="cm"/>
    </inkml:brush>
  </inkml:definitions>
  <inkml:traceGroup>
    <inkml:annotationXML>
      <emma:emma xmlns:emma="http://www.w3.org/2003/04/emma" version="1.0">
        <emma:interpretation id="{E6889150-F741-4B90-B621-8E414A273FBA}" emma:medium="tactile" emma:mode="ink">
          <msink:context xmlns:msink="http://schemas.microsoft.com/ink/2010/main" type="inkDrawing" rotatedBoundingBox="1067,1156 15085,1572 14991,4731 973,4316" semanticType="callout" shapeName="Other">
            <msink:sourceLink direction="with" ref="{7EE0EFF4-F3EA-4A0B-BA61-CF5A1011DD83}"/>
          </msink:context>
        </emma:interpretation>
      </emma:emma>
    </inkml:annotationXML>
    <inkml:trace contextRef="#ctx0" brushRef="#br0">24 420,'0'0,"0"0,0 0,0 0,0 0,0 0,0 0,0 0,0 0,0 0,0 0,0 0,0 0,0 0,0 0,0 0,0 0,0 0,0 0,0 15,0-15,0 0,0 14,0-14,0 15,0-15,0 14,0 1,0-15,0 14,0 1,0-1,0 1,0 0,0-1,0 15,0 0,0 0,0 0,0 0,0-14,0 14,0 0,0 0,0 0,0 0,0 0,0 0,0-15,0 15,0 1,0-1,0 0,0 0,0 0,0 0,0 0,0 0,0-15,0 15,0 0,0-14,0-1,0 1,0-1,0 1,0-1,0 1,0-1,0 1,0 0,0-1,0 1,0-15,0 14,0 1,0-15,0 13,0-13,0 15,0-15,0 0,0 14,0-14,0 0,0 15,0-15,0 14,0-14,0 15,0-15,0 0,0 0,0 14,0-14,0 0,0 0,0 0,0 0,0 0,0 0,0 0,0 0,0 0,0 0,0 0,0 0,0 0,0 0,0 0,0 0,0 0,0 0,0 0,0 0,0 0,0 0,0-14,0 14,0 0</inkml:trace>
    <inkml:trace contextRef="#ctx0" brushRef="#br0" timeOffset="15501.0731">58 1653,'0'0,"0"0,0 0,0 0,0 0,0 0,0 0,15 0,-15 0,0 0,0 0,14 0,-14 0,0 0,0 0,15 0,-15 0,14 0,-14 0,0 0,15 0,-15 0,0 0,14 0,-14 0,15 0,-1 0,-14 0,15 0,-1 0,1 0,-1 0,15 0,-14 0,-1 0,1 0,14 0,-14 0,-1 0,15 0,-14 0,-1 0,15 0,-14 0,-1 0,15 0,-14 0,-1 0,15 0,-14 0,14 0,-15 0,1 0,14 0,0 0,-15 0,15 0,-14 0,-1 0,15 0,-14 0,-1 0,1 0,0 0,14 0,-15 0,1 0,-1 0,1 0,14 0,-15 0,1 0,-1 0,1 0,-1 0,1 0,14 0,-15 0,1 0,-1 0,15 0,-14 0,-1 0,15 0,-14 0,-1 0,15 0,-14 0,14 0,-15 0,16 0,-16 0,15 0,-14 0,14 0,-15 0,15 0,-14 0,14 0,0 0,0 0,0 0,0 0,-15 0,15 0,0 0,0 0,-14 0,14 0,0 0,-15 0,16 0,-1 0,-15 0,15 0,0 0,-14 0,14 0,0 0,0 0,0 0,-15 0,15 0,0 0,-14 0,14 0,0 0,-15 0,15 0,-14 0,14 0,-15 0,16 0,-16 0,15 0,-14 0,14 0,0 0,-15 0,15 0,0 0,-14 0,14 0,-15 0,15 0,-14 0,14 0,-15 0,15 0,-14 0,14 0,-15 0,15 0,-14 0,-1 0,16 0,-16 0,15 0,-14 0,14 0,-15 0,15 0,0 0,-14 0,14 0,-15 0,15 0,0 0,0 0,0 0,-14 0,14 0,-15 0,15 0,0 0,-14 0,14 0,0 0,-14 0,14 0,0 0,0 0,-15 0,15 0,-14 0,-1 0,15 0,-14 0,-1 0,1 0,14 0,-15 0,1 0,-1 0,1 0,-1 0,15 0,-14 0,-1 0,1 0,-1 0,15 0,-14 0,0 0,-1 0,1 0,-1 0,1 0,-15 0,14 0,1 0,-1 0,1 0,-1 0,1 0,-1 0,1 0,-1 0,-14 0,15 0,-15 0,14 0,-14 0,15 0,-15 0,14 0,-14 0,0 0,15 0,-15 0,0 0,0 0,0 0,14 0,-14 0,0 0,0 0,0 0,0 0,0 0,15 0,-15 0,0 0,0 0,0 0,0 0,0 0,0 0,14 0,-14 0,0 0,0 0,0 0,0 0,0 0,0 0,0 0,0 0,0 0,0 0,0 0,0 0,0 0,0 0,0 0,0 0,0 0,0 0,0 0,0 0,-14 0,14 0,0 0,0 0,-15 0,15 0,0 0,-14 0,14 0,-15 0</inkml:trace>
    <inkml:trace contextRef="#ctx1" brushRef="#br1">19 1508 3665,'0'0'856,"0"0"208,0 0-416,0 0-104,0 0-79,0 0-49,0 0-56,0 0-80,0 0-32,0 18-16,0-18-8,0 0 0,0 0 16,0 18-40,0-18-16,0 0 24,0 0-24,0 19-32,0-19 8,0 18-16,0-18-16,0 0 48,0 18-56,0-18-24,0 0 40,-18 18-48,18-18-32,0 0 8,18 0-40,-18 18-24,-18-18 56,36 0-56,-18 0-24,0 0 64,0 0-32,0 18-16,0-18 32,0 0-24,18 0-16,-18 0 57,0 0-74,0 0-71,0 0-8,18 0-128,-18 0-152,0 0-136,18 18-1152,-18-18 624,0 0-849,0 0-3752</inkml:trace>
    <inkml:trace contextRef="#ctx0" brushRef="#br0" timeOffset="30580.8114">58 431,'0'0,"0"0,0 0,0 0,0 0,0 0,15 0,-30 0,15 0,0 0,0 0,0 0,0 0,0 0,0 0,0 0,15 0,-15 0,0 0,0 0,0 0,0 0,0 0,14 0,-14 0,0 0,0 0,15 0,-1 0,-14 0,15 0,-1 0,-14 0,15 0,-1 0,1 0,-1 0,1 0,-1 0,15 0,-14 0,-1 0,1 0,14 0,-14 0,14 0,-15 0,1 0,14 0,-15 0,15 0,-14 0,14 0,-15 0,15 0,-14 0,14 0,0 0,-15 0,15 0,0 0,0 0,0 0,0 0,0 0,1 0,-16 0,15 0,0 0,-14 0,14 0,0 0,0 0,-15 0,15 0,0 0,0 0,-14 0,14 0,0 0,0 0,0 0,-15 0,15 0,0 0,-14 0,14 0,-14 0,14 0,0 0,-15 0,15 0,-14 0,14 0,0 0,0 0,0 0,0 0,-15 0,15 0,-14 0,14 0,-15 0,1 0,14 0,0 0,-15 0,16 0,-1 0,-15 0,15 0,-14 0,14 0,0 0,0 0,0 0,0 0,0 0,0 0,0 0,0 0,0 0,0 0,0 0,0 0,0 0,0 0,15 0,-15 0,14 0,-14 0,15 0,-15 0,0 0,0 0,14 0,-14 0,0 0,15 0,-15 0,0 0,15 0,-15 0,14 0,-14 0,15 0,-15 0,14 0,1 0,-15 0,14 0,-14 0,15 0,-1 0,1 0,0 0,-1 0,-14 0,15 0,-1 0,-14 0,15 0,-1 0,1 0,-15 0,14 0,1 0,0 0,-1 0,15 0,-14 0,-1 0,1 0,-1 0,15 0,-14 0,14 0,-14 0,14 0,-15 0,1 0,-1 0,1 0,-1 0,15 0,-14 0,-1 0,15 0,-14 0,0 0,14 0,-15 0,1 0,-1 0,1 0,14 0,-15 0,1 0,-1 0,1 0,0 0,-15 0,14 0,1 0,-15 0,14 0,-14 0,15 0,-15 0,14 0,-14 0,15 0,-15 0,15 0,-15 0,14 0,-14 0,15 0,-15 0,14 0,1 0,-15 0,0 0,0 0,0 0,0 0,0 0,0 0,0 0,0 0,0 0,0 0,0 0,0 0,0 0,0 0,0 0,-14 0,14 0,0 0,0 0,-15 0,15 0,0 0,-14 0,14 0,-15 0,1 0,14 0,-14 0,14 0,-15 0,1 0,14 0,-15 0,1 0,14 0,-15 0,15 0,-14 0,-1 0,15 0,-14 0,14 0,0 0,-15 0,15 0,-14 0,14 0,-15 0,15 0,1 0,-16 0,15 0,-14 0,14 0,-15 0,15 0,-14 0,-1 0,15 0,-14 0,14 0,-15 0,1 0,-1 0,1 0,-1 0,1 0,-1 0,1 0,-1 0,1 0,-1 0,1 0,-1 0,1 0,-1 0,1 0,-15 0,14 0,1 0,0 0,-15 0,14 0,1 0,-1 0,1 0,-15 0,14 0,1 0,-1 0,1 0,-15 0,14 0,-14 0,0 0,15 0,-15 0,14 0,-14 0,0 0,0 0,15 0,-15 0,0 0,0 0,0 0,0 0,14 0,-14 0,0 0,0 0,0 0,0 0,-14 0,14 0,0 0,0 0,0 0,0 0,0 0,0 0,0 0,0 0,0 0,0 0,0 0</inkml:trace>
    <inkml:trace contextRef="#ctx0" brushRef="#br0" timeOffset="32659.3971">11119 431,'0'0,"-15"0,15 0,0 0,0 0,0 0,0 0,0 0,0 0,0 0,0 0,0 0,0 0,0 0,0 0,15 0,-15 0,14 0,-14 0,15 0,-15 0,14 0,1 0,-1 0,1 0,-1 0,1 0,-1 0,1 0,-1 0,15 0,-14 0,-1 0,15 0,-14 0,14 0,-15 0,15 0,0 0,-14 0,14 0,0 0,-14 0,14 0,0 0,0 0,0 0,0 0,0 0,0 0,0 0,0 0,0 0,0 0,-15 0,15 0,1 0,-1 0,0 0,0 0,0 0,0 0,0 0,0 0,0 0,-15 0,30 0,-30 0,30 0,-30 0,15 0,15 0,-29 0,14 0,0 0,0 0,0 0,0 0,0 0,0 0,0 0,-15 0,15 0,0 0,-14 0,-1 0,15 0,-14 0,0 0,14 0,-15 0,1 0,14 0,-15 0,1 0,14 0,-15 0,1 0,-1 0,15 0,-14 0,-1 0,1 0,-1 0,1 0,14 0,-15 0,1 0,-1 0,1 0,-1 0,1 0,14 0,-14 0,-1 0,1 0,14 0,-15 0,1 0,-1 0,1 0,14 0,-29 0,14 0,15 0,-14 0,-1 0,1 0,-1 0,1 0,-1 0,1 0,-1 0,1 0,-1 0,-14 0,15 0,-1 0,-14 0,15 0,0 0,-15 0,14 0,-14 0,15 0,-15 0,0 0,14 0,-14 0,15 0,-15 0,0 0,14 0,-14 0,0 0,0 0,15 0,-15 0,0 0,14 0,-14 0,0 0,0 0,15 0,-15 0,0 0,14 0,-14 0,0 0,0 0,0 0,0 0,15 0,-15 0,0 0,0 0,14 0,-14 0,0 0,15 0,-15 0,0 0,14 0,-14 0,0 0,15 0,-15 0,0 0,14 0,-14 0,15 0,-15 0,0 0,14 0,-14 0,15 0,-15 0,0 0,14 0,-14 0,0 0,15 0,-15 0,0 0,14 0,-14 0,0 0,0 0,15 0,-15 0,0 0,0 0,0 0,14 0,-14 0,0 0,15 0,-15 0,0 0,0 0,14 0,-14 0,0 0,0 0,0 0,0 0,0 0,15 0,-15 0,0 0,0 0,0 0,-15 0,15 0,-14 0,-15 0</inkml:trace>
    <inkml:trace contextRef="#ctx1" brushRef="#br1" timeOffset="14499.1654">8158 14 3937,'0'0'968,"0"15"208,0-15-256,0 0-319,0 0-105,0 0 32,0 0-32,0 0-72,0 0-8,0 0-56,0 0-16,0 14 56,0-14-48,0 15-47,0-15 15,0 14-40,0 1-8,0 0 8,0-15-64,15 14-16,-15 1 32,0-1-56,0 1-16,0-1 16,0 1-32,0-1-8,0 15 0,0-14-40,0-1-16,0 1 24,0-1-24,0 1-24,0-1 8,0 1-24,-15-15-16,15 14 32,0-14-40,0 15-24,0-15 16,0 15-16,0-15-8,15 14 48,-15-14-40,0 15-8,-15-15 16,15 0-8,0 14-16,0-14 8,0 0-56,0 0 0,0 0-16,0 0-24,0 15-16,0-15 16,0 0-56,0 0-80,0 0-128,0 0-200,0 0-176,0-15-1257,0 15 569,15 0-937,-15-14-4096</inkml:trace>
    <inkml:trace contextRef="#ctx1" brushRef="#br1" timeOffset="15983.7068">11090 44 2985,'0'0'976,"0"0"64,0 0 24,0 0-440,0 0-119,0 0-65,0 0 24,0 14-72,0-14-48,0 0 8,0 0-40,0 0-32,0 0 56,0 0-56,0 0-8,0 0 40,0 0-40,0 0-32,0 15 49,0-15-41,0 0-32,0 14 32,0 1-56,0-15-16,15 14 24,-15-14-56,0 15-8,0-1 16,0 1-8,0-15-16,0 14 16,0 1-32,0 0-16,0-1 16,0 1-24,0-1-32,0-14 8,0 15-16,0-1-24,0-14 32,0 15-48,0-1 8,0-14 8,0 15-24,0-15 0,0 14 56,0-14-48,0 15 0,0-15 24,0 0-16,0 14-24,0-14 48,0 15-64,0-15 0,0 0 16,0 0-72,0 0-72,0 0-64,0 0-192,0 0-184,0 0-168,0 0-1329,0-15 657,0 15-929,0-14-4256</inkml:trace>
    <inkml:trace contextRef="#ctx1" brushRef="#br1" timeOffset="18155.8114">11090 28 2881,'0'15'824,"0"-15"120,0 0-144,0 0-264,0 0-80,0 0 24,0 0-47,0 15-89,0-15-16,0 0-32,0 0-40,0 14 8,0-14-56,0 0-32,0 15 32,0-15-48,0 14-40,0-14 16,-15 15-8,15-15-24,0 14 40,0 1-16,0-15 0,0 14 48,0 1-24,0-1-8,0-14 24,0 15-48,0-1 8,0-14-8,0 15-40,0-1-8,0-14 9,0 15-33,0-1 0,0-14 24,0 15-8,0-1-24,0-14 24,0 15-16,0-15-8,0 0-8,0 15-40,0-15-16,0 14 56,0-14-40,0 15-24,0-15 56,0 14-16,0-14-16,0 0 32,0 15-48,0-15 8,0 0 56,0 14-48,0-14-16,0 15 48,-15-15-24,15 0-40,0 14 40,15-14-40,-15 15-24,-15-15 40,15 0-80,15 0-56,-15 0-25,0 0-111,0 0-104,-15 0-88,15 0-704,0 0-456,15 0 335,-15 0-935,0-15-1729</inkml:trace>
    <inkml:trace contextRef="#ctx1" brushRef="#br1" timeOffset="26768.0324">4181 1653 4865,'0'0'968,"0"0"313,0 0-553,0 15-152,0-15-48,0 0 0,0 0-24,0 0-56,0 0 0,0 0-8,0 15-56,15-15 33,-15 0-57,0 14-48,0-14 8,0 15 0,0-15-40,0 14 56,0-14-40,0 15-16,-15-1 16,30 1-48,-15-1-32,0 1 0,0-15-56,0 15-40,0-1 32,0-14-48,0 15-32,0-15-24,0 14-32,0-14-8,0 15 16,0-15-56,0 0 0,0 0 8,0 0-56,0 0-120,0 0-128,0 0-192,0 0-224,0 0-224,0 0-1337,0-15 633,0 15-945,0-14-4160</inkml:trace>
    <inkml:trace contextRef="#ctx1" brushRef="#br1" timeOffset="27564.9932">4079 1799 6281,'14'0'1657,"-14"0"343,0 0-528,0 0-271,0 0-185,0 0-104,0 14-72,0-14-200,0 0-111,15 0-25,-15 15-136,0-15 0,14 0-32,-14 14-16,0 1-8,15-15-16,-15 14-56,14 1-24,-14-15-16,15 14-40,-15-14-56,14 15-32,-14-15-16,0 14-40,0-14 40,0 15-40,0-15 0,0 0 32,0 14 8,0-14 24,0 0 0,0 0-24,0 0 8,0 15 16,0-15-40,0 0 0,0 0-24,0-15 8,0 15-24,0 0 0,0 0 8,0 0 8,0 0-24,15 0 32,-30 0-32,30-14 56,-15 14 8,0-15-24,0 15 8,0-14 8,0 14-15,0-15 39,0 15-72,0-14-32,14 14 64,-14-15-48,0 1 8,15 14 32,-15-15-48,14 15-8,-14-14 88,15 14-56,-15-15 16,15 15-24,-15 0-16,14-14 32,-14 14 0,15-15-32,-15 15 8,0-14 0,14 14 0,-14 0-9,0 0 1,0 0-24,0 0-96,0 0-80,0 0-112,0 0-200,0 0-192,0 0-296,0 0-432,-14 0-1425,14 0 696,-15 0-1175,15 0-4746</inkml:trace>
    <inkml:trace contextRef="#ctx0" brushRef="#br0" timeOffset="89021.2817">4862 2964,'0'0,"0"0,15 0,-15 0,0 0,0 0,14 0,-14 0,15 0,-15 0,15 0,-1 0,-14 0,15 0,-1 0,1 0,-1 0,1 0,-1 0,1 0,-1 0,1 0,14 0,-15 0,1 0,-1 0,1 0,14 0,-15 0,1 0,-1 0,1 0,14 0,-15 0,1 0,14 0,0 0,-15 0,1 0,14 0,-14 0,-1 0,15 0,-14 0,-1 0,15 0,-14 0,-1 0,15 0,-14 0,-1 0,15 0,-14 0,14 0,-15 0,15 0,-14 0,14 0,-15 0,15 0,0 0,-14 0,14 0,0 0,-14 0,14 0,-15 0,15 0,-14 0,14 0,-15 0,15 0,0 0,0 0,0 0,0 0,-14 0,14 0,0 0,0 0,-15 0,16 0,-1 0,0 0,-15 0,15 0,0 0,0 0,0 0,0 0,0 0,0 0,0 0,15 0,-15 0,0 0,0 0,0 0,0 0,0 0,0 0,0 0,0 0,15 0,-15 0,0 0,0 0,0 0,14 0,-14 0,0 0,-14 0,29 0,-30 0,15 0,0 0,0 0,0 0,0 0,0 0,0 0,-14 0,14 0,0 0,0 0,14 0,-14 0,0 0,0 0,15 0,-15 0,0 0,0 0,15 0,-15 0,0 0,14 0,-14 0,15 0,-15 0,14 0,-14 0,0 0,15 0,-15 0,0 0,0 0,0 0,0 0,15 0,-15 0,14 0,-14 0,15 0,-15 0,0 0,14 0,-13 0,-1 0,0 0,14 0,-14 0,0 0,15 0,-15 0,0 0,0 0,14 0,-14 0,0 0,0 0,0 0,1 0,-16 0,15 0,15 0,-15 0,0 0,0 0,0 0,0 0,0 0,14 0,-14 0,0 0,15 0,-15 0,0 0,15 0,-15 0,0 0,14 0,-14 0,15 0,-15 0,14 0,1 0,-15 0,0 0,14 0,1 0,-15 0,15 0,-1 0,-14 0,15 0,-1 0,1 0,-1 0,1 0,-15 0,14 0,1 0,0 0,-15 0,14 0,1 0,-1 0,1 0,-1 0,-14 0,15 0,-1 0,1 0,0 0,-15 0,14 0,1 0,-1 0,1 0,-1 0,1 0,-1 0,-14 0,15 0,-15 0,15 0,-15 0,14 0,1 0,-1 0,-14 0,15 0,-15 0,0 0,0 0,0 0,14 0,-14 0,1 0,-1 0,0 0,0 0,0 0,0 0,0 0,0 0,0 0,14 0,-14 0,0 0,0 0,0 0,0 0,0 0,1 0,-1 0,0 0,0 0,14 0,-28 0,14 0,0 0,0 0,-15 0,15 0,0 0,-14 0,-1 0,15 0,-14 0,14 0,-15 0,1 0,-1 0,1 0,14 0,-14 0,-15 0,29 0,-29 0,14 0,1 0,-1 0,-14 0,15 0,-1 0,1 0,-1 0,-14 0,15 0,-1 0,-14 0,15 0,-1 0,-14 0,15 0,-1 0,1 0,-1 0,1 0,-15 0,14 0,1 0,-1 0,1 0,-1 0,1 0,-1 0,1 0,-15 0,14 0,1 0,-1 0,-14 0,15 0,0 0,-1 0,1 0,-1 0,-14 0,15 0,-1 0,1 0,-15 0,14 0,1 0,-15 0,14 0,-14 0,15 0,-15 0,0 0,14 0,-14 0,0 0,0 0,15 0,-15 0,0 0,0 0,0 0,0 0,14 0,-14 0,0 0,15 0,-15 0,0 0,0 0,14 0,-14 0,0 0,15 0,-15 0,0 0,0 0,14 0,-14 0,0 0,0 0,0 0,0 0,15 0,-15 0,0 0,0 0,14 0,-14 0,0 0,15 0,-15 0,0 0,0 0,14 0,-14 0,0 0,0 0,15 0,-15 0,0 0,0 0,14 0,-14 0,0 0,0 0,0 0,0 0,0 0,0 0,0 0,0 0,0 0,15 0,-30 0,15 0,0 0,0 0,0 0,-14 0,-1 0,1 0,-1 0,1 0</inkml:trace>
    <inkml:trace contextRef="#ctx0" brushRef="#br0" timeOffset="99783.558">13972 450,'0'0,"0"0,0 0,0 0,0 14,0-14,0 0,0 15,0-15,0 0,0 0,0 0,0 14,0-14,0 0,0 0,0 0,0 0,0 15,0-15,0 0,0 14,0 1,0-1,0 1,0-15,0 29,0-15,0 1,0 14,0 0,0-15,0 1,0 14,0-15,0 1,0-1,0 15,0-14,0 14,0-15,0 1,0 14,0-14,0-1,0 1,0-1,0 1,0-1,0 1,0 14,0-15,0 15,0-14,0 14,0-15,0 1,0 14,0-15,0 15,0-14,0 14,0-15,0 15,0-14,0-1,0 1,0-1,0 1,0 14,0-14,0-1,0 15,0-14,0 13,0-14,0 15,0-14,0 14,0 0,0-15,0 30,0-15,0 0,0-15,0 15,0 0,0-14,0 14,0 0,0-14,0 14,0-15,0 1,0-1,0 1,0-1,0 1,0-1,0 15,0-14,0-1,0 1,0-1,0-14,0 15,0-1,0-14,0 15,0-1,0-14,0 15,0-15,0 14,0-14,0 15,0-15,0 14,0-14,0 15,0-15,0 14,0-14,0 15,0-1,0-14,0 15,0-1,0 1,0-15,0 14,0 1,0-15,0 14,0 1,0-15,0 15,0-15,0 14,0-14,0 15,0-1,0-14,0 15,0-1,0 1,0-15,0 14,0 1,0-1,0-14,0 15,0-15,0 14,0 1,0-15,0 14,0-14,0 15,0-15,0 14,0-14,0 15,0-15,0 0,0 14,0-14,0 0,0 0,0 15,0-15,0 0,0 14,0-14,0 15,0-15,0 14,0-14,0 15,0-15,0 14,0-14,0 15,0-15,0 14,0-14,0 15,0-15,0 0,0 14,0-14,0 0,0 0,0 15,0-15,0 0,0 14,0-14,0 0,0 0,0 0,0 0,0 0,0 15,0-15,0 0,0 0,0 0,0 14,0-14,0 0,0 0,0 15,0-15,0 0,0 0,0 0,0 14,0-14,0 0,0 0,0 0,0 0,0 0,0 0,0 0,0 0,0 0,0 15,0-15,0 0,0 0,0 0,0 0,0 0,0 0,0 0,0 0,0 0,0 0,0 0</inkml:trace>
    <inkml:trace contextRef="#ctx1" brushRef="#br1" timeOffset="97422.3279">13819 2974 4641,'0'0'1040,"0"0"272,0 0-423,0-18-193,0 36-64,0-36-32,0 18-64,0 0-24,0 0-16,0 0-79,0 0-33,18 0 8,-18 0-32,0 0-24,0 0-8,0 0-48,0 0-16,18 0 8,-18 18-32,0-18-40,0 0-16,0 0-24,18 0-48,-18 0 0,0 0-64,0 0-24,18 0 24,-18 0-16,0 0-24,0 0 0,18 0 0,-18 18 0,0-18 0,0-18-16,0 18-24,19 0 48,-19 0-8,0 0-16,0 0 40,0 0 0,0 0-24,0 0 32,0-18-32,0 18-8,18 0 40,-18-18-24,0 18-16,0 0 32,0-18-16,18 18 16,-18-18 8,0 18-40,0-18-8,0 18 48,0 0-48,18-19 16,-18 19-8,0 0-16,0 0 0,0-18 32,0 18-80,0 0-64,0 0-96,0-18-184,0 18-264,0 0-240,0 0-1361,0 0 657,0 0-1121,-18 0-4104</inkml:trace>
    <inkml:trace contextRef="#ctx1" brushRef="#br1" timeOffset="99960.2635">4834 2757 5289,'0'0'1048,"-14"0"417,28 0-593,-14 0-168,-14 0-16,14-15-56,0 30-40,0-15-15,14 0-73,-14 0-80,0 0 16,0 0-56,0 14-32,0-14 32,0 15-40,0-15-48,0 14 8,-14-14-24,14 15-8,0-1 8,0 1-88,0 14-39,0-14 31,0 14-48,-15-15-72,15 1-8,0-1-16,-14 1-16,14-1 16,0 1-48,0-15-24,14 0 56,-14 0-32,0 0-24,0 0 32,0 0 0,0 0-40,0-15 56,0 1-40,0-1-48,0 1 16,0-1-40,0-14-40,0 0 64,0 15-24,0-16-9,0 16 65,0-1-16,0-14 8,0 15 48,0-1-40,0 1 8,0 14 40,0-15-32,0 15 0,0 0 56,0-14-32,0 14-16,0 0-8,0 0-72,0 0-64,0 0-56,0 0-136,0 0-144,0 0-168,0 14-240,0-14-1297,0 15 697,0-15-993,0 0-4432</inkml:trace>
    <inkml:trace contextRef="#ctx1" brushRef="#br1" timeOffset="100710.3461">4645 2815 5585,'0'0'1457,"0"0"351,0 0-304,0 0-472,0 0-135,0 0-73,0 0-16,0 0-168,0 0-136,0-15-88,0 15-80,15 0-72,-15-14 0,14 14-87,-14-15-9,15 15-40,-1-14-32,1-1-40,-1 15 32,1-14-40,0 14-16,-15-15 8,14 1 0,1-1-16,-15 15 0,14 0-40,-14-15 24,15 15 24,-15 0-48,0 0 16,0 0 16,0 0 16,0 0 8,0 0-8,0 0 24,0 0-16,0 0 24,0 0 0,14 0-8,-14 0 56,0 0 8,0 0 0,0 0 24,0 0 8,0 0 16,0 15 16,15-15-48,-15 0 0,14 0 32,-14 15-8,15-15-48,-15 0 16,14 14-24,1-14 8,-1 15-8,1-15-64,-15 0-8,14 14 24,1-14-32,-1 15-16,1-15 8,-15 0-8,14 0-56,-14 0-32,0 14-136,15-14-160,-15 0-168,0 0-224,0 0-344,0 0-249,0 0-1399,0 0 655,14-14-1071,-14 14-4290</inkml:trace>
    <inkml:trace contextRef="#ctx1" brushRef="#br1" timeOffset="109242.5036">8187 0 3289,'0'0'1088,"0"0"32,0 0-24,0 0-487,0 0-121,0 0 8,15 0-40,-30 0-16,30 0 32,-15 0 8,0 0-8,0 0 72,0 0-40,0 0-39,0 15-25,0-15-40,0 14-48,0-14-24,0 15-88,0-1-24,0 1 8,0-1-32,0 1-40,0-1 24,0 1-8,0-1-24,0 1 24,0-1-40,0 16 0,0-16 0,0 1-40,0-1 0,0 15 0,0-14-48,0-1-16,-15-14 32,15 29-16,0-29-16,0 15-16,0-1 8,0 1-16,0-15-48,0 14-96,0-14-104,0 0-104,-15 0-232,15 0-264,15 0-120,-15 0-1273,0 0 585,0 0-897,0 0-3880</inkml:trace>
    <inkml:trace contextRef="#ctx1" brushRef="#br1" timeOffset="114206.6432">4820 2917 3993,'0'0'976,"0"0"216,0 0-279,0 0-233,0 0-56,-15 15 32,15-15-40,0 0-40,0 0-16,0 0-32,0 0-7,0 0 15,0 0-48,15 0-8,-15 0 24,0 0-16,0 0-24,0 14 24,0-14-16,0 0 0,14 0-23,-14 0-57,0 0-40,15 0-8,-15 0-88,14 0-72,-14 0-48,15 0-40,-15 0-56,0 0-88,14 0-208,-14 0-160,15 0-192,-15 0-393,15-14-239,-1 14-1384,-14 0 591,15 0-1087,14 14-4010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7T14:57:34.341"/>
    </inkml:context>
    <inkml:brush xml:id="br0">
      <inkml:brushProperty name="width" value="0.04" units="cm"/>
      <inkml:brushProperty name="height" value="0.04" units="cm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7-11-27T14:57:37.716"/>
    </inkml:context>
    <inkml:brush xml:id="br1">
      <inkml:brushProperty name="width" value="0.04" units="cm"/>
      <inkml:brushProperty name="height" value="0.04" units="cm"/>
    </inkml:brush>
  </inkml:definitions>
  <inkml:traceGroup>
    <inkml:annotationXML>
      <emma:emma xmlns:emma="http://www.w3.org/2003/04/emma" version="1.0">
        <emma:interpretation id="{7EE0EFF4-F3EA-4A0B-BA61-CF5A1011DD83}" emma:medium="tactile" emma:mode="ink">
          <msink:context xmlns:msink="http://schemas.microsoft.com/ink/2010/main" type="inkDrawing" rotatedBoundingBox="899,5066 15762,5390 15717,7468 854,7145" shapeName="Other">
            <msink:destinationLink direction="to" ref="{C6E6FE45-A0FC-48D6-A63E-868378479068}"/>
            <msink:destinationLink direction="with" ref="{E6889150-F741-4B90-B621-8E414A273FBA}"/>
          </msink:context>
        </emma:interpretation>
      </emma:emma>
    </inkml:annotationXML>
    <inkml:trace contextRef="#ctx0" brushRef="#br0">5814 376,'0'0,"0"0,0 0,15 0,-15 0,0 0,0 0,14 0,-14 0,0 0,15 0,-15 0,0 0,0 0,14 0,-14 0,15 0,-15 0,14 0,-14 0,15 0,-15 0,14 0,1 0,-1 0,1 0,-1 0,1 0,-1 0,1 0,-15 0,14 0,1 0,-1 0,1 0,-1 0,1 0,-1 0,1 0,-15 0,29 0,-15 0,1 0,0 0,-1 0,15 0,-14 0,-1 0,15 0,-14 0,-1 0,1 0,-1 0,1 0,-1 0,1 0,14 0,-15 0,1 0,14 0,-15 0,1 0,-1 0,15 0,-14 0,-1 0,15 0,-14 0,-1 0,1 0,0 0,14 0,-15 0,15 0,-14 0,-1 0,15 0,-14 0,14 0,-15 0,15 0,0 0,0 0,0 0,0 0,0 0,0 0,0 0,0 0,0 0,1 0,13 0,-14 0,0 0,0 0,15 0,-15 0,0 0,0 0,14 0,-14 0,0 0,0 0,15 0,-15 0,0 0,0 0,15 0,-15 0,0 0,14 0,-14 0,0 0,0 0,0 0,0 0,0 0,0 0,15 0,-15 0,-15 0,16 0,-1 0,0 0,0 0,0 0,0 0,0 0,0 0,0 0,0 0,0 0,0 0,0 0,0 0,0 0,0 0,0 0,0 0,15 0,-15 0,0 0,0 0,0 0,0 0,0 0,14 0,-14 0,0 0,15 0,-15 0,0 0,0 0,0 0,0 0,0 0,0 0,0 0,0 0,0 0,0 0,0 0,0 0,0 0,0 0,-14 0,14 0,0 0,0 0,0 0,0 0,-15 0,16 0,-1 0,0 0,0 0,0 0,-15 0,15 0,0 0,0 0,0 0,0 0,0 0,0 0,0 0,-14 0,14 0,14 0,-28 0,14 0,0 0,0 0,0 0,0 0,0 0,15 0,-15 0,0 0,0 0,0 0,0 0,0 0,14 0,-14 0,0 0,1 0,13 0,-14 0,15 0,-15 0,0 0,0 0,14 0,-14 0,0 0,0 0,0 0,15 0,-15 0,0 0,0 0,15 0,-15 0,0 0,0 0,14 0,-14 0,0 0,15 0,-1 0,-14 0,15 0,-15 0,14 0,-13 0,13 0,1 0,-15 0,14 0,-14 0,0 0,0 0,15 0,-15 0,14 0,-14 0,15 0,-15 0,15 0,-15 0,14 0,-14 0,15 0,-15 0,14 0,1 0,-15 0,14 0,1 0,-1 0,1 0,0 0,-1 0,-14 0,15 0,-15 0,14 0,-14 0,15 0,-15 0,14 0,-14 0,15 0,-15 0,15 0,-15 0,0 0,14 0,-14 0,15 0,-15 0,0 0,14 0,-14 0,0 0,0 0,0 0,0 0,0 0,0 0,-14 0,14 0,-14 0,14 0,-15 0,15 0,-14 0,14 0,-15 0,15 0,-14 0,14 0,-15 0,1 0,14 0,-15 0,1 0,14 0,-15 0,15 0,-14 0,14 0,-15 0,1 0,14 0,-14 0,14 0,-15 0,15 0,-14 0,14 0,-15 0,15 0,-14 0,-1 0,15 0,-14 0,14 0,-15 0,15 0,0 0,-14 0,14 0,-15 0,1 0,-1 0,15 0,-14 0,0 0,-1 0,1 0,14 0,-15 0,1 0,-1 0,1 0,-1 0,1 0,-15 0,14 0,-14 0,15 0,-15 0,14 0,-14 0,0 0,0 0,0 0,0 0,0 0,0 0,-14 0,14 0,-15 0,1 0,-1 0</inkml:trace>
    <inkml:trace contextRef="#ctx1" brushRef="#br1">14858 0 3921,'0'0'1240,"0"0"104,0 0-87,0 15-417,0-15-128,0 0-48,0 0-24,0 0-56,0 0-55,0 0-25,0 14-40,0-14-40,0 0-16,0 0-32,0 15-72,0-15 0,0 0-48,0 0-40,0 14-8,0-14-24,0 0-32,0 15 16,0-15-40,0 14-8,0 1 16,0-15-48,0 14-16,0 1 8,0-1 9,0 1 7,0 14 8,0-15-32,0 1-16,0-1 48,0 1-32,0-1-24,0 1-16,0-1 0,0 1-8,0-1 24,-15 1-48,15-15-24,0 15 24,0-15 0,0 0-16,0 0 32,0 0-8,0 14-32,0-14 0,0 0-40,0 0-24,0 0 8,0 0-104,0 0-24,0 15 47,0-15-23,0 0-32,0 0 16,0 0-40,0 0-8,0 14-64,0-14-208,0 0-224,0-14-104,0 14-1289,0 0 585,0-15-977,0 15-3992</inkml:trace>
    <inkml:trace contextRef="#ctx1" brushRef="#br1" timeOffset="1640.7987">5800 362 4473,'0'0'1104,"0"0"232,0 0-279,0 0-425,0 0-72,0 0-96,0 0-48,0 15-32,15-30-56,-15 15-24,0 15 48,0-15-15,0 0 15,0 0 56,0 0 16,0 15-8,0-15 8,0 14-48,0 1 0,0-15 8,0 14-56,-15 1-40,15-1-8,0 1-48,0-1-16,0-14-23,0 15-49,0-1-32,0-14-32,0 15-16,0-1-24,0 15-16,0-14-8,0-1-32,0-14 16,0 15-24,0-1-96,0-14-56,0 0-145,0 0-199,0 0-232,0-14-272,0 14-1361,0-15 665,0 1-1048,0-1-4330</inkml:trace>
    <inkml:trace contextRef="#ctx1" brushRef="#br1" timeOffset="2437.7536">5640 479 5161,'0'0'1256,"0"0"361,0 0-425,0 0-192,0 0 0,0 0 41,0 0-41,0 15-80,0-15-24,0 0-72,0 0-47,0 14-17,15-14-32,-15 15-64,0-15 0,0 14-96,14-14-56,-14 15-7,0-15-89,0 15-96,15-15-24,-15 14-96,14 1-56,-14-1-56,0-14-48,15 15-48,-15-15 48,0 0-48,15 0 8,-15 0 8,14 0-8,-14 14 16,15-14 0,-15 0-32,0 0 16,14 0 32,-14 0 8,0 0 16,0 0-24,0 0 16,15 0 8,-15 0 40,0 0-16,14-14-8,-14 14 32,0 0-24,0 0 24,15-15-16,-15 15-40,14-14 0,-14 14 24,15-15-48,-15 1 8,14 14 8,-14-15 16,15 15-32,-1-15 32,-14 15-40,15 0 16,-15-14 0,15 14-32,-1 0 8,1 0 8,-15 0-24,14-15 0,1 15 24,-15 0-8,14 0-8,-14 0 0,0 0 16,15-14-56,-15 14 8,0 0-64,0 0-56,0 0-88,14 0-120,-14 0-136,0 0-136,-14 0-232,14 0-185,0 0-231,0-15-408,0 15-1385,0 0 696,0 0-1103,-15-15-4714</inkml:trace>
    <inkml:trace contextRef="#ctx0" brushRef="#br0" timeOffset="-2673.714">82 376,'0'0,"0"0,0 0,0 0,0 0,0 0,0 0,0 0,0 0,14 0,-14 0,0 0,0 0,15 0,-15 0,14 0,-14 0,15 0,-1 0,-14 0,15 0,-1 0,1 0,-1 0,1 0,-1 0,15 0,-14 0,-1 0,15 0,-14 0,-1 0,1 0,-1 0,1 0,14 0,-15 0,1 0,14 0,-14 0,-1 0,1 0,14 0,-15 0,1 0,-1 0,1 0,-1 0,1 0,-1 0,1 0,-1 0,15 0,-14 0,-1 0,1 0,14 0,-15 0,1 0,14 0,0 0,-15 0,15 0,-14 0,14 0,-14 0,14 0,-15 0,15 0,-14 0,-1 0,15 0,-14 0,14 0,-15 0,15 0,0 0,-14 0,14 0,0 0,-15 0,15 0,0 0,-14 0,14 0,0 0,0 0,-14 0,14 0,0 0,-15 0,15 0,0 0,0 0,0 0,0 0,0 0,-14 0,14 0,0 0,0 0,0 0,0 0,0 0,0 0,0 0,0 0,0 0,0 0,0 0,15 0,-15 0,14 0,-14 0,15 0,-15 0,0 0,15 0,-15 0,14 0,-14 0,15 0,-1 0,-14 0,15 0,-1 0,-14 0,0 0,15 0,-15 0,15 0,-15 0,14 0,-14 0,15 0,-15 0,14 0,-14 0,15 0,-15 0,14 0,-14 0,1 0,13 0,-14 0,0 0,15 0,-15 0,14 0,1 0,-15 0,0 0,0 0,0 0,0 0,0 0,0 0,0 0,0 0,0 0,0 0,-14 0,14 0,0 0,0 0,-15 0,15 0,-14 0,14 0,-15 0,1 0,14 0,-15 0,15 0,-14 0,14 0,-14 0,-1 0,1 0,-1 0,1 0,-1 0,1 0,-1 0,1 0,-1 0,1 0,-1 0,1 0,-1 0,1 0,-1 0,1 0,-1 0,1 0,-15 0,14 0,1 0,-15 0,14 0,-14 0,0 0,15 0,-15 0,0 0,14 0,-14 0,15 0,-15 0,0 0,0 0,0 0,0 0,0 0,0 0,0 0,0 0,0 0,0 0,0 0,0 0,0 0,0 0,0 0,0 0,0 0,0 0,-15 0,15 0,-14 0,-1 0,1 0,-15 0</inkml:trace>
    <inkml:trace contextRef="#ctx1" brushRef="#br1" timeOffset="3719.139">4610 43 5433,'0'0'1176,"0"0"353,0 15-593,0-30-232,0 30-104,0-15 8,0 0-72,0 0-79,0 0-49,0 0-32,0 0-16,0 0 40,0 0-32,0 0-24,0 0-8,0 14 0,0-14-24,0 0-8,0 0-24,0 15-8,0-15-24,-14 14-7,14 1-25,0-15-24,0 14-32,0 1-40,0-1-8,0 1-16,0-1-32,0 1-16,0 0-8,0-1 16,0 1-16,-15-1-48,15 1 0,0-15 24,0 14-16,0 1 16,0-15-16,0 14 0,0 1 16,0-15 0,0 14-8,0-14 0,0 0-16,0 0 16,0 0-16,0 15-8,0-15 24,0 0-40,0 0-8,0-15-8,0 15-32,0 0 56,0 0-16,0-14-56,0 14 40,0-15 16,0 15 24,0-14-16,0-1-16,0 1-16,0-1 64,0-14-32,0 15-16,15-1 16,-15-14-16,0 14-48,0 1 8,0-15-32,0 29-56,0-15 31,0 1-95,0 14-64,0-15-40,14 15-152,-14 0-216,0 0-200,0 0-1345,0 0 689,0 0-1057,0 0-4272</inkml:trace>
    <inkml:trace contextRef="#ctx1" brushRef="#br1" timeOffset="11648.9126">4363 261 6617,'0'0'1513,"0"0"431,0 0-728,0 0-183,-14 0-89,14 0 0,0 0-128,0 0-128,0 0-88,0 0-119,0 0-33,0 0 24,0 0-72,14 0-24,-14 0 24,0 0-24,15-15 8,-15 15-16,14-14-88,-14 14-48,15-15 24,-1 1-88,-14 14-31,15-15-25,-1 1-48,15-1-8,-29 1 24,15 14-56,-1-15 0,1 1-8,-1 14-32,1-15 24,-1 15 32,-14-15-48,15 15 16,-15-14-16,0 14 32,0 0 16,14-15-24,-14 15-8,0 0 8,0 0-40,0 0 40,15 0-16,-15 0-24,0 0 32,0 0-24,0 0 16,0 0 32,0 0-48,0 0 32,0 0 8,0 0 0,0 0 32,0 0 0,0 15 0,0-15 48,0 0-16,14 0 24,-14 14 24,0-14-24,0 15-8,15-15-16,-15 15-8,0-15-16,15 14 32,-15-14-24,0 15 16,14-15-24,-14 14 48,15 1-8,-15-15-8,14 14-32,-14 1-8,15-15-16,-15 14-8,14-14-16,-14 15-16,0-15 24,0 0-16,0 14-16,0-14 8,0 0-8,15 0-80,-15 0-72,0 15-160,0-15-176,0 0-216,0 0-249,0 0-215,-15 0-424,15 0-1377,0 0-71,0 0 95,0 0-1656,0-15 160</inkml:trace>
    <inkml:trace contextRef="#ctx0" brushRef="#br0" timeOffset="21792.7744">52 1703,'-14'0,"14"0,0 0,0 0,-15 0,15 0,0 0,15 0,-15 0,0 0,0 0,14 0,1 0,-15 0,14 0,1 0,-1 0,1 0,-1 0,1 0,-1 0,15 0,-14 0,14 0,0 0,-15 0,15 0,0 0,0 0,0 0,1 0,13 0,-14 0,15 0,-15 0,14 0,1 0,-1 0,1 0,-1 0,1 0,-1 0,1 0,0 0,-1 0,1 0,-1 0,15 0,-14 0,14 0,0 0,0 0,0 0,0 0,0 0,0 0,0 0,15 0,-15 0,0 0,0 0,0 0,0 0,0 0,0 0,15 0,-15 0,14 0,-14 0,1 0,13 0,-14 0,15 0,-1 0,-14 0,15 0,-15 0,15 0,-15 0,14 0,1 0,-15 0,14 0,1 0,-15 0,15 0,-1 0,-14 0,15 0,-15 0,0 0,0 0,15 0,-1 0,-14 0,15 0,-15 0,14 0,1 0,0 0,-15 0,14 0,-14 0,0 0,15 0,-15 0,0 0,15 0,-1 0,-14 0,15 0,-1 0,-14 0,15 0,0 0,-1 0,1 0,-15 0,14 0,1 0,-15 0,15 0,-1 0,1 0,-1 0,15 0,-14 0,-1 0,-13 0,13 0,1 0,-15 0,14 0,1 0,-1 0,1 0,0 0,-1 0,1 0,-1 0,1 0,-15 0,15 0,-1 0,1 0,-15 0,14 0,1 0,-15 0,14 0,-13 0,13 0,1 0,-15 0,0 0,0 0,0 0,0 0,0 0,15 0,-15 0,0 0,14 0,-14 0,15 0,-15 0,0 0,15 0,-15 0,14 0,-14 0,0 0,0 0,0 0,15 0,-15 0,15 0,-15 0,14 0,-14 0,15 0,-15 0,15 0,-1 0,1 0,-1 0,1 0,14 0,-14 0,-1 0,1 0,-1 0,1 0,-15 0,14 0,1 0,0 0,-15 0,14 0,1 0,-15 0,14 0,-14 0,15 0,-15 0,0 0,15 0,-15 0,0 0,0 0,0 0,0 0,-14 0,-1 0,15 0,-14 0,-1 0,1 0,-1 0,1 0,-1 0,1 0,0 0,-1 0,-14 0,15 0,-1 0,-14 0,15 0,-15 0,14 0,-14 0,0 0,0 0,0 0,0 0,0 0,1 0,-1 0,0 0,0 0,0 0,0 0,-15 0,15 0,0 0,-14 0,14 0,-15 0,15 0,0 0,0 0,0 0,-14 0,14 0,0 0,0 0,-14 0,14 0,0 0,0 0,0 0,-15 0,15 0,0 0,-14 0,14 0,-15 0,15 0,-14 0,14 0,-15 0,1 0,14 0,-15 0,1 0,14 0,-15 0,1 0,14 0,-14 0,14 0,-15 0,1 0,14 0,-15 0,1 0,-1 0,1 0,-1 0,-14 0,15 0,-1 0,1 0,-1 0,1 0,-1 0,1 0,-15 0,14 0,1 0,-1 0,-14 0,15 0,-1 0,-14 0,15 0,-15 0,14 0,1 0,-15 0,14 0,-14 0,15 0,-15 0,14 0,-14 0,15 0,-15 0,14 0,1 0,-15 0,15 0,-1 0,-14 0,15 0,-15 0,14 0,-14 0,0 0,15 0,-15 0,0 0,14 0,-14 0,0 0,15 0,-15 0,0 0,0 0,14 0,-14 0,0 0,0 0,15 0,-15 0,14 0,-14 0,0 0,0 0,15 0,-15 0,0 0,0 0,0 0,-15 0,15 0,-14 0</inkml:trace>
    <inkml:trace contextRef="#ctx1" brushRef="#br1" timeOffset="21167.6988">14595 1669 6001,'0'15'1281,"0"-15"407,0 0-632,0 0-256,0 0-96,0 0-63,0 14-65,0-14-16,0 0-96,0 0-40,0 0 24,0 15-24,0-15-32,15 14 32,-15 1-40,0-15-47,0 14 31,0-14-64,0 15-48,0-1 32,0 1-88,0-1-48,0 1 16,0-1-88,0 1-32,0-1 32,0-14-64,0 15-16,0 14 40,0-29-48,0 14 0,0 1 40,0 0-48,0-15 0,0 14 56,0-14-32,14 0 0,-14 0 8,-14 0-24,14 15 32,0-15 0,14 0-48,-14 0 0,0 0 40,-14 0 0,14-15-24,0 15 32,0 0 8,0 0 0,0-14-8,0 14-8,0 0 8,0-15 16,0 0-16,0 1 0,0-1 16,0 1 16,0-15-8,0 14 32,0 1 8,14-1-8,-14 1 8,0 14-16,0-15-8,0 1 16,0-1-24,0 15-40,0-14 0,0 14-8,0-15-8,0 15 32,0 0-48,0-14-24,0 14 8,0 0-88,0 0-72,0 0-56,0 0-168,0-15-144,0 30-152,0-15-313,0 0-279,0 0-1304,15 0 623,-15 0-1151,0 0-4210</inkml:trace>
    <inkml:trace contextRef="#ctx0" brushRef="#br0" timeOffset="38224.6745">1 1756,'0'0,"0"0,0-15,0 15,0 0,0 0,0-14,0 14,0-15,0 15,0-14,0 14,0-15,0 1,0-1,0 15,0-29,0 15,0-1,0 1,0-1,0-14,0 0,0 0,0 0,0 0,0 0,0 0,0 0,0 0,0 0,0-15,0 15,0 0,0 0,0 0,0 0,0 0,0 0,0 0,0 15,0-15,0 0,0 0,0 0,0 0,0-15,0 15,0 0,0 0,0 14,0-14,0 15,0-1,0 15,0-14,0-1,0 1,0-1,0 1,0 14,0-15,0 1,0 14,0-15,0 15,0 0,0 0,0 0,0-14,0 14,0 0,0 0,0-15,0 15,0 0,0 0,0 0,0-14,0 14,0 0,0-15,0 15,0 0,0-14,0 14,0-15,0 15,0-14,0 14,0 0,0-15,0 15,0-14,0 14,0-15,0 15,0 0,0 0,0 0,0 0,0 0,0 0,0 0,0 0,0 0,0 0,0 0,0 15,0-15,0 0,0 0,0 0,0 14,0-14,0 0,0 0,0 0,0 0,0 0,0 0,0 0</inkml:trace>
    <inkml:trace contextRef="#ctx0" brushRef="#br0" timeOffset="38912.2473">1 349,'0'0,"0"0,0 0,0 0,0 0,0 0,0 0,0 0,0 18,0-18,0 0,0 0,0 0,0 18,0-18,0 0,0 0,0 18,0-18,0 0,0 0,0 0,0 0,0 18,0-18,0 0,0 0,0 0,0 0,0 0,0 0,0 19,0-19,0 0,0 0,0 0,0 0,0 0,0 0,0 0,0 0,0 0,0-19,0 19,0 0,0 0,0 0</inkml:trace>
    <inkml:trace contextRef="#ctx1" brushRef="#br1" timeOffset="43680.5867">9 367 2993,'0'0'824,"0"0"152,0 0-216,0 0-152,0 0-8,0 0-7,0 0-33,0 0-48,0 0-16,0 0-8,0 0 8,0 0-16,0 0 8,0 0 0,0 0-31,0 0 23,0 0-16,0 0-40,0 0 8,0 0-24,0 0 0,18 0 8,-18 0-32,0 0-32,0 0 0,0 0-32,18 0-47,-18 0 7,0 0-48,18 0-56,-18 0 0,0 0-32,18 0-32,-18 0 0,18 0-80,-18 0 8,0 0 8,18-18-40,-18 18-24,19 0 0,-19 0-64,18 0-80,-18 0-104,0 0-104,0 0-168,0 0-177,0 0-255,0 0-184,0 0-1233,0 0 593,18 0-905,-18 0-4048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7T14:58:34.375"/>
    </inkml:context>
    <inkml:brush xml:id="br0">
      <inkml:brushProperty name="width" value="0.04" units="cm"/>
      <inkml:brushProperty name="height" value="0.04" units="cm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7-11-27T14:58:37.480"/>
    </inkml:context>
    <inkml:brush xml:id="br1">
      <inkml:brushProperty name="width" value="0.04" units="cm"/>
      <inkml:brushProperty name="height" value="0.04" units="cm"/>
    </inkml:brush>
  </inkml:definitions>
  <inkml:traceGroup>
    <inkml:annotationXML>
      <emma:emma xmlns:emma="http://www.w3.org/2003/04/emma" version="1.0">
        <emma:interpretation id="{C6E6FE45-A0FC-48D6-A63E-868378479068}" emma:medium="tactile" emma:mode="ink">
          <msink:context xmlns:msink="http://schemas.microsoft.com/ink/2010/main" type="inkDrawing" rotatedBoundingBox="5828,8031 9297,8323 9261,8743 5793,8451" semanticType="callout" shapeName="Other">
            <msink:sourceLink direction="from" ref="{610F17A1-A383-4E68-A474-CBBCBCB2E1B5}"/>
            <msink:sourceLink direction="to" ref="{7EE0EFF4-F3EA-4A0B-BA61-CF5A1011DD83}"/>
          </msink:context>
        </emma:interpretation>
      </emma:emma>
    </inkml:annotationXML>
    <inkml:trace contextRef="#ctx0" brushRef="#br0">146 419,'0'0,"0"0,0 0,0 0,15 0,-15 0,0 0,0 0,0 0,0 0,14 0,-14 0,0 0,15 0,-15 0,14 0,1 0,-15 0,14 0,1 0,14 0,-15 0,15 0,-14 0,14 0,0 0,0 0,0 0,0 0,15 0,-15 0,0 0,14 0,-14 0,0 0,15 0,-1 0,-14 0,15 0,0 0,-1 0,1 0,-1 0,15 0,-14 0,-1 0,15 0,-14 0,0 0,14 0,-15 0,15 0,-14 0,-1 0,1 0,14 0,-14 0,-1 0,1 0,14 0,-15 0,1 0,-1 0,1 0,-1 0,1 0,-15 0,15 0,-1 0,1 0,-15 0,14 0,1 0,-1 0,-14 0,15 0,-15 0,15 0,-1 0,-14 0,15 0,-15 0,14 0,-14 0,0 0,0 0,15 0,-15 0,0 0,0 0,0 0,0 0,0 0,0 0,-14 0,14 0,0 0,-15 0,15 0,0 0,-14 0,14 0,-15 0,1 0,0 0,-1 0,-14 0,15 0,-1 0,-14 0,15 0,-1 0,-14 0,0 0,15 0,-15 0,0 0,14 0,-14 0,0 0,0 0,15 0,-15 0,0 0</inkml:trace>
    <inkml:trace contextRef="#ctx1" brushRef="#br1">160 29 4841,'0'0'1016,"16"0"353,-16 0-561,0 0-64,0 0 32,0 0-32,0 0 8,0 0 9,0 0-57,0 0-56,0 0-72,0 15-64,0-15-80,0 14-64,0-14-88,0 15-8,0-1 8,0 1-16,0-1-15,0 1 39,-16 14-8,16 0-16,0 0-32,0 0-32,0-14-8,0 14-48,0-15-56,0 1-40,0 0 8,0-1 0,0-14-32,0 15-32,0-15 8,0 0-24,0 0 24,0 0-80,0 0-56,0 0-48,0 0-80,0-15-120,0 15-176,0-14-313,0 14-295,0-15-1328,0 0 647,16 1-1199,-16-1-4146</inkml:trace>
    <inkml:trace contextRef="#ctx1" brushRef="#br1" timeOffset="796.9612">15 175 7498,'-14'0'1680,"14"14"472,0-14-863,0 0-241,0 0-128,0 0-80,0 0-120,0 0-159,0 0-49,14-14-104,-14 14-40,15-15 24,-1 0-64,-14 1-56,15 14-48,-1-15-64,1 1-40,-15-1 8,14 1-64,1 14 0,-15-15-32,0 1-8,14 14-8,-14-15 32,15 15-48,-1 0-8,-14-14 8,15 14 16,-15 0-16,0 0 32,0-15-40,0 15 8,14 0 0,-14 0 16,0 0-24,0 0 48,0 0-32,0 0 0,0 0 32,0 15 8,15-15-8,-15 0 56,0 0-24,14 14-8,-14-14 88,0 15-32,0-15 24,15 14 56,-15-14-23,14 0 31,-14 15 24,0-15-64,15 14 0,-15-14-16,0 15-80,14-15-24,-14 0 0,0 14-40,15-14-16,-15 0 16,0 0-24,0 15-64,14-15-56,-14 0-160,0 0-200,0 0-233,0 0-215,15 14-424,-15-14-665,0 0-991,0 0 455,0 0-1336,-15-14-2720</inkml:trace>
    <inkml:trace contextRef="#ctx1" brushRef="#br1" timeOffset="11073.324">3455 391 6033,'0'0'1345,"0"0"399,-14 0-656,28 0-184,-14 0-103,0 15-33,0-15-96,-14 0-64,28 0-80,-14 15-72,-14-15-24,14 0 0,0 0-24,0 14-55,0-14 23,0 15-8,0-15 8,0 14-24,0 1-24,0-1-8,0 15 32,0-14-64,0-1 0,0 1-40,-15-1-8,15 15-56,0-14-8,0-15-56,0 14-32,0 1-64,0-15-8,15 14-32,-15-14 16,0 0-40,0 0 0,0 0 24,0 0-96,0 0-144,0 0-184,0 0-184,0 0-200,0 0-328,0-14-377,0 14-1303,14-15 679,-14 1-1055,0 14-4266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7T14:59:30.237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Group>
    <inkml:annotationXML>
      <emma:emma xmlns:emma="http://www.w3.org/2003/04/emma" version="1.0">
        <emma:interpretation id="{E08CF958-8201-4016-8E0E-774E40BBFC78}" emma:medium="tactile" emma:mode="ink">
          <msink:context xmlns:msink="http://schemas.microsoft.com/ink/2010/main" type="inkDrawing" rotatedBoundingBox="6596,13642 12707,13642 12707,13657 6596,13657" shapeName="Other"/>
        </emma:interpretation>
      </emma:emma>
    </inkml:annotationXML>
    <inkml:trace contextRef="#ctx0" brushRef="#br0">1750 2386,'14'0,"-14"0,0 0,15 0,-15 0,14 0,-14 0,15 0,-15 0,14 0,-14 0,15 0,-15 0,14 0,1 0,-1 0,1 0,-1 0,1 0,14 0,-15 0,1 0,14 0,0 0,-14 0,14 0,-15 0,15 0,0 0,-14 0,14 0,0 0,-15 0,15 0,0 0,-14 0,14 0,-15 0,15 0,-14 0,14 0,-15 0,15 0,-14 0,14 0,-14 0,14 0,-15 0,15 0,-14 0,14 0,-15 0,15 0,-14 0,-1 0,15 0,-14 0,-1 0,15 0,-14 0,-1 0,15 0,-14 0,14 0,-15 0,16 0,-1 0,-15 0,15 0,0 0,-14 0,14 0,0 0,-15 0,15 0,0 0,0 0,0 0,0 0,0 0,0 0,0 0,1 0,-1 0,14 0,-14 0,0 0,15 0,-15 0,0 0,14 0,-14 0,0 0,15 0,-15 0,15 0,-15 0,14 0,-14 0,0 0,15 0,-15 0,14 0,-14 0,0 0,0 0,15 0,-15 0,15 0,-15 0,14 0,-14 0,15 0,-15 0,14 0,-14 0,15 0,-15 0,14 0,-14 0,1 0,13 0,1 0,-15 0,14 0,-14 0,0 0,15 0,-15 0,14 0,-14 0,0 0,15 0,-15 0,0 0,0 0,15 0,-15 0,0 0,14 0,-14 0,0 0,0 0,0 0,0 0,0 0,0 0,1 0,-1 0,0 0,0 0,0 0,0 0,0 0,0 0,0 0,0 0,0 0,0 0,0 0,0 0,0 0,0 0,15 0,-15 0,0 0,0 0,0 0,0 0,14 0,-14 0,0 0,15 0,-15 0,0 0,0 0,0 0,15 0,-15 0,0 0,14 0,-14 0,0 0,15 0,-15 0,0 0,0 0,14 0,-14 0,0 0,1 0,13 0,-14 0,0 0,0 0,0 0,0 0,0 0,0 0,0 0,0 0,0 0,0 0,0 0,-14 0,14 0,0 0,-14 0,-1 0,15 0,-14 0,14 0,-15 0,1 0,-1 0,1 0,-1 0,1 0,-1 0,1 0,-1 0,1 0,-1 0,1 0,-15 0,14 0,1 0,-1 0,1 0,-1 0,-14 0,15 0,-15 0,14 0,-14 0,15 0,-15 0,14 0,-14 0,0 0,0 0,0 0,0 0,15 0,-15 0,0 0,0 0,0 0,0 0,0 0,0 0,0 0,-15 0,15 0,0 0,0 0,0 0,-14 0,14 0,-15 0,1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7T15:02:53.771"/>
    </inkml:context>
    <inkml:brush xml:id="br0">
      <inkml:brushProperty name="width" value="0.04" units="cm"/>
      <inkml:brushProperty name="height" value="0.04" units="cm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7-11-27T15:02:57.830"/>
    </inkml:context>
    <inkml:brush xml:id="br1">
      <inkml:brushProperty name="width" value="0.04" units="cm"/>
      <inkml:brushProperty name="height" value="0.04" units="cm"/>
    </inkml:brush>
  </inkml:definitions>
  <inkml:traceGroup>
    <inkml:annotationXML>
      <emma:emma xmlns:emma="http://www.w3.org/2003/04/emma" version="1.0">
        <emma:interpretation id="{D7F7FA70-36A2-497E-BC61-BF6D3C6B24BD}" emma:medium="tactile" emma:mode="ink">
          <msink:context xmlns:msink="http://schemas.microsoft.com/ink/2010/main" type="inkDrawing" rotatedBoundingBox="5809,16078 9955,16255 9941,16598 5794,16421" semanticType="callout" shapeName="Other">
            <msink:sourceLink direction="from" ref="{610F17A1-A383-4E68-A474-CBBCBCB2E1B5}"/>
            <msink:sourceLink direction="to" ref="{610F17A1-A383-4E68-A474-CBBCBCB2E1B5}"/>
          </msink:context>
        </emma:interpretation>
      </emma:emma>
    </inkml:annotationXML>
    <inkml:trace contextRef="#ctx0" brushRef="#br0">203 302,'0'0,"0"0,0 0,0 0,0 0,0 0,0 0,15 0,-15 0,0 0,14 0,-14 0,15 0,-15 0,14 0,-14 0,15 0,-1 0,1 0,14 0,-15 0,1 0,-1 0,15 0,-14 0,14 0,-15 0,15 0,0 0,0 0,0 0,0 0,0 0,0 0,1 0,-1 0,14 0,-14 0,0 0,0 0,0 0,15 0,-15 0,14 0,-14 0,15 0,-15 0,14 0,-13 0,-1 0,14 0,-14 0,0 0,15 0,-15 0,0 0,0 0,14 0,-14 0,15 0,-15 0,14 0,-13 0,13 0,-14 0,0 0,15 0,-15 0,14 0,-14 0,0 0,15 0,-15 0,0 0,14 0,-14 0,0 0,1 0,-16 0,15 0,0 0,0 0,0 0,0 0,0 0,0 0,0 0,15 0,-15 0,0 0,14 0,-14 0,15 0,-15 0,15 0,-15 0,14 0,-14 0,0 0,15 0,-1 0,-14 0,15 0,-1 0,-14 0,0 0,15 0,-15 0,15 0,-15 0,0 0,14 0,-14 0,0 0,15 0,-15 0,0 0,0 0,14 0,-14 0,1 0,-1 0,0 0,0 0,0 0,-15 0,15 0,0 0,0 0,0 0,-14 0,14 0,0 0,-15 0,1 0,-1 0,1 0,14 0,-15 0,1 0,-1 0,-14 0,15 0,0 0,-1 0,-14 0,15 0,-1 0,-14 0,15 0,-15 0,0 0,14 0,-14 0,0 0,0 0,0 0,0 0,0 0,0 0,0 0,0 0,0 0,-14 0,14 0,0 0,-15 0</inkml:trace>
    <inkml:trace contextRef="#ctx1" brushRef="#br1">203 0 6409,'0'0'1297,"0"0"495,0 0-664,0 0-240,0 0-103,0 15-73,0-15-32,0 0-112,0 14-112,0-14-48,0 15-56,0-1-24,15 1-8,-15 14-7,0-15 15,0 15-24,0-14-16,0 0-32,0 14-48,0-15-32,0 1-64,0-1-8,0 2-48,0-2-64,0 1-24,0-1-104,0-14-96,0 0-112,0 15-160,0-15-177,0 0-183,0 0-280,0 0-56,0 0-1177,0 0 537,0-15-761,0 15-3704</inkml:trace>
    <inkml:trace contextRef="#ctx1" brushRef="#br1" timeOffset="766.0489">15 233 6841,'-15'0'1681,"15"0"383,0 0-511,0 0-497,0 0-232,0 0-72,0 0-104,15 0-128,-15-15-104,14 15-95,-14-14-57,0 14 16,15-15-32,-1 1-56,-14 14-40,15-15-56,-15 0-32,14 1 24,1-1-48,-15 1 0,0 14 24,14-15-8,-14 1 8,0 14 32,15-15-32,-15 15 0,0-14-8,14 14-8,-14 0 0,15 0-16,-15 0-32,0-15 0,0 15 8,14 0 0,-14-15-8,0 15 24,0 0 0,15 0 16,-15 0 32,0 0 16,15 0 16,-15 0 24,0 0 8,0 0 24,14 0 56,-14 15-8,0-15 0,15 0-8,-15 15 32,0-15-24,14 14-32,-14-14-63,15 15-1,-15-15 16,14 14-8,-14-14-40,15 15-16,-15-1 8,0 1 8,14-15-40,-14 14-56,0 1 24,15-15-8,-15 15-8,14-15-24,-14 0 0,0 14-24,15-14-72,-15 0-136,0 0-121,0 0-167,14 0-120,-14 0-192,0 0-360,0 0-161,0 0-1471,0 0 791,15 0-1255,-15 0-4610</inkml:trace>
    <inkml:trace contextRef="#ctx1" brushRef="#br1" timeOffset="2016.1813">4107 336 4825,'0'0'1568,"0"0"81,0 0 79,0 0-816,0 0-192,0 0-95,15 0-17,-15 0-64,0 14-56,0-14-32,0 0-8,0 15-16,0-15 8,0 14-16,0-14-40,0 15 17,0-15-57,0 14-40,0 1 8,0-15-48,0 15-64,0-1-16,0-14-64,0 15-32,0-1-24,0-14-56,0 15-40,0-15-64,0 0-88,0 0-136,15 15-96,-15-15-160,0 0-225,0 0-207,0-15-192,0 15-1257,0 0 641,0 0-889,0 0-4224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7T15:02:49.177"/>
    </inkml:context>
    <inkml:brush xml:id="br0">
      <inkml:brushProperty name="width" value="0.04" units="cm"/>
      <inkml:brushProperty name="height" value="0.04" units="cm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7-11-27T15:02:56.271"/>
    </inkml:context>
    <inkml:brush xml:id="br1">
      <inkml:brushProperty name="width" value="0.04" units="cm"/>
      <inkml:brushProperty name="height" value="0.04" units="cm"/>
    </inkml:brush>
  </inkml:definitions>
  <inkml:traceGroup>
    <inkml:annotationXML>
      <emma:emma xmlns:emma="http://www.w3.org/2003/04/emma" version="1.0">
        <emma:interpretation id="{610F17A1-A383-4E68-A474-CBBCBCB2E1B5}" emma:medium="tactile" emma:mode="ink">
          <msink:context xmlns:msink="http://schemas.microsoft.com/ink/2010/main" type="inkDrawing" rotatedBoundingBox="620,9567 15662,8980 15900,15076 858,15663" shapeName="Other">
            <msink:destinationLink direction="from" ref="{D7F7FA70-36A2-497E-BC61-BF6D3C6B24BD}"/>
            <msink:destinationLink direction="to" ref="{D7F7FA70-36A2-497E-BC61-BF6D3C6B24BD}"/>
            <msink:destinationLink direction="from" ref="{C6E6FE45-A0FC-48D6-A63E-868378479068}"/>
          </msink:context>
        </emma:interpretation>
      </emma:emma>
    </inkml:annotationXML>
    <inkml:trace contextRef="#ctx0" brushRef="#br0">5045 5698,'0'0,"14"0,-14 0,0 0,0 0,15 0,-15 0,14 0,-14 0,0 0,15 0,-1 0,1 0,-15 0,29 0,-29 0,14 0,1 0,-1 0,1 0,-1 0,1 0,-1 0,1 0,14 0,-15 0,1 0,-1 0,1 0,14 0,-15 0,15 0,-14 0,14 0,0 0,0 0,0 0,15 0,-15 0,14 0,-14 0,15 0,-1 0,1 0,-1 0,1 0,0 0,-1 0,15 0,-14 0,-1 0,1 0,-1 0,1 0,-1 0,1 0,-15 0,29 0,-14 0,-1 0,1 0,-1 0,1 0,14 0,-15 0,1 0,-1 0,16 0,-16 0,1 0,-1 0,15 0,-14 0,-1 0,1 0,14 0,-15 0,15 0,-14 0,14 0,0 0,-14 0,14 0,0 0,0 0,0 0,0 0,0 0,0 0,-14 0,14 0,0 0,0 0,-15 0,15 0,1 0,-1 0,0 0,0 0,0 0,-15 0,15 0,0 0,0 0,1 0,-1 0,-15 0,15 0,-14 0,14 0,-15 0,15 0,-14 0,-1 0,16 0,-16 0,1 0,-1 0,1 0,14 0,-15 0,1 0,-1 0,15 0,-14 0,0 0,14 0,-15 0,1 0,14 0,-15 0,15 0,0 0,-14 0,14 0,0 0,-14 0,14 0,0 0,0 0,0 0,-15 0,15 0,1 0,-1 0,0 0,-15 0,15 0,0 0,0 0,0 0,1 0,-1 0,0 0,0 0,0 0,0 0,0 0,0 0,0 0,0 0,0 0,0 0,0 0,0 0,0 0,-14 0,14 0,0 0,-14 0,14 0,0 0,0 0,0 0,-15 0,15 0,-14 0,-1 0,16 0,-16 0,1 0,-1 0,1 0,-1 0,-14 0,15 0,-1 0,-14 0,15 0,-15 0,0 0,15 0,-15 0,14 0,-14 0,0 0,-14 0,14 0,-15 0,15 0,0 0,-14 0,14 0,-15 0,15 0,-14 0,14 0,-15 0,15 0,-14 0,0 0,14 0,-15 0,15 0,-14 0,14 0,-15 0,1 0,-1 0,1 0,-1 0,15 0,-14 0,-1 0,1 0,-1 0,15 0,-14 0,-1 0,1 0,-1 0,1 0,-1 0,1 0,-1 0,1 0,-1 0,16 0,-16 0,1 0,-1 0,1 0,-1 0,1 0,-1 0,1 0,14 0,-15 0,1 0,-1 0,1 0,14 0,-15 0,1 0,14 0,-15 0,1 0,14 0,-15 0,1 0,14 0,-15 0,15 0,-14 0,0 0,14 0,-15 0,1 0,-1 0,1 0,-1 0,1 0,-1 0,1 0,-1 0,1 0,-15 0,14 0,-14 0,15 0,-1 0,-14 0,0 0,15 0,-15 0,0 0,0 0,0 0,0 0,0 0,14 0,-14 0,0 0,0 0,0 0,0 0,0 0,15 0,-15 0,0 0,0 0,0 0,0 0,0 0,0 0,0 0,0 0,0 0,-15 0</inkml:trace>
    <inkml:trace contextRef="#ctx1" brushRef="#br1">5045 5676 4441,'0'0'1072,"0"-15"256,0 15-335,0 0-257,15 0-56,-15 0 0,0 0 0,0 0-16,0 0-31,0 15-49,0-15 0,0 14-24,0-14-40,0 15-64,0-15-32,0 14-16,0 1-24,0-1-40,0 1 9,0-1-17,0 1 8,0-1-32,0-14-8,0 15-32,0-1-24,0 1-80,0-1-32,0 1-40,0 0-24,0-15-48,0 14-8,0 1 8,0-15 0,0 0-32,0 0 24,0 0-32,0 14-64,0-14-104,0 0-192,0 0-144,0-14-168,0 14-377,0-15 169,0 15-1712,0-14 807,0-1-847,-15 0-5378</inkml:trace>
    <inkml:trace contextRef="#ctx1" brushRef="#br1" timeOffset="765.7067">4928 5748 6153,'15'15'1457,"-15"-15"415,-15 0-528,30 0-295,-15 14-73,0-14-48,0 15-48,0-15-80,0 14-128,15-14-63,-15 0-41,0 15-8,0-15-24,0 0-56,0 14-64,0-14 0,14 15-48,-14-15-64,0 14-80,0 1-24,0-15-32,0 0-23,15 14-49,-15-14 16,14 0-8,-14 0-24,15 15-40,-15-15-8,14 0 24,-14 0-8,15 0-48,-15 0 40,0 0 32,14 0 16,-14 0 0,0 0 0,15 0 32,-15 0 0,0 0-24,15 0-16,-15-15 16,0 15-8,14 0-24,-14 0 0,15 0 8,-15-14-8,14-1 8,-14 15-8,15-14 16,-15 14-24,14-15-8,1 15-24,-15-14-8,14 14 8,-14-15-32,0 15-8,15 0 0,-15-14-72,15 14-112,-15 0-152,0-15-208,0 15-208,0 0-225,0 0-255,0 0-360,0 0 2432,0 0-3793,0 0 1617,0 0 408,0 0-12075</inkml:trace>
    <inkml:trace contextRef="#ctx1" brushRef="#br1" timeOffset="4966.0561">15059 5327 4569,'0'0'1304,"0"0"177,-14 0-153,14 0-408,0 0-136,0 0-40,0 0-55,14 15-65,-14-15-8,0 0-112,0 0-48,0 0 0,0 14-40,0-14-24,0 15 24,0-15-72,0 14 9,0 1-25,0-1-8,0 15 16,0 0-16,-14-14-56,14 14-16,0 0-32,0-15-32,0 16-72,-15-16-24,15 1-24,0-15-48,0 14-8,0-14-24,0 15-8,0-15 24,15 14-24,-15-14 8,0 0 8,-15 0-8,15 0-16,0 0 16,0 0-24,0 0 16,0 0-24,0 0-8,0-14 24,0 14-16,0 0 0,0-15-16,0 15 24,0-14 0,0 14-16,0-15 16,0-14 16,0 14 8,0-14 16,0 15-24,0-15-8,0 0 40,0 14-16,0-14 16,0 15-16,0-1 8,0 1-16,0-1 56,0 15-24,0-14-24,0-1-56,0 15-24,0 0-96,0 0-24,0 0-160,0-14-152,0 14-129,0 14-223,0-14-240,0 0-1289,0 0 617,0 0-1000,0 0-4330</inkml:trace>
    <inkml:trace contextRef="#ctx0" brushRef="#br0" timeOffset="110127.1663">224 5540,'-18'0,"0"0,-18 0,18 0,0 0,0 0,18 0,0 0,18 0,-18 0,18 0,0 0,-18 0,18 0,0 0,0 0,0 0,0 0,0 0,0 0,0 0,0 0,18 0,-18 0,0 0,18 0,-18 0,18 0,-18 0,0 0,18 0,-18 0,0 0,18 0,-18 0,19 0,-19 0,18 0,-18 0,0 0,18 0,-18 0,0 0,0 0,0 0,18 0,-18 0,0 0,18 0,-18 0,18 0,-18 0,18 0,-18 0,0 0,18 0,-18 0,0 0,18 0,-18 0,0 0,18 0,-18 0,0 0,18 0,-18 0,0 0,18 0,-18 0,0 0,0 0,0 0,0 0,0 0,18 0,-18 0,0 0,0 0,0 0,0 0,0 0,18 0,-18 0,18 0,-18 0,18 0,-18 0,18 0,1 0,-19 0,18 0,-18 0,18 0,0 0,-18 0,18 0,0 0,-18 0,18 0,0 0,-18 0,18 0,0 0,0 0,0 0,0 0,0 0,0 0,0 0,0 0,0 0,-18 0,18 0,0 0,-18 0,18 0,0 0,-18 0,18 0,0 0,0 0,0 0,0 0,-18 0,18 0,-18 0,0 0,18 0,-18 0,19 0,-19 0,0 0,0 0,0 0,18 0,-18 0,0 0,0 0,0 0,0 0,0 0,0 0,0 0,0 0,0 0,0 0,0 0,0 0,18 0,-18 0,0 0,0 0,-18 0,18 0,0 0,0 0,0 0,0 0,0 0,0 0,0 0,0 0,0 0,0 0,0 0,0 0,0 0,0 0,0 0,0 0,0 0,0 0,18 0,-18 0,0 0,18 0,-18 0,18 0,-18 0,18 0,-18 0,0 0,18 0,-18 0,0 0,18 0,-18 0,0 0,0 0,18 0,-18 0,0 0,1 0,-1 0,0 0,-18 0,18 0,0 0,-18 0,18 0,0 0,-18 0,18 0,-18 0,0 0,0 0,0 0,0 0,18 0,-18 0,0 0,0 0,0 0,0 0,0 0,0 0,0 0,0 0,0 0,0 0,0 0,0 0,0 0,0 0,0 0,0 0,0 0,0 0,0 0,0 0,0 0,0 0,0 0,0 0,0 0,0 0,0 0,0 0,0 0,0 0,0 0,0 0,0 0,0 0,0 0,0 0,0 0,0 0,18 0,-18 0,0 0,0 0,0 0,0 0,0 0,0 0,0 0,0 0,0 0,0 0,0 0,0 0,0 0,0 0,0 0,-18 0,18 0,-18 0</inkml:trace>
    <inkml:trace contextRef="#ctx0" brushRef="#br0" timeOffset="-218122.4307">5696 326,'0'0,"0"0,15 0,-15 0,0 0,14 0,1 0,-15 0,14 0,-14 0,15 0,-1 0,1 0,-15 0,14 0,1 0,-15 0,14 0,1 0,-1 0,1 0,-1 0,1 0,14 0,-15 0,1 0,14 0,0 0,-15 0,15 0,1 0,-1 0,-15 0,15 0,0 0,0 0,0 0,0 0,0 0,0 0,0 0,0 0,15 0,-15 0,0 0,0 0,14 0,-13 0,13 0,-14 0,0 0,15 0,-15 0,0 0,0 0,14 0,-14 0,0 0,15 0,-15 0,0 0,0 0,0 0,-14 0,14 0,0 0,0 0,0 0,-15 0,15 0,0 0,0 0,-14 0,14 0,0 0,0 0,0 0,0 0,0 0,0 0,0 0,0 0,-14 0,28 0,-14 0,0 0,0 0,0 0,0 0,15 0,-15 0,0 0,0 0,14 0,-14 0,0 0,0 0,15 0,-15 0,0 0,0 0,0 0,0 0,15 0,-15 0,0 0,0 0,0 0,14 0,-14 0,0 0,0 0,15 0,-15 0,0 0,0 0,0 0,15 0,-15 0,0 0,14 0,-14 0,0 0,0 0,0 0,0 0,0 0,0 0,0 0,0 0,1 0,-1 0,14 0,-14 0,0 0,0 0,0 0,15 0,-15 0,0 0,0 0,14 0,-14 0,0 0,0 0,0 0,1 0,-1 0,0 0,0 0,0 0,0 0,0 0,0 0,0 0,0 0,0 0,0 0,-15 0,15 0,0 0,0 0,0 0,0 0,1 0,-1 0,-15 0,15 0,0 0,0 0,0 0,0 0,0 0,-14 0,14 0,0 0,0 0,-15 0,15 0,0 0,0 0,-14 0,14 0,0 0,-14 0,14 0,-15 0,1 0,14 0,-15 0,15 0,-14 0,14 0,-15 0,1 0,-1 0,15 0,-14 0,-1 0,15 0,-14 0,-1 0,1 0,-1 0,15 0,-14 0,-1 0,1 0,-1 0,1 0,-1 0,1 0,0 0,14 0,-15 0,1 0,-1 0,1 0,-1 0,1 0,-1 0,1 0,-1 0,1 0,-1 0,1 0,-1 0,-14 0,15 0,-1 0,1 0,-15 0,14 0,1 0,-15 0,14 0,1 0,-15 0,14 0,-14 0,15 0,-1 0,-14 0,15 0,-1 0,-14 0,15 0,-15 0,14 0,1 0,-15 0,14 0,-14 0,15 0,-15 0,14 0,-14 0,15 0,0 0,-15 0,14 0,-14 0,0 0,15 0,-15 0,14 0,-14 0,15 0,-15 0,14 0,-14 0,15 0,-1 0,-14 0,15 0,-1 0,-14 0,15 0,-15 0,14 0,1 0,-15 0,14 0,-14 0,0 0,15 0,-1 0,-14 0,15 0,-15 0,14 0,1 0,-1 0,-14 0,15 0,-15 0,0 0,14 0,-14 0,0 0,0 0,0 0,0 0,0 0,-14 0,14 0,0 0,-15 0,1 0</inkml:trace>
    <inkml:trace contextRef="#ctx1" brushRef="#br1" timeOffset="-221138.1875">11967 275 5609,'0'0'1216,"0"0"401,0 0-601,0 0-224,0 14-64,0-14-72,0 0-55,0 0-33,14 0-80,-14 0-32,0 15 8,0-15-40,0 0 0,0 0 24,0 0-40,0 0-8,0 14 1,0-14-57,0 0-16,0 15 32,0-15-56,0 0-24,15 14 0,-15 1-24,0-1-24,0 1 16,-15-1-64,15 1-16,0-1-24,0 1-40,0 14-24,0-14 48,0-1-48,0 1-48,0-15 8,0 14 8,0-14 8,0 15 8,0-15-48,0 14-24,0-14 40,0 15-32,0-15-16,0 0 32,0 0-40,0 0 0,0 0 0,0 0-56,0 0-8,0 0-40,15 0-80,-15 0-64,0 0-80,0 0-72,0 0-88,0 0-32,0 0-128,0 0-113,0 0-143,-15 0-176,15 0 1192,0 0-2432,0 0 1031,-14 0-63,14-15-8026</inkml:trace>
    <inkml:trace contextRef="#ctx1" brushRef="#br1" timeOffset="-219575.5187">5682 28 6177,'0'0'1425,"0"15"391,0-15-728,0 0-128,0 14-111,0-14-57,0 15-48,0-15-136,0 14-56,0 1-24,0-15-56,0 14-7,0 1 7,0-1-56,0-14 0,0 29-16,0-14 0,0-1-16,0 1-64,0 14-56,0-15-40,0 1-16,0-1-72,0 1-40,0 0-48,0-15-8,0 14-16,0-14-32,0 15-72,0-15-64,0 0-112,0 0-160,0 0-168,0 0-216,0 0-272,0 0-265,0 0-103,0 0-1209,0 0 537,0-15-737,0 15-3728</inkml:trace>
    <inkml:trace contextRef="#ctx1" brushRef="#br1" timeOffset="-218873.9114">5509 233 8522,'0'0'1936,"-15"0"529,15 0-873,-14 14-416,14-14-231,0 0-65,0 0-120,0 0-192,0 0-144,0-14-64,0 14-72,14-15-16,-14 0-72,15 1-40,-1-1-24,1 1-16,-1-1-64,1 1 32,-1-1-64,1 0 40,14 1-31,-29-1-33,15 1-8,-1 14 24,-14-15 8,15 15 0,-15-14-24,0 14-8,0 0 32,14-15-24,-14 15 32,0 0-56,0 0 24,15 0 16,-15 0-16,0 0 0,0 0 80,0 15-48,0-15 16,14 0 8,-14 0 16,0 14 48,15-14-8,-15 15-24,14-15 16,-14 14 32,15 1-24,-15-1 16,14-14-16,-14 15 8,15 0-40,-15-1 24,14-14-32,1 15 0,-15-15-16,14 14-32,-14-14-8,15 15 8,-1-1-24,-14-14 0,15 15-16,-15-15-32,0 15-48,0-15-32,0 14-96,0-14-128,0 0-184,0 0-169,0 0-159,0 15-192,0-15-408,0 0 1008,0-15-2465,0 15 1129,0 0-505,0-14-7681</inkml:trace>
    <inkml:trace contextRef="#ctx0" brushRef="#br0" timeOffset="-220466.432">80 327,'0'0,"0"0,0 0,14 0,-14 0,0 0,0 0,0 0,0 0,15 0,-15 0,0 0,14 0,-14 0,15 0,-1 0,1 0,-15 0,14 0,1 0,-1 0,1 0,-1 0,1 0,-1 0,1 0,-1 0,1 0,-1 0,1 0,-1 0,1 0,14 0,-14 0,-1 0,15 0,-14 0,14 0,0 0,0 0,0 0,0 0,-15 0,15 0,0 0,-14 0,14 0,-15 0,15 0,0 0,-14 0,14 0,0 0,-14 0,14 0,0 0,14 0,-14 0,0 0,0 0,0 0,0 0,15 0,-15 0,0 0,0 0,0 0,0 0,-14 0,14 0,0 0,14 0,-14 0,0 0,0 0,0 0,0 0,0 0,0 0,0 0,0 0,0 0,0 0,1 0,-1 0,14 0,-14 0,0 0,0 0,15 0,-15 0,0 0,0 0,0 0,14 0,-14 0,0 0,1 0,-1 0,14 0,-14 0,15 0,-15 0,14 0,-14 0,15 0,-15 0,0 0,0 0,0 0,14 0,-13 0,-1 0,14 0,-14 0,0 0,15 0,-15 0,14 0,-14 0,15 0,-15 0,14 0,-14 0,1 0,-1 0,14 0,-14 0,15 0,-15 0,0 0,0 0,0 0,0 0,-15 0,15 0,0 0,0 0,0 0,-14 0,14 0,-14 0,14 0,0 0,-15 0,15 0,-14 0,14 0,0 0,-15 0,15 0,0 0,0 0,-14 0,14 0,0 0,0 0,-15 0,15 0,0 0,-14 0,14 0,-14 0,14 0,-15 0,15 0,-14 0,-1 0,15 0,-14 0,-1 0,15 0,-14 0,-1 0,1 0,-1 0,1 0,-1 0,1 0,-1 0,1 0,-1 0,1 0,-1 0,-14 0,15 0,-1 0,-14 0,15 0,-15 0,15 0,-15 0,0 0,14 0,-14 0,0 0,15 0,-15 0,0 0,0 0,0 0,0 0,0 0,0 0,0 0,0 0,0 0,-15 0,15 0,-14 0,-1 0,0 0,1 0,-1 0,1 0,-15 0</inkml:trace>
    <inkml:trace contextRef="#ctx1" brushRef="#br1" timeOffset="-218061.3303">4565 43 7746,'0'15'1600,"0"-15"520,0 0-999,0 14-241,0-14-112,0 15-128,15 0-144,-15-15-88,0 14-120,0 1-24,0-1-23,0 1-17,0-1 0,0 1-8,14 14-56,-14-14 0,-14 14-32,14-15-16,14 1-48,-28-1-8,14 1-72,0-15-96,0 14-112,0-14-160,0 0-200,0 0-265,0 0-311,0-14 816,0 14-2088,0 0 823,0 0-175,0-15-6634</inkml:trace>
    <inkml:trace contextRef="#ctx1" brushRef="#br1" timeOffset="-217358.1209">4434 146 7858,'0'14'1888,"0"-14"449,0 0-793,0 0-368,0-14-176,0 14-79,14 0-161,-14 0-136,0 0-120,15-15-112,-1 15-40,-14-14-8,15 14-80,-1-15-64,-14 0-48,0 15-56,0-14 8,15-1-56,-15 15-32,14-14 56,-14 14-40,15-15-16,-15 15 40,14 0-8,-14-14-8,0 14 16,15 0-56,-15 0 24,0-15 0,0 15-40,0 0 0,14 0 16,-14 0-8,0 0 32,0 15 8,0-15 0,0 0-8,15 0 65,-15 14 7,0-14 16,0 15 0,0-1 0,0-14 0,15 15 64,-15-1-56,0 1 0,14-15-48,-14 15-8,15-15-8,-15 14 32,14-14-80,-14 15-24,15-15 32,-15 0 0,0 0-8,14 14 8,-14-14-104,15 0-64,-15 0-120,0 0-184,14 0-177,-14 0-199,15 0-240,-15 15-440,0-15 151,0 0-1551,0 0 695,-15 0-959,15 0-4538</inkml:trace>
    <inkml:trace contextRef="#ctx1" brushRef="#br1" timeOffset="-192098.6952">11909 4238 5345,'0'0'1240,"-15"0"345,15 0-529,0 0-128,0 0-104,0 0-39,0 0-33,0 15-72,0-15-56,0 14-16,0-14-64,0 15 8,0-15-24,0 0-7,0 14 7,0 1-8,0-1-24,0-14-16,0 15 0,0-1-32,0 1-16,0-1 0,0 1-56,0 0-47,0 14-1,0-15-80,0 1-8,0-1-16,0 15-72,0-14-16,0-15-32,0 14-40,0 1 8,0-1-32,0 1-32,0-15-8,0 15 24,0-15 0,0 0 0,0 14 8,0-14-8,0 0 0,0 15 16,0-15-40,0 0-24,0 14 40,0-14-40,0 0 0,0 0 16,0 0-72,0 0-40,0 0-80,0 0-144,0 0-160,0 0-145,0 0-223,0-14-120,0 14-256,0-15-321,0 15-1351,0-14 759,0 14-1095,0-15-4666</inkml:trace>
    <inkml:trace contextRef="#ctx1" brushRef="#br1" timeOffset="-195270.9098">5754 3976 4961,'0'15'1560,"0"-15"201,0 0-65,0 0-640,0 0-175,0 0-81,0 0-72,0 14-56,0-14-128,0 0-32,0 0-48,0 0-16,15 15 41,-15-15-17,0 0-16,0 14-32,0-14 8,0 15-32,0-15-32,0 14-64,0-14-56,0 15-32,0-15-24,0 14-72,0-14-56,0 15 0,0-15-40,0 14-16,15-14 0,-15 15-32,0-15 0,0 0 56,-15 15-48,15-15 16,0 0 40,0 14-48,0-14 0,0 0 24,0 15-32,15-15 8,-15 0 24,0 0-40,0 0 8,0 0 8,0 0-32,0 0-8,0 0 24,0 0-32,0 0 8,0-15 56,0 15-16,-15-14 8,15 14 32,0-15-16,0 0 8,0 1-8,0 14-32,0-15 8,0 1 16,0-1-40,0 1 8,0-1 24,0 15 8,0-14-8,0-1 24,0 15-8,-15 0-16,15-14 32,15 14-32,-15-15-48,0 15-96,0 0-160,0 0-128,0 0-120,0 0-168,0 0-264,0 0-281,0 0 1441,15 0-2776,-15 0 1240,0 0-209,0 0-8833</inkml:trace>
    <inkml:trace contextRef="#ctx1" brushRef="#br1" timeOffset="-194364.5632">5595 4108 6129,'0'0'1833,"0"14"279,0-14-423,0 0-345,0 0-192,0 0-120,0 0-88,0-14-151,0 14-129,0 0-104,0 0-56,15 0-72,-15 0 32,14-15-96,-14 15-64,15-15-40,-1 1-56,-14 14-32,15-15-7,-1 15-89,1-14-24,-1-1 16,1 15-40,-1-14 24,-14-1-32,15 15-32,-1-14 24,-14 14 24,15 0-24,-15-15-8,0 15-24,14 0 24,-14 0 16,0 0 16,0 0-16,0 0-24,0 0 32,0 0-8,15 0 16,-15 0 40,0 0-48,0 0 0,0 0 80,0 0-32,0 0 0,14 0 48,-14 0-64,0 0 48,0 0 16,0 0-16,0 0 24,15 0 24,-15 0-40,0 0 40,0 15-8,14-15 8,-14 14-24,0-14 24,15 0-8,-15 15-16,14-15 0,-14 14-32,15-14-8,-1 15 0,-14-15-64,15 14 0,-15-14 32,15 15-72,-1-15 24,-14 14 8,15-14-8,-15 15 16,0-15-40,14 0-88,-14 0-32,0 15-136,0-15-192,0 0-208,0 0-240,0 0-248,0 0-217,0-15-455,0 15-937,0 0-335,0 0 167,0-15-1368,0 1-536</inkml:trace>
    <inkml:trace contextRef="#ctx1" brushRef="#br1" timeOffset="-193723.8703">5785 3991 4921,'0'0'1192,"0"0"281,0 0-305,0 0-408,0 0-144,0 0-24,0 0 8,0 0-63,0 0-57,0 15-8,0-15-40,0 0-8,0 14 8,0-14-40,0 15-16,0 0 24,-15-15-40,15 14-48,0 1 40,0-1-55,0 1-41,0-1-48,0-14-64,0 15-56,0-1 16,0-14-88,0 15-8,0-15 16,0 14-16,0-14 0,0 0-8,0 0-56,0 15-56,0-15-80,0 0-80,0 0-96,0 0-137,0 0-175,0 0-184,0 0-152,0-15 0,15 15-1209,-15 0 513,0 0-561,0 15-3888</inkml:trace>
    <inkml:trace contextRef="#ctx1" brushRef="#br1" timeOffset="-188388.9553">5788 4136 4545,'0'0'920,"0"0"320,0 0-463,0 0-145,0 0-48,0 0-32,0 0 40,-18 18-8,18-18-24,0 0 32,0 0-47,0 18-41,18-18 8,-18 18-40,0-18-24,0 0-32,0 19-48,0-19-40,0 18 0,0 0-56,0-18-48,0 0-56,0 18-32,0-18-39,0 18-9,0-18-48,0 0-64,0 18 56,0-18-24,0 0-56,0 18-65,0-18-87,0 0-72,0 0-40,0 0-144,0 0-176,0 0-152,0 0-176,0 0-1217,0 0 641,0 0-921,18-18-4136</inkml:trace>
    <inkml:trace contextRef="#ctx0" brushRef="#br0" timeOffset="-115927.4841">4623 1851,'0'0,"0"0,0 0,0 0,0 0,0 0,0 0,15 0,-15 0,0 0,14 0,-14 0,0 0,0 0,15 0,-15 0,0 0,0 0,15 0,-15 0,0 0,14 0,1 0,-15 0,14 0,-14 0,15 0,-1 0,1 0,-1 0,1 0,-1 0,15 0,-14 0,14 0,-15 0,1 0,14 0,0 0,-15 0,15 0,0 0,0 0,0 0,0 0,0 0,1 0,-1 0,0 0,0 0,0 0,0 0,0 0,0 0,0 0,0 0,0 0,0 0,0 0,0 0,0 0,0 0,0 0,0 0,0 0,0 0,15 0,-15 0,0 0,0 0,0 0,0 0,0 0,14 0,-14 0,15 0,-15 0,0 0,0 0,0 0,0 0,0 0,0 0,15 0,-15 0,0 0,0 0,14 0,-14 0,0 0,15 0,-15 0,14 0,-14 0,15 0,0 0,-1 0,1 0,-1 0,1 0,-1 0,1 0,-1 0,1 0,-15 0,14 0,1 0,0 0,-1 0,1 0,-1 0,1 0,-1 0,1 0,14 0,-15 0,1 0,14 0,-14 0,-1 0,15 0,-14 0,-1 0,1 0,-1 0,1 0,-1 0,1 0,-1 0,-13 0,13 0,1 0,-1 0,1 0,-1 0,1 0,-15 0,14 0,1 0,-15 0,14 0,1 0,-15 0,15 0,-15 0,14 0,-14 0,15 0,-15 0,0 0,0 0,0 0,0 0,0 0,0 0,0 0,14 0,-13 0,-1 0,0 0,0 0,14 0,-14 0,0 0,0 0,0 0,0 0,0 0,0 0,0 0,0 0,0 0,0 0,0 0,-14 0,14 0,0 0,0 0,0 0,0 0,0 0,-14 0,14 0,0 0,0 0,0 0,-15 0,15 0,0 0,0 0,0 0,-14 0,14 0,0 0,0 0,0 0,-14 0,14 0,0 0,-15 0,15 0,0 0,0 0,0 0,0 0,0 0,0 0,0 0,0 0,0 0,0 0,0 0,1 0,-1 0,-15 0,15 0,0 0,0 0,0 0,0 0,0 0,-14 0,14 0,0 0,0 0,-15 0,15 0,0 0,0 0,0 0,-14 0,14 0,0 0,-14 0,14 0,-15 0,15 0,-14 0,-1 0,15 0,-14 0,-1 0,1 0,-1 0,1 0,14 0,-15 0,-14 0,15 0,-1 0,1 0,-1 0,-14 0,15 0,-1 0,-14 0,15 0,-1 0,-14 0,15 0,-1 0,-14 0,15 0,-1 0,-14 0,15 0,-15 0,14 0,1 0,-15 0,15 0,-15 0,14 0,-14 0,15 0,-15 0,14 0,-14 0,15 0,-15 0,14 0,-14 0,15 0,-15 0,0 0,14 0,-14 0,0 0,15 0,-15 0,0 0,0 0,0 0,14 0,-14 0,0 0,0 0,0 0,0 0,0 0,0 0,0 0,15 0,-15 0,0 0,0 0,0 0,0 0,0 0,0 0,-15 0,1 0,-15 0</inkml:trace>
    <inkml:trace contextRef="#ctx0" brushRef="#br0" timeOffset="-44227.2328">6060 1563,'14'0,"-14"0,0 0,15 0,-15 0,14 0,-14 0,15 0,-15 0,14 0,-14 0,15 0,-15 0,14 0,-14 0,15 0,-1 0,-14 0,15 0,-1 0,1 0,-15 0,14 0,1 0,-1 0,1 0,-1 0,1 0,-1 0,1 0,-1 0,1 0,14 0,-15 0,1 0,14 0,-15 0,16 0,-16 0,15 0,0 0,0 0,-14 0,14 0,0 0,0 0,0 0,14 0,-14 0,0 0,15 0,-15 0,0 0,14 0,-13 0,13 0,-14 0,15 0,-15 0,14 0,-14 0,0 0,15 0,-15 0,14 0,-14 0,15 0,-1 0,-13 0,13 0,-14 0,15 0,-1 0,-14 0,15 0,-1 0,1 0,-1 0,1 0,-1 0,1 0,0 0,-1 0,1 0,-1 0,1 0,-1 0,15 0,-14 0,14 0,-15 0,16 0,-16 0,15 0,-14 0,14 0,0 0,0 0,-15 0,15 0,0 0,1 0,-16 0,15 0,0 0,0 0,0 0,0 0,0 0,0 0,1 0,-1 0,0 0,0 0,0 0,0 0,0 0,-15 0,15 0,1 0,-1 0,0 0,0 0,0 0,0 0,0 0,0 0,0 0,0 0,0 0,0 0,0 0,0 0,0 0,-14 0,14 0,0 0,0 0,-14 0,14 0,-15 0,15 0,0 0,-14 0,14 0,0 0,0 0,-14 0,-1 0,15 0,-14 0,14 0,-15 0,1 0,14 0,-15 0,1 0,14 0,-14 0,-1 0,1 0,-1 0,1 0,-1 0,1 0,-1 0,1 0,-1 0,-13 0,13 0,1 0,-15 0,14 0,1 0,-15 0,14 0,1 0,-15 0,14 0,-14 0,15 0,-15 0,15 0,-15 0,14 0,-14 0,0 0,15 0,-15 0,0 0,0 0,0 0,0 0,0 0,0 0,-15 0,15 0,0 0,-14 0,14 0,0 0,-14 0,14 0,-15 0,15 0,0 0,-14 0,14 0,-15 0,15 0,-14 0,14 0,-15 0,1 0,14 0,-15 0,1 0,14 0,-15 0,15 0,-14 0,-1 0,1 0,14 0,-14 0,-1 0,1 0,-1 0,1 0,14 0,-15 0,1 0,-1 0,1 0,-15 0,14 0,1 0,-1 0,-14 0,15 0,-15 0,14 0,-2 0</inkml:trace>
    <inkml:trace contextRef="#ctx1" brushRef="#br1" timeOffset="-109640.3349">11923 1814 5937,'0'0'1257,"0"0"407,0 0-696,0 0-176,0 0-56,0 0-95,0 0-65,0 0-32,0 18-80,0-18-32,0 0 0,0 0-40,0 18 0,0-18 32,19 0-32,-19 0 1,0 0 31,0 0-16,0 19-8,0-19-8,0 0-56,0 0-32,0 0 16,0 18-56,0-18-24,0 18-32,0-18-16,0 0-40,0 18 8,0-18-80,0 18-24,0-18 0,0 0-24,0 18-40,0-18 24,0 18-56,0-18 32,0 19-16,0-19-48,0 0-48,0 0-88,0 0-128,0 0-152,0 0-184,0 0-224,0 0-369,0 0 1858,0-19-3298,0 19 1401,0-18 7,-19 0-10329</inkml:trace>
    <inkml:trace contextRef="#ctx1" brushRef="#br1" timeOffset="-100483.1099">4667 1350 2897,'0'-15'1056,"0"15"32,0 0 8,0 0-360,0 0-103,0 0 15,0 0-40,0 0-48,-15 0-24,15 0-32,0 0 0,0 15-16,0-15-31,0 0-41,0 0 32,0 14-8,0-14 0,0 15-16,0-1-16,0 1-24,0 0 24,0-1-48,0 1-40,0-1 24,-14 1-47,14 14-57,0-15 16,0-14-56,0 29-32,0-14-8,0-1-80,0 1 0,0-1 48,0 1-56,0 14-24,0-14 24,0-1-24,0 1 0,0-1 16,0 1-72,0-1-8,0-14 40,0 15-40,0-15-24,0 14-24,0-14-72,0 15-16,0-15-96,0 0-144,0 0-168,0 0-217,0 0-247,0 0-160,0 0-889,0 0-255,0 0 71,0 0-783,0-15-833</inkml:trace>
    <inkml:trace contextRef="#ctx1" brushRef="#br1" timeOffset="-99529.8827">4507 1524 7586,'0'0'1480,"0"15"584,0-15-999,0 0-217,0-15-112,0 15-32,0 0-144,0 0-136,0-15-120,0 15-64,0-14 8,0 14-7,15-15-25,-15 1-56,14-1-16,-14 15-40,15-14-24,0-1-16,-15 1-16,14-1 0,-14 1-24,15 14-8,-1-15 0,-14 1 8,15 14-24,-15-15 0,0 15-8,14 0 24,-14-14-8,0 14 32,0 0 24,0 0 0,0-15 0,0 15 32,15 0 16,-15 0-8,0 0-8,0 0 8,0 0 32,0 15 24,0-15-8,0 0-8,0 0 16,14 0 8,-14 14 16,0-14-40,0 0 8,15 15 32,-15-15 16,0 0 0,0 14 0,0-14-24,15 15-16,-15-1 16,14-14-64,-14 15-23,0-15 7,15 14-8,-15-14-24,0 0-24,14 15-16,-14-15-16,0 0 8,15 14-32,-15-14-24,0 0 0,14 0-48,-14 15-80,0-15-153,0 0-151,15 0-176,-15 0-112,0 0-208,0 0-288,0 0-105,0 0-1367,14 0 767,-14 0-1079,0 0-4530</inkml:trace>
    <inkml:trace contextRef="#ctx1" brushRef="#br1" timeOffset="-98451.6433">6045 1365 5857,'0'0'1329,"0"0"423,0 0-616,0 0-192,0 0-103,0 0-33,0 0-104,0 0-120,0 0-152,0 14-80,0-14-56,0 0-32,0 15-32,0-15-24,0 14-24,16-14 16,-16 15-16,0-1-15,0-14 7,0 15-8,0 0-40,0-1-24,0 1-24,-16-1-8,16-14-24,0 15-32,0-15-32,0 0-48,0 0-72,0 15-152,0-15-169,0 0-255,0 0-280,0-15-80,0 15-1329,0-15 553,0 15-769,0-14-4048</inkml:trace>
    <inkml:trace contextRef="#ctx1" brushRef="#br1" timeOffset="-97732.8042">5886 1481 6529,'0'0'1897,"0"0"255,0 0-247,0 0-761,0 0-216,0 0-32,0 0-112,0 0-143,0-15-153,0 15-80,15-14-72,-15 14-32,14 0-104,1-15-64,-15 15-24,14-14-48,1 14-40,-1-15 32,1 1-40,-1 14-8,1-15 24,-1 15-8,-14 0 0,15-15-8,0 15-32,-15 0 8,14 0 32,-14-14-32,0 14 0,15 0 0,-15 0 16,0 0 0,0 0 32,0-15-24,0 15 16,0 0 16,14 0 0,-14 0 16,0 0 16,0 0-16,0 0 8,15 0 48,-15 0 8,0 0 0,0 0 16,0 0 24,0 15 16,14-15-16,-14 0-16,0 0 16,15 0 65,-15 0-1,0 14-16,14-14-16,-14 0 24,15 15-24,-1-15-16,-14 15-80,15-1-16,-1-14-32,-14 15-16,15-15-24,-15 0-8,15 14-32,-1-14-48,-14 0-80,15 15-56,-15-15-144,0 0-152,14 0-193,-14 0-215,0 0-144,0 0-312,0 0-201,0 0-1327,0 0 671,0-15-999,0 15-4258</inkml:trace>
    <inkml:trace contextRef="#ctx1" brushRef="#br1" timeOffset="-96623.3203">4608 1727 4537,'0'0'1192,"0"0"241,0 0-265,0 0-400,0 0-128,0 18-80,0-18-48,0 0-64,0 0-112,0 19-87,0-19-17,0 0-40,0 18-48,0-18-56,0 0-24,0 18-24,0-18 0,0 0-64,0 18-48,0-18-56,0 18-96,0-18-192,0 18-145,0-18-1247,0 0 640,0 0-921,0 0-4064</inkml:trace>
    <inkml:trace contextRef="#ctx0" brushRef="#br0" timeOffset="-71447.2421">5523 3024,'0'0,"0"0,0 0,0 0,15 0,-15 0,14 0,-14 0,15 0,-1 0,-14 0,15 0,-1 0,1 0,-15 0,14 0,1 0,-1 0,1 0,0 0,-1 0,1 0,14 0,-15 0,1 0,14 0,-15 0,15 0,-14 0,14 0,0 0,0 0,0 0,0 0,0 0,14 0,-14 0,0 0,15 0,-15 0,0 0,0 0,15 0,-15 0,0 0,14 0,-14 0,0 0,15 0,-15 0,14 0,1 0,-15 0,0 0,15 0,-15 0,0 0,14 0,-14 0,15 0,-15 0,14 0,1 0,-15 0,14 0,1 0,-15 0,15 0,-15 0,14 0,-14 0,15 0,-1 0,-14 0,15 0,-1 0,1 0,-1 0,16 0,-16 0,1 0,-1 0,15 0,0 0,-14 0,14 0,0 0,0 0,0 0,0 0,0 0,0 0,15 0,-15 0,14 0,-14 0,15 0,-15 0,15 0,-1 0,1 0,-1 0,-14 0,15 0,0 0,-1 0,1 0,-1 0,1 0,-1 0,1 0,14 0,-14 0,-1 0,1 0,-1 0,1 0,14 0,-14 0,-1 0,1 0,14 0,-15 0,1 0,0 0,-1 0,1 0,-1 0,15 0,-14 0,0 0,-1 0,1 0,-1 0,-14 0,15 0,-1 0,1 0,-15 0,15 0,-15 0,0 0,14 0,-14 0,0 0,15 0,-29 0,14 0,0 0,0 0,0 0,-15 0,15 0,-14 0,0 0,-1 0,1 0,-15 0,14 0,1 0,-15 0,14 0,-14 0,15 0,-15 0,14 0,-14 0,1 0,-1 0,0 0,0 0,-15 0,15 0,0 0,-14 0,14 0,-15 0,15 0,-14 0,14 0,-15 0,1 0,-1 0,1 0,14 0,-15 0,1 0,-1 0,15 0,-14 0,-1 0,1 0,14 0,-14 0,-1 0,15 0,-14 0,-1 0,1 0,14 0,-15 0,15 0,-14 0,14 0,-15 0,1 0,14 0,-15 0,1 0,14 0,-15 0,1 0,-1 0,1 0,-1 0,1 0,-1 0,-14 0,15 0,0 0,-15 0,14 0,-14 0,15 0,-1 0,-14 0,15 0,-1 0,-14 0,15 0,-1 0,1 0,-15 0,14 0,-14 0,15 0,-15 0,14 0,-14 0,15 0,-15 0,0 0,0 0,14 0,-14 0,0 0,15 0,-15 0,0 0,0 0,0 0,14 0,-14 0,0 0,0 0,0 0,0 0,15 0,-15 0,0 0,0 0,0 0,0 0,0 0,0 0,0 0,0 0,0 0,0 0,0 0,0 0,0 0,0 0,0 0,14 0,-14 0,0 0,0 0,0 0,0 0,15 0,-15 0,-15 0,30 0,-15 0,-15 0,15 0,15 0,-30 0,15 0,0 0,0 0,0 0,0 0,0 0,15 0,-15 0,0 0,0 0</inkml:trace>
    <inkml:trace contextRef="#ctx1" brushRef="#br1" timeOffset="-75074.0766">5509 3019 4881,'-15'0'1144,"15"15"329,0-15-377,0 0-312,0 0-88,15 0-72,-15 0-8,0 0-63,0 14-97,0-14-40,0 0-8,0 15-32,0-15 0,0 0-16,0 14-16,0 1-8,0-15-16,0 14-48,0 1 0,0-1-16,0 1-56,0-1-7,0 1-33,0 0-40,0-1-48,0 1 16,0-1-40,0-14-8,0 15-24,0-15 8,0 14 0,0-14-16,0 0-40,0 0 0,0 15 24,0-15 8,0 0-8,0 0 0,0 0 16,0 0 8,0 0-8,0 0 8,0 0-16,0 0-40,0 0 16,0-15-8,0 15 0,15-14 8,-15-1 16,0 15-24,0-14 48,0-1 8,0 1-8,0-1 8,0 0-24,0 1 0,0-1 8,0 15-8,0-14-32,-15 14 8,15-15-48,0 15 48,0 0-80,0-14-48,0 14-33,0 0-63,0-15-96,0 15-96,0 15-240,0-30-232,0 15-1353,0 0 705,0 15-1096,0-15-4554</inkml:trace>
    <inkml:trace contextRef="#ctx0" brushRef="#br0" timeOffset="-52743.5493">14378 1553,'0'0,"0"0,0 0,0 15,0-15,0 0,0 14,0-14,0 15,0-15,0 15,0-15,0 14,0 1,0 14,0-15,0 15,0 0,0-14,0 14,0 0,0 0,0 0,0 14,0-14,0 15,0-15,0 15,0-1,0-14,0 15,0-15,0 0,0 0,0-15,0 16,0-16,0 15,0-14,0 14,0-15,0 15,0 0,0-14,0 14,0 0,0 0,0 0,0-15,0 15,0-14,0 0,0-1,0 1,0-15,0 14,0 1,0-15,0 14,0 1,0-15,0 14,0 1,0-1,0-14,0 15,0-15,0 14,0-14,0 0,0 15,0-15,0 0,0 14,0-14,0 0,0 15,0-15,0 0,0 0,0 0,0 14,0-14,0 15,0-15,0 14,0-14,0 15,0-1,0-14,0 15,0-15,0 14,0-14,0 15,0-1,0 1,0-15,0 15,0-1,0 1,0-15,0 0,0 0,0 0,0 0,0-15,0 15,0-14</inkml:trace>
    <inkml:trace contextRef="#ctx0" brushRef="#br0" timeOffset="57808.5709">413 2867,'0'0,"0"0,0 0,0 0,0 0,0 0,0 0,17 0,-17 0,0 0,0 0,0 0,0 0,18 0,-18 0,0 0,0 0,18 0,-18 0,0 0,18 0,-18 0,18 0,-18 0,0 0,18 0,0 0,-18 0,18 0,-18 0,0 0,17 0,1 0,-18 0,18 0,-18 0,18 0,0 0,-18 0,18 0,0 0,-18 0,18 0,0 0,-1 0,1 0,-18 0,18 0,18 0,-18 0,0 0,0 0,0 0,-1 0,1 0,0 0,0 0,0 0,-18 0,18 0,0 0,0 0,0 0,-1 0,-17 0,18 0,0 0,0 0,-18 0,18 0,0 0,-18 0,18 0,0 0,0 0,-18 0,17 0,1 0,0 0,18 0,-18 0,0 0,0 0,0 0,-1 0,1 0,0 0,0 0,18 0,-18 0,0 0,0 0,17 0,-17 0,0 0,18 0,-18 0,0 0,17 0,-17 0,18 0,-18 0,18 0,-18 0,17 0,1 0,0 0,-18 0,18 0,-1 0,1 0,-18 0,18 0,-18 0,18 0,-1 0,-17 0,18 0,0 0,-18 0,17 0,1 0,0 0,-18 0,18 0,-1 0,1 0,-18 0,18 0,0 0,-19 0,19 0,0 0,-18 0,18 0,-1 0,-17 0,18 0,-18 0,18 0,-18 0,17 0,1 0,0 0,-18 0,18 0,-1 0,-17 0,18 0,0 0,-18 0,18 0,-19 0,19 0,0 0,0 0,-18 0,17 0,1 0,0 0,0 0,0 0,-1 0,1 0,0 0,18 0,-19 0,1 0,0 0,0 0,17 0,-17 0,0 0,0 0,-1 0,1 0,18 0,-18 0,17 0,-17 0,0 0,0 0,-1 0,1 0,0 0,0 0,-1 0,1 0,0 0,0 0,0 0,-1 0,1 0,0 0,0 0,-1 0,19 0,-36 0,18 0,0 0,-1 0,1 0,0 0,0 0,-1 0,-17 0,18 0,0 0,0 0,-1 0,1 0,0 0,-18 0,18 0,-1 0,-17 0,18 0,0 0,-18 0,18 0,-19 0,19 0,-18 0,18 0,-18 0,0 0,17 0,-17 0,18 0,-18 0,18 0,-18 0,17 0,-17 0,18 0,-18 0,18 0,-18 0,17 0,-17 0,18 0,0 0,-18 0,17 0,1 0,-18 0,18 0,0 0,-18 0,17 0,1 0,-18 0,18 0,-18 0,17 0,-17 0,0 0,18 0,-18 0,0 0,18 0,-19 0,1 0,0 0,18 0,-18 0,0 0,0 0,17 0,-17 0,0 0,0 0,0 0,0 0,18 0,-18 0,-1 0,1 0,0 0,0 0,0 0,18 0,-18 0,0 0,-1 0,1 0,0 0,0 0,0 0,0 0,0 0,0 0,0 0,-1 0,1 0,0 0,0 0,0 0,0 0,0 0,0 0,0 0,-1 0,-17 0,18 0,0 0,0 0,-18 0,18 0,-18 0,18 0,0 0,0 0,-18 0,17 0,-17 0,18 0,-18 0,18 0,-18 0,18 0,0 0,-18 0,18 0,-18 0,0 0,18 0,-18 0,18 0,-18 0,18 0,-18 0,0 0,17 0,-17 0,0 0,18 0,-18 0,0 0,18 0,-18 0,18 0,-18 0,0 0,18 0,-18 0,0 0,18 0,-18 0,0 0,18 0,-18 0,18 0,-18 0,0 0,18 0,-18 0,17 0,-17 0,18 0,-18 0,18 0,-18 0,18 0,-18 0,18 0,-18 0,18 0,0 0,-18 0,18 0,-18 0,0 0,18 0,-18 0,17 0,-17 0,18 0,0 0,-18 0,18 0,-18 0,18 0,-18 0,18 0,-18 0,0 0,18 0,-18 0,0 0,0 0,0 0,0 0,0 0,0 0,0 0,0 0,0 0,0 0,-18 0,18 0,-18 0</inkml:trace>
    <inkml:trace contextRef="#ctx1" brushRef="#br1" timeOffset="69607.2371">8301 2688 4145,'0'0'992,"18"0"200,-36 0-407,36-18-241,-18 18-56,0 0-96,0 0-80,0 0-24,0 0-24,0 0 0,0 0 64,0 18 0,0-18 32,0 0 48,0 0 8,0 0 33,0 0 23,0 18-48,0-18-8,0 18 32,0-18-40,0 18-32,0 0-24,0 0-64,0 0-32,0-18-16,0 18-72,0 0-56,0 0 8,0 0-48,0-18-16,0 17 8,0-17-24,18 18-40,-36-18 40,18 0-24,0 0-24,18 0 32,-18 0-24,0 0-32,0 0 56,0 0-48,0 0 0,0 0 40,0 0-24,0 0-24,0 0 64,0-18-24,0 18-24,0 0 24,-18-17 8,18-1-48,0 18 64,0-18-40,0 0-24,0 0 32,0 0-56,0 0-16,0 18 40,0-18-56,0 0-40,0 18 24,0-18-48,0 18-80,0 0-72,0-18-200,0 18-240,0 0-72,0 0-1377,0 0 633,0 0-953,18 0-4256</inkml:trace>
    <inkml:trace contextRef="#ctx0" brushRef="#br0" timeOffset="96424.6012">440 4306,'0'0,"0"0,-18 0,18 0,0 0,0 0,0 0,0 0,0 0,0 0,0 0,0 0,0 0,0 0,0 0,0 0,0 0,0 0,0 0,0 0,18 0,-18 0,0 0,0 0,18 0,-18 0,0 0,18 0,-18 0,0 0,18 0,0 0,-18 0,18 0,-18 0,18 0,0 0,0 0,-18 0,18 0,0 0,1 0,-19 0,18 0,0 0,0 0,0 0,0 0,0 0,0 0,0 0,-18 0,18 0,0 0,0 0,0 0,0 0,0 0,0 0,0 0,0 0,0 0,0 0,0 0,18 0,-18 0,0 0,0 0,18 0,-18 0,0 0,18 0,0 0,-18 0,18 0,-18 0,18 0,0 0,-18 0,18 0,0 0,-18 0,18 0,-18 0,0 0,18 0,-18 0,0 0,0 0,0 0,18 0,-17 0,-1 0,0 0,0 0,0 0,0 0,0 0,0 0,0 0,0 0,0 0,0 0,0 0,0 0,0 0,-18 0,18 0,0 0,0 0,-18 0,18 0,0 0,0 0,0 0,0 0,0 0,0 0,0 0,0 0,0 0,0 0,0 0,0 0,0 0,0 0,0 0,0 0,0 0,0 0,0 0,18 0,-18 0,0 0,18 0,-18 0,0 0,0 0,18 0,-18 0,0 0,18 0,-18 0,0 0,18 0,-18 0,0 0,18 0,-17 0,17 0,0 0,-18 0,18 0,0 0,-18 0,18 0,-18 0,18 0,-18 0,18 0,-18 0,18 0,-18 0,0 0,18 0,-18 0,0 0,18 0,-18 0,0 0,0 0,18 0,-18 0,0 0,0 0,0 0,18 0,-18 0,0 0,0 0,18 0,-18 0,0 0,18 0,-18 0,18 0,0 0,-18 0,18 0,0 0,-18 0,19 0,-1 0,0 0,-18 0,18 0,0 0,0 0,0 0,-18 0,18 0,-18 0,18 0,-18 0,0 0,0 0,0 0,0 0,0 0,-18 0,18 0,0 0,0 0,0 0,-18 0,18 0,0 0,-18 0,18 0,-18 0,18 0,-18 0,18 0,-18 0,18 0,-18 0,18 0,-18 0,18 0,-18 0,18 0,-18 0,0 0,18 0,-18 0,18 0,-18 0,18 0,-18 0,18 0,-18 0,18 0,-18 0,18 0,-18 0,18 0,-18 0,18 0,-18 0,0 0,18 0,-18 0,18 0,-18 0,18 0,-18 0,18 0,-18 0,18 0,-18 0,18 0,-18 0,18 0,-18 0,18 0,-18 0,18 0,-18 0,18 0,0 0,-18 0,18 0,-18 0,18 0,-18 0,19 0,-19 0,18 0,-18 0,18 0,-18 0,18 0,-18 0,18 0,-18 0,18 0,-18 0,18 0,-18 0,0 0,18 0,0 0,-18 0,18 0,-18 0,0 0,18 0,-18 0,18 0,-18 0,18 0,-18 0,0 0,0 0,18 0,-18 0,0 0,0 0,18 0,-18 0,0 0,0 0,0 0,0 0,0 0,0 0,0 0,0 0,0 0,0 0,0 0,0 0,0 0,0 0,0 0,0 0,0 0,0 0,0 0,0 0,0 0,0 0,0 0,-18 0,18 0,0 0,0 0,0 0,0 0,0 0,0 0,0 0,0 0,0 0,0 0,0 0,0 0,0 0,0 0,0 0,0 0,0 0,-18 0,18 0,-18 0,-18 0</inkml:trace>
    <inkml:trace contextRef="#ctx0" brushRef="#br0" timeOffset="125481.4618">465 2883,'0'0,"0"0,0-18,0 18,0 0,0 0,0 0,0 0,0 0,0 0,0 0,0 0,0 0,0 0,0 0,0 0,0 18,0-18,0 0,0 18,0-18,0 18,0-18,0 18,0 0,0 0,0 0,0 0,0 0,0 0,0 0,0 0,0 0,0 0,0 0,0 0,0 0,0 18,0-18,0 0,0 18,0-18,0 0,0 0,0 0,0 0,0 0,0 0,0 0,0 0,0 0,0 0,0 0,0 0,0 0,0 18,0-18,0 0,0-18,0 18,0 0,0 0,0 0,0-18,0 18,0 0,0 0,0-18,0 18,0 0,0 0,0 0,0-18,0 18,0-18,0 18,0 0,0-18,0 18,0-18,0 18,0-18,0 19,0-19,0 18,0 0,0 0,0-18,0 18,0 0,0-18,0 18,0-18,0 18,0-18,0 18,0-18,0 18,0-18,0 18,0-18,0 18,0-18,0 18,0-18,0 0,0 18,0-18,0 0,0 0,0 18,0-18,0 0,0 0,0 18,0-18,0 0,0 0,0 0,0 0,0 18,0-18,0 0,0 0,0 0,0 18,0-18,0 0,0 0,0 0,0 18,0-18,0 0,0 0,0 0,0 0,0 0,0 0,0 18,0-18,0 0,0 0</inkml:trace>
    <inkml:trace contextRef="#ctx0" brushRef="#br0" timeOffset="131794.6496">5 342,'0'0,"0"18,0-18,0 0,0 18,0-18,0 0,0 18,0-18,0 18,0 0,0 0,0 0,0 0,0 0,0 0,0 0,0 19,0-19,0 18,0-18,0 18,0 0,0 0,0 0,0 0,0 18,0 0,0-18,0 18,0 0,0 0,0-18,0 18,0 0,0 0,0 0,0-18,0 18,0 0,0 0,0 1,0-1,0-18,0 18,0 0,0 0,0 0,0 0,0 0,0 0,0-18,0 18,0 0,0-18,0 18,0 0,0-18,0 18,0 0,0 0,0-18,0 19,0-1,0 0,0-18,0 18,0 0,0 0,0 0,0 0,0 0,0 18,0-36,0 18,0 0,0 0,0 0,0 0,0 0,0 18,0-18,0 1,0-1,0 0,0 0,0 0,0-18,0 18,0 0,0 0,0-18,0 18,0-18,0 18,0-36,0 18,0 0,0-18,0 18,0 0,0 0,0 0,0-18,0 18,0-18,0 0,0 0,0 0,0 18,0-18,0 1,0-1,0-18,0 18,0 0,0 0,0 0,0-18,0 18,0 0,0-18,0 18,0-18,0 18,0-18,0 18,0 0,0 0,0 0,0 0,0 0,0-18,0 18,0 0,0 0,0-18,0 18,0 0,0-18,0 18,0 0,0-18,0 18,0 0,0 0,0-18,0 18,0 0,0 0,0 0,0-18,0 18,0 0,0-18,0 0,0 18,0-18,0 0,0 18,0-18,0 0,0 0,0 0,0 0,0 0,0 0,0 0,0 0,0 18,0-18,0 0,0 0,0 0,0 0,0 0,0 0,0 18,0-18,0 0,0 0,0 0,0 18,0-18,0 0,0 0,0 18,0-18,0 0,0 0,0 0,0 0,0 0,0 0,0 0,0 0,0 0,0 0,0 0,0 18,0-18,0 0,0 18,0-18,0 0,0 0,0 0,0 0,0-18,0 18,0-18,0 0</inkml:trace>
    <inkml:trace contextRef="#ctx1" brushRef="#br1" timeOffset="130872.5824">10 355 4777,'0'0'976,"0"0"329,0 0-489,0 0-224,0 0-72,0 0-24,0 0-48,0-14-64,14 14-32,-14 0-16,0 0-40,0-13 8,13 13-15,-13 0-33,0 0 32,0-14-32,14 14-56,-14 0 8,0 0-56,13 0-40,-13 0 32,13 0-72,1 0-24,-14 0-16,13 0-8,1-13-8,-14 13 8,13 0-80,-13 0-72,13 0-64,-13 0-184,14 0-216,-14 0-113,13 0-1247,-13 0 592,0 0-865,0 0-3912</inkml:trace>
    <inkml:trace contextRef="#ctx1" brushRef="#br1" timeOffset="132473.5138">0 5466 3841,'0'0'1072,"0"0"120,0 0-103,0 11-449,0-11-152,0 0-56,0 0-24,0 0-56,0 0-32,0 0-8,0 0-80,0 0-16,0 0 8,0 0-8,0 0-8,11 0 24,-11 0-40,0 0 1,0 11 31,0-11-32,0 0 0,11 0-8,-11 11-16,0-11-16,0 0 16,0 0-64,10 10-16,-10-10 24,0 0-24,11 11-32,-11-11 24,0 0-40,11 11 16,-11-11 24,0 0-56,11 0 8,-11 0 16,10 0-32,-10 0-8,11 0 24,-11 10-24,11-20 0,-11 10-8,10 0-48,1 0-120,-11 0-136,11 0-288,0 0 48,-11 0-1465,10 0 625,-10 0-841,11 0-4520</inkml:trace>
    <inkml:trace contextRef="#ctx1" brushRef="#br1" timeOffset="140536.8781">4640 5295 4705,'0'-10'840,"0"10"336,0 0-599,0 0-121,0 0-56,0 0 0,0 0 24,0 0-32,0 0 40,11 0 56,-11 0 40,0 0 8,0 0 33,0 10-33,0-10-16,0 11-8,0-11-56,0 11-32,0-11-24,0 11-72,0-1-8,0-10 0,0 11-72,0 0-8,0-11-47,0 11-25,0-1-32,0 1-16,0 0-40,0 0 0,0-1-16,0 1-24,0 0-16,11 0 16,-11-1-24,0 1-8,0 0 16,0-11-24,0 11 32,0-1 0,0-10-40,0 11 8,0-11 16,0 0-24,11 0-16,-11 0 16,-11 0-24,11 11-24,0-11-16,0 0-72,0 0-48,0 0 0,11 0-97,-11 0-55,0 0-24,0 0-96,0 0-72,-11 0-64,11-11-136,0 11-88,0 0-73,0 0-1127,0 0 608,0-11-657,0 11-3920</inkml:trace>
    <inkml:trace contextRef="#ctx1" brushRef="#br1" timeOffset="147839.3989">5284 4292 3017,'0'0'976,"0"0"72,0 0-40,0 0-344,0 0-127,0 0-17,0 0 24,0 0-56,0 0-32,0 0 32,0 0-48,0 12 0,0-12-16,0 0-40,0 0 1,0 0 39,0 11-24,0-11-16,0 11-8,0-11-8,0 12-16,0-1 0,0 0-40,0 1-32,0-1 0,0 1-32,0-1-8,0 0-32,0-11-16,0 12-56,0-1-7,0-11-25,0 11-24,0-11-16,0 12 0,0-1-32,0-11 40,0 11-24,0-11-24,0 12 24,0-1-8,0 0-32,0 1 0,0-12-32,0 11-8,0 0 32,0-11-16,0 12 8,0-12 0,0 11 16,0-11 8,0 0 0,0 0-8,0 0-56,0 0-64,0 0-96,0 0-177,0 0-183,0-11-328,0-1 40,0 1-1529,0 0 641,0-1-840,0 1-4682</inkml:trace>
    <inkml:trace contextRef="#ctx1" brushRef="#br1" timeOffset="148714.4939">5216 4422 6177,'0'0'1345,"0"0"423,0 0-640,0 0-208,0 0-71,0 0-9,0 0-104,0 15-104,0-15-48,14 0-104,-14 0-72,0 0 24,0 14-79,14-14-41,-14 0 40,0 0-64,14 14-32,-14-14 16,0 0-64,14 14 32,-14-14-16,0 14-56,15-14-16,-15 15 0,0-15-32,0 0-24,14 14 24,-14-14-16,0 14-8,0-14-32,0 0 0,0 14-16,0-14 24,0 0-64,0 0 8,0 14-8,0-14 0,0 0-16,0 0 56,0 0-40,0 0 8,0 0 8,0-14 0,0 14 16,0 0 64,0 0-40,0 0 16,0 0 8,0 0 8,0-14 16,0 14-24,0 0-24,14 0-16,-14-14 33,0 14-33,0 0-32,14-14 32,-14 14-16,0 0-8,14-15 8,-14 15-40,14 0 32,-14-14 24,0 14-48,15-14 32,-15 14 16,0-14 8,14 14 0,-14 0-32,0-14-8,14 14-8,-14 0 32,0-15-40,0 15 8,14 0-16,-14 0 16,0 0-24,0 0 48,0-14-64,0 14-56,0 0-80,0 0-112,0 0-113,0 0-143,0 0-192,0 0-136,0 0-232,0 0-321,-14 0 1257,14 0-2528,0-14 1103,0 14-303,0 0-7834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30T13:30:36.915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Group>
    <inkml:annotationXML>
      <emma:emma xmlns:emma="http://www.w3.org/2003/04/emma" version="1.0">
        <emma:interpretation id="{EF8D71E9-BE7B-4839-AA71-7C65AF970F72}" emma:medium="tactile" emma:mode="ink">
          <msink:context xmlns:msink="http://schemas.microsoft.com/ink/2010/main" type="inkDrawing" rotatedBoundingBox="13084,5450 13084,6713 13069,6713 13069,5450" shapeName="Other"/>
        </emma:interpretation>
      </emma:emma>
    </inkml:annotationXML>
    <inkml:trace contextRef="#ctx0" brushRef="#br0">5822 348,'0'0,"0"0,0 0,0 0,0 0,0 0,0 0,0-7,0 7,0 7,0-7,0 0,0 0,0 0,0 0,0 0,0 0,0 0,0 6,0-6,0 0,0 7,0-7,0 6,0-6,0 7,0-7,0 6,0 1,0 0,0-7,0 6,0 1,0 0,0-1,0-6,0 7,0 0,0-1,0-6,0 7,0-1,0-6,0 7,0-1,0 1,0 0,0-1,0-6,0 7,0-1,0-6,0 7,0-7,0 7,0-1,0-6,0 7,0 0,0-1,0 1,0 0,0-7,0 6,0-6,0 7,0-1,0-6,0 7,0-7,0 6,0 1,0-7,0 7,0-1,0 1,0-7,0 7,0-7,0 6,0-6,0 7,0-1,0 1,0 0,0-1,0 1,0 0,0-1,0 1,0-1,0 1,0-7,0 13,0-6,0-1,0 1,0 0,0 6,0-7,0 8,0-1,0 0,0-6,0 12,0-5,0-1,0 0,0 1,0-8,0 7,0-6,0 6,0-6,0 6,0 0,0 0,0 7,0-7,0 1,0 5,0-5,0-1,0 0,0 0,0 7,0-13,0 6,0 7,0-7,0 0,0 1,0-1,0 0,0 0,0-6,0-1,0 7,0-6,0 0,0 6,0-6,0-1,0 1,0 6,0-6,0-1,0 8,0-8,0 1,0-1,0 1,0-7,0 6,0 1,0-7,0 7,0-1,0 1,0 0,0-1,0 1,0 0,0-1,0 1,0-1,0-6,0 7,0-7,0 7,0-7,0 6,0 1,0-7,0 6,0 1,0-1,0-6,0 7,0 0,0-1,0-6,0 7,0 0,0-7,0 6,0 1,0-7,0 0,0 7,0-7,0 6,0-6,0 0,0 0,0 7,0-7,0 0,0 0,0 6,0-6,0 0,0 0,0 0,0 7,0-7,0 0,0 0,0 0,0 0,0 0,0 0,0 0,0 6,0-6,0 0,0 0,0 0,0 0,0 0,0 7,0-7,0 0,0 0,0 0,0 0,0 0,0 7,0-7,0 0,0 0,0 0,0 0,0 0,0 6,0-6,0 0,0 0,0 0,0 0,0 0,0 7,0-7,0 0,0 0,0 0,0 0,0 0,0 0,0 0,0 0,0 0,0 0,0 0,0 0,0 7,0-7,0 0,0 0,0 0,0 0,0 0,0 0,0 0,0 0,0 0,0 0,0 0,0 0,0 0,0 0,0 0,0 0,0 0,0 0,0 0,0 0,0-7,0 7,0 0,0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64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36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3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72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15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4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39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3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83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1F25-0119-41D6-A667-05D924AF13D7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714E-BD51-40AB-81F2-C23D91159C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3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6AC5FB-3B7F-4147-A1B7-3192EE1D7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81839"/>
              </p:ext>
            </p:extLst>
          </p:nvPr>
        </p:nvGraphicFramePr>
        <p:xfrm>
          <a:off x="534890" y="280710"/>
          <a:ext cx="586472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45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744450028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2215916107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Route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departure_airport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arrival_airport</a:t>
                      </a:r>
                      <a:endParaRPr lang="de-DE" sz="1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rprice</a:t>
                      </a:r>
                      <a:endParaRPr lang="de-DE" sz="1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AF3679-2DA6-4402-A8AA-E65BD4F76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55579"/>
              </p:ext>
            </p:extLst>
          </p:nvPr>
        </p:nvGraphicFramePr>
        <p:xfrm>
          <a:off x="534890" y="1232126"/>
          <a:ext cx="469178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45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744450028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Airport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code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9D03BB-046C-43BE-A648-B5FBFBA03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60802"/>
              </p:ext>
            </p:extLst>
          </p:nvPr>
        </p:nvGraphicFramePr>
        <p:xfrm>
          <a:off x="534890" y="1707834"/>
          <a:ext cx="705103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17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5173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5173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  <a:gridCol w="1175173">
                  <a:extLst>
                    <a:ext uri="{9D8B030D-6E8A-4147-A177-3AD203B41FA5}">
                      <a16:colId xmlns:a16="http://schemas.microsoft.com/office/drawing/2014/main" val="744450028"/>
                    </a:ext>
                  </a:extLst>
                </a:gridCol>
                <a:gridCol w="1175173">
                  <a:extLst>
                    <a:ext uri="{9D8B030D-6E8A-4147-A177-3AD203B41FA5}">
                      <a16:colId xmlns:a16="http://schemas.microsoft.com/office/drawing/2014/main" val="2215916107"/>
                    </a:ext>
                  </a:extLst>
                </a:gridCol>
                <a:gridCol w="1175173">
                  <a:extLst>
                    <a:ext uri="{9D8B030D-6E8A-4147-A177-3AD203B41FA5}">
                      <a16:colId xmlns:a16="http://schemas.microsoft.com/office/drawing/2014/main" val="1789437045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WeeklyFlight</a:t>
                      </a:r>
                      <a:endParaRPr lang="de-DE" sz="1000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day_of_week</a:t>
                      </a:r>
                      <a:endParaRPr lang="de-DE" sz="1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wschedule</a:t>
                      </a:r>
                      <a:endParaRPr lang="de-DE" sz="1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route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08AB08-19B5-4F0A-9082-9C674FE35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12874"/>
              </p:ext>
            </p:extLst>
          </p:nvPr>
        </p:nvGraphicFramePr>
        <p:xfrm>
          <a:off x="534890" y="2183542"/>
          <a:ext cx="351883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45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WeeklySchedule</a:t>
                      </a:r>
                      <a:endParaRPr lang="de-DE" sz="1000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year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profit_factor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A7E45C-F810-4BFC-AE1A-AD1F0621F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18226"/>
              </p:ext>
            </p:extLst>
          </p:nvPr>
        </p:nvGraphicFramePr>
        <p:xfrm>
          <a:off x="534890" y="2659250"/>
          <a:ext cx="586472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45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744450028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2215916107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fnumber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week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nbookings</a:t>
                      </a:r>
                      <a:endParaRPr lang="de-DE" sz="1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wflight</a:t>
                      </a:r>
                      <a:endParaRPr lang="de-DE" sz="1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FD0CED-693A-4233-B501-FF23C1F0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03724"/>
              </p:ext>
            </p:extLst>
          </p:nvPr>
        </p:nvGraphicFramePr>
        <p:xfrm>
          <a:off x="534890" y="3134958"/>
          <a:ext cx="351883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45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Reservation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rnumber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flight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E6F070-1FCA-4313-8879-549025D26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285"/>
              </p:ext>
            </p:extLst>
          </p:nvPr>
        </p:nvGraphicFramePr>
        <p:xfrm>
          <a:off x="534890" y="3610666"/>
          <a:ext cx="469178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45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2215916107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Passenger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passport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reservation</a:t>
                      </a:r>
                      <a:endParaRPr lang="de-DE" sz="1000" b="0" i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B8C9FD-7F5C-4D82-8608-3E9B3EF30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07903"/>
              </p:ext>
            </p:extLst>
          </p:nvPr>
        </p:nvGraphicFramePr>
        <p:xfrm>
          <a:off x="534890" y="4562082"/>
          <a:ext cx="469178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45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744450028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Contact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passengerid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de-DE" sz="1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4CF32-2534-4268-9528-9D417CD0A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52839"/>
              </p:ext>
            </p:extLst>
          </p:nvPr>
        </p:nvGraphicFramePr>
        <p:xfrm>
          <a:off x="534890" y="5037790"/>
          <a:ext cx="586472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45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744450028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2215916107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Booking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reservation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contact</a:t>
                      </a:r>
                      <a:endParaRPr lang="de-DE" sz="1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payer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B69F8BE-A520-44E9-9AD9-5DC421314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94815"/>
              </p:ext>
            </p:extLst>
          </p:nvPr>
        </p:nvGraphicFramePr>
        <p:xfrm>
          <a:off x="534890" y="5513498"/>
          <a:ext cx="351883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45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61488C-05B8-4DFE-BA8D-361F9540F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71779"/>
              </p:ext>
            </p:extLst>
          </p:nvPr>
        </p:nvGraphicFramePr>
        <p:xfrm>
          <a:off x="534890" y="5989204"/>
          <a:ext cx="468509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274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1274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1274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  <a:gridCol w="1171274">
                  <a:extLst>
                    <a:ext uri="{9D8B030D-6E8A-4147-A177-3AD203B41FA5}">
                      <a16:colId xmlns:a16="http://schemas.microsoft.com/office/drawing/2014/main" val="3955036172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CreditCard</a:t>
                      </a:r>
                      <a:endParaRPr lang="de-DE" sz="1000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expiration_date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398FC8-3FD9-4368-8E03-A270CF07B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26504"/>
              </p:ext>
            </p:extLst>
          </p:nvPr>
        </p:nvGraphicFramePr>
        <p:xfrm>
          <a:off x="534890" y="4086374"/>
          <a:ext cx="468509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274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1274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1274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  <a:gridCol w="1171274">
                  <a:extLst>
                    <a:ext uri="{9D8B030D-6E8A-4147-A177-3AD203B41FA5}">
                      <a16:colId xmlns:a16="http://schemas.microsoft.com/office/drawing/2014/main" val="1772026101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ticketnr</a:t>
                      </a:r>
                      <a:endParaRPr lang="de-DE" sz="1000" b="0" u="sng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booking</a:t>
                      </a:r>
                      <a:endParaRPr lang="de-DE" sz="1000" b="0" i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passenger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842AA8-790E-41C6-AED9-5BF404A24F20}"/>
                  </a:ext>
                </a:extLst>
              </p14:cNvPr>
              <p14:cNvContentPartPr/>
              <p14:nvPr/>
            </p14:nvContentPartPr>
            <p14:xfrm>
              <a:off x="6920365" y="159688"/>
              <a:ext cx="288" cy="1532448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842AA8-790E-41C6-AED9-5BF404A24F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4605" y="152487"/>
                <a:ext cx="11520" cy="1546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47C5A40-3955-4D7A-BC48-794F3C1E2B46}"/>
                  </a:ext>
                </a:extLst>
              </p14:cNvPr>
              <p14:cNvContentPartPr/>
              <p14:nvPr/>
            </p14:nvContentPartPr>
            <p14:xfrm>
              <a:off x="2154398" y="143848"/>
              <a:ext cx="4766543" cy="126109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47C5A40-3955-4D7A-BC48-794F3C1E2B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7199" y="136662"/>
                <a:ext cx="4780581" cy="140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EAFB3B1-7DE2-4011-8512-AD9B455CE266}"/>
                  </a:ext>
                </a:extLst>
              </p14:cNvPr>
              <p14:cNvContentPartPr/>
              <p14:nvPr/>
            </p14:nvContentPartPr>
            <p14:xfrm>
              <a:off x="368500" y="524480"/>
              <a:ext cx="5047920" cy="1081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EAFB3B1-7DE2-4011-8512-AD9B455CE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300" y="517280"/>
                <a:ext cx="506196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5A14EAE-87D0-4CBF-8393-1AE5E43E4CE1}"/>
                  </a:ext>
                </a:extLst>
              </p14:cNvPr>
              <p14:cNvContentPartPr/>
              <p14:nvPr/>
            </p14:nvContentPartPr>
            <p14:xfrm>
              <a:off x="323736" y="1940576"/>
              <a:ext cx="5349024" cy="71601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5A14EAE-87D0-4CBF-8393-1AE5E43E4C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536" y="1933380"/>
                <a:ext cx="5363064" cy="73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12484FF-7BA3-461B-8B6B-2FD85959597C}"/>
                  </a:ext>
                </a:extLst>
              </p14:cNvPr>
              <p14:cNvContentPartPr/>
              <p14:nvPr/>
            </p14:nvContentPartPr>
            <p14:xfrm>
              <a:off x="2092797" y="2896778"/>
              <a:ext cx="1244139" cy="240634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12484FF-7BA3-461B-8B6B-2FD8595959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5595" y="2889573"/>
                <a:ext cx="1258183" cy="254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43C20C2-98AC-4C5C-A07D-D91CC719F0DD}"/>
                  </a:ext>
                </a:extLst>
              </p14:cNvPr>
              <p14:cNvContentPartPr/>
              <p14:nvPr/>
            </p14:nvContentPartPr>
            <p14:xfrm>
              <a:off x="2374913" y="4911379"/>
              <a:ext cx="2200032" cy="288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43C20C2-98AC-4C5C-A07D-D91CC719F0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7714" y="4905619"/>
                <a:ext cx="221407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24391F7-BBBA-4BFC-B17A-9154098A76A2}"/>
                  </a:ext>
                </a:extLst>
              </p14:cNvPr>
              <p14:cNvContentPartPr/>
              <p14:nvPr/>
            </p14:nvContentPartPr>
            <p14:xfrm>
              <a:off x="2087777" y="5791383"/>
              <a:ext cx="1494720" cy="183456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24391F7-BBBA-4BFC-B17A-9154098A76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0577" y="5784217"/>
                <a:ext cx="1508760" cy="197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F75EAAA-ABEC-4DB8-926E-6FA568AF69C8}"/>
                  </a:ext>
                </a:extLst>
              </p14:cNvPr>
              <p14:cNvContentPartPr/>
              <p14:nvPr/>
            </p14:nvContentPartPr>
            <p14:xfrm>
              <a:off x="297873" y="3377491"/>
              <a:ext cx="5421600" cy="21376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F75EAAA-ABEC-4DB8-926E-6FA568AF69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673" y="3370291"/>
                <a:ext cx="5435640" cy="2151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F9FE67-9ABA-424E-819C-730808A6B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00584"/>
              </p:ext>
            </p:extLst>
          </p:nvPr>
        </p:nvGraphicFramePr>
        <p:xfrm>
          <a:off x="534889" y="6454615"/>
          <a:ext cx="351883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45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397447071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WeekDay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sng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i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B7BC2C-86B0-4F0D-8314-A19BB4D6C643}"/>
              </a:ext>
            </a:extLst>
          </p:cNvPr>
          <p:cNvCxnSpPr>
            <a:cxnSpLocks/>
          </p:cNvCxnSpPr>
          <p:nvPr/>
        </p:nvCxnSpPr>
        <p:spPr>
          <a:xfrm>
            <a:off x="4710565" y="2417083"/>
            <a:ext cx="2102611" cy="8624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45B1B12-8F84-4107-A5BC-977C9D5EF780}"/>
                  </a:ext>
                </a:extLst>
              </p14:cNvPr>
              <p14:cNvContentPartPr/>
              <p14:nvPr/>
            </p14:nvContentPartPr>
            <p14:xfrm>
              <a:off x="4710565" y="1962427"/>
              <a:ext cx="288" cy="454656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45B1B12-8F84-4107-A5BC-977C9D5EF7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04805" y="1955233"/>
                <a:ext cx="11520" cy="468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79D038-6C00-4E24-9DB6-E729B5ED0EE4}"/>
                  </a:ext>
                </a:extLst>
              </p14:cNvPr>
              <p14:cNvContentPartPr/>
              <p14:nvPr/>
            </p14:nvContentPartPr>
            <p14:xfrm>
              <a:off x="5750678" y="2586252"/>
              <a:ext cx="4732" cy="206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79D038-6C00-4E24-9DB6-E729B5ED0E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47798" y="2583368"/>
                <a:ext cx="10493" cy="5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63AC8DB-A0B3-4BE1-9A00-0F8760643A7D}"/>
                  </a:ext>
                </a:extLst>
              </p14:cNvPr>
              <p14:cNvContentPartPr/>
              <p14:nvPr/>
            </p14:nvContentPartPr>
            <p14:xfrm>
              <a:off x="6817370" y="2425707"/>
              <a:ext cx="288" cy="43695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63AC8DB-A0B3-4BE1-9A00-0F8760643A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1610" y="2418506"/>
                <a:ext cx="11520" cy="4383582"/>
              </a:xfrm>
              <a:prstGeom prst="rect">
                <a:avLst/>
              </a:prstGeom>
            </p:spPr>
          </p:pic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D26056-6393-476B-B5A0-240142847DDA}"/>
              </a:ext>
            </a:extLst>
          </p:cNvPr>
          <p:cNvCxnSpPr>
            <a:cxnSpLocks/>
          </p:cNvCxnSpPr>
          <p:nvPr/>
        </p:nvCxnSpPr>
        <p:spPr>
          <a:xfrm>
            <a:off x="2245659" y="6795247"/>
            <a:ext cx="4567517" cy="0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2FC86FD-81D9-4A6D-9DFE-EE62196539CA}"/>
                  </a:ext>
                </a:extLst>
              </p14:cNvPr>
              <p14:cNvContentPartPr/>
              <p14:nvPr/>
            </p14:nvContentPartPr>
            <p14:xfrm>
              <a:off x="2250038" y="6718846"/>
              <a:ext cx="206" cy="62949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2FC86FD-81D9-4A6D-9DFE-EE62196539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47154" y="6713810"/>
                <a:ext cx="5974" cy="73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99CAD7D-BD74-44A3-9417-98B6837888B0}"/>
                  </a:ext>
                </a:extLst>
              </p14:cNvPr>
              <p14:cNvContentPartPr/>
              <p14:nvPr/>
            </p14:nvContentPartPr>
            <p14:xfrm>
              <a:off x="2191821" y="6687578"/>
              <a:ext cx="152640" cy="80846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99CAD7D-BD74-44A3-9417-98B6837888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86781" y="6682548"/>
                <a:ext cx="162720" cy="90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305D81B-A418-442B-B62C-C63E975CEEB6}"/>
                  </a:ext>
                </a:extLst>
              </p14:cNvPr>
              <p14:cNvContentPartPr/>
              <p14:nvPr/>
            </p14:nvContentPartPr>
            <p14:xfrm>
              <a:off x="2236667" y="6705475"/>
              <a:ext cx="9257" cy="103269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305D81B-A418-442B-B62C-C63E975CEE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31682" y="6700437"/>
                <a:ext cx="19226" cy="11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B4B6C3F7-4988-4445-B90D-ADBD7B7B9D52}"/>
                  </a:ext>
                </a:extLst>
              </p14:cNvPr>
              <p14:cNvContentPartPr/>
              <p14:nvPr/>
            </p14:nvContentPartPr>
            <p14:xfrm>
              <a:off x="2182770" y="6687578"/>
              <a:ext cx="143588" cy="763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B4B6C3F7-4988-4445-B90D-ADBD7B7B9D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77732" y="6682538"/>
                <a:ext cx="153664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68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6AC5FB-3B7F-4147-A1B7-3192EE1D7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59388"/>
              </p:ext>
            </p:extLst>
          </p:nvPr>
        </p:nvGraphicFramePr>
        <p:xfrm>
          <a:off x="584196" y="513793"/>
          <a:ext cx="586472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3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0187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Route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(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departure_airport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arrival_airport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rprice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)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902117-97FF-437C-9A61-70202F5E6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7079"/>
              </p:ext>
            </p:extLst>
          </p:nvPr>
        </p:nvGraphicFramePr>
        <p:xfrm>
          <a:off x="584196" y="989501"/>
          <a:ext cx="586472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1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(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country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)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53EF837-F5FE-440E-8D4C-7D3DFD284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29637"/>
              </p:ext>
            </p:extLst>
          </p:nvPr>
        </p:nvGraphicFramePr>
        <p:xfrm>
          <a:off x="584196" y="1465209"/>
          <a:ext cx="586472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1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Airport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code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(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name,city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)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7E98353-2682-4BBC-8F85-8779D4803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91655"/>
              </p:ext>
            </p:extLst>
          </p:nvPr>
        </p:nvGraphicFramePr>
        <p:xfrm>
          <a:off x="584196" y="1940917"/>
          <a:ext cx="586472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1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WeeklyFlight</a:t>
                      </a:r>
                      <a:endParaRPr lang="de-DE" sz="1000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(“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everything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else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“)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941AFA5-B71C-4B60-BC41-73A2CFBC1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17422"/>
              </p:ext>
            </p:extLst>
          </p:nvPr>
        </p:nvGraphicFramePr>
        <p:xfrm>
          <a:off x="584196" y="2416625"/>
          <a:ext cx="586472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1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WeeklySchedule</a:t>
                      </a:r>
                      <a:endParaRPr lang="de-DE" sz="1000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year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profit_factor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F430F05-B015-4C02-9C40-F6355F816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22986"/>
              </p:ext>
            </p:extLst>
          </p:nvPr>
        </p:nvGraphicFramePr>
        <p:xfrm>
          <a:off x="584196" y="2892333"/>
          <a:ext cx="586472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1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fnumber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week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nbookings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wflight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28C2F2A-7E32-41EF-988C-625F76CA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64184"/>
              </p:ext>
            </p:extLst>
          </p:nvPr>
        </p:nvGraphicFramePr>
        <p:xfrm>
          <a:off x="584196" y="3368041"/>
          <a:ext cx="586472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1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Reservation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rnumber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flight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AB2D823-2939-4A6D-931F-82FD5FFDD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5142"/>
              </p:ext>
            </p:extLst>
          </p:nvPr>
        </p:nvGraphicFramePr>
        <p:xfrm>
          <a:off x="584196" y="3843749"/>
          <a:ext cx="586472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2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Passenger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passport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name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E307C0D-5204-4CF5-BE3B-3333C4781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23749"/>
              </p:ext>
            </p:extLst>
          </p:nvPr>
        </p:nvGraphicFramePr>
        <p:xfrm>
          <a:off x="584196" y="4319457"/>
          <a:ext cx="586472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1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ticketnr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(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booking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, passenger)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D678124-BE84-4DE5-B633-A50D4C426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01529"/>
              </p:ext>
            </p:extLst>
          </p:nvPr>
        </p:nvGraphicFramePr>
        <p:xfrm>
          <a:off x="584196" y="4795165"/>
          <a:ext cx="586472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1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Contact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passengerid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(email,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phone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)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6B32743-CEAB-462A-8AF2-6606AA8E8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71559"/>
              </p:ext>
            </p:extLst>
          </p:nvPr>
        </p:nvGraphicFramePr>
        <p:xfrm>
          <a:off x="584196" y="5270873"/>
          <a:ext cx="586472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1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Booking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reservation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(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price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contact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payer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)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67425FC-F0B2-4319-AB50-C30B0D077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83452"/>
              </p:ext>
            </p:extLst>
          </p:nvPr>
        </p:nvGraphicFramePr>
        <p:xfrm>
          <a:off x="584196" y="5711467"/>
          <a:ext cx="586472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1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name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A67D81E-529C-4AFF-A8FB-4A1B29BC9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9979"/>
              </p:ext>
            </p:extLst>
          </p:nvPr>
        </p:nvGraphicFramePr>
        <p:xfrm>
          <a:off x="584196" y="6211238"/>
          <a:ext cx="586472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93">
                  <a:extLst>
                    <a:ext uri="{9D8B030D-6E8A-4147-A177-3AD203B41FA5}">
                      <a16:colId xmlns:a16="http://schemas.microsoft.com/office/drawing/2014/main" val="1730266353"/>
                    </a:ext>
                  </a:extLst>
                </a:gridCol>
                <a:gridCol w="4700331">
                  <a:extLst>
                    <a:ext uri="{9D8B030D-6E8A-4147-A177-3AD203B41FA5}">
                      <a16:colId xmlns:a16="http://schemas.microsoft.com/office/drawing/2014/main" val="31951883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CreditCard</a:t>
                      </a:r>
                      <a:endParaRPr lang="de-DE" sz="1000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(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owner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1000" b="0" u="none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expiration_date</a:t>
                      </a:r>
                      <a:r>
                        <a:rPr lang="de-DE" sz="10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)</a:t>
                      </a:r>
                      <a:endParaRPr lang="de-DE" sz="10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0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0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164</Words>
  <Application>Microsoft Office PowerPoint</Application>
  <PresentationFormat>A4 Paper (210x297 mm)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Scherm</dc:creator>
  <cp:lastModifiedBy>Loïs Bilat</cp:lastModifiedBy>
  <cp:revision>9</cp:revision>
  <dcterms:created xsi:type="dcterms:W3CDTF">2017-11-27T14:32:20Z</dcterms:created>
  <dcterms:modified xsi:type="dcterms:W3CDTF">2017-11-30T14:16:08Z</dcterms:modified>
</cp:coreProperties>
</file>