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39ADE-FB13-4AEB-8477-82E317A5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3DCDC38-3CC3-436E-98A1-3883A3B6B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B6759E-DCFE-4418-B3A2-E407E6DD8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6D34ED-0101-4348-9BD9-F01E11916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EAED45-967E-48B9-A228-5BEC5888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41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D7CEC6-8A0E-4F85-975A-85BAB3FA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A70692-4E1C-447B-8AE7-6F0A9F629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48FC4D-BCD6-4C23-B9F4-F50C331E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028922-ED41-4EA3-B274-0164A94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237CFD-7D63-42D6-BD8F-C1C0806BA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272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A75F55-5C48-4D9C-8448-7A5845047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9FD0CDF-8B6C-4A17-AD9E-1E88EBFE14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0742C0-FC0A-4B69-9E86-A27725B3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5B5A84-9CAD-4CE4-8E5E-21A302F3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789AED-A3D0-42EA-B097-6BF0EF65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568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06E6ED-B868-430A-8B98-C844A534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B27EF-A7C6-4DC2-9657-F1C29DC25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A71A2C-9AED-44F9-8912-FC98F8FAF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55FFFF-E6C4-407D-99F2-8924220A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285790-864B-407D-A984-10F6CB3E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007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9B2C30-167A-41AF-B51F-D2B9CDA0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1CFC47-5293-4DF5-9DC4-B501B3D52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8C167-E7B6-4C28-B9CB-F315735A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D4FCB2-5895-4950-8A19-98667FA3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55E052-1E73-4C51-BC62-036B7DF1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06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4B3CB-C79C-4C1A-8992-E4E4DA86C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AC1CF4-5534-448A-ACD2-E9B110968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9466CCE-5359-49F5-A4D6-89C15227D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B12BC25-6F38-4E22-B3CF-CB942024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0DB51C-9B31-40A0-A9DD-86D2434B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AFD0F8-CDC0-440D-BDA9-38022C60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177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B94425-F460-44AE-880F-57C1CD6F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0B8954-B527-460B-8475-484A9BF05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0D4062C-4E09-4006-B2F9-B172658E1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148CEA6-E2E6-4030-ADC8-9E6E734D6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E52F668-442B-4DB1-80C2-8F6A2BD38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C7172B9-2907-4967-BF0B-0BD80DD9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947563-C594-461B-9736-C16221F1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BC7DA4-502F-4198-9502-230E9B69D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72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8D853-37A9-4ED4-B3DB-12AB87B63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98C6BF-14AE-442C-9175-C47B0820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605FCFA-9415-4358-97EC-144FC0E6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6A4312-142F-4AE3-8767-D1AB16A62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2714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0874E03-C6E7-4BD9-AFA9-533D2FF94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691A25C-CBA0-48E0-A136-2C35402B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051577-5A22-4486-A3D6-52709F9B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02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1A3F34-92ED-460B-ACE3-09850799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0BA1F7-75AB-4FF3-B769-E2C34ABCA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8EF7B24-68DC-41C6-9B39-D02FFB20A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4404E03-2E10-4612-A542-658C68A0F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5C60E-1B84-4D15-B65F-6A46B01F5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A93B1D-2D44-4363-ADBF-B0ECCBDE9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58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16A57-57EC-402D-8B52-4DCA6740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06ED0C9-BCD1-4815-B0A0-AB98ABA74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731BA4-CC1A-41F8-9937-F88D29834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715160-7562-41D7-8185-DA9BA6BC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4C46D4-D455-438A-A8BB-0E1C44976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47F6E1-7964-4258-9D8B-9A60CD155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3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E23086-26C3-460D-BB3F-EA35C325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073B0D-69A6-4286-A1A2-298DA12F2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7FA8B-FDBA-42F6-9CEB-4FC8ACE8C4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50810-A90B-46DF-96BD-4EE3BDBFF8E4}" type="datetimeFigureOut">
              <a:rPr lang="zh-TW" altLang="en-US" smtClean="0"/>
              <a:t>2024/4/30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C7C228-581E-4BB8-BA9F-F49517FD4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8D9C02-E315-4994-85A4-13A1BEEED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C53D6-2160-4BEC-B933-0B4AEE5E9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188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93EA891E-5DF5-4914-92F2-782CB019E522}"/>
              </a:ext>
            </a:extLst>
          </p:cNvPr>
          <p:cNvGrpSpPr/>
          <p:nvPr/>
        </p:nvGrpSpPr>
        <p:grpSpPr>
          <a:xfrm>
            <a:off x="137862" y="569494"/>
            <a:ext cx="6272463" cy="6037144"/>
            <a:chOff x="497304" y="617620"/>
            <a:chExt cx="6272463" cy="6037144"/>
          </a:xfrm>
        </p:grpSpPr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55A134C-B8FB-4438-AE92-18FB36A5CFFE}"/>
                </a:ext>
              </a:extLst>
            </p:cNvPr>
            <p:cNvSpPr/>
            <p:nvPr/>
          </p:nvSpPr>
          <p:spPr>
            <a:xfrm>
              <a:off x="497304" y="617620"/>
              <a:ext cx="6272463" cy="6037144"/>
            </a:xfrm>
            <a:prstGeom prst="roundRect">
              <a:avLst>
                <a:gd name="adj" fmla="val 1210"/>
              </a:avLst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02FF0BF5-FD16-4542-ACC6-3D49C6D68147}"/>
                </a:ext>
              </a:extLst>
            </p:cNvPr>
            <p:cNvSpPr/>
            <p:nvPr/>
          </p:nvSpPr>
          <p:spPr>
            <a:xfrm>
              <a:off x="826169" y="850908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1-1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A4B34C-9545-413C-9128-1E34FFB25683}"/>
                </a:ext>
              </a:extLst>
            </p:cNvPr>
            <p:cNvSpPr/>
            <p:nvPr/>
          </p:nvSpPr>
          <p:spPr>
            <a:xfrm>
              <a:off x="2286001" y="850908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1-2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4CCD0A20-C4D9-4EFD-BDB0-4657D089888C}"/>
                </a:ext>
              </a:extLst>
            </p:cNvPr>
            <p:cNvSpPr/>
            <p:nvPr/>
          </p:nvSpPr>
          <p:spPr>
            <a:xfrm>
              <a:off x="3745833" y="850908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1-3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00A3DA58-A396-4D21-9189-04C933271047}"/>
                </a:ext>
              </a:extLst>
            </p:cNvPr>
            <p:cNvSpPr/>
            <p:nvPr/>
          </p:nvSpPr>
          <p:spPr>
            <a:xfrm>
              <a:off x="5205664" y="850908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1-4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2A6C4750-C70C-459E-AD1F-D6134A29FDD0}"/>
                </a:ext>
              </a:extLst>
            </p:cNvPr>
            <p:cNvSpPr/>
            <p:nvPr/>
          </p:nvSpPr>
          <p:spPr>
            <a:xfrm>
              <a:off x="826169" y="2294246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2-1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1B1B0F78-B28E-47BA-B227-04397F010D1C}"/>
                </a:ext>
              </a:extLst>
            </p:cNvPr>
            <p:cNvSpPr/>
            <p:nvPr/>
          </p:nvSpPr>
          <p:spPr>
            <a:xfrm>
              <a:off x="2286001" y="2294246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2-2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1FDED668-1E37-472B-93A7-11AAC617AAC8}"/>
                </a:ext>
              </a:extLst>
            </p:cNvPr>
            <p:cNvSpPr/>
            <p:nvPr/>
          </p:nvSpPr>
          <p:spPr>
            <a:xfrm>
              <a:off x="3745833" y="2294246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2-3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ECE1A4F-4CBB-4013-A30C-70BBA1B112AB}"/>
                </a:ext>
              </a:extLst>
            </p:cNvPr>
            <p:cNvSpPr/>
            <p:nvPr/>
          </p:nvSpPr>
          <p:spPr>
            <a:xfrm>
              <a:off x="5205664" y="2294246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2-4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ED456D7A-02E4-4E7E-9468-A0A0F473D71A}"/>
                </a:ext>
              </a:extLst>
            </p:cNvPr>
            <p:cNvSpPr/>
            <p:nvPr/>
          </p:nvSpPr>
          <p:spPr>
            <a:xfrm>
              <a:off x="826169" y="3737584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3-1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ACC3F3B3-209E-46B6-BF0D-51D4CB898BCF}"/>
                </a:ext>
              </a:extLst>
            </p:cNvPr>
            <p:cNvSpPr/>
            <p:nvPr/>
          </p:nvSpPr>
          <p:spPr>
            <a:xfrm>
              <a:off x="2286001" y="3737584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3-2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9EED5E3-ED3C-4078-8F51-EC74FE9389C0}"/>
                </a:ext>
              </a:extLst>
            </p:cNvPr>
            <p:cNvSpPr/>
            <p:nvPr/>
          </p:nvSpPr>
          <p:spPr>
            <a:xfrm>
              <a:off x="3745833" y="3737584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3-3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0C2E3A6-6414-464B-B9EB-2C2DE1D58FE6}"/>
                </a:ext>
              </a:extLst>
            </p:cNvPr>
            <p:cNvSpPr/>
            <p:nvPr/>
          </p:nvSpPr>
          <p:spPr>
            <a:xfrm>
              <a:off x="5205664" y="3737584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3-4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17974D05-0D0B-46B7-A39A-F9F0973572F7}"/>
                </a:ext>
              </a:extLst>
            </p:cNvPr>
            <p:cNvSpPr/>
            <p:nvPr/>
          </p:nvSpPr>
          <p:spPr>
            <a:xfrm>
              <a:off x="826169" y="5180921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4-1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418362CB-82C1-4720-8E87-76AB3B533098}"/>
                </a:ext>
              </a:extLst>
            </p:cNvPr>
            <p:cNvSpPr/>
            <p:nvPr/>
          </p:nvSpPr>
          <p:spPr>
            <a:xfrm>
              <a:off x="2286001" y="5180921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4-2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DC54E3E9-AE52-4FAE-99E8-E85E28767B44}"/>
                </a:ext>
              </a:extLst>
            </p:cNvPr>
            <p:cNvSpPr/>
            <p:nvPr/>
          </p:nvSpPr>
          <p:spPr>
            <a:xfrm>
              <a:off x="3745833" y="5180921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4-3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3B4DFAB-1278-4458-974E-DD7A62078D4F}"/>
                </a:ext>
              </a:extLst>
            </p:cNvPr>
            <p:cNvSpPr/>
            <p:nvPr/>
          </p:nvSpPr>
          <p:spPr>
            <a:xfrm>
              <a:off x="5205664" y="5180921"/>
              <a:ext cx="1243263" cy="1243263"/>
            </a:xfrm>
            <a:prstGeom prst="roundRect">
              <a:avLst>
                <a:gd name="adj" fmla="val 5054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4-4</a:t>
              </a:r>
              <a:endPara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6D58B53-8B0F-4170-A5AB-CAB005518701}"/>
              </a:ext>
            </a:extLst>
          </p:cNvPr>
          <p:cNvSpPr txBox="1"/>
          <p:nvPr/>
        </p:nvSpPr>
        <p:spPr>
          <a:xfrm>
            <a:off x="0" y="100125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SCREEN_(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bedroom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9EA9207-494F-42C5-9992-86C53BB93512}"/>
              </a:ext>
            </a:extLst>
          </p:cNvPr>
          <p:cNvSpPr txBox="1"/>
          <p:nvPr/>
        </p:nvSpPr>
        <p:spPr>
          <a:xfrm>
            <a:off x="6739190" y="131407"/>
            <a:ext cx="51349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小部件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400" b="0" dirty="0">
                <a:effectLst/>
                <a:latin typeface="ui-monospace"/>
              </a:rPr>
              <a:t>widgets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有三類別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(type)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必須三選一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alue-card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值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只顯示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attribute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utton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按下會執行動作的按鈕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lider(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滑塊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用在調整參數，例如窗簾百分比、燈光亮度或風扇出風量。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填寫步驟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先指定小部件座標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再選擇小部件類別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英文字內容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指定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編號，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button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類會顯示在畫面上半部，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value-card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類會顯示在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前面。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動作描述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(ex: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客廳電燈開關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zh-TW" altLang="en-US" sz="1400" dirty="0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EB9C5DA-FB64-4FE5-970C-1E0F21E77EEB}"/>
              </a:ext>
            </a:extLst>
          </p:cNvPr>
          <p:cNvCxnSpPr>
            <a:cxnSpLocks/>
          </p:cNvCxnSpPr>
          <p:nvPr/>
        </p:nvCxnSpPr>
        <p:spPr>
          <a:xfrm flipH="1" flipV="1">
            <a:off x="1252038" y="3017358"/>
            <a:ext cx="352926" cy="36162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07C2AF0-D833-4B39-ACEF-D58B0BA1DB45}"/>
              </a:ext>
            </a:extLst>
          </p:cNvPr>
          <p:cNvSpPr/>
          <p:nvPr/>
        </p:nvSpPr>
        <p:spPr>
          <a:xfrm>
            <a:off x="1597694" y="3342999"/>
            <a:ext cx="1494421" cy="59288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小部件座標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06C7C72-A077-408C-AED1-B34C9959A56E}"/>
              </a:ext>
            </a:extLst>
          </p:cNvPr>
          <p:cNvSpPr txBox="1"/>
          <p:nvPr/>
        </p:nvSpPr>
        <p:spPr>
          <a:xfrm>
            <a:off x="6856001" y="3833493"/>
            <a:ext cx="5018169" cy="2893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1-1</a:t>
            </a:r>
          </a:p>
          <a:p>
            <a:r>
              <a:rPr lang="en-US" altLang="zh-TW" sz="1400" dirty="0"/>
              <a:t>type</a:t>
            </a:r>
            <a:r>
              <a:rPr lang="en-US" altLang="zh-TW" sz="1400" dirty="0">
                <a:sym typeface="Wingdings" panose="05000000000000000000" pitchFamily="2" charset="2"/>
              </a:rPr>
              <a:t> 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 </a:t>
            </a:r>
            <a:r>
              <a:rPr lang="en-US" altLang="zh-TW" sz="1400" dirty="0"/>
              <a:t>:</a:t>
            </a:r>
            <a:r>
              <a:rPr lang="zh-TW" altLang="en-US" sz="1400" dirty="0"/>
              <a:t>  </a:t>
            </a:r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</a:p>
          <a:p>
            <a:r>
              <a:rPr lang="en-US" altLang="zh-TW" sz="1400" dirty="0"/>
              <a:t>Icon</a:t>
            </a:r>
            <a:r>
              <a:rPr lang="en-US" altLang="zh-TW" sz="1400" dirty="0"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</a:t>
            </a:r>
            <a:r>
              <a:rPr lang="zh-TW" altLang="en-US" sz="1400" dirty="0"/>
              <a:t> </a:t>
            </a:r>
            <a:r>
              <a:rPr lang="en-US" altLang="zh-TW" sz="1400" b="0" i="0" dirty="0">
                <a:solidFill>
                  <a:srgbClr val="00B0F0"/>
                </a:solidFill>
                <a:effectLst/>
                <a:latin typeface="__Manrope_36d688"/>
              </a:rPr>
              <a:t>Remote</a:t>
            </a:r>
            <a:r>
              <a:rPr lang="en-US" altLang="zh-TW" sz="1400" dirty="0">
                <a:solidFill>
                  <a:srgbClr val="00B0F0"/>
                </a:solidFill>
              </a:rPr>
              <a:t>-1-23</a:t>
            </a:r>
            <a:r>
              <a:rPr lang="en-US" altLang="zh-TW" sz="1400" dirty="0"/>
              <a:t> 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):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</a:t>
            </a:r>
            <a:r>
              <a:rPr lang="en-US" altLang="zh-TW" sz="1400" dirty="0"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返回主畫面</a:t>
            </a:r>
            <a:endParaRPr lang="en-US" altLang="zh-TW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/>
              <a:t>座標</a:t>
            </a:r>
            <a:r>
              <a:rPr lang="en-US" altLang="zh-TW" sz="1400" dirty="0"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 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>
                <a:solidFill>
                  <a:srgbClr val="00B0F0"/>
                </a:solidFill>
              </a:rPr>
              <a:t>1-2</a:t>
            </a:r>
          </a:p>
          <a:p>
            <a:r>
              <a:rPr lang="en-US" altLang="zh-TW" sz="1400" dirty="0"/>
              <a:t>type</a:t>
            </a:r>
            <a:r>
              <a:rPr lang="en-US" altLang="zh-TW" sz="1400" dirty="0">
                <a:sym typeface="Wingdings" panose="05000000000000000000" pitchFamily="2" charset="2"/>
              </a:rPr>
              <a:t> (</a:t>
            </a:r>
            <a:r>
              <a:rPr lang="zh-TW" alt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sym typeface="Wingdings" panose="05000000000000000000" pitchFamily="2" charset="2"/>
              </a:rPr>
              <a:t>) </a:t>
            </a:r>
            <a:r>
              <a:rPr lang="en-US" altLang="zh-TW" sz="1400" dirty="0"/>
              <a:t>:</a:t>
            </a:r>
            <a:r>
              <a:rPr lang="zh-TW" altLang="en-US" sz="1400" dirty="0"/>
              <a:t>  </a:t>
            </a:r>
            <a:r>
              <a:rPr lang="en-US" altLang="zh-TW" sz="1400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</a:t>
            </a:r>
          </a:p>
          <a:p>
            <a:r>
              <a:rPr lang="en-US" altLang="zh-TW" sz="1400" dirty="0"/>
              <a:t>icon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b="0" i="0" dirty="0">
                <a:solidFill>
                  <a:srgbClr val="00B0F0"/>
                </a:solidFill>
                <a:effectLst/>
                <a:latin typeface="__Manrope_36d688"/>
              </a:rPr>
              <a:t>Sensors</a:t>
            </a:r>
            <a:r>
              <a:rPr lang="en-US" altLang="zh-TW" sz="1400" dirty="0">
                <a:solidFill>
                  <a:srgbClr val="00B0F0"/>
                </a:solidFill>
              </a:rPr>
              <a:t>-1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en-US" altLang="zh-TW" sz="1400" b="1" i="0" dirty="0">
                <a:solidFill>
                  <a:srgbClr val="00B0F0"/>
                </a:solidFill>
                <a:effectLst/>
                <a:latin typeface="ApercuProRegular"/>
              </a:rPr>
              <a:t>°C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必要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</a:t>
            </a:r>
            <a:r>
              <a:rPr lang="en-US" altLang="zh-TW" sz="1400" dirty="0" err="1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sensor.bedroom_temperature</a:t>
            </a:r>
            <a:endParaRPr lang="en-US" altLang="zh-TW" sz="1400" dirty="0">
              <a:solidFill>
                <a:srgbClr val="00B0F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選配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)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37" name="圖形 36">
            <a:extLst>
              <a:ext uri="{FF2B5EF4-FFF2-40B4-BE49-F238E27FC236}">
                <a16:creationId xmlns:a16="http://schemas.microsoft.com/office/drawing/2014/main" id="{BA79BC46-05AD-4232-9BF2-68B33E773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207" y="4242437"/>
            <a:ext cx="360000" cy="360000"/>
          </a:xfrm>
          <a:prstGeom prst="rect">
            <a:avLst/>
          </a:prstGeom>
        </p:spPr>
      </p:pic>
      <p:pic>
        <p:nvPicPr>
          <p:cNvPr id="39" name="圖形 38">
            <a:extLst>
              <a:ext uri="{FF2B5EF4-FFF2-40B4-BE49-F238E27FC236}">
                <a16:creationId xmlns:a16="http://schemas.microsoft.com/office/drawing/2014/main" id="{5E4BDF17-4348-4B58-AEAC-E192E03412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80207" y="5698278"/>
            <a:ext cx="360000" cy="360000"/>
          </a:xfrm>
          <a:prstGeom prst="rect">
            <a:avLst/>
          </a:prstGeom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667242F8-7905-486B-9AF0-26909641BC4B}"/>
              </a:ext>
            </a:extLst>
          </p:cNvPr>
          <p:cNvSpPr txBox="1"/>
          <p:nvPr/>
        </p:nvSpPr>
        <p:spPr>
          <a:xfrm>
            <a:off x="10617277" y="4053105"/>
            <a:ext cx="1107996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填寫範例</a:t>
            </a: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0B97B573-068F-4837-B383-9E498AC30F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49" t="32690" r="45946" b="28480"/>
          <a:stretch/>
        </p:blipFill>
        <p:spPr>
          <a:xfrm rot="5400000">
            <a:off x="1971767" y="734007"/>
            <a:ext cx="1304054" cy="1380812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9BD48F72-35CD-4EDB-8082-7BA353CBA4A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96" t="63100" r="67249" b="18031"/>
          <a:stretch/>
        </p:blipFill>
        <p:spPr>
          <a:xfrm rot="5400000">
            <a:off x="465393" y="802924"/>
            <a:ext cx="1212759" cy="1212478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1133AD11-C16B-4D3E-9839-3FC19D99B442}"/>
              </a:ext>
            </a:extLst>
          </p:cNvPr>
          <p:cNvSpPr txBox="1"/>
          <p:nvPr/>
        </p:nvSpPr>
        <p:spPr>
          <a:xfrm>
            <a:off x="796095" y="782991"/>
            <a:ext cx="53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1-1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2B4FE73-5441-4A0C-ADEF-41C799F3DDC4}"/>
              </a:ext>
            </a:extLst>
          </p:cNvPr>
          <p:cNvSpPr txBox="1"/>
          <p:nvPr/>
        </p:nvSpPr>
        <p:spPr>
          <a:xfrm>
            <a:off x="2336245" y="782991"/>
            <a:ext cx="53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1-2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E1544C2-1D43-4EE3-AEFC-4A3B1976B752}"/>
              </a:ext>
            </a:extLst>
          </p:cNvPr>
          <p:cNvSpPr txBox="1"/>
          <p:nvPr/>
        </p:nvSpPr>
        <p:spPr>
          <a:xfrm>
            <a:off x="3506704" y="100125"/>
            <a:ext cx="2903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一個畫面最多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16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個小部件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F2AA2B6-1F91-4EE8-BC7F-D8E0F2CA7599}"/>
              </a:ext>
            </a:extLst>
          </p:cNvPr>
          <p:cNvSpPr txBox="1"/>
          <p:nvPr/>
        </p:nvSpPr>
        <p:spPr>
          <a:xfrm>
            <a:off x="9777664" y="4453583"/>
            <a:ext cx="194761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icon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資訊件下頁</a:t>
            </a:r>
          </a:p>
        </p:txBody>
      </p:sp>
    </p:spTree>
    <p:extLst>
      <p:ext uri="{BB962C8B-B14F-4D97-AF65-F5344CB8AC3E}">
        <p14:creationId xmlns:p14="http://schemas.microsoft.com/office/powerpoint/2010/main" val="4980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4D5E7E1-D7FA-4528-B99C-4FC9D6742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" y="174091"/>
            <a:ext cx="11683989" cy="60502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8246062-4482-48ED-9B59-29A38BAA3C92}"/>
              </a:ext>
            </a:extLst>
          </p:cNvPr>
          <p:cNvSpPr/>
          <p:nvPr/>
        </p:nvSpPr>
        <p:spPr>
          <a:xfrm>
            <a:off x="344905" y="256674"/>
            <a:ext cx="994611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4C0700-739B-429D-B98F-BDD2AB95B0C1}"/>
              </a:ext>
            </a:extLst>
          </p:cNvPr>
          <p:cNvSpPr/>
          <p:nvPr/>
        </p:nvSpPr>
        <p:spPr>
          <a:xfrm>
            <a:off x="1724526" y="256674"/>
            <a:ext cx="994611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018CD6-22CB-4663-9490-5F31CE8EA8A9}"/>
              </a:ext>
            </a:extLst>
          </p:cNvPr>
          <p:cNvSpPr/>
          <p:nvPr/>
        </p:nvSpPr>
        <p:spPr>
          <a:xfrm>
            <a:off x="1917031" y="5719011"/>
            <a:ext cx="368969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B0AB02-4716-476C-815F-166AFA97864B}"/>
              </a:ext>
            </a:extLst>
          </p:cNvPr>
          <p:cNvSpPr/>
          <p:nvPr/>
        </p:nvSpPr>
        <p:spPr>
          <a:xfrm>
            <a:off x="428008" y="5719012"/>
            <a:ext cx="994611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9EC828A-6EE3-4BE6-BF5F-8D7E6AA6D33F}"/>
              </a:ext>
            </a:extLst>
          </p:cNvPr>
          <p:cNvSpPr txBox="1"/>
          <p:nvPr/>
        </p:nvSpPr>
        <p:spPr>
          <a:xfrm>
            <a:off x="395923" y="6103020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Fan-1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第一個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B337D6-E4B6-423E-BEB3-DA784BD25CF4}"/>
              </a:ext>
            </a:extLst>
          </p:cNvPr>
          <p:cNvSpPr/>
          <p:nvPr/>
        </p:nvSpPr>
        <p:spPr>
          <a:xfrm>
            <a:off x="428008" y="3429000"/>
            <a:ext cx="994611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5309AB-560C-4899-9120-2AF21722681C}"/>
              </a:ext>
            </a:extLst>
          </p:cNvPr>
          <p:cNvSpPr/>
          <p:nvPr/>
        </p:nvSpPr>
        <p:spPr>
          <a:xfrm>
            <a:off x="4764505" y="3505201"/>
            <a:ext cx="368969" cy="393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639502-AF95-4B79-B137-79CBBF78E09A}"/>
              </a:ext>
            </a:extLst>
          </p:cNvPr>
          <p:cNvSpPr txBox="1"/>
          <p:nvPr/>
        </p:nvSpPr>
        <p:spPr>
          <a:xfrm>
            <a:off x="428008" y="3788309"/>
            <a:ext cx="2999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Lighting-2-10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第二行第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個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78700556-13A8-4BB0-B3D9-D4A258036D18}"/>
              </a:ext>
            </a:extLst>
          </p:cNvPr>
          <p:cNvCxnSpPr/>
          <p:nvPr/>
        </p:nvCxnSpPr>
        <p:spPr>
          <a:xfrm>
            <a:off x="1422619" y="453189"/>
            <a:ext cx="18961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9512166-7FFD-46D3-B40B-957E634AF19A}"/>
              </a:ext>
            </a:extLst>
          </p:cNvPr>
          <p:cNvSpPr txBox="1"/>
          <p:nvPr/>
        </p:nvSpPr>
        <p:spPr>
          <a:xfrm>
            <a:off x="5236243" y="304800"/>
            <a:ext cx="70921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 dirty="0"/>
              <a:t>https://pictogrammers.com/docs/library/mdi/guides/home-assistant/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2459C9-87A3-454F-8485-BE9343DB8126}"/>
              </a:ext>
            </a:extLst>
          </p:cNvPr>
          <p:cNvSpPr txBox="1"/>
          <p:nvPr/>
        </p:nvSpPr>
        <p:spPr>
          <a:xfrm>
            <a:off x="3448578" y="268523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可用</a:t>
            </a:r>
            <a:r>
              <a:rPr lang="en-US" altLang="zh-TW" dirty="0"/>
              <a:t>icon</a:t>
            </a:r>
            <a:r>
              <a:rPr lang="zh-TW" altLang="en-US" dirty="0"/>
              <a:t>網頁</a:t>
            </a:r>
          </a:p>
        </p:txBody>
      </p:sp>
    </p:spTree>
    <p:extLst>
      <p:ext uri="{BB962C8B-B14F-4D97-AF65-F5344CB8AC3E}">
        <p14:creationId xmlns:p14="http://schemas.microsoft.com/office/powerpoint/2010/main" val="370808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字方塊 22">
            <a:extLst>
              <a:ext uri="{FF2B5EF4-FFF2-40B4-BE49-F238E27FC236}">
                <a16:creationId xmlns:a16="http://schemas.microsoft.com/office/drawing/2014/main" id="{3639B475-51F4-4FCF-B862-4EA24B7448DE}"/>
              </a:ext>
            </a:extLst>
          </p:cNvPr>
          <p:cNvSpPr txBox="1"/>
          <p:nvPr/>
        </p:nvSpPr>
        <p:spPr>
          <a:xfrm>
            <a:off x="0" y="0"/>
            <a:ext cx="2069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SCREEN_(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  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zh-TW" altLang="en-US" sz="14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45E6095-DFE1-4A1C-9DA9-0AA8F97658F6}"/>
              </a:ext>
            </a:extLst>
          </p:cNvPr>
          <p:cNvSpPr txBox="1"/>
          <p:nvPr/>
        </p:nvSpPr>
        <p:spPr>
          <a:xfrm>
            <a:off x="140906" y="432075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EE6D2F7-F059-49F1-9293-1BBF19545101}"/>
              </a:ext>
            </a:extLst>
          </p:cNvPr>
          <p:cNvSpPr txBox="1"/>
          <p:nvPr/>
        </p:nvSpPr>
        <p:spPr>
          <a:xfrm>
            <a:off x="140906" y="2040571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504BF88-2B86-4CED-9027-850EF5EF46B8}"/>
              </a:ext>
            </a:extLst>
          </p:cNvPr>
          <p:cNvSpPr txBox="1"/>
          <p:nvPr/>
        </p:nvSpPr>
        <p:spPr>
          <a:xfrm>
            <a:off x="140906" y="3649067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37DB788-416B-4F61-B261-C80B6E8D0B65}"/>
              </a:ext>
            </a:extLst>
          </p:cNvPr>
          <p:cNvSpPr txBox="1"/>
          <p:nvPr/>
        </p:nvSpPr>
        <p:spPr>
          <a:xfrm>
            <a:off x="140906" y="5257562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265443B-C07D-4D07-B335-6B26EB7DDCA2}"/>
              </a:ext>
            </a:extLst>
          </p:cNvPr>
          <p:cNvSpPr txBox="1"/>
          <p:nvPr/>
        </p:nvSpPr>
        <p:spPr>
          <a:xfrm>
            <a:off x="8629576" y="432075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D2789631-3716-4D9A-8E38-2F468C5999EE}"/>
              </a:ext>
            </a:extLst>
          </p:cNvPr>
          <p:cNvSpPr txBox="1"/>
          <p:nvPr/>
        </p:nvSpPr>
        <p:spPr>
          <a:xfrm>
            <a:off x="8629576" y="2040571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77AE9A6-6FC7-4026-BFB1-F671FF6A3C64}"/>
              </a:ext>
            </a:extLst>
          </p:cNvPr>
          <p:cNvSpPr txBox="1"/>
          <p:nvPr/>
        </p:nvSpPr>
        <p:spPr>
          <a:xfrm>
            <a:off x="8629576" y="3649067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66B30EDE-DB25-437E-BA23-F484CDB8259B}"/>
              </a:ext>
            </a:extLst>
          </p:cNvPr>
          <p:cNvSpPr txBox="1"/>
          <p:nvPr/>
        </p:nvSpPr>
        <p:spPr>
          <a:xfrm>
            <a:off x="8629576" y="5257562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A516B996-8200-40A0-83D5-5A2588D3C5EE}"/>
              </a:ext>
            </a:extLst>
          </p:cNvPr>
          <p:cNvSpPr txBox="1"/>
          <p:nvPr/>
        </p:nvSpPr>
        <p:spPr>
          <a:xfrm>
            <a:off x="2970463" y="432075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26B994AB-FAFD-43B5-BFBD-6331D374C278}"/>
              </a:ext>
            </a:extLst>
          </p:cNvPr>
          <p:cNvSpPr txBox="1"/>
          <p:nvPr/>
        </p:nvSpPr>
        <p:spPr>
          <a:xfrm>
            <a:off x="2970463" y="2040571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09FC0F8-FECC-411C-984E-5FC1D1B46F19}"/>
              </a:ext>
            </a:extLst>
          </p:cNvPr>
          <p:cNvSpPr txBox="1"/>
          <p:nvPr/>
        </p:nvSpPr>
        <p:spPr>
          <a:xfrm>
            <a:off x="2970463" y="3649067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A52BCD12-3A3A-400C-BE7B-37D19DF5557C}"/>
              </a:ext>
            </a:extLst>
          </p:cNvPr>
          <p:cNvSpPr txBox="1"/>
          <p:nvPr/>
        </p:nvSpPr>
        <p:spPr>
          <a:xfrm>
            <a:off x="2970463" y="5257562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25C4156A-8442-4A89-95F0-E98D19A6A93D}"/>
              </a:ext>
            </a:extLst>
          </p:cNvPr>
          <p:cNvSpPr txBox="1"/>
          <p:nvPr/>
        </p:nvSpPr>
        <p:spPr>
          <a:xfrm>
            <a:off x="5800020" y="432075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9A049093-519C-4894-B987-0338B4115974}"/>
              </a:ext>
            </a:extLst>
          </p:cNvPr>
          <p:cNvSpPr txBox="1"/>
          <p:nvPr/>
        </p:nvSpPr>
        <p:spPr>
          <a:xfrm>
            <a:off x="5800020" y="2040571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44CBDDE2-9E9E-4869-AC8F-2323CF2DF54A}"/>
              </a:ext>
            </a:extLst>
          </p:cNvPr>
          <p:cNvSpPr txBox="1"/>
          <p:nvPr/>
        </p:nvSpPr>
        <p:spPr>
          <a:xfrm>
            <a:off x="5800020" y="3649067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2FD29FE-B357-4A22-9CF6-A52B07E77512}"/>
              </a:ext>
            </a:extLst>
          </p:cNvPr>
          <p:cNvSpPr txBox="1"/>
          <p:nvPr/>
        </p:nvSpPr>
        <p:spPr>
          <a:xfrm>
            <a:off x="5800020" y="5257562"/>
            <a:ext cx="77457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/>
              <a:t>座標</a:t>
            </a:r>
            <a:r>
              <a:rPr lang="en-US" altLang="zh-TW" sz="1400" dirty="0"/>
              <a:t>:</a:t>
            </a:r>
          </a:p>
          <a:p>
            <a:r>
              <a:rPr lang="en-US" altLang="zh-TW" sz="1400" dirty="0"/>
              <a:t>type:</a:t>
            </a:r>
            <a:r>
              <a:rPr lang="zh-TW" altLang="en-US" sz="1400" dirty="0"/>
              <a:t> 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/>
              <a:t>icon: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text: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value: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action:</a:t>
            </a:r>
          </a:p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memo:</a:t>
            </a:r>
          </a:p>
        </p:txBody>
      </p: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391FE136-CA99-424F-B7C7-E7BB9258CC75}"/>
              </a:ext>
            </a:extLst>
          </p:cNvPr>
          <p:cNvCxnSpPr/>
          <p:nvPr/>
        </p:nvCxnSpPr>
        <p:spPr>
          <a:xfrm>
            <a:off x="140906" y="2040571"/>
            <a:ext cx="10743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56AD4FF0-1F77-418D-ABF9-92C3032D91B9}"/>
              </a:ext>
            </a:extLst>
          </p:cNvPr>
          <p:cNvCxnSpPr/>
          <p:nvPr/>
        </p:nvCxnSpPr>
        <p:spPr>
          <a:xfrm>
            <a:off x="140906" y="3641009"/>
            <a:ext cx="10743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83E41C07-FBD2-4C58-881F-54374527AD16}"/>
              </a:ext>
            </a:extLst>
          </p:cNvPr>
          <p:cNvCxnSpPr/>
          <p:nvPr/>
        </p:nvCxnSpPr>
        <p:spPr>
          <a:xfrm>
            <a:off x="140906" y="5249505"/>
            <a:ext cx="107436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6F74C37B-0CC4-46AC-B356-D968AB0F257D}"/>
              </a:ext>
            </a:extLst>
          </p:cNvPr>
          <p:cNvCxnSpPr>
            <a:cxnSpLocks/>
          </p:cNvCxnSpPr>
          <p:nvPr/>
        </p:nvCxnSpPr>
        <p:spPr>
          <a:xfrm>
            <a:off x="3005220" y="307776"/>
            <a:ext cx="0" cy="649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2F3847C-B082-4E2A-BE65-9C52E8EE3D36}"/>
              </a:ext>
            </a:extLst>
          </p:cNvPr>
          <p:cNvCxnSpPr>
            <a:cxnSpLocks/>
          </p:cNvCxnSpPr>
          <p:nvPr/>
        </p:nvCxnSpPr>
        <p:spPr>
          <a:xfrm>
            <a:off x="5786650" y="307777"/>
            <a:ext cx="0" cy="649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C80AB1A4-219C-4289-AB23-317BE071E246}"/>
              </a:ext>
            </a:extLst>
          </p:cNvPr>
          <p:cNvCxnSpPr>
            <a:cxnSpLocks/>
          </p:cNvCxnSpPr>
          <p:nvPr/>
        </p:nvCxnSpPr>
        <p:spPr>
          <a:xfrm>
            <a:off x="8629576" y="306963"/>
            <a:ext cx="0" cy="6498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312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520</Words>
  <Application>Microsoft Office PowerPoint</Application>
  <PresentationFormat>寬螢幕</PresentationFormat>
  <Paragraphs>166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__Manrope_36d688</vt:lpstr>
      <vt:lpstr>ApercuProRegular</vt:lpstr>
      <vt:lpstr>ui-monospace</vt:lpstr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Tu</dc:creator>
  <cp:lastModifiedBy>Bill Tu</cp:lastModifiedBy>
  <cp:revision>10</cp:revision>
  <dcterms:created xsi:type="dcterms:W3CDTF">2024-04-26T08:53:24Z</dcterms:created>
  <dcterms:modified xsi:type="dcterms:W3CDTF">2024-04-30T01:18:32Z</dcterms:modified>
</cp:coreProperties>
</file>