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8" r:id="rId6"/>
    <p:sldId id="260" r:id="rId7"/>
    <p:sldId id="257" r:id="rId8"/>
    <p:sldId id="262" r:id="rId9"/>
    <p:sldId id="259" r:id="rId10"/>
    <p:sldId id="263" r:id="rId11"/>
    <p:sldId id="266" r:id="rId12"/>
    <p:sldId id="261" r:id="rId13"/>
    <p:sldId id="277" r:id="rId14"/>
    <p:sldId id="278" r:id="rId15"/>
    <p:sldId id="276" r:id="rId16"/>
    <p:sldId id="274" r:id="rId17"/>
    <p:sldId id="267" r:id="rId18"/>
    <p:sldId id="264" r:id="rId19"/>
    <p:sldId id="275" r:id="rId20"/>
    <p:sldId id="282" r:id="rId21"/>
    <p:sldId id="281" r:id="rId22"/>
    <p:sldId id="283" r:id="rId23"/>
    <p:sldId id="280" r:id="rId24"/>
    <p:sldId id="272" r:id="rId25"/>
    <p:sldId id="286" r:id="rId26"/>
    <p:sldId id="268" r:id="rId27"/>
    <p:sldId id="269" r:id="rId28"/>
    <p:sldId id="270" r:id="rId29"/>
    <p:sldId id="271" r:id="rId30"/>
    <p:sldId id="284" r:id="rId31"/>
    <p:sldId id="287" r:id="rId32"/>
    <p:sldId id="285" r:id="rId33"/>
    <p:sldId id="288" r:id="rId3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BEB41-0DA9-4722-9741-CE233B61461A}" v="100" dt="2024-03-04T00:44:25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0" autoAdjust="0"/>
    <p:restoredTop sz="95820" autoAdjust="0"/>
  </p:normalViewPr>
  <p:slideViewPr>
    <p:cSldViewPr>
      <p:cViewPr>
        <p:scale>
          <a:sx n="188" d="100"/>
          <a:sy n="188" d="100"/>
        </p:scale>
        <p:origin x="1232" y="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anzhi liu" userId="43dc387b7ee44c1d" providerId="LiveId" clId="{DD7BEB41-0DA9-4722-9741-CE233B61461A}"/>
    <pc:docChg chg="undo custSel addSld delSld modSld sldOrd">
      <pc:chgData name="xuanzhi liu" userId="43dc387b7ee44c1d" providerId="LiveId" clId="{DD7BEB41-0DA9-4722-9741-CE233B61461A}" dt="2024-03-04T00:45:11.381" v="2387"/>
      <pc:docMkLst>
        <pc:docMk/>
      </pc:docMkLst>
      <pc:sldChg chg="modSp mod">
        <pc:chgData name="xuanzhi liu" userId="43dc387b7ee44c1d" providerId="LiveId" clId="{DD7BEB41-0DA9-4722-9741-CE233B61461A}" dt="2024-03-04T00:39:15.929" v="2362" actId="1076"/>
        <pc:sldMkLst>
          <pc:docMk/>
          <pc:sldMk cId="0" sldId="256"/>
        </pc:sldMkLst>
        <pc:spChg chg="mod">
          <ac:chgData name="xuanzhi liu" userId="43dc387b7ee44c1d" providerId="LiveId" clId="{DD7BEB41-0DA9-4722-9741-CE233B61461A}" dt="2024-03-04T00:39:15.929" v="2362" actId="1076"/>
          <ac:spMkLst>
            <pc:docMk/>
            <pc:sldMk cId="0" sldId="256"/>
            <ac:spMk id="4" creationId="{3386362E-79E2-7BE4-01F6-82AE34642FB9}"/>
          </ac:spMkLst>
        </pc:spChg>
      </pc:sldChg>
      <pc:sldChg chg="ord">
        <pc:chgData name="xuanzhi liu" userId="43dc387b7ee44c1d" providerId="LiveId" clId="{DD7BEB41-0DA9-4722-9741-CE233B61461A}" dt="2024-03-02T23:26:35.252" v="502"/>
        <pc:sldMkLst>
          <pc:docMk/>
          <pc:sldMk cId="0" sldId="257"/>
        </pc:sldMkLst>
      </pc:sldChg>
      <pc:sldChg chg="addSp modSp mod ord">
        <pc:chgData name="xuanzhi liu" userId="43dc387b7ee44c1d" providerId="LiveId" clId="{DD7BEB41-0DA9-4722-9741-CE233B61461A}" dt="2024-03-04T00:39:57.147" v="2364"/>
        <pc:sldMkLst>
          <pc:docMk/>
          <pc:sldMk cId="754523003" sldId="258"/>
        </pc:sldMkLst>
        <pc:spChg chg="add mod">
          <ac:chgData name="xuanzhi liu" userId="43dc387b7ee44c1d" providerId="LiveId" clId="{DD7BEB41-0DA9-4722-9741-CE233B61461A}" dt="2024-03-04T00:34:58.432" v="2321" actId="20577"/>
          <ac:spMkLst>
            <pc:docMk/>
            <pc:sldMk cId="754523003" sldId="258"/>
            <ac:spMk id="2" creationId="{25669B81-294C-614A-2B57-3BB3D41C5A9B}"/>
          </ac:spMkLst>
        </pc:spChg>
      </pc:sldChg>
      <pc:sldChg chg="addSp delSp modSp mod">
        <pc:chgData name="xuanzhi liu" userId="43dc387b7ee44c1d" providerId="LiveId" clId="{DD7BEB41-0DA9-4722-9741-CE233B61461A}" dt="2024-03-02T23:56:41.770" v="718" actId="1076"/>
        <pc:sldMkLst>
          <pc:docMk/>
          <pc:sldMk cId="1260577830" sldId="259"/>
        </pc:sldMkLst>
        <pc:spChg chg="add del mod">
          <ac:chgData name="xuanzhi liu" userId="43dc387b7ee44c1d" providerId="LiveId" clId="{DD7BEB41-0DA9-4722-9741-CE233B61461A}" dt="2024-02-24T01:58:55.130" v="332" actId="478"/>
          <ac:spMkLst>
            <pc:docMk/>
            <pc:sldMk cId="1260577830" sldId="259"/>
            <ac:spMk id="2" creationId="{56ECC39D-E7CE-F9A0-DE8B-F5A484AC6915}"/>
          </ac:spMkLst>
        </pc:spChg>
        <pc:spChg chg="add mod">
          <ac:chgData name="xuanzhi liu" userId="43dc387b7ee44c1d" providerId="LiveId" clId="{DD7BEB41-0DA9-4722-9741-CE233B61461A}" dt="2024-03-02T23:56:41.770" v="718" actId="1076"/>
          <ac:spMkLst>
            <pc:docMk/>
            <pc:sldMk cId="1260577830" sldId="259"/>
            <ac:spMk id="2" creationId="{647DA561-9049-E975-F362-7F67180BD098}"/>
          </ac:spMkLst>
        </pc:spChg>
        <pc:spChg chg="add del mod">
          <ac:chgData name="xuanzhi liu" userId="43dc387b7ee44c1d" providerId="LiveId" clId="{DD7BEB41-0DA9-4722-9741-CE233B61461A}" dt="2024-02-24T01:58:56.765" v="333" actId="478"/>
          <ac:spMkLst>
            <pc:docMk/>
            <pc:sldMk cId="1260577830" sldId="259"/>
            <ac:spMk id="3" creationId="{F74CEA4E-10C0-D93E-2D32-AE8C9AB0C099}"/>
          </ac:spMkLst>
        </pc:spChg>
        <pc:picChg chg="mod">
          <ac:chgData name="xuanzhi liu" userId="43dc387b7ee44c1d" providerId="LiveId" clId="{DD7BEB41-0DA9-4722-9741-CE233B61461A}" dt="2024-03-02T23:01:08.297" v="354" actId="14100"/>
          <ac:picMkLst>
            <pc:docMk/>
            <pc:sldMk cId="1260577830" sldId="259"/>
            <ac:picMk id="5" creationId="{148D3534-4059-34B5-BA34-FBBC21687A96}"/>
          </ac:picMkLst>
        </pc:picChg>
      </pc:sldChg>
      <pc:sldChg chg="addSp delSp modSp mod ord">
        <pc:chgData name="xuanzhi liu" userId="43dc387b7ee44c1d" providerId="LiveId" clId="{DD7BEB41-0DA9-4722-9741-CE233B61461A}" dt="2024-03-02T23:03:23.551" v="365" actId="1076"/>
        <pc:sldMkLst>
          <pc:docMk/>
          <pc:sldMk cId="1074464048" sldId="260"/>
        </pc:sldMkLst>
        <pc:spChg chg="add del mod">
          <ac:chgData name="xuanzhi liu" userId="43dc387b7ee44c1d" providerId="LiveId" clId="{DD7BEB41-0DA9-4722-9741-CE233B61461A}" dt="2024-02-24T01:49:43.337" v="235" actId="47"/>
          <ac:spMkLst>
            <pc:docMk/>
            <pc:sldMk cId="1074464048" sldId="260"/>
            <ac:spMk id="2" creationId="{FF511D2C-E9A7-3912-D07A-FAC4E36A509F}"/>
          </ac:spMkLst>
        </pc:spChg>
        <pc:spChg chg="add del mod">
          <ac:chgData name="xuanzhi liu" userId="43dc387b7ee44c1d" providerId="LiveId" clId="{DD7BEB41-0DA9-4722-9741-CE233B61461A}" dt="2024-02-24T01:50:02.332" v="240" actId="478"/>
          <ac:spMkLst>
            <pc:docMk/>
            <pc:sldMk cId="1074464048" sldId="260"/>
            <ac:spMk id="3" creationId="{EDB6032D-DAB3-FFA1-3900-E07A96BDB028}"/>
          </ac:spMkLst>
        </pc:spChg>
        <pc:spChg chg="add del mod">
          <ac:chgData name="xuanzhi liu" userId="43dc387b7ee44c1d" providerId="LiveId" clId="{DD7BEB41-0DA9-4722-9741-CE233B61461A}" dt="2024-02-24T01:58:52.528" v="331" actId="478"/>
          <ac:spMkLst>
            <pc:docMk/>
            <pc:sldMk cId="1074464048" sldId="260"/>
            <ac:spMk id="5" creationId="{116B2615-BF6F-3D1E-A62A-CCE1B1737139}"/>
          </ac:spMkLst>
        </pc:spChg>
        <pc:picChg chg="mod">
          <ac:chgData name="xuanzhi liu" userId="43dc387b7ee44c1d" providerId="LiveId" clId="{DD7BEB41-0DA9-4722-9741-CE233B61461A}" dt="2024-03-02T23:03:23.551" v="365" actId="1076"/>
          <ac:picMkLst>
            <pc:docMk/>
            <pc:sldMk cId="1074464048" sldId="260"/>
            <ac:picMk id="4" creationId="{60D60635-C01C-6114-732A-86D53DB493DF}"/>
          </ac:picMkLst>
        </pc:picChg>
        <pc:picChg chg="add mod">
          <ac:chgData name="xuanzhi liu" userId="43dc387b7ee44c1d" providerId="LiveId" clId="{DD7BEB41-0DA9-4722-9741-CE233B61461A}" dt="2024-03-02T23:03:21.661" v="364" actId="1076"/>
          <ac:picMkLst>
            <pc:docMk/>
            <pc:sldMk cId="1074464048" sldId="260"/>
            <ac:picMk id="5" creationId="{8611FCE5-ACDD-FCF6-6F4D-B149EFCB2ABF}"/>
          </ac:picMkLst>
        </pc:picChg>
      </pc:sldChg>
      <pc:sldChg chg="modSp mod">
        <pc:chgData name="xuanzhi liu" userId="43dc387b7ee44c1d" providerId="LiveId" clId="{DD7BEB41-0DA9-4722-9741-CE233B61461A}" dt="2024-03-03T04:32:36.068" v="1608"/>
        <pc:sldMkLst>
          <pc:docMk/>
          <pc:sldMk cId="2281460043" sldId="261"/>
        </pc:sldMkLst>
        <pc:spChg chg="mod">
          <ac:chgData name="xuanzhi liu" userId="43dc387b7ee44c1d" providerId="LiveId" clId="{DD7BEB41-0DA9-4722-9741-CE233B61461A}" dt="2024-03-03T04:32:36.068" v="1608"/>
          <ac:spMkLst>
            <pc:docMk/>
            <pc:sldMk cId="2281460043" sldId="261"/>
            <ac:spMk id="6146" creationId="{00000000-0000-0000-0000-000000000000}"/>
          </ac:spMkLst>
        </pc:spChg>
      </pc:sldChg>
      <pc:sldChg chg="addSp delSp modSp mod ord">
        <pc:chgData name="xuanzhi liu" userId="43dc387b7ee44c1d" providerId="LiveId" clId="{DD7BEB41-0DA9-4722-9741-CE233B61461A}" dt="2024-02-24T01:58:48.443" v="330" actId="478"/>
        <pc:sldMkLst>
          <pc:docMk/>
          <pc:sldMk cId="475721290" sldId="262"/>
        </pc:sldMkLst>
        <pc:spChg chg="add del mod">
          <ac:chgData name="xuanzhi liu" userId="43dc387b7ee44c1d" providerId="LiveId" clId="{DD7BEB41-0DA9-4722-9741-CE233B61461A}" dt="2024-02-24T01:58:48.443" v="330" actId="478"/>
          <ac:spMkLst>
            <pc:docMk/>
            <pc:sldMk cId="475721290" sldId="262"/>
            <ac:spMk id="6" creationId="{9E396E15-B658-A593-79EB-8794EE2109DB}"/>
          </ac:spMkLst>
        </pc:spChg>
      </pc:sldChg>
      <pc:sldChg chg="addSp delSp modSp mod">
        <pc:chgData name="xuanzhi liu" userId="43dc387b7ee44c1d" providerId="LiveId" clId="{DD7BEB41-0DA9-4722-9741-CE233B61461A}" dt="2024-03-02T23:44:47.031" v="671" actId="207"/>
        <pc:sldMkLst>
          <pc:docMk/>
          <pc:sldMk cId="2595827446" sldId="264"/>
        </pc:sldMkLst>
        <pc:spChg chg="add mod">
          <ac:chgData name="xuanzhi liu" userId="43dc387b7ee44c1d" providerId="LiveId" clId="{DD7BEB41-0DA9-4722-9741-CE233B61461A}" dt="2024-02-21T05:26:55.653" v="114" actId="14100"/>
          <ac:spMkLst>
            <pc:docMk/>
            <pc:sldMk cId="2595827446" sldId="264"/>
            <ac:spMk id="2" creationId="{F142CABB-1FC2-F621-49ED-0F3B11FD851B}"/>
          </ac:spMkLst>
        </pc:spChg>
        <pc:spChg chg="add mod">
          <ac:chgData name="xuanzhi liu" userId="43dc387b7ee44c1d" providerId="LiveId" clId="{DD7BEB41-0DA9-4722-9741-CE233B61461A}" dt="2024-02-21T05:27:22.872" v="120" actId="14100"/>
          <ac:spMkLst>
            <pc:docMk/>
            <pc:sldMk cId="2595827446" sldId="264"/>
            <ac:spMk id="4" creationId="{BB35C385-B68C-DD5D-7F18-981D6D3BFBC3}"/>
          </ac:spMkLst>
        </pc:spChg>
        <pc:spChg chg="add del mod">
          <ac:chgData name="xuanzhi liu" userId="43dc387b7ee44c1d" providerId="LiveId" clId="{DD7BEB41-0DA9-4722-9741-CE233B61461A}" dt="2024-03-02T23:44:12.149" v="621"/>
          <ac:spMkLst>
            <pc:docMk/>
            <pc:sldMk cId="2595827446" sldId="264"/>
            <ac:spMk id="5" creationId="{8D01DFF3-DED1-46CD-BA8E-ABFFB27DD904}"/>
          </ac:spMkLst>
        </pc:spChg>
        <pc:spChg chg="add mod">
          <ac:chgData name="xuanzhi liu" userId="43dc387b7ee44c1d" providerId="LiveId" clId="{DD7BEB41-0DA9-4722-9741-CE233B61461A}" dt="2024-03-02T23:44:47.031" v="671" actId="207"/>
          <ac:spMkLst>
            <pc:docMk/>
            <pc:sldMk cId="2595827446" sldId="264"/>
            <ac:spMk id="6" creationId="{D88D0644-9A13-DBFD-19D4-46B2AA963393}"/>
          </ac:spMkLst>
        </pc:spChg>
        <pc:spChg chg="del">
          <ac:chgData name="xuanzhi liu" userId="43dc387b7ee44c1d" providerId="LiveId" clId="{DD7BEB41-0DA9-4722-9741-CE233B61461A}" dt="2024-02-21T05:01:06.136" v="10" actId="478"/>
          <ac:spMkLst>
            <pc:docMk/>
            <pc:sldMk cId="2595827446" sldId="264"/>
            <ac:spMk id="6" creationId="{F93BB522-6901-4622-F99B-0D3CC738B249}"/>
          </ac:spMkLst>
        </pc:spChg>
        <pc:spChg chg="mod">
          <ac:chgData name="xuanzhi liu" userId="43dc387b7ee44c1d" providerId="LiveId" clId="{DD7BEB41-0DA9-4722-9741-CE233B61461A}" dt="2024-03-02T23:42:16.425" v="615" actId="20577"/>
          <ac:spMkLst>
            <pc:docMk/>
            <pc:sldMk cId="2595827446" sldId="264"/>
            <ac:spMk id="6145" creationId="{9FCE8198-ACE9-5E17-14EB-7633D4DD6691}"/>
          </ac:spMkLst>
        </pc:spChg>
        <pc:picChg chg="mod">
          <ac:chgData name="xuanzhi liu" userId="43dc387b7ee44c1d" providerId="LiveId" clId="{DD7BEB41-0DA9-4722-9741-CE233B61461A}" dt="2024-02-21T05:27:12.127" v="118" actId="1076"/>
          <ac:picMkLst>
            <pc:docMk/>
            <pc:sldMk cId="2595827446" sldId="264"/>
            <ac:picMk id="3" creationId="{3D5BDD2C-9B49-7B11-1C38-3605AB281699}"/>
          </ac:picMkLst>
        </pc:picChg>
      </pc:sldChg>
      <pc:sldChg chg="addSp delSp modSp del mod">
        <pc:chgData name="xuanzhi liu" userId="43dc387b7ee44c1d" providerId="LiveId" clId="{DD7BEB41-0DA9-4722-9741-CE233B61461A}" dt="2024-03-03T04:07:43.544" v="1188" actId="47"/>
        <pc:sldMkLst>
          <pc:docMk/>
          <pc:sldMk cId="1592487877" sldId="265"/>
        </pc:sldMkLst>
        <pc:spChg chg="add mod">
          <ac:chgData name="xuanzhi liu" userId="43dc387b7ee44c1d" providerId="LiveId" clId="{DD7BEB41-0DA9-4722-9741-CE233B61461A}" dt="2024-03-02T23:53:28.348" v="674" actId="207"/>
          <ac:spMkLst>
            <pc:docMk/>
            <pc:sldMk cId="1592487877" sldId="265"/>
            <ac:spMk id="2" creationId="{13E08783-12E1-1C1F-51CC-3F0963EE4AD9}"/>
          </ac:spMkLst>
        </pc:spChg>
        <pc:spChg chg="del">
          <ac:chgData name="xuanzhi liu" userId="43dc387b7ee44c1d" providerId="LiveId" clId="{DD7BEB41-0DA9-4722-9741-CE233B61461A}" dt="2024-02-21T04:52:36.462" v="5" actId="478"/>
          <ac:spMkLst>
            <pc:docMk/>
            <pc:sldMk cId="1592487877" sldId="265"/>
            <ac:spMk id="5" creationId="{55295786-7938-5B04-4336-668444759832}"/>
          </ac:spMkLst>
        </pc:spChg>
        <pc:spChg chg="add mod">
          <ac:chgData name="xuanzhi liu" userId="43dc387b7ee44c1d" providerId="LiveId" clId="{DD7BEB41-0DA9-4722-9741-CE233B61461A}" dt="2024-02-21T05:01:32.431" v="16" actId="1076"/>
          <ac:spMkLst>
            <pc:docMk/>
            <pc:sldMk cId="1592487877" sldId="265"/>
            <ac:spMk id="6" creationId="{24EC3FDC-7CF5-4B57-7D79-CCE468D3C6E0}"/>
          </ac:spMkLst>
        </pc:spChg>
        <pc:spChg chg="add mod">
          <ac:chgData name="xuanzhi liu" userId="43dc387b7ee44c1d" providerId="LiveId" clId="{DD7BEB41-0DA9-4722-9741-CE233B61461A}" dt="2024-02-21T05:03:18.098" v="20" actId="14100"/>
          <ac:spMkLst>
            <pc:docMk/>
            <pc:sldMk cId="1592487877" sldId="265"/>
            <ac:spMk id="7" creationId="{2DB3037B-8B8D-29B7-C8B4-BE48ABA9238D}"/>
          </ac:spMkLst>
        </pc:spChg>
        <pc:spChg chg="del">
          <ac:chgData name="xuanzhi liu" userId="43dc387b7ee44c1d" providerId="LiveId" clId="{DD7BEB41-0DA9-4722-9741-CE233B61461A}" dt="2024-02-21T04:52:38.734" v="6" actId="478"/>
          <ac:spMkLst>
            <pc:docMk/>
            <pc:sldMk cId="1592487877" sldId="265"/>
            <ac:spMk id="8" creationId="{82B5352B-D87D-DD2A-D2D2-C0AC2807D4E8}"/>
          </ac:spMkLst>
        </pc:spChg>
        <pc:spChg chg="mod">
          <ac:chgData name="xuanzhi liu" userId="43dc387b7ee44c1d" providerId="LiveId" clId="{DD7BEB41-0DA9-4722-9741-CE233B61461A}" dt="2024-03-03T01:57:47.004" v="892" actId="20577"/>
          <ac:spMkLst>
            <pc:docMk/>
            <pc:sldMk cId="1592487877" sldId="265"/>
            <ac:spMk id="6145" creationId="{D6F6DEAE-01BB-11D1-797C-80B8FD548F68}"/>
          </ac:spMkLst>
        </pc:spChg>
        <pc:picChg chg="add mod">
          <ac:chgData name="xuanzhi liu" userId="43dc387b7ee44c1d" providerId="LiveId" clId="{DD7BEB41-0DA9-4722-9741-CE233B61461A}" dt="2024-03-02T23:37:51.427" v="574" actId="1076"/>
          <ac:picMkLst>
            <pc:docMk/>
            <pc:sldMk cId="1592487877" sldId="265"/>
            <ac:picMk id="3" creationId="{05E73442-FE5B-3CD2-A8F1-C6111F8E3B05}"/>
          </ac:picMkLst>
        </pc:picChg>
        <pc:picChg chg="del">
          <ac:chgData name="xuanzhi liu" userId="43dc387b7ee44c1d" providerId="LiveId" clId="{DD7BEB41-0DA9-4722-9741-CE233B61461A}" dt="2024-02-21T04:52:34.761" v="4" actId="478"/>
          <ac:picMkLst>
            <pc:docMk/>
            <pc:sldMk cId="1592487877" sldId="265"/>
            <ac:picMk id="4" creationId="{E849F977-ECEE-FC51-5741-BD399404ECFD}"/>
          </ac:picMkLst>
        </pc:picChg>
      </pc:sldChg>
      <pc:sldChg chg="addSp modSp mod">
        <pc:chgData name="xuanzhi liu" userId="43dc387b7ee44c1d" providerId="LiveId" clId="{DD7BEB41-0DA9-4722-9741-CE233B61461A}" dt="2024-02-21T05:14:24.578" v="51" actId="1076"/>
        <pc:sldMkLst>
          <pc:docMk/>
          <pc:sldMk cId="3073370533" sldId="266"/>
        </pc:sldMkLst>
        <pc:spChg chg="add mod">
          <ac:chgData name="xuanzhi liu" userId="43dc387b7ee44c1d" providerId="LiveId" clId="{DD7BEB41-0DA9-4722-9741-CE233B61461A}" dt="2024-02-21T05:14:04.048" v="48" actId="1076"/>
          <ac:spMkLst>
            <pc:docMk/>
            <pc:sldMk cId="3073370533" sldId="266"/>
            <ac:spMk id="2" creationId="{D3638468-370E-4F37-C239-B706AABBC97A}"/>
          </ac:spMkLst>
        </pc:spChg>
        <pc:spChg chg="add mod">
          <ac:chgData name="xuanzhi liu" userId="43dc387b7ee44c1d" providerId="LiveId" clId="{DD7BEB41-0DA9-4722-9741-CE233B61461A}" dt="2024-02-21T05:14:24.578" v="51" actId="1076"/>
          <ac:spMkLst>
            <pc:docMk/>
            <pc:sldMk cId="3073370533" sldId="266"/>
            <ac:spMk id="4" creationId="{58347049-70EA-7DE6-B5F2-AD2681B27F2D}"/>
          </ac:spMkLst>
        </pc:spChg>
      </pc:sldChg>
      <pc:sldChg chg="addSp delSp modSp add mod ord">
        <pc:chgData name="xuanzhi liu" userId="43dc387b7ee44c1d" providerId="LiveId" clId="{DD7BEB41-0DA9-4722-9741-CE233B61461A}" dt="2024-03-03T04:32:30.472" v="1607"/>
        <pc:sldMkLst>
          <pc:docMk/>
          <pc:sldMk cId="908384127" sldId="267"/>
        </pc:sldMkLst>
        <pc:spChg chg="add del mod">
          <ac:chgData name="xuanzhi liu" userId="43dc387b7ee44c1d" providerId="LiveId" clId="{DD7BEB41-0DA9-4722-9741-CE233B61461A}" dt="2024-03-03T00:22:34.296" v="795"/>
          <ac:spMkLst>
            <pc:docMk/>
            <pc:sldMk cId="908384127" sldId="267"/>
            <ac:spMk id="2" creationId="{C602BD4C-82D6-1EB8-1785-7D32E398AC94}"/>
          </ac:spMkLst>
        </pc:spChg>
        <pc:spChg chg="mod">
          <ac:chgData name="xuanzhi liu" userId="43dc387b7ee44c1d" providerId="LiveId" clId="{DD7BEB41-0DA9-4722-9741-CE233B61461A}" dt="2024-03-03T04:32:30.472" v="1607"/>
          <ac:spMkLst>
            <pc:docMk/>
            <pc:sldMk cId="908384127" sldId="267"/>
            <ac:spMk id="6146" creationId="{A98877A6-F77B-4902-40D9-57B69EA7CE42}"/>
          </ac:spMkLst>
        </pc:spChg>
      </pc:sldChg>
      <pc:sldChg chg="addSp delSp modSp new mod">
        <pc:chgData name="xuanzhi liu" userId="43dc387b7ee44c1d" providerId="LiveId" clId="{DD7BEB41-0DA9-4722-9741-CE233B61461A}" dt="2024-02-21T05:19:36.220" v="87" actId="1076"/>
        <pc:sldMkLst>
          <pc:docMk/>
          <pc:sldMk cId="3140853903" sldId="268"/>
        </pc:sldMkLst>
        <pc:spChg chg="del">
          <ac:chgData name="xuanzhi liu" userId="43dc387b7ee44c1d" providerId="LiveId" clId="{DD7BEB41-0DA9-4722-9741-CE233B61461A}" dt="2024-02-21T05:14:40.050" v="53" actId="478"/>
          <ac:spMkLst>
            <pc:docMk/>
            <pc:sldMk cId="3140853903" sldId="268"/>
            <ac:spMk id="2" creationId="{7FA54B2C-A494-60EB-87E2-E047CE0BC5CB}"/>
          </ac:spMkLst>
        </pc:spChg>
        <pc:spChg chg="del">
          <ac:chgData name="xuanzhi liu" userId="43dc387b7ee44c1d" providerId="LiveId" clId="{DD7BEB41-0DA9-4722-9741-CE233B61461A}" dt="2024-02-21T05:14:42.271" v="54" actId="478"/>
          <ac:spMkLst>
            <pc:docMk/>
            <pc:sldMk cId="3140853903" sldId="268"/>
            <ac:spMk id="3" creationId="{49EC556A-694B-F474-7651-A6A35B83481A}"/>
          </ac:spMkLst>
        </pc:spChg>
        <pc:spChg chg="add mod">
          <ac:chgData name="xuanzhi liu" userId="43dc387b7ee44c1d" providerId="LiveId" clId="{DD7BEB41-0DA9-4722-9741-CE233B61461A}" dt="2024-02-21T05:19:30.186" v="85" actId="1076"/>
          <ac:spMkLst>
            <pc:docMk/>
            <pc:sldMk cId="3140853903" sldId="268"/>
            <ac:spMk id="4" creationId="{F816B756-422E-CE15-0180-8FB8D8ABAE71}"/>
          </ac:spMkLst>
        </pc:spChg>
        <pc:spChg chg="add mod">
          <ac:chgData name="xuanzhi liu" userId="43dc387b7ee44c1d" providerId="LiveId" clId="{DD7BEB41-0DA9-4722-9741-CE233B61461A}" dt="2024-02-21T05:19:36.220" v="87" actId="1076"/>
          <ac:spMkLst>
            <pc:docMk/>
            <pc:sldMk cId="3140853903" sldId="268"/>
            <ac:spMk id="5" creationId="{9F2D59EC-003F-9447-238A-F1317843228A}"/>
          </ac:spMkLst>
        </pc:spChg>
        <pc:spChg chg="add mod">
          <ac:chgData name="xuanzhi liu" userId="43dc387b7ee44c1d" providerId="LiveId" clId="{DD7BEB41-0DA9-4722-9741-CE233B61461A}" dt="2024-02-21T05:17:55.205" v="83" actId="255"/>
          <ac:spMkLst>
            <pc:docMk/>
            <pc:sldMk cId="3140853903" sldId="268"/>
            <ac:spMk id="6" creationId="{ED979E8F-F982-0A10-28A6-C8372997BAE3}"/>
          </ac:spMkLst>
        </pc:spChg>
        <pc:spChg chg="add mod">
          <ac:chgData name="xuanzhi liu" userId="43dc387b7ee44c1d" providerId="LiveId" clId="{DD7BEB41-0DA9-4722-9741-CE233B61461A}" dt="2024-02-21T05:18:01.067" v="84" actId="1076"/>
          <ac:spMkLst>
            <pc:docMk/>
            <pc:sldMk cId="3140853903" sldId="268"/>
            <ac:spMk id="7" creationId="{FA7F3496-565B-BA38-FF07-571D952F8EDA}"/>
          </ac:spMkLst>
        </pc:spChg>
      </pc:sldChg>
      <pc:sldChg chg="addSp delSp modSp new mod">
        <pc:chgData name="xuanzhi liu" userId="43dc387b7ee44c1d" providerId="LiveId" clId="{DD7BEB41-0DA9-4722-9741-CE233B61461A}" dt="2024-02-21T05:20:13.564" v="98" actId="1076"/>
        <pc:sldMkLst>
          <pc:docMk/>
          <pc:sldMk cId="947938523" sldId="269"/>
        </pc:sldMkLst>
        <pc:spChg chg="del">
          <ac:chgData name="xuanzhi liu" userId="43dc387b7ee44c1d" providerId="LiveId" clId="{DD7BEB41-0DA9-4722-9741-CE233B61461A}" dt="2024-02-21T05:19:58.174" v="90" actId="478"/>
          <ac:spMkLst>
            <pc:docMk/>
            <pc:sldMk cId="947938523" sldId="269"/>
            <ac:spMk id="2" creationId="{C3C665B1-624D-2E68-D17B-8D249B74712F}"/>
          </ac:spMkLst>
        </pc:spChg>
        <pc:spChg chg="del">
          <ac:chgData name="xuanzhi liu" userId="43dc387b7ee44c1d" providerId="LiveId" clId="{DD7BEB41-0DA9-4722-9741-CE233B61461A}" dt="2024-02-21T05:19:56.194" v="89" actId="478"/>
          <ac:spMkLst>
            <pc:docMk/>
            <pc:sldMk cId="947938523" sldId="269"/>
            <ac:spMk id="3" creationId="{331702BB-4258-C815-BAFF-ABBB23684962}"/>
          </ac:spMkLst>
        </pc:spChg>
        <pc:picChg chg="add mod">
          <ac:chgData name="xuanzhi liu" userId="43dc387b7ee44c1d" providerId="LiveId" clId="{DD7BEB41-0DA9-4722-9741-CE233B61461A}" dt="2024-02-21T05:20:02.961" v="93" actId="14100"/>
          <ac:picMkLst>
            <pc:docMk/>
            <pc:sldMk cId="947938523" sldId="269"/>
            <ac:picMk id="4" creationId="{7E5E9C4E-072E-8C41-28B2-9E4FA45A1928}"/>
          </ac:picMkLst>
        </pc:picChg>
        <pc:picChg chg="add mod">
          <ac:chgData name="xuanzhi liu" userId="43dc387b7ee44c1d" providerId="LiveId" clId="{DD7BEB41-0DA9-4722-9741-CE233B61461A}" dt="2024-02-21T05:20:13.564" v="98" actId="1076"/>
          <ac:picMkLst>
            <pc:docMk/>
            <pc:sldMk cId="947938523" sldId="269"/>
            <ac:picMk id="5" creationId="{CE526C8C-BF38-74AE-845D-7742C53AB1BD}"/>
          </ac:picMkLst>
        </pc:picChg>
      </pc:sldChg>
      <pc:sldChg chg="addSp modSp add mod">
        <pc:chgData name="xuanzhi liu" userId="43dc387b7ee44c1d" providerId="LiveId" clId="{DD7BEB41-0DA9-4722-9741-CE233B61461A}" dt="2024-02-21T05:21:48.925" v="103" actId="208"/>
        <pc:sldMkLst>
          <pc:docMk/>
          <pc:sldMk cId="1519826376" sldId="270"/>
        </pc:sldMkLst>
        <pc:spChg chg="add mod">
          <ac:chgData name="xuanzhi liu" userId="43dc387b7ee44c1d" providerId="LiveId" clId="{DD7BEB41-0DA9-4722-9741-CE233B61461A}" dt="2024-02-21T05:21:29.945" v="101" actId="208"/>
          <ac:spMkLst>
            <pc:docMk/>
            <pc:sldMk cId="1519826376" sldId="270"/>
            <ac:spMk id="2" creationId="{38368141-A323-F65D-3B26-7E5AA9721F49}"/>
          </ac:spMkLst>
        </pc:spChg>
        <pc:spChg chg="add mod">
          <ac:chgData name="xuanzhi liu" userId="43dc387b7ee44c1d" providerId="LiveId" clId="{DD7BEB41-0DA9-4722-9741-CE233B61461A}" dt="2024-02-21T05:21:48.925" v="103" actId="208"/>
          <ac:spMkLst>
            <pc:docMk/>
            <pc:sldMk cId="1519826376" sldId="270"/>
            <ac:spMk id="3" creationId="{77579631-1781-8C13-9A7D-E76A4A1B7B50}"/>
          </ac:spMkLst>
        </pc:spChg>
      </pc:sldChg>
      <pc:sldChg chg="addSp modSp add mod ord">
        <pc:chgData name="xuanzhi liu" userId="43dc387b7ee44c1d" providerId="LiveId" clId="{DD7BEB41-0DA9-4722-9741-CE233B61461A}" dt="2024-02-21T05:23:19.606" v="111" actId="208"/>
        <pc:sldMkLst>
          <pc:docMk/>
          <pc:sldMk cId="3574780393" sldId="271"/>
        </pc:sldMkLst>
        <pc:spChg chg="add mod">
          <ac:chgData name="xuanzhi liu" userId="43dc387b7ee44c1d" providerId="LiveId" clId="{DD7BEB41-0DA9-4722-9741-CE233B61461A}" dt="2024-02-21T05:23:19.606" v="111" actId="208"/>
          <ac:spMkLst>
            <pc:docMk/>
            <pc:sldMk cId="3574780393" sldId="271"/>
            <ac:spMk id="2" creationId="{28302D9D-80CC-54DC-30E9-C5B87A50ED64}"/>
          </ac:spMkLst>
        </pc:spChg>
        <pc:spChg chg="add mod">
          <ac:chgData name="xuanzhi liu" userId="43dc387b7ee44c1d" providerId="LiveId" clId="{DD7BEB41-0DA9-4722-9741-CE233B61461A}" dt="2024-02-21T05:23:13.532" v="110" actId="208"/>
          <ac:spMkLst>
            <pc:docMk/>
            <pc:sldMk cId="3574780393" sldId="271"/>
            <ac:spMk id="3" creationId="{1ABFDFC6-3E6D-6FDC-E43C-43BFA106459E}"/>
          </ac:spMkLst>
        </pc:spChg>
      </pc:sldChg>
      <pc:sldChg chg="addSp delSp modSp new mod">
        <pc:chgData name="xuanzhi liu" userId="43dc387b7ee44c1d" providerId="LiveId" clId="{DD7BEB41-0DA9-4722-9741-CE233B61461A}" dt="2024-02-21T05:32:15.782" v="170" actId="20577"/>
        <pc:sldMkLst>
          <pc:docMk/>
          <pc:sldMk cId="2882553651" sldId="272"/>
        </pc:sldMkLst>
        <pc:spChg chg="del">
          <ac:chgData name="xuanzhi liu" userId="43dc387b7ee44c1d" providerId="LiveId" clId="{DD7BEB41-0DA9-4722-9741-CE233B61461A}" dt="2024-02-21T05:29:55.211" v="123" actId="478"/>
          <ac:spMkLst>
            <pc:docMk/>
            <pc:sldMk cId="2882553651" sldId="272"/>
            <ac:spMk id="2" creationId="{CA77563A-7DBE-9F4B-5CDD-BC932FE1DCFB}"/>
          </ac:spMkLst>
        </pc:spChg>
        <pc:spChg chg="del">
          <ac:chgData name="xuanzhi liu" userId="43dc387b7ee44c1d" providerId="LiveId" clId="{DD7BEB41-0DA9-4722-9741-CE233B61461A}" dt="2024-02-21T05:29:53.034" v="122" actId="478"/>
          <ac:spMkLst>
            <pc:docMk/>
            <pc:sldMk cId="2882553651" sldId="272"/>
            <ac:spMk id="3" creationId="{07E057EB-AC4B-11A8-CD17-ADBAD4515C5A}"/>
          </ac:spMkLst>
        </pc:spChg>
        <pc:spChg chg="add mod">
          <ac:chgData name="xuanzhi liu" userId="43dc387b7ee44c1d" providerId="LiveId" clId="{DD7BEB41-0DA9-4722-9741-CE233B61461A}" dt="2024-02-21T05:32:15.782" v="170" actId="20577"/>
          <ac:spMkLst>
            <pc:docMk/>
            <pc:sldMk cId="2882553651" sldId="272"/>
            <ac:spMk id="6" creationId="{EB3F7460-E732-37E4-BACB-B9FE54D3FE1F}"/>
          </ac:spMkLst>
        </pc:spChg>
        <pc:picChg chg="add mod">
          <ac:chgData name="xuanzhi liu" userId="43dc387b7ee44c1d" providerId="LiveId" clId="{DD7BEB41-0DA9-4722-9741-CE233B61461A}" dt="2024-02-21T05:32:01.737" v="150" actId="1076"/>
          <ac:picMkLst>
            <pc:docMk/>
            <pc:sldMk cId="2882553651" sldId="272"/>
            <ac:picMk id="5" creationId="{1F6919C3-AB3D-7467-D05A-C1F5D3E678D7}"/>
          </ac:picMkLst>
        </pc:picChg>
      </pc:sldChg>
      <pc:sldChg chg="modSp add del mod ord">
        <pc:chgData name="xuanzhi liu" userId="43dc387b7ee44c1d" providerId="LiveId" clId="{DD7BEB41-0DA9-4722-9741-CE233B61461A}" dt="2024-03-03T04:33:28.267" v="1609" actId="47"/>
        <pc:sldMkLst>
          <pc:docMk/>
          <pc:sldMk cId="554206377" sldId="273"/>
        </pc:sldMkLst>
        <pc:spChg chg="mod">
          <ac:chgData name="xuanzhi liu" userId="43dc387b7ee44c1d" providerId="LiveId" clId="{DD7BEB41-0DA9-4722-9741-CE233B61461A}" dt="2024-03-03T01:57:04.750" v="857" actId="20577"/>
          <ac:spMkLst>
            <pc:docMk/>
            <pc:sldMk cId="554206377" sldId="273"/>
            <ac:spMk id="6146" creationId="{0A0D76C9-1FAE-3ACF-4AB6-EC420D301E2E}"/>
          </ac:spMkLst>
        </pc:spChg>
      </pc:sldChg>
      <pc:sldChg chg="add del">
        <pc:chgData name="xuanzhi liu" userId="43dc387b7ee44c1d" providerId="LiveId" clId="{DD7BEB41-0DA9-4722-9741-CE233B61461A}" dt="2024-02-21T05:31:20.066" v="136"/>
        <pc:sldMkLst>
          <pc:docMk/>
          <pc:sldMk cId="3186458808" sldId="274"/>
        </pc:sldMkLst>
      </pc:sldChg>
      <pc:sldChg chg="addSp delSp modSp add mod ord">
        <pc:chgData name="xuanzhi liu" userId="43dc387b7ee44c1d" providerId="LiveId" clId="{DD7BEB41-0DA9-4722-9741-CE233B61461A}" dt="2024-03-03T03:37:25.351" v="1013"/>
        <pc:sldMkLst>
          <pc:docMk/>
          <pc:sldMk cId="3517993848" sldId="274"/>
        </pc:sldMkLst>
        <pc:spChg chg="del">
          <ac:chgData name="xuanzhi liu" userId="43dc387b7ee44c1d" providerId="LiveId" clId="{DD7BEB41-0DA9-4722-9741-CE233B61461A}" dt="2024-02-24T02:17:04.008" v="336" actId="478"/>
          <ac:spMkLst>
            <pc:docMk/>
            <pc:sldMk cId="3517993848" sldId="274"/>
            <ac:spMk id="2" creationId="{11328F91-FAD6-B2CA-A251-C094A43A5259}"/>
          </ac:spMkLst>
        </pc:spChg>
        <pc:spChg chg="del">
          <ac:chgData name="xuanzhi liu" userId="43dc387b7ee44c1d" providerId="LiveId" clId="{DD7BEB41-0DA9-4722-9741-CE233B61461A}" dt="2024-02-24T02:17:05.629" v="337" actId="478"/>
          <ac:spMkLst>
            <pc:docMk/>
            <pc:sldMk cId="3517993848" sldId="274"/>
            <ac:spMk id="4" creationId="{31B28CA0-5503-170A-FBEF-8067F02045DB}"/>
          </ac:spMkLst>
        </pc:spChg>
        <pc:picChg chg="del">
          <ac:chgData name="xuanzhi liu" userId="43dc387b7ee44c1d" providerId="LiveId" clId="{DD7BEB41-0DA9-4722-9741-CE233B61461A}" dt="2024-02-24T02:17:01.912" v="335" actId="478"/>
          <ac:picMkLst>
            <pc:docMk/>
            <pc:sldMk cId="3517993848" sldId="274"/>
            <ac:picMk id="3" creationId="{3B32E9F7-3250-0FA1-992B-100827911402}"/>
          </ac:picMkLst>
        </pc:picChg>
        <pc:picChg chg="add mod">
          <ac:chgData name="xuanzhi liu" userId="43dc387b7ee44c1d" providerId="LiveId" clId="{DD7BEB41-0DA9-4722-9741-CE233B61461A}" dt="2024-02-24T02:18:02.189" v="344" actId="1076"/>
          <ac:picMkLst>
            <pc:docMk/>
            <pc:sldMk cId="3517993848" sldId="274"/>
            <ac:picMk id="6" creationId="{71007FEC-1EBA-F2F0-5237-BE593DB99E2A}"/>
          </ac:picMkLst>
        </pc:picChg>
      </pc:sldChg>
      <pc:sldChg chg="addSp delSp modSp add mod ord">
        <pc:chgData name="xuanzhi liu" userId="43dc387b7ee44c1d" providerId="LiveId" clId="{DD7BEB41-0DA9-4722-9741-CE233B61461A}" dt="2024-03-03T03:38:16.332" v="1015"/>
        <pc:sldMkLst>
          <pc:docMk/>
          <pc:sldMk cId="2392765247" sldId="275"/>
        </pc:sldMkLst>
        <pc:spChg chg="add mod">
          <ac:chgData name="xuanzhi liu" userId="43dc387b7ee44c1d" providerId="LiveId" clId="{DD7BEB41-0DA9-4722-9741-CE233B61461A}" dt="2024-03-02T23:35:06.446" v="573" actId="1076"/>
          <ac:spMkLst>
            <pc:docMk/>
            <pc:sldMk cId="2392765247" sldId="275"/>
            <ac:spMk id="2" creationId="{D0E991EA-2828-3BF2-7FD0-D00DC6393883}"/>
          </ac:spMkLst>
        </pc:spChg>
        <pc:spChg chg="del">
          <ac:chgData name="xuanzhi liu" userId="43dc387b7ee44c1d" providerId="LiveId" clId="{DD7BEB41-0DA9-4722-9741-CE233B61461A}" dt="2024-02-24T02:24:19.445" v="349" actId="478"/>
          <ac:spMkLst>
            <pc:docMk/>
            <pc:sldMk cId="2392765247" sldId="275"/>
            <ac:spMk id="6" creationId="{71981A8F-69D7-F545-7EA5-137B448835BA}"/>
          </ac:spMkLst>
        </pc:spChg>
        <pc:spChg chg="del">
          <ac:chgData name="xuanzhi liu" userId="43dc387b7ee44c1d" providerId="LiveId" clId="{DD7BEB41-0DA9-4722-9741-CE233B61461A}" dt="2024-02-24T02:24:20.087" v="350" actId="478"/>
          <ac:spMkLst>
            <pc:docMk/>
            <pc:sldMk cId="2392765247" sldId="275"/>
            <ac:spMk id="7" creationId="{C3D723EE-2DF5-34B8-DC76-E243AAC90809}"/>
          </ac:spMkLst>
        </pc:spChg>
        <pc:spChg chg="mod">
          <ac:chgData name="xuanzhi liu" userId="43dc387b7ee44c1d" providerId="LiveId" clId="{DD7BEB41-0DA9-4722-9741-CE233B61461A}" dt="2024-03-02T23:33:01.308" v="542" actId="20577"/>
          <ac:spMkLst>
            <pc:docMk/>
            <pc:sldMk cId="2392765247" sldId="275"/>
            <ac:spMk id="6145" creationId="{535631F1-F0F1-DD43-8743-990ABE718D25}"/>
          </ac:spMkLst>
        </pc:spChg>
        <pc:picChg chg="del">
          <ac:chgData name="xuanzhi liu" userId="43dc387b7ee44c1d" providerId="LiveId" clId="{DD7BEB41-0DA9-4722-9741-CE233B61461A}" dt="2024-02-24T02:24:18.522" v="348" actId="478"/>
          <ac:picMkLst>
            <pc:docMk/>
            <pc:sldMk cId="2392765247" sldId="275"/>
            <ac:picMk id="3" creationId="{B14636C8-D58F-E457-1F26-6EE9E9F69347}"/>
          </ac:picMkLst>
        </pc:picChg>
        <pc:picChg chg="add mod modCrop">
          <ac:chgData name="xuanzhi liu" userId="43dc387b7ee44c1d" providerId="LiveId" clId="{DD7BEB41-0DA9-4722-9741-CE233B61461A}" dt="2024-03-02T23:34:57.431" v="570" actId="1076"/>
          <ac:picMkLst>
            <pc:docMk/>
            <pc:sldMk cId="2392765247" sldId="275"/>
            <ac:picMk id="4" creationId="{3B975C16-3AF6-0752-6569-2A7034DC485F}"/>
          </ac:picMkLst>
        </pc:picChg>
        <pc:picChg chg="add del">
          <ac:chgData name="xuanzhi liu" userId="43dc387b7ee44c1d" providerId="LiveId" clId="{DD7BEB41-0DA9-4722-9741-CE233B61461A}" dt="2024-03-02T23:33:19.168" v="544" actId="22"/>
          <ac:picMkLst>
            <pc:docMk/>
            <pc:sldMk cId="2392765247" sldId="275"/>
            <ac:picMk id="5" creationId="{D7B1C52B-DA54-EF63-BEFD-34803D08FEDE}"/>
          </ac:picMkLst>
        </pc:picChg>
        <pc:picChg chg="add mod">
          <ac:chgData name="xuanzhi liu" userId="43dc387b7ee44c1d" providerId="LiveId" clId="{DD7BEB41-0DA9-4722-9741-CE233B61461A}" dt="2024-03-02T23:35:01.367" v="572" actId="1076"/>
          <ac:picMkLst>
            <pc:docMk/>
            <pc:sldMk cId="2392765247" sldId="275"/>
            <ac:picMk id="7" creationId="{D2741F12-154B-68F9-386B-EE2B9D528CD0}"/>
          </ac:picMkLst>
        </pc:picChg>
      </pc:sldChg>
      <pc:sldChg chg="addSp delSp modSp add mod ord">
        <pc:chgData name="xuanzhi liu" userId="43dc387b7ee44c1d" providerId="LiveId" clId="{DD7BEB41-0DA9-4722-9741-CE233B61461A}" dt="2024-03-03T03:36:53.418" v="1011"/>
        <pc:sldMkLst>
          <pc:docMk/>
          <pc:sldMk cId="3478153526" sldId="276"/>
        </pc:sldMkLst>
        <pc:spChg chg="del">
          <ac:chgData name="xuanzhi liu" userId="43dc387b7ee44c1d" providerId="LiveId" clId="{DD7BEB41-0DA9-4722-9741-CE233B61461A}" dt="2024-03-02T23:33:28.097" v="547" actId="478"/>
          <ac:spMkLst>
            <pc:docMk/>
            <pc:sldMk cId="3478153526" sldId="276"/>
            <ac:spMk id="2" creationId="{EB9F7502-F61D-FD8C-3E1B-76D724F00213}"/>
          </ac:spMkLst>
        </pc:spChg>
        <pc:spChg chg="mod">
          <ac:chgData name="xuanzhi liu" userId="43dc387b7ee44c1d" providerId="LiveId" clId="{DD7BEB41-0DA9-4722-9741-CE233B61461A}" dt="2024-03-02T23:33:33.957" v="557" actId="20577"/>
          <ac:spMkLst>
            <pc:docMk/>
            <pc:sldMk cId="3478153526" sldId="276"/>
            <ac:spMk id="6145" creationId="{4F4877CD-8531-661C-D901-CCAB78C6BD64}"/>
          </ac:spMkLst>
        </pc:spChg>
        <pc:picChg chg="del">
          <ac:chgData name="xuanzhi liu" userId="43dc387b7ee44c1d" providerId="LiveId" clId="{DD7BEB41-0DA9-4722-9741-CE233B61461A}" dt="2024-03-02T23:33:26.012" v="546" actId="478"/>
          <ac:picMkLst>
            <pc:docMk/>
            <pc:sldMk cId="3478153526" sldId="276"/>
            <ac:picMk id="4" creationId="{AF0818B8-9476-33D3-FA0A-6CAD9DBF5119}"/>
          </ac:picMkLst>
        </pc:picChg>
        <pc:picChg chg="add mod">
          <ac:chgData name="xuanzhi liu" userId="43dc387b7ee44c1d" providerId="LiveId" clId="{DD7BEB41-0DA9-4722-9741-CE233B61461A}" dt="2024-03-02T23:34:05.444" v="562" actId="1076"/>
          <ac:picMkLst>
            <pc:docMk/>
            <pc:sldMk cId="3478153526" sldId="276"/>
            <ac:picMk id="5" creationId="{7560AC2F-E4D3-4F59-B0CF-6D93D16EC1F5}"/>
          </ac:picMkLst>
        </pc:picChg>
      </pc:sldChg>
      <pc:sldChg chg="addSp delSp modSp add mod ord">
        <pc:chgData name="xuanzhi liu" userId="43dc387b7ee44c1d" providerId="LiveId" clId="{DD7BEB41-0DA9-4722-9741-CE233B61461A}" dt="2024-03-03T04:47:44.108" v="1628" actId="20577"/>
        <pc:sldMkLst>
          <pc:docMk/>
          <pc:sldMk cId="3326415598" sldId="277"/>
        </pc:sldMkLst>
        <pc:spChg chg="del">
          <ac:chgData name="xuanzhi liu" userId="43dc387b7ee44c1d" providerId="LiveId" clId="{DD7BEB41-0DA9-4722-9741-CE233B61461A}" dt="2024-03-02T23:40:24.160" v="576" actId="478"/>
          <ac:spMkLst>
            <pc:docMk/>
            <pc:sldMk cId="3326415598" sldId="277"/>
            <ac:spMk id="6" creationId="{F8B1227F-3238-434B-85B3-C1555A5A1AD7}"/>
          </ac:spMkLst>
        </pc:spChg>
        <pc:spChg chg="del">
          <ac:chgData name="xuanzhi liu" userId="43dc387b7ee44c1d" providerId="LiveId" clId="{DD7BEB41-0DA9-4722-9741-CE233B61461A}" dt="2024-03-02T23:40:25.943" v="577" actId="478"/>
          <ac:spMkLst>
            <pc:docMk/>
            <pc:sldMk cId="3326415598" sldId="277"/>
            <ac:spMk id="7" creationId="{8B2424DC-F58F-AA40-2D07-41B48F753142}"/>
          </ac:spMkLst>
        </pc:spChg>
        <pc:spChg chg="add del mod">
          <ac:chgData name="xuanzhi liu" userId="43dc387b7ee44c1d" providerId="LiveId" clId="{DD7BEB41-0DA9-4722-9741-CE233B61461A}" dt="2024-03-02T23:58:48.144" v="724" actId="478"/>
          <ac:spMkLst>
            <pc:docMk/>
            <pc:sldMk cId="3326415598" sldId="277"/>
            <ac:spMk id="9" creationId="{F4528279-CB58-3129-2126-C4B2FD704145}"/>
          </ac:spMkLst>
        </pc:spChg>
        <pc:spChg chg="add mod">
          <ac:chgData name="xuanzhi liu" userId="43dc387b7ee44c1d" providerId="LiveId" clId="{DD7BEB41-0DA9-4722-9741-CE233B61461A}" dt="2024-03-03T04:47:44.108" v="1628" actId="20577"/>
          <ac:spMkLst>
            <pc:docMk/>
            <pc:sldMk cId="3326415598" sldId="277"/>
            <ac:spMk id="10" creationId="{E0DE6CB0-336B-AADF-CC9F-5729124C9A87}"/>
          </ac:spMkLst>
        </pc:spChg>
        <pc:spChg chg="mod">
          <ac:chgData name="xuanzhi liu" userId="43dc387b7ee44c1d" providerId="LiveId" clId="{DD7BEB41-0DA9-4722-9741-CE233B61461A}" dt="2024-03-02T23:58:52.007" v="732" actId="20577"/>
          <ac:spMkLst>
            <pc:docMk/>
            <pc:sldMk cId="3326415598" sldId="277"/>
            <ac:spMk id="6145" creationId="{35B44924-9A8A-CCF3-2423-6101C4AF5E83}"/>
          </ac:spMkLst>
        </pc:spChg>
        <pc:picChg chg="del">
          <ac:chgData name="xuanzhi liu" userId="43dc387b7ee44c1d" providerId="LiveId" clId="{DD7BEB41-0DA9-4722-9741-CE233B61461A}" dt="2024-03-02T23:40:28.369" v="578" actId="478"/>
          <ac:picMkLst>
            <pc:docMk/>
            <pc:sldMk cId="3326415598" sldId="277"/>
            <ac:picMk id="3" creationId="{95B93589-1D7E-1394-02ED-ED38E3282387}"/>
          </ac:picMkLst>
        </pc:picChg>
        <pc:picChg chg="add del mod modCrop">
          <ac:chgData name="xuanzhi liu" userId="43dc387b7ee44c1d" providerId="LiveId" clId="{DD7BEB41-0DA9-4722-9741-CE233B61461A}" dt="2024-03-02T23:58:45.519" v="722" actId="478"/>
          <ac:picMkLst>
            <pc:docMk/>
            <pc:sldMk cId="3326415598" sldId="277"/>
            <ac:picMk id="4" creationId="{81C89268-86E4-D9E8-B5FD-ABCF9028E227}"/>
          </ac:picMkLst>
        </pc:picChg>
        <pc:picChg chg="add del mod">
          <ac:chgData name="xuanzhi liu" userId="43dc387b7ee44c1d" providerId="LiveId" clId="{DD7BEB41-0DA9-4722-9741-CE233B61461A}" dt="2024-03-02T23:58:46.172" v="723" actId="478"/>
          <ac:picMkLst>
            <pc:docMk/>
            <pc:sldMk cId="3326415598" sldId="277"/>
            <ac:picMk id="8" creationId="{B29A830B-F999-577F-2B31-8697814AE60D}"/>
          </ac:picMkLst>
        </pc:picChg>
      </pc:sldChg>
      <pc:sldChg chg="addSp delSp modSp add mod ord">
        <pc:chgData name="xuanzhi liu" userId="43dc387b7ee44c1d" providerId="LiveId" clId="{DD7BEB41-0DA9-4722-9741-CE233B61461A}" dt="2024-03-03T03:36:45.590" v="1005"/>
        <pc:sldMkLst>
          <pc:docMk/>
          <pc:sldMk cId="343354625" sldId="278"/>
        </pc:sldMkLst>
        <pc:spChg chg="add del mod">
          <ac:chgData name="xuanzhi liu" userId="43dc387b7ee44c1d" providerId="LiveId" clId="{DD7BEB41-0DA9-4722-9741-CE233B61461A}" dt="2024-03-03T02:00:06.431" v="1003" actId="1076"/>
          <ac:spMkLst>
            <pc:docMk/>
            <pc:sldMk cId="343354625" sldId="278"/>
            <ac:spMk id="2" creationId="{65EB5E64-E620-5BA2-F5FA-BF5A9801D4D3}"/>
          </ac:spMkLst>
        </pc:spChg>
        <pc:spChg chg="del">
          <ac:chgData name="xuanzhi liu" userId="43dc387b7ee44c1d" providerId="LiveId" clId="{DD7BEB41-0DA9-4722-9741-CE233B61461A}" dt="2024-03-02T23:57:50.413" v="720" actId="478"/>
          <ac:spMkLst>
            <pc:docMk/>
            <pc:sldMk cId="343354625" sldId="278"/>
            <ac:spMk id="6" creationId="{CA2E8F5C-D577-A116-E512-C7CE83606957}"/>
          </ac:spMkLst>
        </pc:spChg>
        <pc:spChg chg="del">
          <ac:chgData name="xuanzhi liu" userId="43dc387b7ee44c1d" providerId="LiveId" clId="{DD7BEB41-0DA9-4722-9741-CE233B61461A}" dt="2024-03-02T23:57:51.953" v="721" actId="478"/>
          <ac:spMkLst>
            <pc:docMk/>
            <pc:sldMk cId="343354625" sldId="278"/>
            <ac:spMk id="7" creationId="{891E3AF9-B8CE-929B-8679-628CD1EFC2C8}"/>
          </ac:spMkLst>
        </pc:spChg>
        <pc:spChg chg="mod">
          <ac:chgData name="xuanzhi liu" userId="43dc387b7ee44c1d" providerId="LiveId" clId="{DD7BEB41-0DA9-4722-9741-CE233B61461A}" dt="2024-03-03T01:58:15.877" v="912" actId="20577"/>
          <ac:spMkLst>
            <pc:docMk/>
            <pc:sldMk cId="343354625" sldId="278"/>
            <ac:spMk id="6145" creationId="{C078EF6B-1F83-0566-1724-7940CE01F6CA}"/>
          </ac:spMkLst>
        </pc:spChg>
        <pc:picChg chg="del">
          <ac:chgData name="xuanzhi liu" userId="43dc387b7ee44c1d" providerId="LiveId" clId="{DD7BEB41-0DA9-4722-9741-CE233B61461A}" dt="2024-03-03T01:58:17.582" v="913" actId="478"/>
          <ac:picMkLst>
            <pc:docMk/>
            <pc:sldMk cId="343354625" sldId="278"/>
            <ac:picMk id="3" creationId="{0B7BA18C-EC7A-3965-DD9C-8107649FC95C}"/>
          </ac:picMkLst>
        </pc:picChg>
        <pc:picChg chg="add mod">
          <ac:chgData name="xuanzhi liu" userId="43dc387b7ee44c1d" providerId="LiveId" clId="{DD7BEB41-0DA9-4722-9741-CE233B61461A}" dt="2024-03-03T01:59:35.276" v="953" actId="1076"/>
          <ac:picMkLst>
            <pc:docMk/>
            <pc:sldMk cId="343354625" sldId="278"/>
            <ac:picMk id="5" creationId="{78087B08-2EFA-344F-D8AE-9F1101FB2B95}"/>
          </ac:picMkLst>
        </pc:picChg>
      </pc:sldChg>
      <pc:sldChg chg="add del">
        <pc:chgData name="xuanzhi liu" userId="43dc387b7ee44c1d" providerId="LiveId" clId="{DD7BEB41-0DA9-4722-9741-CE233B61461A}" dt="2024-03-02T23:40:31.731" v="580"/>
        <pc:sldMkLst>
          <pc:docMk/>
          <pc:sldMk cId="2056257695" sldId="278"/>
        </pc:sldMkLst>
      </pc:sldChg>
      <pc:sldChg chg="addSp delSp modSp add del mod ord">
        <pc:chgData name="xuanzhi liu" userId="43dc387b7ee44c1d" providerId="LiveId" clId="{DD7BEB41-0DA9-4722-9741-CE233B61461A}" dt="2024-03-03T05:08:20.009" v="1839" actId="47"/>
        <pc:sldMkLst>
          <pc:docMk/>
          <pc:sldMk cId="1988866038" sldId="279"/>
        </pc:sldMkLst>
        <pc:spChg chg="add del mod">
          <ac:chgData name="xuanzhi liu" userId="43dc387b7ee44c1d" providerId="LiveId" clId="{DD7BEB41-0DA9-4722-9741-CE233B61461A}" dt="2024-03-03T03:55:34.632" v="1021"/>
          <ac:spMkLst>
            <pc:docMk/>
            <pc:sldMk cId="1988866038" sldId="279"/>
            <ac:spMk id="2" creationId="{B0187CEC-C1F7-80DE-9598-DB30B4FB7561}"/>
          </ac:spMkLst>
        </pc:spChg>
        <pc:spChg chg="mod">
          <ac:chgData name="xuanzhi liu" userId="43dc387b7ee44c1d" providerId="LiveId" clId="{DD7BEB41-0DA9-4722-9741-CE233B61461A}" dt="2024-03-03T04:21:15.125" v="1501"/>
          <ac:spMkLst>
            <pc:docMk/>
            <pc:sldMk cId="1988866038" sldId="279"/>
            <ac:spMk id="6145" creationId="{FD6F9EA2-5D40-8002-5466-BE4182D9D8B4}"/>
          </ac:spMkLst>
        </pc:spChg>
        <pc:spChg chg="mod">
          <ac:chgData name="xuanzhi liu" userId="43dc387b7ee44c1d" providerId="LiveId" clId="{DD7BEB41-0DA9-4722-9741-CE233B61461A}" dt="2024-03-03T05:00:02.120" v="1756" actId="20577"/>
          <ac:spMkLst>
            <pc:docMk/>
            <pc:sldMk cId="1988866038" sldId="279"/>
            <ac:spMk id="6146" creationId="{055CE44D-3B0F-5B96-43C5-8AEDDC377A1E}"/>
          </ac:spMkLst>
        </pc:spChg>
      </pc:sldChg>
      <pc:sldChg chg="modSp add mod ord">
        <pc:chgData name="xuanzhi liu" userId="43dc387b7ee44c1d" providerId="LiveId" clId="{DD7BEB41-0DA9-4722-9741-CE233B61461A}" dt="2024-03-03T05:22:55.422" v="1912" actId="20577"/>
        <pc:sldMkLst>
          <pc:docMk/>
          <pc:sldMk cId="1342987273" sldId="280"/>
        </pc:sldMkLst>
        <pc:spChg chg="mod">
          <ac:chgData name="xuanzhi liu" userId="43dc387b7ee44c1d" providerId="LiveId" clId="{DD7BEB41-0DA9-4722-9741-CE233B61461A}" dt="2024-03-03T05:22:55.422" v="1912" actId="20577"/>
          <ac:spMkLst>
            <pc:docMk/>
            <pc:sldMk cId="1342987273" sldId="280"/>
            <ac:spMk id="10" creationId="{A64F1667-A9E4-C236-F385-7B68AD95F12C}"/>
          </ac:spMkLst>
        </pc:spChg>
      </pc:sldChg>
      <pc:sldChg chg="addSp delSp modSp add mod ord">
        <pc:chgData name="xuanzhi liu" userId="43dc387b7ee44c1d" providerId="LiveId" clId="{DD7BEB41-0DA9-4722-9741-CE233B61461A}" dt="2024-03-03T04:42:26.636" v="1615" actId="1076"/>
        <pc:sldMkLst>
          <pc:docMk/>
          <pc:sldMk cId="900653288" sldId="281"/>
        </pc:sldMkLst>
        <pc:spChg chg="del">
          <ac:chgData name="xuanzhi liu" userId="43dc387b7ee44c1d" providerId="LiveId" clId="{DD7BEB41-0DA9-4722-9741-CE233B61461A}" dt="2024-03-03T04:07:50.441" v="1193" actId="478"/>
          <ac:spMkLst>
            <pc:docMk/>
            <pc:sldMk cId="900653288" sldId="281"/>
            <ac:spMk id="2" creationId="{59D8E49A-9C10-5D0D-AB22-C7E412A2C2A5}"/>
          </ac:spMkLst>
        </pc:spChg>
        <pc:spChg chg="del">
          <ac:chgData name="xuanzhi liu" userId="43dc387b7ee44c1d" providerId="LiveId" clId="{DD7BEB41-0DA9-4722-9741-CE233B61461A}" dt="2024-03-03T04:07:51.947" v="1195" actId="478"/>
          <ac:spMkLst>
            <pc:docMk/>
            <pc:sldMk cId="900653288" sldId="281"/>
            <ac:spMk id="4" creationId="{70A444DA-45C7-F0BD-6D82-7020AFE6ED34}"/>
          </ac:spMkLst>
        </pc:spChg>
        <pc:spChg chg="del">
          <ac:chgData name="xuanzhi liu" userId="43dc387b7ee44c1d" providerId="LiveId" clId="{DD7BEB41-0DA9-4722-9741-CE233B61461A}" dt="2024-03-03T04:13:37.693" v="1267" actId="478"/>
          <ac:spMkLst>
            <pc:docMk/>
            <pc:sldMk cId="900653288" sldId="281"/>
            <ac:spMk id="6" creationId="{8CB0D210-211D-5D91-A4C2-E08C8034E459}"/>
          </ac:spMkLst>
        </pc:spChg>
        <pc:spChg chg="del">
          <ac:chgData name="xuanzhi liu" userId="43dc387b7ee44c1d" providerId="LiveId" clId="{DD7BEB41-0DA9-4722-9741-CE233B61461A}" dt="2024-03-03T04:07:51.198" v="1194" actId="478"/>
          <ac:spMkLst>
            <pc:docMk/>
            <pc:sldMk cId="900653288" sldId="281"/>
            <ac:spMk id="7" creationId="{DDD6C679-240A-3FEF-B5D1-33D2E9E8B7FB}"/>
          </ac:spMkLst>
        </pc:spChg>
        <pc:spChg chg="mod">
          <ac:chgData name="xuanzhi liu" userId="43dc387b7ee44c1d" providerId="LiveId" clId="{DD7BEB41-0DA9-4722-9741-CE233B61461A}" dt="2024-03-03T04:08:24.257" v="1215" actId="20577"/>
          <ac:spMkLst>
            <pc:docMk/>
            <pc:sldMk cId="900653288" sldId="281"/>
            <ac:spMk id="6145" creationId="{659A3B56-4208-6CDE-DEEA-FE85508AD28F}"/>
          </ac:spMkLst>
        </pc:spChg>
        <pc:picChg chg="del">
          <ac:chgData name="xuanzhi liu" userId="43dc387b7ee44c1d" providerId="LiveId" clId="{DD7BEB41-0DA9-4722-9741-CE233B61461A}" dt="2024-03-03T04:07:49.390" v="1192" actId="478"/>
          <ac:picMkLst>
            <pc:docMk/>
            <pc:sldMk cId="900653288" sldId="281"/>
            <ac:picMk id="3" creationId="{85FC40FB-064A-0F61-F4DC-B6432ADB968B}"/>
          </ac:picMkLst>
        </pc:picChg>
        <pc:picChg chg="add mod">
          <ac:chgData name="xuanzhi liu" userId="43dc387b7ee44c1d" providerId="LiveId" clId="{DD7BEB41-0DA9-4722-9741-CE233B61461A}" dt="2024-03-03T04:42:26.636" v="1615" actId="1076"/>
          <ac:picMkLst>
            <pc:docMk/>
            <pc:sldMk cId="900653288" sldId="281"/>
            <ac:picMk id="8" creationId="{BB78BC64-760C-68EC-D5BD-3E23F300D66D}"/>
          </ac:picMkLst>
        </pc:picChg>
      </pc:sldChg>
      <pc:sldChg chg="addSp delSp modSp add mod ord">
        <pc:chgData name="xuanzhi liu" userId="43dc387b7ee44c1d" providerId="LiveId" clId="{DD7BEB41-0DA9-4722-9741-CE233B61461A}" dt="2024-03-03T04:16:46.874" v="1334" actId="1076"/>
        <pc:sldMkLst>
          <pc:docMk/>
          <pc:sldMk cId="1887983348" sldId="282"/>
        </pc:sldMkLst>
        <pc:spChg chg="del">
          <ac:chgData name="xuanzhi liu" userId="43dc387b7ee44c1d" providerId="LiveId" clId="{DD7BEB41-0DA9-4722-9741-CE233B61461A}" dt="2024-03-03T04:12:07.278" v="1224" actId="478"/>
          <ac:spMkLst>
            <pc:docMk/>
            <pc:sldMk cId="1887983348" sldId="282"/>
            <ac:spMk id="2" creationId="{BF87F6CA-5523-E615-2EEC-00598590E1F8}"/>
          </ac:spMkLst>
        </pc:spChg>
        <pc:spChg chg="del">
          <ac:chgData name="xuanzhi liu" userId="43dc387b7ee44c1d" providerId="LiveId" clId="{DD7BEB41-0DA9-4722-9741-CE233B61461A}" dt="2024-03-03T04:12:08.878" v="1226" actId="478"/>
          <ac:spMkLst>
            <pc:docMk/>
            <pc:sldMk cId="1887983348" sldId="282"/>
            <ac:spMk id="4" creationId="{9EEDE892-F690-5F8B-4F1D-0CC1B894BB83}"/>
          </ac:spMkLst>
        </pc:spChg>
        <pc:spChg chg="del mod">
          <ac:chgData name="xuanzhi liu" userId="43dc387b7ee44c1d" providerId="LiveId" clId="{DD7BEB41-0DA9-4722-9741-CE233B61461A}" dt="2024-03-03T04:13:17.008" v="1266"/>
          <ac:spMkLst>
            <pc:docMk/>
            <pc:sldMk cId="1887983348" sldId="282"/>
            <ac:spMk id="6" creationId="{5917DB84-7EDB-3970-6407-DE5A6667F6A9}"/>
          </ac:spMkLst>
        </pc:spChg>
        <pc:spChg chg="del">
          <ac:chgData name="xuanzhi liu" userId="43dc387b7ee44c1d" providerId="LiveId" clId="{DD7BEB41-0DA9-4722-9741-CE233B61461A}" dt="2024-03-03T04:12:08.058" v="1225" actId="478"/>
          <ac:spMkLst>
            <pc:docMk/>
            <pc:sldMk cId="1887983348" sldId="282"/>
            <ac:spMk id="7" creationId="{BF9138C2-91CE-DFB0-CAE4-F14F995C07CB}"/>
          </ac:spMkLst>
        </pc:spChg>
        <pc:spChg chg="add mod">
          <ac:chgData name="xuanzhi liu" userId="43dc387b7ee44c1d" providerId="LiveId" clId="{DD7BEB41-0DA9-4722-9741-CE233B61461A}" dt="2024-03-03T04:14:40.790" v="1321" actId="20577"/>
          <ac:spMkLst>
            <pc:docMk/>
            <pc:sldMk cId="1887983348" sldId="282"/>
            <ac:spMk id="9" creationId="{A2032234-E519-1CC9-385D-CB3BB4BDE44A}"/>
          </ac:spMkLst>
        </pc:spChg>
        <pc:spChg chg="add mod">
          <ac:chgData name="xuanzhi liu" userId="43dc387b7ee44c1d" providerId="LiveId" clId="{DD7BEB41-0DA9-4722-9741-CE233B61461A}" dt="2024-03-03T04:16:38.818" v="1331" actId="1076"/>
          <ac:spMkLst>
            <pc:docMk/>
            <pc:sldMk cId="1887983348" sldId="282"/>
            <ac:spMk id="10" creationId="{DCC12EDA-7793-B889-B0F4-6FFCE4F23644}"/>
          </ac:spMkLst>
        </pc:spChg>
        <pc:spChg chg="add mod">
          <ac:chgData name="xuanzhi liu" userId="43dc387b7ee44c1d" providerId="LiveId" clId="{DD7BEB41-0DA9-4722-9741-CE233B61461A}" dt="2024-03-03T04:16:46.874" v="1334" actId="1076"/>
          <ac:spMkLst>
            <pc:docMk/>
            <pc:sldMk cId="1887983348" sldId="282"/>
            <ac:spMk id="11" creationId="{43CB423F-BBE7-CF5F-6338-7E5C78CF366C}"/>
          </ac:spMkLst>
        </pc:spChg>
        <pc:spChg chg="mod">
          <ac:chgData name="xuanzhi liu" userId="43dc387b7ee44c1d" providerId="LiveId" clId="{DD7BEB41-0DA9-4722-9741-CE233B61461A}" dt="2024-03-03T04:12:24.311" v="1260" actId="20577"/>
          <ac:spMkLst>
            <pc:docMk/>
            <pc:sldMk cId="1887983348" sldId="282"/>
            <ac:spMk id="6145" creationId="{4264E51B-00AA-A17A-C308-C45408E1AD5E}"/>
          </ac:spMkLst>
        </pc:spChg>
        <pc:picChg chg="del">
          <ac:chgData name="xuanzhi liu" userId="43dc387b7ee44c1d" providerId="LiveId" clId="{DD7BEB41-0DA9-4722-9741-CE233B61461A}" dt="2024-03-03T04:12:06.394" v="1223" actId="478"/>
          <ac:picMkLst>
            <pc:docMk/>
            <pc:sldMk cId="1887983348" sldId="282"/>
            <ac:picMk id="3" creationId="{75A67F45-22DC-709A-412E-167CB28B82DC}"/>
          </ac:picMkLst>
        </pc:picChg>
        <pc:picChg chg="add mod">
          <ac:chgData name="xuanzhi liu" userId="43dc387b7ee44c1d" providerId="LiveId" clId="{DD7BEB41-0DA9-4722-9741-CE233B61461A}" dt="2024-03-03T04:16:36.529" v="1330" actId="1076"/>
          <ac:picMkLst>
            <pc:docMk/>
            <pc:sldMk cId="1887983348" sldId="282"/>
            <ac:picMk id="8" creationId="{CB49EECF-88F0-837E-4FC6-68704DE6581C}"/>
          </ac:picMkLst>
        </pc:picChg>
      </pc:sldChg>
      <pc:sldChg chg="modSp add mod ord">
        <pc:chgData name="xuanzhi liu" userId="43dc387b7ee44c1d" providerId="LiveId" clId="{DD7BEB41-0DA9-4722-9741-CE233B61461A}" dt="2024-03-03T04:32:23.701" v="1606"/>
        <pc:sldMkLst>
          <pc:docMk/>
          <pc:sldMk cId="3190772280" sldId="283"/>
        </pc:sldMkLst>
        <pc:spChg chg="mod">
          <ac:chgData name="xuanzhi liu" userId="43dc387b7ee44c1d" providerId="LiveId" clId="{DD7BEB41-0DA9-4722-9741-CE233B61461A}" dt="2024-03-03T04:32:23.701" v="1606"/>
          <ac:spMkLst>
            <pc:docMk/>
            <pc:sldMk cId="3190772280" sldId="283"/>
            <ac:spMk id="6146" creationId="{D89E72E4-7405-EF7F-E6E9-822F81E5356E}"/>
          </ac:spMkLst>
        </pc:spChg>
      </pc:sldChg>
      <pc:sldChg chg="modSp add mod">
        <pc:chgData name="xuanzhi liu" userId="43dc387b7ee44c1d" providerId="LiveId" clId="{DD7BEB41-0DA9-4722-9741-CE233B61461A}" dt="2024-03-03T05:06:11.424" v="1838" actId="20577"/>
        <pc:sldMkLst>
          <pc:docMk/>
          <pc:sldMk cId="1110275051" sldId="284"/>
        </pc:sldMkLst>
        <pc:spChg chg="mod">
          <ac:chgData name="xuanzhi liu" userId="43dc387b7ee44c1d" providerId="LiveId" clId="{DD7BEB41-0DA9-4722-9741-CE233B61461A}" dt="2024-03-03T05:06:11.424" v="1838" actId="20577"/>
          <ac:spMkLst>
            <pc:docMk/>
            <pc:sldMk cId="1110275051" sldId="284"/>
            <ac:spMk id="6146" creationId="{334307EE-7247-139C-0D1D-9D643C745BC4}"/>
          </ac:spMkLst>
        </pc:spChg>
      </pc:sldChg>
      <pc:sldChg chg="addSp delSp modSp add mod ord">
        <pc:chgData name="xuanzhi liu" userId="43dc387b7ee44c1d" providerId="LiveId" clId="{DD7BEB41-0DA9-4722-9741-CE233B61461A}" dt="2024-03-03T05:30:29.965" v="2155" actId="1076"/>
        <pc:sldMkLst>
          <pc:docMk/>
          <pc:sldMk cId="3753074601" sldId="285"/>
        </pc:sldMkLst>
        <pc:spChg chg="add del mod">
          <ac:chgData name="xuanzhi liu" userId="43dc387b7ee44c1d" providerId="LiveId" clId="{DD7BEB41-0DA9-4722-9741-CE233B61461A}" dt="2024-03-03T04:52:11.005" v="1681" actId="478"/>
          <ac:spMkLst>
            <pc:docMk/>
            <pc:sldMk cId="3753074601" sldId="285"/>
            <ac:spMk id="2" creationId="{0F159C99-D2DF-8600-82A5-E76D53C0B43F}"/>
          </ac:spMkLst>
        </pc:spChg>
        <pc:spChg chg="add mod">
          <ac:chgData name="xuanzhi liu" userId="43dc387b7ee44c1d" providerId="LiveId" clId="{DD7BEB41-0DA9-4722-9741-CE233B61461A}" dt="2024-03-03T05:30:29.965" v="2155" actId="1076"/>
          <ac:spMkLst>
            <pc:docMk/>
            <pc:sldMk cId="3753074601" sldId="285"/>
            <ac:spMk id="4" creationId="{02025AC1-CF71-21AF-56F4-516D79E93047}"/>
          </ac:spMkLst>
        </pc:spChg>
        <pc:spChg chg="mod">
          <ac:chgData name="xuanzhi liu" userId="43dc387b7ee44c1d" providerId="LiveId" clId="{DD7BEB41-0DA9-4722-9741-CE233B61461A}" dt="2024-03-03T04:52:05.476" v="1679" actId="20577"/>
          <ac:spMkLst>
            <pc:docMk/>
            <pc:sldMk cId="3753074601" sldId="285"/>
            <ac:spMk id="6145" creationId="{54F5B1BC-5662-F86C-9765-1DADDBDFF766}"/>
          </ac:spMkLst>
        </pc:spChg>
        <pc:spChg chg="del">
          <ac:chgData name="xuanzhi liu" userId="43dc387b7ee44c1d" providerId="LiveId" clId="{DD7BEB41-0DA9-4722-9741-CE233B61461A}" dt="2024-03-03T04:52:08.464" v="1680" actId="478"/>
          <ac:spMkLst>
            <pc:docMk/>
            <pc:sldMk cId="3753074601" sldId="285"/>
            <ac:spMk id="6146" creationId="{C840C413-72C8-AAFE-6870-B853608E23EF}"/>
          </ac:spMkLst>
        </pc:spChg>
        <pc:graphicFrameChg chg="add mod modGraphic">
          <ac:chgData name="xuanzhi liu" userId="43dc387b7ee44c1d" providerId="LiveId" clId="{DD7BEB41-0DA9-4722-9741-CE233B61461A}" dt="2024-03-03T05:26:27.759" v="1986" actId="20577"/>
          <ac:graphicFrameMkLst>
            <pc:docMk/>
            <pc:sldMk cId="3753074601" sldId="285"/>
            <ac:graphicFrameMk id="3" creationId="{A37BB2AA-12CB-85AA-DBF4-A48BB5EC8C06}"/>
          </ac:graphicFrameMkLst>
        </pc:graphicFrameChg>
      </pc:sldChg>
      <pc:sldChg chg="addSp delSp modSp add mod">
        <pc:chgData name="xuanzhi liu" userId="43dc387b7ee44c1d" providerId="LiveId" clId="{DD7BEB41-0DA9-4722-9741-CE233B61461A}" dt="2024-03-04T00:35:35.555" v="2329" actId="20577"/>
        <pc:sldMkLst>
          <pc:docMk/>
          <pc:sldMk cId="3019589200" sldId="286"/>
        </pc:sldMkLst>
        <pc:spChg chg="add mod">
          <ac:chgData name="xuanzhi liu" userId="43dc387b7ee44c1d" providerId="LiveId" clId="{DD7BEB41-0DA9-4722-9741-CE233B61461A}" dt="2024-03-04T00:35:35.555" v="2329" actId="20577"/>
          <ac:spMkLst>
            <pc:docMk/>
            <pc:sldMk cId="3019589200" sldId="286"/>
            <ac:spMk id="2" creationId="{B2CCCF89-E65D-916E-8552-58BC8B062573}"/>
          </ac:spMkLst>
        </pc:spChg>
        <pc:spChg chg="add del mod">
          <ac:chgData name="xuanzhi liu" userId="43dc387b7ee44c1d" providerId="LiveId" clId="{DD7BEB41-0DA9-4722-9741-CE233B61461A}" dt="2024-03-04T00:31:27.702" v="2276" actId="478"/>
          <ac:spMkLst>
            <pc:docMk/>
            <pc:sldMk cId="3019589200" sldId="286"/>
            <ac:spMk id="4" creationId="{C2F16BCE-E95D-7417-72D5-5B2A10ED5C72}"/>
          </ac:spMkLst>
        </pc:spChg>
        <pc:spChg chg="mod">
          <ac:chgData name="xuanzhi liu" userId="43dc387b7ee44c1d" providerId="LiveId" clId="{DD7BEB41-0DA9-4722-9741-CE233B61461A}" dt="2024-03-03T05:03:39.496" v="1796" actId="20577"/>
          <ac:spMkLst>
            <pc:docMk/>
            <pc:sldMk cId="3019589200" sldId="286"/>
            <ac:spMk id="6" creationId="{98D225EA-B1F0-677D-C99E-5151CBF3880C}"/>
          </ac:spMkLst>
        </pc:spChg>
        <pc:picChg chg="add mod">
          <ac:chgData name="xuanzhi liu" userId="43dc387b7ee44c1d" providerId="LiveId" clId="{DD7BEB41-0DA9-4722-9741-CE233B61461A}" dt="2024-03-04T00:32:29.626" v="2285" actId="1076"/>
          <ac:picMkLst>
            <pc:docMk/>
            <pc:sldMk cId="3019589200" sldId="286"/>
            <ac:picMk id="3" creationId="{BD3E48D1-C9C5-2F3A-C964-BAD2F8BCFDC5}"/>
          </ac:picMkLst>
        </pc:picChg>
        <pc:picChg chg="del">
          <ac:chgData name="xuanzhi liu" userId="43dc387b7ee44c1d" providerId="LiveId" clId="{DD7BEB41-0DA9-4722-9741-CE233B61461A}" dt="2024-03-03T05:03:41.247" v="1797" actId="478"/>
          <ac:picMkLst>
            <pc:docMk/>
            <pc:sldMk cId="3019589200" sldId="286"/>
            <ac:picMk id="5" creationId="{5DBB51A3-41DA-9F25-C02F-A8CA0E135B83}"/>
          </ac:picMkLst>
        </pc:picChg>
      </pc:sldChg>
      <pc:sldChg chg="addSp modSp add mod ord">
        <pc:chgData name="xuanzhi liu" userId="43dc387b7ee44c1d" providerId="LiveId" clId="{DD7BEB41-0DA9-4722-9741-CE233B61461A}" dt="2024-03-04T00:45:11.381" v="2387"/>
        <pc:sldMkLst>
          <pc:docMk/>
          <pc:sldMk cId="4069853153" sldId="287"/>
        </pc:sldMkLst>
        <pc:spChg chg="mod">
          <ac:chgData name="xuanzhi liu" userId="43dc387b7ee44c1d" providerId="LiveId" clId="{DD7BEB41-0DA9-4722-9741-CE233B61461A}" dt="2024-03-03T05:59:06.914" v="2168" actId="20577"/>
          <ac:spMkLst>
            <pc:docMk/>
            <pc:sldMk cId="4069853153" sldId="287"/>
            <ac:spMk id="6145" creationId="{57346867-20A0-1F93-901F-FAFA33283F95}"/>
          </ac:spMkLst>
        </pc:spChg>
        <pc:spChg chg="mod">
          <ac:chgData name="xuanzhi liu" userId="43dc387b7ee44c1d" providerId="LiveId" clId="{DD7BEB41-0DA9-4722-9741-CE233B61461A}" dt="2024-03-04T00:18:31.140" v="2189" actId="5793"/>
          <ac:spMkLst>
            <pc:docMk/>
            <pc:sldMk cId="4069853153" sldId="287"/>
            <ac:spMk id="6146" creationId="{E3F1C5F3-A450-9F68-7F61-F1B49995710E}"/>
          </ac:spMkLst>
        </pc:spChg>
        <pc:graphicFrameChg chg="add mod modGraphic">
          <ac:chgData name="xuanzhi liu" userId="43dc387b7ee44c1d" providerId="LiveId" clId="{DD7BEB41-0DA9-4722-9741-CE233B61461A}" dt="2024-03-04T00:30:31.929" v="2273" actId="20577"/>
          <ac:graphicFrameMkLst>
            <pc:docMk/>
            <pc:sldMk cId="4069853153" sldId="287"/>
            <ac:graphicFrameMk id="2" creationId="{C9DB6E3B-114A-D597-2A5F-4FBE5329CBB5}"/>
          </ac:graphicFrameMkLst>
        </pc:graphicFrameChg>
      </pc:sldChg>
      <pc:sldChg chg="delSp modSp add mod ord">
        <pc:chgData name="xuanzhi liu" userId="43dc387b7ee44c1d" providerId="LiveId" clId="{DD7BEB41-0DA9-4722-9741-CE233B61461A}" dt="2024-03-04T00:44:25.327" v="2385" actId="14100"/>
        <pc:sldMkLst>
          <pc:docMk/>
          <pc:sldMk cId="327902021" sldId="288"/>
        </pc:sldMkLst>
        <pc:spChg chg="mod">
          <ac:chgData name="xuanzhi liu" userId="43dc387b7ee44c1d" providerId="LiveId" clId="{DD7BEB41-0DA9-4722-9741-CE233B61461A}" dt="2024-03-04T00:44:25.327" v="2385" actId="14100"/>
          <ac:spMkLst>
            <pc:docMk/>
            <pc:sldMk cId="327902021" sldId="288"/>
            <ac:spMk id="6145" creationId="{4625C335-3A16-2ACB-CE63-2181A9FFBF0D}"/>
          </ac:spMkLst>
        </pc:spChg>
        <pc:spChg chg="del mod">
          <ac:chgData name="xuanzhi liu" userId="43dc387b7ee44c1d" providerId="LiveId" clId="{DD7BEB41-0DA9-4722-9741-CE233B61461A}" dt="2024-03-04T00:44:07.293" v="2374" actId="478"/>
          <ac:spMkLst>
            <pc:docMk/>
            <pc:sldMk cId="327902021" sldId="288"/>
            <ac:spMk id="6146" creationId="{9C4058FE-740F-4A43-5ED6-D764E714A9B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B2B75F8-2111-A54E-ADF6-4610A508944F}" type="datetime1">
              <a:rPr lang="en-US" altLang="en-US"/>
              <a:pPr>
                <a:defRPr/>
              </a:pPr>
              <a:t>3/4/24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39B6E136-4B7A-AB4F-AD99-B8BEADDEA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466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0164AB7C-E831-A947-9B17-419A73C58F2C}" type="datetime1">
              <a:rPr lang="en-US" altLang="en-US"/>
              <a:pPr>
                <a:defRPr/>
              </a:pPr>
              <a:t>3/4/24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EC263979-D539-734D-9905-9C418264EC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4322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1957355" cy="1273696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15579" y="596684"/>
            <a:ext cx="6892926" cy="861633"/>
          </a:xfrm>
        </p:spPr>
        <p:txBody>
          <a:bodyPr anchor="b"/>
          <a:lstStyle/>
          <a:p>
            <a:pPr marL="0" lvl="0" indent="0">
              <a:spcBef>
                <a:spcPct val="0"/>
              </a:spcBef>
              <a:spcAft>
                <a:spcPts val="400"/>
              </a:spcAft>
            </a:pPr>
            <a:r>
              <a:rPr lang="en-US" altLang="en-US" sz="1000">
                <a:latin typeface="Arial" charset="0"/>
                <a:cs typeface="Arial" charset="0"/>
              </a:rPr>
              <a:t>Click to edit Master text styles</a:t>
            </a:r>
          </a:p>
          <a:p>
            <a:pPr marL="0" lvl="1" indent="0">
              <a:spcBef>
                <a:spcPct val="0"/>
              </a:spcBef>
              <a:spcAft>
                <a:spcPts val="400"/>
              </a:spcAft>
            </a:pPr>
            <a:r>
              <a:rPr lang="en-US" altLang="en-US" sz="1000">
                <a:latin typeface="Arial" charset="0"/>
                <a:cs typeface="Arial" charset="0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497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0"/>
          </p:nvPr>
        </p:nvSpPr>
        <p:spPr>
          <a:xfrm>
            <a:off x="468313" y="1131888"/>
            <a:ext cx="8208962" cy="3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4559"/>
            <a:ext cx="9144000" cy="3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6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36195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5"/>
          <p:cNvSpPr>
            <a:spLocks noGrp="1"/>
          </p:cNvSpPr>
          <p:nvPr>
            <p:ph type="body" idx="1"/>
          </p:nvPr>
        </p:nvSpPr>
        <p:spPr bwMode="auto">
          <a:xfrm>
            <a:off x="476250" y="1131888"/>
            <a:ext cx="82010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1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69875" indent="-26987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539750" indent="-269875" algn="l" rtl="0" eaLnBrk="1" fontAlgn="base" hangingPunct="1">
        <a:spcBef>
          <a:spcPts val="900"/>
        </a:spcBef>
        <a:spcAft>
          <a:spcPct val="0"/>
        </a:spcAft>
        <a:buFont typeface="Lucida Grande" charset="0"/>
        <a:buChar char="–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3pPr>
      <a:lvl4pPr marL="809625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4pPr>
      <a:lvl5pPr marL="1079500" indent="-269875" algn="l" rtl="0" eaLnBrk="1" fontAlgn="base" hangingPunct="1">
        <a:spcBef>
          <a:spcPts val="600"/>
        </a:spcBef>
        <a:spcAft>
          <a:spcPct val="0"/>
        </a:spcAft>
        <a:buFont typeface="Wingdings" charset="2"/>
        <a:buChar char="§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VF-tools/Teaching-Software-Analysis/blob/slides/slides/Data-Dependence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SVF-tools/Teaching-Software-Analysis/blob/slides/slides/Introduction%20to%20Software%20Analysis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215579" y="596684"/>
            <a:ext cx="6892926" cy="861633"/>
          </a:xfrm>
        </p:spPr>
        <p:txBody>
          <a:bodyPr anchor="b"/>
          <a:lstStyle/>
          <a:p>
            <a:pPr marL="0" indent="0">
              <a:spcBef>
                <a:spcPct val="0"/>
              </a:spcBef>
              <a:spcAft>
                <a:spcPts val="400"/>
              </a:spcAft>
            </a:pPr>
            <a:r>
              <a:rPr lang="en-AU" altLang="en-US" sz="1000" dirty="0">
                <a:latin typeface="Arial" charset="0"/>
                <a:ea typeface="Microsoft Sans Serif" charset="0"/>
                <a:cs typeface="Arial" charset="0"/>
              </a:rPr>
              <a:t>School of </a:t>
            </a:r>
            <a:r>
              <a:rPr lang="en-US" altLang="zh-CN" sz="1000" dirty="0">
                <a:latin typeface="Arial" charset="0"/>
                <a:ea typeface="Microsoft Sans Serif" charset="0"/>
                <a:cs typeface="Arial" charset="0"/>
              </a:rPr>
              <a:t>Computer Science and Engineering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</a:pPr>
            <a:r>
              <a:rPr lang="en-US" altLang="en-US" b="1" dirty="0">
                <a:latin typeface="Arial" charset="0"/>
                <a:ea typeface="Microsoft Sans Serif" charset="0"/>
                <a:cs typeface="Arial" charset="0"/>
              </a:rPr>
              <a:t>Improvement of SVF based on Graph Database</a:t>
            </a:r>
            <a:endParaRPr lang="en-AU" altLang="en-US" b="1" dirty="0">
              <a:latin typeface="Arial" charset="0"/>
              <a:ea typeface="Microsoft Sans Serif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47125" y="4095750"/>
            <a:ext cx="184150" cy="269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150" b="1" dirty="0">
              <a:latin typeface="Sommet bold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6362E-79E2-7BE4-01F6-82AE34642FB9}"/>
              </a:ext>
            </a:extLst>
          </p:cNvPr>
          <p:cNvSpPr txBox="1"/>
          <p:nvPr/>
        </p:nvSpPr>
        <p:spPr>
          <a:xfrm>
            <a:off x="2699792" y="2755556"/>
            <a:ext cx="3293273" cy="17912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Xuanzhi Liu</a:t>
            </a:r>
          </a:p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UNSW Sydney</a:t>
            </a:r>
            <a:endParaRPr lang="en-AU" dirty="0">
              <a:latin typeface="Sommet bold"/>
              <a:ea typeface="+mn-ea"/>
              <a:cs typeface="+mn-cs"/>
            </a:endParaRPr>
          </a:p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dirty="0">
                <a:solidFill>
                  <a:srgbClr val="0D0D0D"/>
                </a:solidFill>
                <a:latin typeface="Söhne"/>
              </a:rPr>
              <a:t>S</a:t>
            </a: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upervisor: Zhengyi Yang</a:t>
            </a:r>
          </a:p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uLnTx/>
                <a:uFillTx/>
                <a:latin typeface="Söhne"/>
                <a:ea typeface="+mn-ea"/>
                <a:cs typeface="+mn-cs"/>
              </a:rPr>
              <a:t>4/03/2024</a:t>
            </a:r>
            <a:endParaRPr kumimoji="0" lang="en-AU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33552-570E-D213-27FA-D88A56FEF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35B44924-9A8A-CCF3-2423-6101C4AF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en-US" dirty="0"/>
              <a:t>Question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E6CB0-336B-AADF-CC9F-5729124C9A87}"/>
              </a:ext>
            </a:extLst>
          </p:cNvPr>
          <p:cNvSpPr txBox="1"/>
          <p:nvPr/>
        </p:nvSpPr>
        <p:spPr>
          <a:xfrm>
            <a:off x="1331640" y="2139702"/>
            <a:ext cx="6408712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Can Cypher (Neo4j) be used instead of (or customize) some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analysis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function in SVF?</a:t>
            </a:r>
            <a:endParaRPr kumimoji="0" lang="en-AU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41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C864E-D323-3FC8-4E1B-5412C15C9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C078EF6B-1F83-0566-1724-7940CE01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en-US" dirty="0"/>
              <a:t>Get alias in SVF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B5E64-E620-5BA2-F5FA-BF5A9801D4D3}"/>
              </a:ext>
            </a:extLst>
          </p:cNvPr>
          <p:cNvSpPr txBox="1"/>
          <p:nvPr/>
        </p:nvSpPr>
        <p:spPr>
          <a:xfrm>
            <a:off x="1259632" y="4302850"/>
            <a:ext cx="3398415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1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Need to design many functions for a structure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87B08-2EFA-344F-D8AE-9F1101FB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79257"/>
            <a:ext cx="5616624" cy="32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9D041-761E-028D-FD28-C1944B647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4F4877CD-8531-661C-D901-CCAB78C6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en-US" dirty="0"/>
              <a:t>Find alias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0AC2F-E4D3-4F59-B0CF-6D93D16EC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51567"/>
            <a:ext cx="7553012" cy="28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5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859DD-32F7-1C8D-AFD8-2A6B21236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B9625D43-8BCB-3AFF-DF0C-0B1EB59E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zh-CN" dirty="0"/>
              <a:t>When use Graph Database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07FEC-1EBA-F2F0-5237-BE593DB9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059582"/>
            <a:ext cx="516800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93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DD736-27DE-747D-3619-74711F5BD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9F94305-908E-466C-51ED-105ECEC5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en-US" dirty="0"/>
              <a:t>Advantages</a:t>
            </a:r>
          </a:p>
        </p:txBody>
      </p:sp>
      <p:sp>
        <p:nvSpPr>
          <p:cNvPr id="6146" name="Text Placeholder 2">
            <a:extLst>
              <a:ext uri="{FF2B5EF4-FFF2-40B4-BE49-F238E27FC236}">
                <a16:creationId xmlns:a16="http://schemas.microsoft.com/office/drawing/2014/main" id="{A98877A6-F77B-4902-40D9-57B69EA7CE4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1059880"/>
            <a:ext cx="8208962" cy="3672110"/>
          </a:xfrm>
        </p:spPr>
        <p:txBody>
          <a:bodyPr/>
          <a:lstStyle/>
          <a:p>
            <a:pPr lvl="1"/>
            <a:r>
              <a:rPr lang="en-US" altLang="en-US" dirty="0">
                <a:cs typeface="ＭＳ Ｐゴシック" charset="-128"/>
              </a:rPr>
              <a:t>Easy to find information.</a:t>
            </a:r>
          </a:p>
          <a:p>
            <a:pPr lvl="1"/>
            <a:r>
              <a:rPr lang="en-US" altLang="zh-CN" dirty="0">
                <a:cs typeface="ＭＳ Ｐゴシック" charset="-128"/>
              </a:rPr>
              <a:t>Provide more customization.</a:t>
            </a:r>
            <a:endParaRPr lang="en-US" altLang="en-US" dirty="0">
              <a:cs typeface="ＭＳ Ｐゴシック" charset="-128"/>
            </a:endParaRPr>
          </a:p>
          <a:p>
            <a:pPr lvl="1"/>
            <a:endParaRPr lang="en-US" altLang="en-US" dirty="0">
              <a:cs typeface="ＭＳ Ｐゴシック" charset="-128"/>
            </a:endParaRPr>
          </a:p>
          <a:p>
            <a:pPr lvl="1"/>
            <a:endParaRPr lang="en-US" altLang="en-US" dirty="0"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8384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3EA65-8D50-3E49-D024-E585B77D2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9FCE8198-ACE9-5E17-14EB-7633D4DD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en-US" dirty="0"/>
              <a:t>Add edge in SVF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5BDD2C-9B49-7B11-1C38-3605AB28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75606"/>
            <a:ext cx="7380312" cy="25091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549E62-7E3C-A7F1-549F-3723D119EBD8}"/>
              </a:ext>
            </a:extLst>
          </p:cNvPr>
          <p:cNvSpPr/>
          <p:nvPr/>
        </p:nvSpPr>
        <p:spPr>
          <a:xfrm>
            <a:off x="2267744" y="2427735"/>
            <a:ext cx="208823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42CABB-1FC2-F621-49ED-0F3B11FD851B}"/>
              </a:ext>
            </a:extLst>
          </p:cNvPr>
          <p:cNvSpPr/>
          <p:nvPr/>
        </p:nvSpPr>
        <p:spPr>
          <a:xfrm>
            <a:off x="2915816" y="1934185"/>
            <a:ext cx="1800200" cy="493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35C385-B68C-DD5D-7F18-981D6D3BFBC3}"/>
              </a:ext>
            </a:extLst>
          </p:cNvPr>
          <p:cNvSpPr/>
          <p:nvPr/>
        </p:nvSpPr>
        <p:spPr>
          <a:xfrm>
            <a:off x="1115616" y="1948649"/>
            <a:ext cx="1291952" cy="464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D0644-9A13-DBFD-19D4-46B2AA963393}"/>
              </a:ext>
            </a:extLst>
          </p:cNvPr>
          <p:cNvSpPr txBox="1"/>
          <p:nvPr/>
        </p:nvSpPr>
        <p:spPr>
          <a:xfrm>
            <a:off x="755576" y="4155926"/>
            <a:ext cx="2952328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1150" b="1" dirty="0">
                <a:solidFill>
                  <a:srgbClr val="FF0000"/>
                </a:solidFill>
                <a:latin typeface="Sommet bold"/>
                <a:ea typeface="+mn-ea"/>
                <a:cs typeface="+mn-cs"/>
              </a:rPr>
              <a:t>Different functions have different input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82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17A0E-1146-EF47-9103-4C164FB63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535631F1-F0F1-DD43-8743-990ABE71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en-US" dirty="0"/>
              <a:t>Add an edge between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75C16-3AF6-0752-6569-2A7034DC4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0" b="22794"/>
          <a:stretch/>
        </p:blipFill>
        <p:spPr>
          <a:xfrm>
            <a:off x="1907704" y="1707654"/>
            <a:ext cx="4669800" cy="25766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E991EA-2828-3BF2-7FD0-D00DC6393883}"/>
              </a:ext>
            </a:extLst>
          </p:cNvPr>
          <p:cNvSpPr/>
          <p:nvPr/>
        </p:nvSpPr>
        <p:spPr>
          <a:xfrm>
            <a:off x="3923928" y="2571750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741F12-154B-68F9-386B-EE2B9D528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922342"/>
            <a:ext cx="4669800" cy="78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6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3FD47-F1EE-AA2D-16E3-46C157119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4264E51B-00AA-A17A-C308-C45408E1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en-US" dirty="0"/>
              <a:t>Get points-to info in SVF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49EECF-88F0-837E-4FC6-68704DE6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50" y="1170190"/>
            <a:ext cx="7440315" cy="272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032234-E519-1CC9-385D-CB3BB4BDE44A}"/>
              </a:ext>
            </a:extLst>
          </p:cNvPr>
          <p:cNvSpPr txBox="1"/>
          <p:nvPr/>
        </p:nvSpPr>
        <p:spPr>
          <a:xfrm>
            <a:off x="851842" y="4070453"/>
            <a:ext cx="2952328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1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Needs separate data structure and 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C12EDA-7793-B889-B0F4-6FFCE4F23644}"/>
              </a:ext>
            </a:extLst>
          </p:cNvPr>
          <p:cNvSpPr/>
          <p:nvPr/>
        </p:nvSpPr>
        <p:spPr>
          <a:xfrm>
            <a:off x="1187624" y="2846586"/>
            <a:ext cx="360040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CB423F-BBE7-CF5F-6338-7E5C78CF366C}"/>
              </a:ext>
            </a:extLst>
          </p:cNvPr>
          <p:cNvSpPr/>
          <p:nvPr/>
        </p:nvSpPr>
        <p:spPr>
          <a:xfrm>
            <a:off x="1907704" y="3435846"/>
            <a:ext cx="101985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983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6DACA-7AAC-18BB-E05D-C57F38283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659A3B56-4208-6CDE-DEEA-FE85508A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en-US" dirty="0"/>
              <a:t>Get points-to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78BC64-760C-68EC-D5BD-3E23F300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03598"/>
            <a:ext cx="827657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53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7586F-C6F4-72B0-577B-46A8557C3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2CF7B135-440E-5353-2045-BE45EBE7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en-US" dirty="0"/>
              <a:t>Advantages</a:t>
            </a:r>
          </a:p>
        </p:txBody>
      </p:sp>
      <p:sp>
        <p:nvSpPr>
          <p:cNvPr id="6146" name="Text Placeholder 2">
            <a:extLst>
              <a:ext uri="{FF2B5EF4-FFF2-40B4-BE49-F238E27FC236}">
                <a16:creationId xmlns:a16="http://schemas.microsoft.com/office/drawing/2014/main" id="{D89E72E4-7405-EF7F-E6E9-822F81E5356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1059880"/>
            <a:ext cx="8208962" cy="3672110"/>
          </a:xfrm>
        </p:spPr>
        <p:txBody>
          <a:bodyPr/>
          <a:lstStyle/>
          <a:p>
            <a:pPr lvl="1"/>
            <a:r>
              <a:rPr lang="en-US" altLang="en-US" dirty="0">
                <a:cs typeface="ＭＳ Ｐゴシック" charset="-128"/>
              </a:rPr>
              <a:t>Easy to find information.</a:t>
            </a:r>
          </a:p>
          <a:p>
            <a:pPr lvl="1"/>
            <a:r>
              <a:rPr lang="en-US" altLang="zh-CN" dirty="0">
                <a:cs typeface="ＭＳ Ｐゴシック" charset="-128"/>
              </a:rPr>
              <a:t>Provide more customization.</a:t>
            </a:r>
          </a:p>
          <a:p>
            <a:pPr lvl="1"/>
            <a:r>
              <a:rPr lang="en-US" altLang="zh-CN" dirty="0">
                <a:cs typeface="ＭＳ Ｐゴシック" charset="-128"/>
              </a:rPr>
              <a:t>Simplify commonly used functions</a:t>
            </a:r>
          </a:p>
          <a:p>
            <a:pPr lvl="1"/>
            <a:endParaRPr lang="en-US" altLang="en-US" dirty="0">
              <a:cs typeface="ＭＳ Ｐゴシック" charset="-128"/>
            </a:endParaRPr>
          </a:p>
          <a:p>
            <a:pPr lvl="1"/>
            <a:endParaRPr lang="en-US" altLang="en-US" dirty="0">
              <a:cs typeface="ＭＳ Ｐゴシック" charset="-128"/>
            </a:endParaRPr>
          </a:p>
          <a:p>
            <a:pPr lvl="1"/>
            <a:endParaRPr lang="en-US" altLang="en-US" dirty="0"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077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Definition of Pointer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328208-E97C-66FA-8F86-D300801A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75606"/>
            <a:ext cx="7020272" cy="1523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4DEF0A-59D7-C0B2-33DF-63C6A95B7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931790"/>
            <a:ext cx="6408712" cy="3736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69B81-294C-614A-2B57-3BB3D41C5A9B}"/>
              </a:ext>
            </a:extLst>
          </p:cNvPr>
          <p:cNvSpPr txBox="1"/>
          <p:nvPr/>
        </p:nvSpPr>
        <p:spPr>
          <a:xfrm>
            <a:off x="899592" y="3939902"/>
            <a:ext cx="7272808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[1]. </a:t>
            </a:r>
            <a:r>
              <a:rPr kumimoji="0" lang="en-AU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  <a:hlinkClick r:id="rId4"/>
              </a:rPr>
              <a:t>https://github.com/SVF-tools/Teaching-Software-Analysis/blob/slides/slides/Data-Dependence.pdf</a:t>
            </a:r>
            <a:r>
              <a:rPr lang="en-AU" sz="1150" b="1" dirty="0">
                <a:latin typeface="Sommet bold"/>
                <a:ea typeface="+mn-ea"/>
                <a:cs typeface="+mn-cs"/>
              </a:rPr>
              <a:t>  Page 3-4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523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4431E-D7D5-D4D9-5988-ADF5623AB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5EB05261-CBD1-E9F0-17B7-E62BAA72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en-US" dirty="0"/>
              <a:t>Question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F1667-A9E4-C236-F385-7B68AD95F12C}"/>
              </a:ext>
            </a:extLst>
          </p:cNvPr>
          <p:cNvSpPr txBox="1"/>
          <p:nvPr/>
        </p:nvSpPr>
        <p:spPr>
          <a:xfrm>
            <a:off x="1331640" y="2139702"/>
            <a:ext cx="6408712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Can Cypher (Neo4j) be used instead of C codes to create a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graph dynamically? How efficient is it?</a:t>
            </a:r>
            <a:endParaRPr kumimoji="0" lang="en-AU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987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6919C3-AB3D-7467-D05A-C1F5D3E67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14" y="915566"/>
            <a:ext cx="7434572" cy="36340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3F7460-E732-37E4-BACB-B9FE54D3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963"/>
          </a:xfrm>
        </p:spPr>
        <p:txBody>
          <a:bodyPr/>
          <a:lstStyle/>
          <a:p>
            <a:r>
              <a:rPr lang="en-US" altLang="en-US" dirty="0"/>
              <a:t>Graph in SVF</a:t>
            </a:r>
          </a:p>
        </p:txBody>
      </p:sp>
    </p:spTree>
    <p:extLst>
      <p:ext uri="{BB962C8B-B14F-4D97-AF65-F5344CB8AC3E}">
        <p14:creationId xmlns:p14="http://schemas.microsoft.com/office/powerpoint/2010/main" val="2882553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1C0A4-AF3D-DCF0-E039-04DB73CC1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D225EA-B1F0-677D-C99E-5151CBF3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963"/>
          </a:xfrm>
        </p:spPr>
        <p:txBody>
          <a:bodyPr/>
          <a:lstStyle/>
          <a:p>
            <a:r>
              <a:rPr lang="en-US" altLang="en-US" dirty="0"/>
              <a:t>Programs in real-world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BD3E48D1-C9C5-2F3A-C964-BAD2F8BC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932" y="1059582"/>
            <a:ext cx="5796136" cy="30999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CCCF89-E65D-916E-8552-58BC8B062573}"/>
              </a:ext>
            </a:extLst>
          </p:cNvPr>
          <p:cNvSpPr txBox="1"/>
          <p:nvPr/>
        </p:nvSpPr>
        <p:spPr>
          <a:xfrm>
            <a:off x="755576" y="4299942"/>
            <a:ext cx="8064896" cy="446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[2]. </a:t>
            </a:r>
            <a:r>
              <a:rPr kumimoji="0" lang="en-AU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  <a:hlinkClick r:id="rId2"/>
              </a:rPr>
              <a:t>https://github.com/SVF-tools/Teaching-Software-Analysis/blob/slides/slides/Introduction%20to%20Software%20Analysis.pdf</a:t>
            </a:r>
            <a:r>
              <a:rPr kumimoji="0" lang="en-AU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Page 16</a:t>
            </a:r>
          </a:p>
        </p:txBody>
      </p:sp>
    </p:spTree>
    <p:extLst>
      <p:ext uri="{BB962C8B-B14F-4D97-AF65-F5344CB8AC3E}">
        <p14:creationId xmlns:p14="http://schemas.microsoft.com/office/powerpoint/2010/main" val="3019589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16B756-422E-CE15-0180-8FB8D8AB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555526"/>
            <a:ext cx="2537088" cy="461665"/>
          </a:xfrm>
        </p:spPr>
        <p:txBody>
          <a:bodyPr/>
          <a:lstStyle/>
          <a:p>
            <a:r>
              <a:rPr lang="en-AU" dirty="0">
                <a:latin typeface="Abadi" panose="020F0502020204030204" pitchFamily="34" charset="0"/>
              </a:rPr>
              <a:t>original code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2D59EC-003F-9447-238A-F1317843228A}"/>
              </a:ext>
            </a:extLst>
          </p:cNvPr>
          <p:cNvSpPr txBox="1">
            <a:spLocks/>
          </p:cNvSpPr>
          <p:nvPr/>
        </p:nvSpPr>
        <p:spPr>
          <a:xfrm>
            <a:off x="5508104" y="451724"/>
            <a:ext cx="2664296" cy="669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000" dirty="0">
                <a:latin typeface="Abadi" panose="020B0604020104020204" pitchFamily="34" charset="0"/>
              </a:rPr>
              <a:t>changed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979E8F-F982-0A10-28A6-C8372997BAE3}"/>
              </a:ext>
            </a:extLst>
          </p:cNvPr>
          <p:cNvSpPr txBox="1">
            <a:spLocks/>
          </p:cNvSpPr>
          <p:nvPr/>
        </p:nvSpPr>
        <p:spPr>
          <a:xfrm>
            <a:off x="611560" y="1275606"/>
            <a:ext cx="3744416" cy="3398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swap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(){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a1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b1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a1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b1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swap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7F3496-565B-BA38-FF07-571D952F8EDA}"/>
              </a:ext>
            </a:extLst>
          </p:cNvPr>
          <p:cNvSpPr txBox="1">
            <a:spLocks/>
          </p:cNvSpPr>
          <p:nvPr/>
        </p:nvSpPr>
        <p:spPr>
          <a:xfrm>
            <a:off x="5148064" y="1161207"/>
            <a:ext cx="3816424" cy="3570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2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AU" sz="2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AU" sz="2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2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2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2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2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2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//difference at here</a:t>
            </a:r>
            <a:endParaRPr lang="en-AU" sz="2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AU" sz="2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AU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2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0853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E5E9C4E-072E-8C41-28B2-9E4FA45A1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70381"/>
            <a:ext cx="4325069" cy="2637473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526C8C-BF38-74AE-845D-7742C53AB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627534"/>
            <a:ext cx="403989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38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3F109-A845-59B4-9EEB-D995B0D26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5B73536-15EE-858C-DE59-38CEBA50A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70381"/>
            <a:ext cx="4325069" cy="2637473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0A5FC-45F4-01CC-2AAC-F95DE14C2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627534"/>
            <a:ext cx="4039895" cy="3744416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8368141-A323-F65D-3B26-7E5AA9721F49}"/>
              </a:ext>
            </a:extLst>
          </p:cNvPr>
          <p:cNvSpPr/>
          <p:nvPr/>
        </p:nvSpPr>
        <p:spPr>
          <a:xfrm>
            <a:off x="328773" y="674221"/>
            <a:ext cx="4361380" cy="2947419"/>
          </a:xfrm>
          <a:custGeom>
            <a:avLst/>
            <a:gdLst>
              <a:gd name="connsiteX0" fmla="*/ 2327097 w 4361380"/>
              <a:gd name="connsiteY0" fmla="*/ 34696 h 2947419"/>
              <a:gd name="connsiteX1" fmla="*/ 2188396 w 4361380"/>
              <a:gd name="connsiteY1" fmla="*/ 75792 h 2947419"/>
              <a:gd name="connsiteX2" fmla="*/ 2121614 w 4361380"/>
              <a:gd name="connsiteY2" fmla="*/ 137437 h 2947419"/>
              <a:gd name="connsiteX3" fmla="*/ 2095928 w 4361380"/>
              <a:gd name="connsiteY3" fmla="*/ 173397 h 2947419"/>
              <a:gd name="connsiteX4" fmla="*/ 2044557 w 4361380"/>
              <a:gd name="connsiteY4" fmla="*/ 219631 h 2947419"/>
              <a:gd name="connsiteX5" fmla="*/ 2024009 w 4361380"/>
              <a:gd name="connsiteY5" fmla="*/ 250453 h 2947419"/>
              <a:gd name="connsiteX6" fmla="*/ 1982912 w 4361380"/>
              <a:gd name="connsiteY6" fmla="*/ 363469 h 2947419"/>
              <a:gd name="connsiteX7" fmla="*/ 1977775 w 4361380"/>
              <a:gd name="connsiteY7" fmla="*/ 430251 h 2947419"/>
              <a:gd name="connsiteX8" fmla="*/ 1993187 w 4361380"/>
              <a:gd name="connsiteY8" fmla="*/ 548404 h 2947419"/>
              <a:gd name="connsiteX9" fmla="*/ 1977775 w 4361380"/>
              <a:gd name="connsiteY9" fmla="*/ 630597 h 2947419"/>
              <a:gd name="connsiteX10" fmla="*/ 1936679 w 4361380"/>
              <a:gd name="connsiteY10" fmla="*/ 681968 h 2947419"/>
              <a:gd name="connsiteX11" fmla="*/ 1921267 w 4361380"/>
              <a:gd name="connsiteY11" fmla="*/ 707653 h 2947419"/>
              <a:gd name="connsiteX12" fmla="*/ 1900719 w 4361380"/>
              <a:gd name="connsiteY12" fmla="*/ 759024 h 2947419"/>
              <a:gd name="connsiteX13" fmla="*/ 1885308 w 4361380"/>
              <a:gd name="connsiteY13" fmla="*/ 779572 h 2947419"/>
              <a:gd name="connsiteX14" fmla="*/ 1808252 w 4361380"/>
              <a:gd name="connsiteY14" fmla="*/ 897725 h 2947419"/>
              <a:gd name="connsiteX15" fmla="*/ 1772292 w 4361380"/>
              <a:gd name="connsiteY15" fmla="*/ 928548 h 2947419"/>
              <a:gd name="connsiteX16" fmla="*/ 1664414 w 4361380"/>
              <a:gd name="connsiteY16" fmla="*/ 969644 h 2947419"/>
              <a:gd name="connsiteX17" fmla="*/ 1294544 w 4361380"/>
              <a:gd name="connsiteY17" fmla="*/ 938822 h 2947419"/>
              <a:gd name="connsiteX18" fmla="*/ 965771 w 4361380"/>
              <a:gd name="connsiteY18" fmla="*/ 887451 h 2947419"/>
              <a:gd name="connsiteX19" fmla="*/ 842481 w 4361380"/>
              <a:gd name="connsiteY19" fmla="*/ 861766 h 2947419"/>
              <a:gd name="connsiteX20" fmla="*/ 785973 w 4361380"/>
              <a:gd name="connsiteY20" fmla="*/ 841217 h 2947419"/>
              <a:gd name="connsiteX21" fmla="*/ 708917 w 4361380"/>
              <a:gd name="connsiteY21" fmla="*/ 830943 h 2947419"/>
              <a:gd name="connsiteX22" fmla="*/ 488023 w 4361380"/>
              <a:gd name="connsiteY22" fmla="*/ 810395 h 2947419"/>
              <a:gd name="connsiteX23" fmla="*/ 359596 w 4361380"/>
              <a:gd name="connsiteY23" fmla="*/ 841217 h 2947419"/>
              <a:gd name="connsiteX24" fmla="*/ 128427 w 4361380"/>
              <a:gd name="connsiteY24" fmla="*/ 933685 h 2947419"/>
              <a:gd name="connsiteX25" fmla="*/ 41097 w 4361380"/>
              <a:gd name="connsiteY25" fmla="*/ 1056975 h 2947419"/>
              <a:gd name="connsiteX26" fmla="*/ 0 w 4361380"/>
              <a:gd name="connsiteY26" fmla="*/ 1185401 h 2947419"/>
              <a:gd name="connsiteX27" fmla="*/ 25685 w 4361380"/>
              <a:gd name="connsiteY27" fmla="*/ 1442255 h 2947419"/>
              <a:gd name="connsiteX28" fmla="*/ 133564 w 4361380"/>
              <a:gd name="connsiteY28" fmla="*/ 1580957 h 2947419"/>
              <a:gd name="connsiteX29" fmla="*/ 575353 w 4361380"/>
              <a:gd name="connsiteY29" fmla="*/ 1966237 h 2947419"/>
              <a:gd name="connsiteX30" fmla="*/ 811658 w 4361380"/>
              <a:gd name="connsiteY30" fmla="*/ 2084390 h 2947419"/>
              <a:gd name="connsiteX31" fmla="*/ 1032553 w 4361380"/>
              <a:gd name="connsiteY31" fmla="*/ 2166583 h 2947419"/>
              <a:gd name="connsiteX32" fmla="*/ 1284270 w 4361380"/>
              <a:gd name="connsiteY32" fmla="*/ 2233366 h 2947419"/>
              <a:gd name="connsiteX33" fmla="*/ 1587357 w 4361380"/>
              <a:gd name="connsiteY33" fmla="*/ 2408026 h 2947419"/>
              <a:gd name="connsiteX34" fmla="*/ 1844211 w 4361380"/>
              <a:gd name="connsiteY34" fmla="*/ 2521042 h 2947419"/>
              <a:gd name="connsiteX35" fmla="*/ 2034283 w 4361380"/>
              <a:gd name="connsiteY35" fmla="*/ 2562139 h 2947419"/>
              <a:gd name="connsiteX36" fmla="*/ 2178121 w 4361380"/>
              <a:gd name="connsiteY36" fmla="*/ 2608372 h 2947419"/>
              <a:gd name="connsiteX37" fmla="*/ 2368193 w 4361380"/>
              <a:gd name="connsiteY37" fmla="*/ 2711114 h 2947419"/>
              <a:gd name="connsiteX38" fmla="*/ 2383605 w 4361380"/>
              <a:gd name="connsiteY38" fmla="*/ 2721388 h 2947419"/>
              <a:gd name="connsiteX39" fmla="*/ 2558265 w 4361380"/>
              <a:gd name="connsiteY39" fmla="*/ 2788170 h 2947419"/>
              <a:gd name="connsiteX40" fmla="*/ 2696966 w 4361380"/>
              <a:gd name="connsiteY40" fmla="*/ 2854952 h 2947419"/>
              <a:gd name="connsiteX41" fmla="*/ 2856216 w 4361380"/>
              <a:gd name="connsiteY41" fmla="*/ 2885775 h 2947419"/>
              <a:gd name="connsiteX42" fmla="*/ 3190126 w 4361380"/>
              <a:gd name="connsiteY42" fmla="*/ 2947419 h 2947419"/>
              <a:gd name="connsiteX43" fmla="*/ 3308279 w 4361380"/>
              <a:gd name="connsiteY43" fmla="*/ 2921734 h 2947419"/>
              <a:gd name="connsiteX44" fmla="*/ 3477802 w 4361380"/>
              <a:gd name="connsiteY44" fmla="*/ 2890912 h 2947419"/>
              <a:gd name="connsiteX45" fmla="*/ 3652463 w 4361380"/>
              <a:gd name="connsiteY45" fmla="*/ 2844678 h 2947419"/>
              <a:gd name="connsiteX46" fmla="*/ 3744930 w 4361380"/>
              <a:gd name="connsiteY46" fmla="*/ 2788170 h 2947419"/>
              <a:gd name="connsiteX47" fmla="*/ 3909317 w 4361380"/>
              <a:gd name="connsiteY47" fmla="*/ 2628921 h 2947419"/>
              <a:gd name="connsiteX48" fmla="*/ 4155897 w 4361380"/>
              <a:gd name="connsiteY48" fmla="*/ 2171721 h 2947419"/>
              <a:gd name="connsiteX49" fmla="*/ 4222679 w 4361380"/>
              <a:gd name="connsiteY49" fmla="*/ 1863496 h 2947419"/>
              <a:gd name="connsiteX50" fmla="*/ 4202130 w 4361380"/>
              <a:gd name="connsiteY50" fmla="*/ 1437118 h 2947419"/>
              <a:gd name="connsiteX51" fmla="*/ 4196993 w 4361380"/>
              <a:gd name="connsiteY51" fmla="*/ 1303554 h 2947419"/>
              <a:gd name="connsiteX52" fmla="*/ 4289461 w 4361380"/>
              <a:gd name="connsiteY52" fmla="*/ 923410 h 2947419"/>
              <a:gd name="connsiteX53" fmla="*/ 4320283 w 4361380"/>
              <a:gd name="connsiteY53" fmla="*/ 800121 h 2947419"/>
              <a:gd name="connsiteX54" fmla="*/ 4351106 w 4361380"/>
              <a:gd name="connsiteY54" fmla="*/ 707653 h 2947419"/>
              <a:gd name="connsiteX55" fmla="*/ 4361380 w 4361380"/>
              <a:gd name="connsiteY55" fmla="*/ 671694 h 2947419"/>
              <a:gd name="connsiteX56" fmla="*/ 4248364 w 4361380"/>
              <a:gd name="connsiteY56" fmla="*/ 507307 h 2947419"/>
              <a:gd name="connsiteX57" fmla="*/ 4083978 w 4361380"/>
              <a:gd name="connsiteY57" fmla="*/ 414840 h 2947419"/>
              <a:gd name="connsiteX58" fmla="*/ 3955551 w 4361380"/>
              <a:gd name="connsiteY58" fmla="*/ 358332 h 2947419"/>
              <a:gd name="connsiteX59" fmla="*/ 3534310 w 4361380"/>
              <a:gd name="connsiteY59" fmla="*/ 245316 h 2947419"/>
              <a:gd name="connsiteX60" fmla="*/ 3195263 w 4361380"/>
              <a:gd name="connsiteY60" fmla="*/ 152849 h 2947419"/>
              <a:gd name="connsiteX61" fmla="*/ 3071973 w 4361380"/>
              <a:gd name="connsiteY61" fmla="*/ 132300 h 2947419"/>
              <a:gd name="connsiteX62" fmla="*/ 2676418 w 4361380"/>
              <a:gd name="connsiteY62" fmla="*/ 24422 h 2947419"/>
              <a:gd name="connsiteX63" fmla="*/ 2388742 w 4361380"/>
              <a:gd name="connsiteY63" fmla="*/ 3873 h 2947419"/>
              <a:gd name="connsiteX64" fmla="*/ 2244903 w 4361380"/>
              <a:gd name="connsiteY64" fmla="*/ 44970 h 2947419"/>
              <a:gd name="connsiteX65" fmla="*/ 2255178 w 4361380"/>
              <a:gd name="connsiteY65" fmla="*/ 75792 h 294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361380" h="2947419">
                <a:moveTo>
                  <a:pt x="2327097" y="34696"/>
                </a:moveTo>
                <a:cubicBezTo>
                  <a:pt x="2324190" y="35504"/>
                  <a:pt x="2211549" y="65106"/>
                  <a:pt x="2188396" y="75792"/>
                </a:cubicBezTo>
                <a:cubicBezTo>
                  <a:pt x="2170801" y="83913"/>
                  <a:pt x="2122000" y="136995"/>
                  <a:pt x="2121614" y="137437"/>
                </a:cubicBezTo>
                <a:cubicBezTo>
                  <a:pt x="2111914" y="148523"/>
                  <a:pt x="2106003" y="162651"/>
                  <a:pt x="2095928" y="173397"/>
                </a:cubicBezTo>
                <a:cubicBezTo>
                  <a:pt x="2080172" y="190204"/>
                  <a:pt x="2060276" y="202789"/>
                  <a:pt x="2044557" y="219631"/>
                </a:cubicBezTo>
                <a:cubicBezTo>
                  <a:pt x="2036132" y="228658"/>
                  <a:pt x="2029531" y="239409"/>
                  <a:pt x="2024009" y="250453"/>
                </a:cubicBezTo>
                <a:cubicBezTo>
                  <a:pt x="2001218" y="296035"/>
                  <a:pt x="1996874" y="316930"/>
                  <a:pt x="1982912" y="363469"/>
                </a:cubicBezTo>
                <a:cubicBezTo>
                  <a:pt x="1981200" y="385730"/>
                  <a:pt x="1976536" y="407959"/>
                  <a:pt x="1977775" y="430251"/>
                </a:cubicBezTo>
                <a:cubicBezTo>
                  <a:pt x="1979978" y="469908"/>
                  <a:pt x="1993187" y="548404"/>
                  <a:pt x="1993187" y="548404"/>
                </a:cubicBezTo>
                <a:cubicBezTo>
                  <a:pt x="1988050" y="575802"/>
                  <a:pt x="1988636" y="604925"/>
                  <a:pt x="1977775" y="630597"/>
                </a:cubicBezTo>
                <a:cubicBezTo>
                  <a:pt x="1969231" y="650793"/>
                  <a:pt x="1949647" y="664285"/>
                  <a:pt x="1936679" y="681968"/>
                </a:cubicBezTo>
                <a:cubicBezTo>
                  <a:pt x="1930774" y="690020"/>
                  <a:pt x="1926404" y="699091"/>
                  <a:pt x="1921267" y="707653"/>
                </a:cubicBezTo>
                <a:cubicBezTo>
                  <a:pt x="1914975" y="732823"/>
                  <a:pt x="1916634" y="732498"/>
                  <a:pt x="1900719" y="759024"/>
                </a:cubicBezTo>
                <a:cubicBezTo>
                  <a:pt x="1896314" y="766366"/>
                  <a:pt x="1889466" y="772088"/>
                  <a:pt x="1885308" y="779572"/>
                </a:cubicBezTo>
                <a:cubicBezTo>
                  <a:pt x="1840796" y="859692"/>
                  <a:pt x="1866639" y="839337"/>
                  <a:pt x="1808252" y="897725"/>
                </a:cubicBezTo>
                <a:cubicBezTo>
                  <a:pt x="1797089" y="908888"/>
                  <a:pt x="1786413" y="921488"/>
                  <a:pt x="1772292" y="928548"/>
                </a:cubicBezTo>
                <a:cubicBezTo>
                  <a:pt x="1737874" y="945757"/>
                  <a:pt x="1664414" y="969644"/>
                  <a:pt x="1664414" y="969644"/>
                </a:cubicBezTo>
                <a:cubicBezTo>
                  <a:pt x="1591002" y="964639"/>
                  <a:pt x="1385302" y="953539"/>
                  <a:pt x="1294544" y="938822"/>
                </a:cubicBezTo>
                <a:cubicBezTo>
                  <a:pt x="944189" y="882008"/>
                  <a:pt x="1170589" y="898830"/>
                  <a:pt x="965771" y="887451"/>
                </a:cubicBezTo>
                <a:cubicBezTo>
                  <a:pt x="924674" y="878889"/>
                  <a:pt x="883137" y="872221"/>
                  <a:pt x="842481" y="861766"/>
                </a:cubicBezTo>
                <a:cubicBezTo>
                  <a:pt x="823070" y="856775"/>
                  <a:pt x="805502" y="845724"/>
                  <a:pt x="785973" y="841217"/>
                </a:cubicBezTo>
                <a:cubicBezTo>
                  <a:pt x="760724" y="835390"/>
                  <a:pt x="734537" y="834825"/>
                  <a:pt x="708917" y="830943"/>
                </a:cubicBezTo>
                <a:cubicBezTo>
                  <a:pt x="555884" y="807757"/>
                  <a:pt x="672769" y="817785"/>
                  <a:pt x="488023" y="810395"/>
                </a:cubicBezTo>
                <a:cubicBezTo>
                  <a:pt x="445214" y="820669"/>
                  <a:pt x="401241" y="826939"/>
                  <a:pt x="359596" y="841217"/>
                </a:cubicBezTo>
                <a:cubicBezTo>
                  <a:pt x="281090" y="868133"/>
                  <a:pt x="128427" y="933685"/>
                  <a:pt x="128427" y="933685"/>
                </a:cubicBezTo>
                <a:cubicBezTo>
                  <a:pt x="89295" y="977707"/>
                  <a:pt x="66173" y="997972"/>
                  <a:pt x="41097" y="1056975"/>
                </a:cubicBezTo>
                <a:cubicBezTo>
                  <a:pt x="23516" y="1098341"/>
                  <a:pt x="13699" y="1142592"/>
                  <a:pt x="0" y="1185401"/>
                </a:cubicBezTo>
                <a:cubicBezTo>
                  <a:pt x="8562" y="1271019"/>
                  <a:pt x="-1842" y="1360732"/>
                  <a:pt x="25685" y="1442255"/>
                </a:cubicBezTo>
                <a:cubicBezTo>
                  <a:pt x="44423" y="1497749"/>
                  <a:pt x="91169" y="1540543"/>
                  <a:pt x="133564" y="1580957"/>
                </a:cubicBezTo>
                <a:cubicBezTo>
                  <a:pt x="274995" y="1715779"/>
                  <a:pt x="400585" y="1878853"/>
                  <a:pt x="575353" y="1966237"/>
                </a:cubicBezTo>
                <a:cubicBezTo>
                  <a:pt x="654121" y="2005621"/>
                  <a:pt x="730997" y="2049044"/>
                  <a:pt x="811658" y="2084390"/>
                </a:cubicBezTo>
                <a:cubicBezTo>
                  <a:pt x="883616" y="2115922"/>
                  <a:pt x="958131" y="2141411"/>
                  <a:pt x="1032553" y="2166583"/>
                </a:cubicBezTo>
                <a:cubicBezTo>
                  <a:pt x="1090089" y="2186044"/>
                  <a:pt x="1224275" y="2218367"/>
                  <a:pt x="1284270" y="2233366"/>
                </a:cubicBezTo>
                <a:cubicBezTo>
                  <a:pt x="1422200" y="2328854"/>
                  <a:pt x="1335747" y="2272543"/>
                  <a:pt x="1587357" y="2408026"/>
                </a:cubicBezTo>
                <a:cubicBezTo>
                  <a:pt x="1680408" y="2458130"/>
                  <a:pt x="1735710" y="2489130"/>
                  <a:pt x="1844211" y="2521042"/>
                </a:cubicBezTo>
                <a:cubicBezTo>
                  <a:pt x="1906398" y="2539333"/>
                  <a:pt x="1971571" y="2545737"/>
                  <a:pt x="2034283" y="2562139"/>
                </a:cubicBezTo>
                <a:cubicBezTo>
                  <a:pt x="2083006" y="2574882"/>
                  <a:pt x="2130175" y="2592961"/>
                  <a:pt x="2178121" y="2608372"/>
                </a:cubicBezTo>
                <a:cubicBezTo>
                  <a:pt x="2303962" y="2692266"/>
                  <a:pt x="2207834" y="2634142"/>
                  <a:pt x="2368193" y="2711114"/>
                </a:cubicBezTo>
                <a:cubicBezTo>
                  <a:pt x="2373759" y="2713786"/>
                  <a:pt x="2377883" y="2719068"/>
                  <a:pt x="2383605" y="2721388"/>
                </a:cubicBezTo>
                <a:cubicBezTo>
                  <a:pt x="2441369" y="2744806"/>
                  <a:pt x="2500926" y="2763730"/>
                  <a:pt x="2558265" y="2788170"/>
                </a:cubicBezTo>
                <a:cubicBezTo>
                  <a:pt x="2605470" y="2808290"/>
                  <a:pt x="2648202" y="2838978"/>
                  <a:pt x="2696966" y="2854952"/>
                </a:cubicBezTo>
                <a:cubicBezTo>
                  <a:pt x="2748348" y="2871784"/>
                  <a:pt x="2803485" y="2873823"/>
                  <a:pt x="2856216" y="2885775"/>
                </a:cubicBezTo>
                <a:cubicBezTo>
                  <a:pt x="3151177" y="2952632"/>
                  <a:pt x="2988910" y="2937837"/>
                  <a:pt x="3190126" y="2947419"/>
                </a:cubicBezTo>
                <a:cubicBezTo>
                  <a:pt x="3229510" y="2938857"/>
                  <a:pt x="3268731" y="2929502"/>
                  <a:pt x="3308279" y="2921734"/>
                </a:cubicBezTo>
                <a:cubicBezTo>
                  <a:pt x="3364636" y="2910664"/>
                  <a:pt x="3421755" y="2903460"/>
                  <a:pt x="3477802" y="2890912"/>
                </a:cubicBezTo>
                <a:cubicBezTo>
                  <a:pt x="3536573" y="2877754"/>
                  <a:pt x="3594243" y="2860089"/>
                  <a:pt x="3652463" y="2844678"/>
                </a:cubicBezTo>
                <a:cubicBezTo>
                  <a:pt x="3683285" y="2825842"/>
                  <a:pt x="3717271" y="2811403"/>
                  <a:pt x="3744930" y="2788170"/>
                </a:cubicBezTo>
                <a:cubicBezTo>
                  <a:pt x="3803347" y="2739100"/>
                  <a:pt x="3860149" y="2687255"/>
                  <a:pt x="3909317" y="2628921"/>
                </a:cubicBezTo>
                <a:cubicBezTo>
                  <a:pt x="4025936" y="2490560"/>
                  <a:pt x="4102244" y="2345304"/>
                  <a:pt x="4155897" y="2171721"/>
                </a:cubicBezTo>
                <a:cubicBezTo>
                  <a:pt x="4186941" y="2071284"/>
                  <a:pt x="4200418" y="1966238"/>
                  <a:pt x="4222679" y="1863496"/>
                </a:cubicBezTo>
                <a:cubicBezTo>
                  <a:pt x="4215829" y="1721370"/>
                  <a:pt x="4208650" y="1579259"/>
                  <a:pt x="4202130" y="1437118"/>
                </a:cubicBezTo>
                <a:cubicBezTo>
                  <a:pt x="4200088" y="1392611"/>
                  <a:pt x="4193702" y="1347987"/>
                  <a:pt x="4196993" y="1303554"/>
                </a:cubicBezTo>
                <a:cubicBezTo>
                  <a:pt x="4205522" y="1188422"/>
                  <a:pt x="4262452" y="1022918"/>
                  <a:pt x="4289461" y="923410"/>
                </a:cubicBezTo>
                <a:cubicBezTo>
                  <a:pt x="4300557" y="882528"/>
                  <a:pt x="4309443" y="841072"/>
                  <a:pt x="4320283" y="800121"/>
                </a:cubicBezTo>
                <a:cubicBezTo>
                  <a:pt x="4340049" y="725447"/>
                  <a:pt x="4329293" y="773091"/>
                  <a:pt x="4351106" y="707653"/>
                </a:cubicBezTo>
                <a:cubicBezTo>
                  <a:pt x="4355048" y="695827"/>
                  <a:pt x="4357955" y="683680"/>
                  <a:pt x="4361380" y="671694"/>
                </a:cubicBezTo>
                <a:cubicBezTo>
                  <a:pt x="4323708" y="616898"/>
                  <a:pt x="4297156" y="552485"/>
                  <a:pt x="4248364" y="507307"/>
                </a:cubicBezTo>
                <a:cubicBezTo>
                  <a:pt x="4202233" y="464593"/>
                  <a:pt x="4140012" y="443349"/>
                  <a:pt x="4083978" y="414840"/>
                </a:cubicBezTo>
                <a:cubicBezTo>
                  <a:pt x="4042293" y="393632"/>
                  <a:pt x="3999527" y="374254"/>
                  <a:pt x="3955551" y="358332"/>
                </a:cubicBezTo>
                <a:cubicBezTo>
                  <a:pt x="3817143" y="308219"/>
                  <a:pt x="3676902" y="282514"/>
                  <a:pt x="3534310" y="245316"/>
                </a:cubicBezTo>
                <a:cubicBezTo>
                  <a:pt x="3420960" y="215747"/>
                  <a:pt x="3310812" y="172108"/>
                  <a:pt x="3195263" y="152849"/>
                </a:cubicBezTo>
                <a:cubicBezTo>
                  <a:pt x="3154166" y="145999"/>
                  <a:pt x="3112416" y="142311"/>
                  <a:pt x="3071973" y="132300"/>
                </a:cubicBezTo>
                <a:cubicBezTo>
                  <a:pt x="2939309" y="99462"/>
                  <a:pt x="2812249" y="39515"/>
                  <a:pt x="2676418" y="24422"/>
                </a:cubicBezTo>
                <a:cubicBezTo>
                  <a:pt x="2488333" y="3523"/>
                  <a:pt x="2584208" y="10613"/>
                  <a:pt x="2388742" y="3873"/>
                </a:cubicBezTo>
                <a:cubicBezTo>
                  <a:pt x="2350773" y="8092"/>
                  <a:pt x="2238627" y="-24048"/>
                  <a:pt x="2244903" y="44970"/>
                </a:cubicBezTo>
                <a:cubicBezTo>
                  <a:pt x="2245884" y="55755"/>
                  <a:pt x="2251753" y="65518"/>
                  <a:pt x="2255178" y="7579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7579631-1781-8C13-9A7D-E76A4A1B7B50}"/>
              </a:ext>
            </a:extLst>
          </p:cNvPr>
          <p:cNvSpPr/>
          <p:nvPr/>
        </p:nvSpPr>
        <p:spPr>
          <a:xfrm>
            <a:off x="4756935" y="426378"/>
            <a:ext cx="4212404" cy="2667266"/>
          </a:xfrm>
          <a:custGeom>
            <a:avLst/>
            <a:gdLst>
              <a:gd name="connsiteX0" fmla="*/ 1520575 w 4212404"/>
              <a:gd name="connsiteY0" fmla="*/ 113015 h 2667266"/>
              <a:gd name="connsiteX1" fmla="*/ 1186665 w 4212404"/>
              <a:gd name="connsiteY1" fmla="*/ 46233 h 2667266"/>
              <a:gd name="connsiteX2" fmla="*/ 1083923 w 4212404"/>
              <a:gd name="connsiteY2" fmla="*/ 30822 h 2667266"/>
              <a:gd name="connsiteX3" fmla="*/ 842481 w 4212404"/>
              <a:gd name="connsiteY3" fmla="*/ 15411 h 2667266"/>
              <a:gd name="connsiteX4" fmla="*/ 426377 w 4212404"/>
              <a:gd name="connsiteY4" fmla="*/ 0 h 2667266"/>
              <a:gd name="connsiteX5" fmla="*/ 190072 w 4212404"/>
              <a:gd name="connsiteY5" fmla="*/ 71919 h 2667266"/>
              <a:gd name="connsiteX6" fmla="*/ 82193 w 4212404"/>
              <a:gd name="connsiteY6" fmla="*/ 154112 h 2667266"/>
              <a:gd name="connsiteX7" fmla="*/ 46234 w 4212404"/>
              <a:gd name="connsiteY7" fmla="*/ 215757 h 2667266"/>
              <a:gd name="connsiteX8" fmla="*/ 20548 w 4212404"/>
              <a:gd name="connsiteY8" fmla="*/ 251716 h 2667266"/>
              <a:gd name="connsiteX9" fmla="*/ 15411 w 4212404"/>
              <a:gd name="connsiteY9" fmla="*/ 277402 h 2667266"/>
              <a:gd name="connsiteX10" fmla="*/ 0 w 4212404"/>
              <a:gd name="connsiteY10" fmla="*/ 318498 h 2667266"/>
              <a:gd name="connsiteX11" fmla="*/ 15411 w 4212404"/>
              <a:gd name="connsiteY11" fmla="*/ 724328 h 2667266"/>
              <a:gd name="connsiteX12" fmla="*/ 30822 w 4212404"/>
              <a:gd name="connsiteY12" fmla="*/ 770561 h 2667266"/>
              <a:gd name="connsiteX13" fmla="*/ 56508 w 4212404"/>
              <a:gd name="connsiteY13" fmla="*/ 806521 h 2667266"/>
              <a:gd name="connsiteX14" fmla="*/ 77056 w 4212404"/>
              <a:gd name="connsiteY14" fmla="*/ 842480 h 2667266"/>
              <a:gd name="connsiteX15" fmla="*/ 92467 w 4212404"/>
              <a:gd name="connsiteY15" fmla="*/ 857892 h 2667266"/>
              <a:gd name="connsiteX16" fmla="*/ 123290 w 4212404"/>
              <a:gd name="connsiteY16" fmla="*/ 904125 h 2667266"/>
              <a:gd name="connsiteX17" fmla="*/ 220894 w 4212404"/>
              <a:gd name="connsiteY17" fmla="*/ 1006867 h 2667266"/>
              <a:gd name="connsiteX18" fmla="*/ 277402 w 4212404"/>
              <a:gd name="connsiteY18" fmla="*/ 1032552 h 2667266"/>
              <a:gd name="connsiteX19" fmla="*/ 441789 w 4212404"/>
              <a:gd name="connsiteY19" fmla="*/ 1150705 h 2667266"/>
              <a:gd name="connsiteX20" fmla="*/ 585627 w 4212404"/>
              <a:gd name="connsiteY20" fmla="*/ 1238035 h 2667266"/>
              <a:gd name="connsiteX21" fmla="*/ 724328 w 4212404"/>
              <a:gd name="connsiteY21" fmla="*/ 1469204 h 2667266"/>
              <a:gd name="connsiteX22" fmla="*/ 744876 w 4212404"/>
              <a:gd name="connsiteY22" fmla="*/ 1602768 h 2667266"/>
              <a:gd name="connsiteX23" fmla="*/ 770562 w 4212404"/>
              <a:gd name="connsiteY23" fmla="*/ 1787703 h 2667266"/>
              <a:gd name="connsiteX24" fmla="*/ 775699 w 4212404"/>
              <a:gd name="connsiteY24" fmla="*/ 1869896 h 2667266"/>
              <a:gd name="connsiteX25" fmla="*/ 791110 w 4212404"/>
              <a:gd name="connsiteY25" fmla="*/ 1931541 h 2667266"/>
              <a:gd name="connsiteX26" fmla="*/ 806521 w 4212404"/>
              <a:gd name="connsiteY26" fmla="*/ 2013734 h 2667266"/>
              <a:gd name="connsiteX27" fmla="*/ 837344 w 4212404"/>
              <a:gd name="connsiteY27" fmla="*/ 2172984 h 2667266"/>
              <a:gd name="connsiteX28" fmla="*/ 863029 w 4212404"/>
              <a:gd name="connsiteY28" fmla="*/ 2229492 h 2667266"/>
              <a:gd name="connsiteX29" fmla="*/ 919537 w 4212404"/>
              <a:gd name="connsiteY29" fmla="*/ 2347644 h 2667266"/>
              <a:gd name="connsiteX30" fmla="*/ 1042827 w 4212404"/>
              <a:gd name="connsiteY30" fmla="*/ 2476071 h 2667266"/>
              <a:gd name="connsiteX31" fmla="*/ 1094198 w 4212404"/>
              <a:gd name="connsiteY31" fmla="*/ 2506894 h 2667266"/>
              <a:gd name="connsiteX32" fmla="*/ 1125020 w 4212404"/>
              <a:gd name="connsiteY32" fmla="*/ 2537716 h 2667266"/>
              <a:gd name="connsiteX33" fmla="*/ 1150705 w 4212404"/>
              <a:gd name="connsiteY33" fmla="*/ 2547991 h 2667266"/>
              <a:gd name="connsiteX34" fmla="*/ 1202076 w 4212404"/>
              <a:gd name="connsiteY34" fmla="*/ 2563402 h 2667266"/>
              <a:gd name="connsiteX35" fmla="*/ 1284269 w 4212404"/>
              <a:gd name="connsiteY35" fmla="*/ 2578813 h 2667266"/>
              <a:gd name="connsiteX36" fmla="*/ 1340777 w 4212404"/>
              <a:gd name="connsiteY36" fmla="*/ 2599361 h 2667266"/>
              <a:gd name="connsiteX37" fmla="*/ 1361326 w 4212404"/>
              <a:gd name="connsiteY37" fmla="*/ 2609635 h 2667266"/>
              <a:gd name="connsiteX38" fmla="*/ 1515438 w 4212404"/>
              <a:gd name="connsiteY38" fmla="*/ 2614773 h 2667266"/>
              <a:gd name="connsiteX39" fmla="*/ 1628454 w 4212404"/>
              <a:gd name="connsiteY39" fmla="*/ 2655869 h 2667266"/>
              <a:gd name="connsiteX40" fmla="*/ 1674687 w 4212404"/>
              <a:gd name="connsiteY40" fmla="*/ 2661006 h 2667266"/>
              <a:gd name="connsiteX41" fmla="*/ 1756881 w 4212404"/>
              <a:gd name="connsiteY41" fmla="*/ 2650732 h 2667266"/>
              <a:gd name="connsiteX42" fmla="*/ 1803114 w 4212404"/>
              <a:gd name="connsiteY42" fmla="*/ 2645595 h 2667266"/>
              <a:gd name="connsiteX43" fmla="*/ 1957227 w 4212404"/>
              <a:gd name="connsiteY43" fmla="*/ 2537716 h 2667266"/>
              <a:gd name="connsiteX44" fmla="*/ 1972638 w 4212404"/>
              <a:gd name="connsiteY44" fmla="*/ 2512031 h 2667266"/>
              <a:gd name="connsiteX45" fmla="*/ 1977775 w 4212404"/>
              <a:gd name="connsiteY45" fmla="*/ 2476071 h 2667266"/>
              <a:gd name="connsiteX46" fmla="*/ 2044557 w 4212404"/>
              <a:gd name="connsiteY46" fmla="*/ 2363056 h 2667266"/>
              <a:gd name="connsiteX47" fmla="*/ 2059968 w 4212404"/>
              <a:gd name="connsiteY47" fmla="*/ 2347644 h 2667266"/>
              <a:gd name="connsiteX48" fmla="*/ 2085654 w 4212404"/>
              <a:gd name="connsiteY48" fmla="*/ 2301411 h 2667266"/>
              <a:gd name="connsiteX49" fmla="*/ 2131887 w 4212404"/>
              <a:gd name="connsiteY49" fmla="*/ 2255177 h 2667266"/>
              <a:gd name="connsiteX50" fmla="*/ 2162710 w 4212404"/>
              <a:gd name="connsiteY50" fmla="*/ 2208943 h 2667266"/>
              <a:gd name="connsiteX51" fmla="*/ 2219218 w 4212404"/>
              <a:gd name="connsiteY51" fmla="*/ 2111339 h 2667266"/>
              <a:gd name="connsiteX52" fmla="*/ 2234629 w 4212404"/>
              <a:gd name="connsiteY52" fmla="*/ 2044557 h 2667266"/>
              <a:gd name="connsiteX53" fmla="*/ 2265452 w 4212404"/>
              <a:gd name="connsiteY53" fmla="*/ 1931541 h 2667266"/>
              <a:gd name="connsiteX54" fmla="*/ 2280863 w 4212404"/>
              <a:gd name="connsiteY54" fmla="*/ 1859622 h 2667266"/>
              <a:gd name="connsiteX55" fmla="*/ 2291137 w 4212404"/>
              <a:gd name="connsiteY55" fmla="*/ 1828800 h 2667266"/>
              <a:gd name="connsiteX56" fmla="*/ 2327096 w 4212404"/>
              <a:gd name="connsiteY56" fmla="*/ 1792840 h 2667266"/>
              <a:gd name="connsiteX57" fmla="*/ 2388741 w 4212404"/>
              <a:gd name="connsiteY57" fmla="*/ 1782566 h 2667266"/>
              <a:gd name="connsiteX58" fmla="*/ 2784296 w 4212404"/>
              <a:gd name="connsiteY58" fmla="*/ 1777429 h 2667266"/>
              <a:gd name="connsiteX59" fmla="*/ 3107932 w 4212404"/>
              <a:gd name="connsiteY59" fmla="*/ 1767155 h 2667266"/>
              <a:gd name="connsiteX60" fmla="*/ 3210674 w 4212404"/>
              <a:gd name="connsiteY60" fmla="*/ 1762018 h 2667266"/>
              <a:gd name="connsiteX61" fmla="*/ 3308278 w 4212404"/>
              <a:gd name="connsiteY61" fmla="*/ 1746606 h 2667266"/>
              <a:gd name="connsiteX62" fmla="*/ 3647326 w 4212404"/>
              <a:gd name="connsiteY62" fmla="*/ 1700373 h 2667266"/>
              <a:gd name="connsiteX63" fmla="*/ 3837398 w 4212404"/>
              <a:gd name="connsiteY63" fmla="*/ 1623316 h 2667266"/>
              <a:gd name="connsiteX64" fmla="*/ 3929865 w 4212404"/>
              <a:gd name="connsiteY64" fmla="*/ 1535986 h 2667266"/>
              <a:gd name="connsiteX65" fmla="*/ 4104526 w 4212404"/>
              <a:gd name="connsiteY65" fmla="*/ 1304818 h 2667266"/>
              <a:gd name="connsiteX66" fmla="*/ 4161034 w 4212404"/>
              <a:gd name="connsiteY66" fmla="*/ 1186665 h 2667266"/>
              <a:gd name="connsiteX67" fmla="*/ 4212404 w 4212404"/>
              <a:gd name="connsiteY67" fmla="*/ 1012004 h 2667266"/>
              <a:gd name="connsiteX68" fmla="*/ 4207267 w 4212404"/>
              <a:gd name="connsiteY68" fmla="*/ 893851 h 2667266"/>
              <a:gd name="connsiteX69" fmla="*/ 4176445 w 4212404"/>
              <a:gd name="connsiteY69" fmla="*/ 827069 h 2667266"/>
              <a:gd name="connsiteX70" fmla="*/ 4119937 w 4212404"/>
              <a:gd name="connsiteY70" fmla="*/ 719191 h 2667266"/>
              <a:gd name="connsiteX71" fmla="*/ 4104526 w 4212404"/>
              <a:gd name="connsiteY71" fmla="*/ 688368 h 2667266"/>
              <a:gd name="connsiteX72" fmla="*/ 4048018 w 4212404"/>
              <a:gd name="connsiteY72" fmla="*/ 662683 h 2667266"/>
              <a:gd name="connsiteX73" fmla="*/ 3801438 w 4212404"/>
              <a:gd name="connsiteY73" fmla="*/ 590764 h 2667266"/>
              <a:gd name="connsiteX74" fmla="*/ 3693559 w 4212404"/>
              <a:gd name="connsiteY74" fmla="*/ 601038 h 2667266"/>
              <a:gd name="connsiteX75" fmla="*/ 3457254 w 4212404"/>
              <a:gd name="connsiteY75" fmla="*/ 667820 h 2667266"/>
              <a:gd name="connsiteX76" fmla="*/ 3380198 w 4212404"/>
              <a:gd name="connsiteY76" fmla="*/ 698642 h 2667266"/>
              <a:gd name="connsiteX77" fmla="*/ 3318553 w 4212404"/>
              <a:gd name="connsiteY77" fmla="*/ 739739 h 2667266"/>
              <a:gd name="connsiteX78" fmla="*/ 3092521 w 4212404"/>
              <a:gd name="connsiteY78" fmla="*/ 806521 h 2667266"/>
              <a:gd name="connsiteX79" fmla="*/ 3025739 w 4212404"/>
              <a:gd name="connsiteY79" fmla="*/ 832206 h 2667266"/>
              <a:gd name="connsiteX80" fmla="*/ 2604499 w 4212404"/>
              <a:gd name="connsiteY80" fmla="*/ 760287 h 2667266"/>
              <a:gd name="connsiteX81" fmla="*/ 2455523 w 4212404"/>
              <a:gd name="connsiteY81" fmla="*/ 672957 h 2667266"/>
              <a:gd name="connsiteX82" fmla="*/ 2399016 w 4212404"/>
              <a:gd name="connsiteY82" fmla="*/ 616449 h 2667266"/>
              <a:gd name="connsiteX83" fmla="*/ 2368193 w 4212404"/>
              <a:gd name="connsiteY83" fmla="*/ 554804 h 2667266"/>
              <a:gd name="connsiteX84" fmla="*/ 2296274 w 4212404"/>
              <a:gd name="connsiteY84" fmla="*/ 431514 h 2667266"/>
              <a:gd name="connsiteX85" fmla="*/ 2193532 w 4212404"/>
              <a:gd name="connsiteY85" fmla="*/ 354458 h 2667266"/>
              <a:gd name="connsiteX86" fmla="*/ 2111339 w 4212404"/>
              <a:gd name="connsiteY86" fmla="*/ 251716 h 2667266"/>
              <a:gd name="connsiteX87" fmla="*/ 1977775 w 4212404"/>
              <a:gd name="connsiteY87" fmla="*/ 174660 h 2667266"/>
              <a:gd name="connsiteX88" fmla="*/ 1952090 w 4212404"/>
              <a:gd name="connsiteY88" fmla="*/ 164386 h 2667266"/>
              <a:gd name="connsiteX89" fmla="*/ 1602768 w 4212404"/>
              <a:gd name="connsiteY89" fmla="*/ 128426 h 2667266"/>
              <a:gd name="connsiteX90" fmla="*/ 1556535 w 4212404"/>
              <a:gd name="connsiteY90" fmla="*/ 113015 h 2667266"/>
              <a:gd name="connsiteX91" fmla="*/ 1505164 w 4212404"/>
              <a:gd name="connsiteY91" fmla="*/ 107878 h 2667266"/>
              <a:gd name="connsiteX92" fmla="*/ 1464067 w 4212404"/>
              <a:gd name="connsiteY92" fmla="*/ 97604 h 2667266"/>
              <a:gd name="connsiteX93" fmla="*/ 1392148 w 4212404"/>
              <a:gd name="connsiteY93" fmla="*/ 82193 h 26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212404" h="2667266">
                <a:moveTo>
                  <a:pt x="1520575" y="113015"/>
                </a:moveTo>
                <a:lnTo>
                  <a:pt x="1186665" y="46233"/>
                </a:lnTo>
                <a:cubicBezTo>
                  <a:pt x="1152418" y="41096"/>
                  <a:pt x="1118415" y="33911"/>
                  <a:pt x="1083923" y="30822"/>
                </a:cubicBezTo>
                <a:cubicBezTo>
                  <a:pt x="1003600" y="23629"/>
                  <a:pt x="923066" y="18510"/>
                  <a:pt x="842481" y="15411"/>
                </a:cubicBezTo>
                <a:lnTo>
                  <a:pt x="426377" y="0"/>
                </a:lnTo>
                <a:cubicBezTo>
                  <a:pt x="303851" y="23714"/>
                  <a:pt x="279676" y="12183"/>
                  <a:pt x="190072" y="71919"/>
                </a:cubicBezTo>
                <a:cubicBezTo>
                  <a:pt x="152457" y="96996"/>
                  <a:pt x="82193" y="154112"/>
                  <a:pt x="82193" y="154112"/>
                </a:cubicBezTo>
                <a:cubicBezTo>
                  <a:pt x="70207" y="174660"/>
                  <a:pt x="58937" y="195644"/>
                  <a:pt x="46234" y="215757"/>
                </a:cubicBezTo>
                <a:cubicBezTo>
                  <a:pt x="38368" y="228211"/>
                  <a:pt x="27136" y="238541"/>
                  <a:pt x="20548" y="251716"/>
                </a:cubicBezTo>
                <a:cubicBezTo>
                  <a:pt x="16643" y="259526"/>
                  <a:pt x="17979" y="269057"/>
                  <a:pt x="15411" y="277402"/>
                </a:cubicBezTo>
                <a:cubicBezTo>
                  <a:pt x="11109" y="291385"/>
                  <a:pt x="5137" y="304799"/>
                  <a:pt x="0" y="318498"/>
                </a:cubicBezTo>
                <a:cubicBezTo>
                  <a:pt x="5137" y="453775"/>
                  <a:pt x="6202" y="589267"/>
                  <a:pt x="15411" y="724328"/>
                </a:cubicBezTo>
                <a:cubicBezTo>
                  <a:pt x="16516" y="740535"/>
                  <a:pt x="23557" y="756031"/>
                  <a:pt x="30822" y="770561"/>
                </a:cubicBezTo>
                <a:cubicBezTo>
                  <a:pt x="37410" y="783736"/>
                  <a:pt x="48542" y="794130"/>
                  <a:pt x="56508" y="806521"/>
                </a:cubicBezTo>
                <a:cubicBezTo>
                  <a:pt x="63973" y="818134"/>
                  <a:pt x="69139" y="831170"/>
                  <a:pt x="77056" y="842480"/>
                </a:cubicBezTo>
                <a:cubicBezTo>
                  <a:pt x="81222" y="848432"/>
                  <a:pt x="88108" y="852080"/>
                  <a:pt x="92467" y="857892"/>
                </a:cubicBezTo>
                <a:cubicBezTo>
                  <a:pt x="103580" y="872709"/>
                  <a:pt x="111196" y="890096"/>
                  <a:pt x="123290" y="904125"/>
                </a:cubicBezTo>
                <a:cubicBezTo>
                  <a:pt x="154133" y="939903"/>
                  <a:pt x="177890" y="987320"/>
                  <a:pt x="220894" y="1006867"/>
                </a:cubicBezTo>
                <a:cubicBezTo>
                  <a:pt x="239730" y="1015429"/>
                  <a:pt x="260063" y="1021262"/>
                  <a:pt x="277402" y="1032552"/>
                </a:cubicBezTo>
                <a:cubicBezTo>
                  <a:pt x="333951" y="1069374"/>
                  <a:pt x="382074" y="1119276"/>
                  <a:pt x="441789" y="1150705"/>
                </a:cubicBezTo>
                <a:cubicBezTo>
                  <a:pt x="463085" y="1161913"/>
                  <a:pt x="560068" y="1205661"/>
                  <a:pt x="585627" y="1238035"/>
                </a:cubicBezTo>
                <a:cubicBezTo>
                  <a:pt x="684067" y="1362726"/>
                  <a:pt x="678038" y="1361195"/>
                  <a:pt x="724328" y="1469204"/>
                </a:cubicBezTo>
                <a:cubicBezTo>
                  <a:pt x="755072" y="1622927"/>
                  <a:pt x="728974" y="1478207"/>
                  <a:pt x="744876" y="1602768"/>
                </a:cubicBezTo>
                <a:cubicBezTo>
                  <a:pt x="752757" y="1664504"/>
                  <a:pt x="770562" y="1787703"/>
                  <a:pt x="770562" y="1787703"/>
                </a:cubicBezTo>
                <a:cubicBezTo>
                  <a:pt x="772274" y="1815101"/>
                  <a:pt x="771817" y="1842721"/>
                  <a:pt x="775699" y="1869896"/>
                </a:cubicBezTo>
                <a:cubicBezTo>
                  <a:pt x="778694" y="1890864"/>
                  <a:pt x="786672" y="1910830"/>
                  <a:pt x="791110" y="1931541"/>
                </a:cubicBezTo>
                <a:cubicBezTo>
                  <a:pt x="796951" y="1958797"/>
                  <a:pt x="801677" y="1986283"/>
                  <a:pt x="806521" y="2013734"/>
                </a:cubicBezTo>
                <a:cubicBezTo>
                  <a:pt x="812741" y="2048982"/>
                  <a:pt x="824371" y="2134065"/>
                  <a:pt x="837344" y="2172984"/>
                </a:cubicBezTo>
                <a:cubicBezTo>
                  <a:pt x="843887" y="2192613"/>
                  <a:pt x="855663" y="2210157"/>
                  <a:pt x="863029" y="2229492"/>
                </a:cubicBezTo>
                <a:cubicBezTo>
                  <a:pt x="891670" y="2304677"/>
                  <a:pt x="860708" y="2267422"/>
                  <a:pt x="919537" y="2347644"/>
                </a:cubicBezTo>
                <a:cubicBezTo>
                  <a:pt x="965135" y="2409823"/>
                  <a:pt x="985420" y="2435887"/>
                  <a:pt x="1042827" y="2476071"/>
                </a:cubicBezTo>
                <a:cubicBezTo>
                  <a:pt x="1059187" y="2487523"/>
                  <a:pt x="1078222" y="2494912"/>
                  <a:pt x="1094198" y="2506894"/>
                </a:cubicBezTo>
                <a:cubicBezTo>
                  <a:pt x="1105822" y="2515612"/>
                  <a:pt x="1113269" y="2529170"/>
                  <a:pt x="1125020" y="2537716"/>
                </a:cubicBezTo>
                <a:cubicBezTo>
                  <a:pt x="1132478" y="2543140"/>
                  <a:pt x="1141957" y="2545075"/>
                  <a:pt x="1150705" y="2547991"/>
                </a:cubicBezTo>
                <a:cubicBezTo>
                  <a:pt x="1167665" y="2553645"/>
                  <a:pt x="1184656" y="2559382"/>
                  <a:pt x="1202076" y="2563402"/>
                </a:cubicBezTo>
                <a:cubicBezTo>
                  <a:pt x="1229237" y="2569670"/>
                  <a:pt x="1258072" y="2569287"/>
                  <a:pt x="1284269" y="2578813"/>
                </a:cubicBezTo>
                <a:cubicBezTo>
                  <a:pt x="1303105" y="2585662"/>
                  <a:pt x="1322168" y="2591918"/>
                  <a:pt x="1340777" y="2599361"/>
                </a:cubicBezTo>
                <a:cubicBezTo>
                  <a:pt x="1347887" y="2602205"/>
                  <a:pt x="1353698" y="2608962"/>
                  <a:pt x="1361326" y="2609635"/>
                </a:cubicBezTo>
                <a:cubicBezTo>
                  <a:pt x="1412526" y="2614153"/>
                  <a:pt x="1464067" y="2613060"/>
                  <a:pt x="1515438" y="2614773"/>
                </a:cubicBezTo>
                <a:cubicBezTo>
                  <a:pt x="1554299" y="2630965"/>
                  <a:pt x="1587312" y="2647208"/>
                  <a:pt x="1628454" y="2655869"/>
                </a:cubicBezTo>
                <a:cubicBezTo>
                  <a:pt x="1643627" y="2659063"/>
                  <a:pt x="1659276" y="2659294"/>
                  <a:pt x="1674687" y="2661006"/>
                </a:cubicBezTo>
                <a:cubicBezTo>
                  <a:pt x="1713395" y="2673908"/>
                  <a:pt x="1677975" y="2665078"/>
                  <a:pt x="1756881" y="2650732"/>
                </a:cubicBezTo>
                <a:cubicBezTo>
                  <a:pt x="1772137" y="2647958"/>
                  <a:pt x="1787703" y="2647307"/>
                  <a:pt x="1803114" y="2645595"/>
                </a:cubicBezTo>
                <a:cubicBezTo>
                  <a:pt x="1906667" y="2591353"/>
                  <a:pt x="1897873" y="2611908"/>
                  <a:pt x="1957227" y="2537716"/>
                </a:cubicBezTo>
                <a:cubicBezTo>
                  <a:pt x="1963464" y="2529919"/>
                  <a:pt x="1967501" y="2520593"/>
                  <a:pt x="1972638" y="2512031"/>
                </a:cubicBezTo>
                <a:cubicBezTo>
                  <a:pt x="1974350" y="2500044"/>
                  <a:pt x="1972947" y="2487175"/>
                  <a:pt x="1977775" y="2476071"/>
                </a:cubicBezTo>
                <a:cubicBezTo>
                  <a:pt x="1982712" y="2464715"/>
                  <a:pt x="2025172" y="2387980"/>
                  <a:pt x="2044557" y="2363056"/>
                </a:cubicBezTo>
                <a:cubicBezTo>
                  <a:pt x="2049017" y="2357321"/>
                  <a:pt x="2055938" y="2353689"/>
                  <a:pt x="2059968" y="2347644"/>
                </a:cubicBezTo>
                <a:cubicBezTo>
                  <a:pt x="2069747" y="2332975"/>
                  <a:pt x="2074830" y="2315327"/>
                  <a:pt x="2085654" y="2301411"/>
                </a:cubicBezTo>
                <a:cubicBezTo>
                  <a:pt x="2099035" y="2284207"/>
                  <a:pt x="2119797" y="2273311"/>
                  <a:pt x="2131887" y="2255177"/>
                </a:cubicBezTo>
                <a:cubicBezTo>
                  <a:pt x="2142161" y="2239766"/>
                  <a:pt x="2153097" y="2224775"/>
                  <a:pt x="2162710" y="2208943"/>
                </a:cubicBezTo>
                <a:cubicBezTo>
                  <a:pt x="2182221" y="2176808"/>
                  <a:pt x="2219218" y="2111339"/>
                  <a:pt x="2219218" y="2111339"/>
                </a:cubicBezTo>
                <a:cubicBezTo>
                  <a:pt x="2224355" y="2089078"/>
                  <a:pt x="2228939" y="2066683"/>
                  <a:pt x="2234629" y="2044557"/>
                </a:cubicBezTo>
                <a:cubicBezTo>
                  <a:pt x="2244354" y="2006739"/>
                  <a:pt x="2257270" y="1969722"/>
                  <a:pt x="2265452" y="1931541"/>
                </a:cubicBezTo>
                <a:cubicBezTo>
                  <a:pt x="2270589" y="1907568"/>
                  <a:pt x="2274917" y="1883407"/>
                  <a:pt x="2280863" y="1859622"/>
                </a:cubicBezTo>
                <a:cubicBezTo>
                  <a:pt x="2283490" y="1849116"/>
                  <a:pt x="2284973" y="1837704"/>
                  <a:pt x="2291137" y="1828800"/>
                </a:cubicBezTo>
                <a:cubicBezTo>
                  <a:pt x="2300786" y="1814863"/>
                  <a:pt x="2310375" y="1795627"/>
                  <a:pt x="2327096" y="1792840"/>
                </a:cubicBezTo>
                <a:cubicBezTo>
                  <a:pt x="2347644" y="1789415"/>
                  <a:pt x="2367921" y="1783268"/>
                  <a:pt x="2388741" y="1782566"/>
                </a:cubicBezTo>
                <a:cubicBezTo>
                  <a:pt x="2520529" y="1778124"/>
                  <a:pt x="2652444" y="1779141"/>
                  <a:pt x="2784296" y="1777429"/>
                </a:cubicBezTo>
                <a:lnTo>
                  <a:pt x="3107932" y="1767155"/>
                </a:lnTo>
                <a:cubicBezTo>
                  <a:pt x="3142200" y="1765916"/>
                  <a:pt x="3176563" y="1765517"/>
                  <a:pt x="3210674" y="1762018"/>
                </a:cubicBezTo>
                <a:cubicBezTo>
                  <a:pt x="3243440" y="1758657"/>
                  <a:pt x="3275664" y="1751210"/>
                  <a:pt x="3308278" y="1746606"/>
                </a:cubicBezTo>
                <a:lnTo>
                  <a:pt x="3647326" y="1700373"/>
                </a:lnTo>
                <a:cubicBezTo>
                  <a:pt x="3710683" y="1674687"/>
                  <a:pt x="3778306" y="1657697"/>
                  <a:pt x="3837398" y="1623316"/>
                </a:cubicBezTo>
                <a:cubicBezTo>
                  <a:pt x="3874043" y="1601995"/>
                  <a:pt x="3901076" y="1567109"/>
                  <a:pt x="3929865" y="1535986"/>
                </a:cubicBezTo>
                <a:cubicBezTo>
                  <a:pt x="3983068" y="1478469"/>
                  <a:pt x="4064239" y="1374545"/>
                  <a:pt x="4104526" y="1304818"/>
                </a:cubicBezTo>
                <a:cubicBezTo>
                  <a:pt x="4126367" y="1267017"/>
                  <a:pt x="4145942" y="1227630"/>
                  <a:pt x="4161034" y="1186665"/>
                </a:cubicBezTo>
                <a:cubicBezTo>
                  <a:pt x="4182013" y="1129720"/>
                  <a:pt x="4212404" y="1012004"/>
                  <a:pt x="4212404" y="1012004"/>
                </a:cubicBezTo>
                <a:cubicBezTo>
                  <a:pt x="4210692" y="972620"/>
                  <a:pt x="4214791" y="932548"/>
                  <a:pt x="4207267" y="893851"/>
                </a:cubicBezTo>
                <a:cubicBezTo>
                  <a:pt x="4202587" y="869785"/>
                  <a:pt x="4185998" y="849649"/>
                  <a:pt x="4176445" y="827069"/>
                </a:cubicBezTo>
                <a:cubicBezTo>
                  <a:pt x="4118013" y="688957"/>
                  <a:pt x="4184166" y="819104"/>
                  <a:pt x="4119937" y="719191"/>
                </a:cubicBezTo>
                <a:cubicBezTo>
                  <a:pt x="4113725" y="709528"/>
                  <a:pt x="4113558" y="695465"/>
                  <a:pt x="4104526" y="688368"/>
                </a:cubicBezTo>
                <a:cubicBezTo>
                  <a:pt x="4088257" y="675585"/>
                  <a:pt x="4067302" y="670182"/>
                  <a:pt x="4048018" y="662683"/>
                </a:cubicBezTo>
                <a:cubicBezTo>
                  <a:pt x="3909687" y="608888"/>
                  <a:pt x="3939232" y="620719"/>
                  <a:pt x="3801438" y="590764"/>
                </a:cubicBezTo>
                <a:cubicBezTo>
                  <a:pt x="3765478" y="594189"/>
                  <a:pt x="3729124" y="594715"/>
                  <a:pt x="3693559" y="601038"/>
                </a:cubicBezTo>
                <a:cubicBezTo>
                  <a:pt x="3630575" y="612235"/>
                  <a:pt x="3518566" y="646278"/>
                  <a:pt x="3457254" y="667820"/>
                </a:cubicBezTo>
                <a:cubicBezTo>
                  <a:pt x="3431154" y="676990"/>
                  <a:pt x="3404757" y="685908"/>
                  <a:pt x="3380198" y="698642"/>
                </a:cubicBezTo>
                <a:cubicBezTo>
                  <a:pt x="3358274" y="710010"/>
                  <a:pt x="3341148" y="729771"/>
                  <a:pt x="3318553" y="739739"/>
                </a:cubicBezTo>
                <a:cubicBezTo>
                  <a:pt x="3263831" y="763881"/>
                  <a:pt x="3149345" y="788662"/>
                  <a:pt x="3092521" y="806521"/>
                </a:cubicBezTo>
                <a:cubicBezTo>
                  <a:pt x="3069768" y="813672"/>
                  <a:pt x="3048000" y="823644"/>
                  <a:pt x="3025739" y="832206"/>
                </a:cubicBezTo>
                <a:cubicBezTo>
                  <a:pt x="2856869" y="816570"/>
                  <a:pt x="2750689" y="826970"/>
                  <a:pt x="2604499" y="760287"/>
                </a:cubicBezTo>
                <a:cubicBezTo>
                  <a:pt x="2552128" y="736399"/>
                  <a:pt x="2496225" y="713660"/>
                  <a:pt x="2455523" y="672957"/>
                </a:cubicBezTo>
                <a:cubicBezTo>
                  <a:pt x="2436687" y="654121"/>
                  <a:pt x="2414849" y="637871"/>
                  <a:pt x="2399016" y="616449"/>
                </a:cubicBezTo>
                <a:cubicBezTo>
                  <a:pt x="2385361" y="597974"/>
                  <a:pt x="2378070" y="575546"/>
                  <a:pt x="2368193" y="554804"/>
                </a:cubicBezTo>
                <a:cubicBezTo>
                  <a:pt x="2345674" y="507515"/>
                  <a:pt x="2337659" y="472898"/>
                  <a:pt x="2296274" y="431514"/>
                </a:cubicBezTo>
                <a:cubicBezTo>
                  <a:pt x="2266003" y="401244"/>
                  <a:pt x="2224226" y="384299"/>
                  <a:pt x="2193532" y="354458"/>
                </a:cubicBezTo>
                <a:cubicBezTo>
                  <a:pt x="2162086" y="323886"/>
                  <a:pt x="2143633" y="281391"/>
                  <a:pt x="2111339" y="251716"/>
                </a:cubicBezTo>
                <a:cubicBezTo>
                  <a:pt x="2036597" y="183033"/>
                  <a:pt x="2037677" y="186640"/>
                  <a:pt x="1977775" y="174660"/>
                </a:cubicBezTo>
                <a:cubicBezTo>
                  <a:pt x="1969213" y="171235"/>
                  <a:pt x="1961242" y="165514"/>
                  <a:pt x="1952090" y="164386"/>
                </a:cubicBezTo>
                <a:cubicBezTo>
                  <a:pt x="1835914" y="150063"/>
                  <a:pt x="1602768" y="128426"/>
                  <a:pt x="1602768" y="128426"/>
                </a:cubicBezTo>
                <a:cubicBezTo>
                  <a:pt x="1587357" y="123289"/>
                  <a:pt x="1572431" y="116362"/>
                  <a:pt x="1556535" y="113015"/>
                </a:cubicBezTo>
                <a:cubicBezTo>
                  <a:pt x="1539695" y="109470"/>
                  <a:pt x="1522139" y="110707"/>
                  <a:pt x="1505164" y="107878"/>
                </a:cubicBezTo>
                <a:cubicBezTo>
                  <a:pt x="1491236" y="105557"/>
                  <a:pt x="1477836" y="100733"/>
                  <a:pt x="1464067" y="97604"/>
                </a:cubicBezTo>
                <a:cubicBezTo>
                  <a:pt x="1440159" y="92171"/>
                  <a:pt x="1392148" y="82193"/>
                  <a:pt x="1392148" y="8219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826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62A33-CB5E-8E46-9532-91DD4C300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2A1793C-EFE5-A961-C724-9B2C4C65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70381"/>
            <a:ext cx="4325069" cy="2637473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E73F42-5F90-B39F-9B89-01AB96630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627534"/>
            <a:ext cx="4039895" cy="3744416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8302D9D-80CC-54DC-30E9-C5B87A50ED64}"/>
              </a:ext>
            </a:extLst>
          </p:cNvPr>
          <p:cNvSpPr/>
          <p:nvPr/>
        </p:nvSpPr>
        <p:spPr>
          <a:xfrm>
            <a:off x="5213987" y="1366463"/>
            <a:ext cx="986467" cy="2912724"/>
          </a:xfrm>
          <a:custGeom>
            <a:avLst/>
            <a:gdLst>
              <a:gd name="connsiteX0" fmla="*/ 791258 w 986467"/>
              <a:gd name="connsiteY0" fmla="*/ 0 h 2912724"/>
              <a:gd name="connsiteX1" fmla="*/ 364880 w 986467"/>
              <a:gd name="connsiteY1" fmla="*/ 303088 h 2912724"/>
              <a:gd name="connsiteX2" fmla="*/ 251865 w 986467"/>
              <a:gd name="connsiteY2" fmla="*/ 452063 h 2912724"/>
              <a:gd name="connsiteX3" fmla="*/ 30970 w 986467"/>
              <a:gd name="connsiteY3" fmla="*/ 857892 h 2912724"/>
              <a:gd name="connsiteX4" fmla="*/ 10422 w 986467"/>
              <a:gd name="connsiteY4" fmla="*/ 1099335 h 2912724"/>
              <a:gd name="connsiteX5" fmla="*/ 36107 w 986467"/>
              <a:gd name="connsiteY5" fmla="*/ 1823663 h 2912724"/>
              <a:gd name="connsiteX6" fmla="*/ 159397 w 986467"/>
              <a:gd name="connsiteY6" fmla="*/ 2275726 h 2912724"/>
              <a:gd name="connsiteX7" fmla="*/ 190220 w 986467"/>
              <a:gd name="connsiteY7" fmla="*/ 2388741 h 2912724"/>
              <a:gd name="connsiteX8" fmla="*/ 241591 w 986467"/>
              <a:gd name="connsiteY8" fmla="*/ 2558265 h 2912724"/>
              <a:gd name="connsiteX9" fmla="*/ 431662 w 986467"/>
              <a:gd name="connsiteY9" fmla="*/ 2830530 h 2912724"/>
              <a:gd name="connsiteX10" fmla="*/ 606323 w 986467"/>
              <a:gd name="connsiteY10" fmla="*/ 2912724 h 2912724"/>
              <a:gd name="connsiteX11" fmla="*/ 703928 w 986467"/>
              <a:gd name="connsiteY11" fmla="*/ 2881901 h 2912724"/>
              <a:gd name="connsiteX12" fmla="*/ 796395 w 986467"/>
              <a:gd name="connsiteY12" fmla="*/ 2753474 h 2912724"/>
              <a:gd name="connsiteX13" fmla="*/ 909411 w 986467"/>
              <a:gd name="connsiteY13" fmla="*/ 2481209 h 2912724"/>
              <a:gd name="connsiteX14" fmla="*/ 919685 w 986467"/>
              <a:gd name="connsiteY14" fmla="*/ 2260315 h 2912724"/>
              <a:gd name="connsiteX15" fmla="*/ 924822 w 986467"/>
              <a:gd name="connsiteY15" fmla="*/ 2029146 h 2912724"/>
              <a:gd name="connsiteX16" fmla="*/ 935096 w 986467"/>
              <a:gd name="connsiteY16" fmla="*/ 1690099 h 2912724"/>
              <a:gd name="connsiteX17" fmla="*/ 940233 w 986467"/>
              <a:gd name="connsiteY17" fmla="*/ 1279133 h 2912724"/>
              <a:gd name="connsiteX18" fmla="*/ 986467 w 986467"/>
              <a:gd name="connsiteY18" fmla="*/ 693506 h 2912724"/>
              <a:gd name="connsiteX19" fmla="*/ 945370 w 986467"/>
              <a:gd name="connsiteY19" fmla="*/ 231168 h 2912724"/>
              <a:gd name="connsiteX20" fmla="*/ 924822 w 986467"/>
              <a:gd name="connsiteY20" fmla="*/ 154112 h 2912724"/>
              <a:gd name="connsiteX21" fmla="*/ 816943 w 986467"/>
              <a:gd name="connsiteY21" fmla="*/ 102741 h 2912724"/>
              <a:gd name="connsiteX22" fmla="*/ 745024 w 986467"/>
              <a:gd name="connsiteY22" fmla="*/ 87330 h 291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86467" h="2912724">
                <a:moveTo>
                  <a:pt x="791258" y="0"/>
                </a:moveTo>
                <a:cubicBezTo>
                  <a:pt x="649132" y="101029"/>
                  <a:pt x="470270" y="164165"/>
                  <a:pt x="364880" y="303088"/>
                </a:cubicBezTo>
                <a:cubicBezTo>
                  <a:pt x="327208" y="352746"/>
                  <a:pt x="282790" y="397945"/>
                  <a:pt x="251865" y="452063"/>
                </a:cubicBezTo>
                <a:cubicBezTo>
                  <a:pt x="-108218" y="1082209"/>
                  <a:pt x="345817" y="393120"/>
                  <a:pt x="30970" y="857892"/>
                </a:cubicBezTo>
                <a:cubicBezTo>
                  <a:pt x="24121" y="938373"/>
                  <a:pt x="14705" y="1018677"/>
                  <a:pt x="10422" y="1099335"/>
                </a:cubicBezTo>
                <a:cubicBezTo>
                  <a:pt x="-2873" y="1349719"/>
                  <a:pt x="-11370" y="1574024"/>
                  <a:pt x="36107" y="1823663"/>
                </a:cubicBezTo>
                <a:cubicBezTo>
                  <a:pt x="65289" y="1977104"/>
                  <a:pt x="118300" y="2125038"/>
                  <a:pt x="159397" y="2275726"/>
                </a:cubicBezTo>
                <a:cubicBezTo>
                  <a:pt x="169671" y="2313398"/>
                  <a:pt x="179313" y="2351248"/>
                  <a:pt x="190220" y="2388741"/>
                </a:cubicBezTo>
                <a:cubicBezTo>
                  <a:pt x="206713" y="2445436"/>
                  <a:pt x="212916" y="2506650"/>
                  <a:pt x="241591" y="2558265"/>
                </a:cubicBezTo>
                <a:cubicBezTo>
                  <a:pt x="304298" y="2671137"/>
                  <a:pt x="331538" y="2741289"/>
                  <a:pt x="431662" y="2830530"/>
                </a:cubicBezTo>
                <a:cubicBezTo>
                  <a:pt x="523141" y="2912066"/>
                  <a:pt x="523208" y="2904411"/>
                  <a:pt x="606323" y="2912724"/>
                </a:cubicBezTo>
                <a:cubicBezTo>
                  <a:pt x="638858" y="2902450"/>
                  <a:pt x="677775" y="2903813"/>
                  <a:pt x="703928" y="2881901"/>
                </a:cubicBezTo>
                <a:cubicBezTo>
                  <a:pt x="744362" y="2848023"/>
                  <a:pt x="769867" y="2799069"/>
                  <a:pt x="796395" y="2753474"/>
                </a:cubicBezTo>
                <a:cubicBezTo>
                  <a:pt x="853100" y="2656012"/>
                  <a:pt x="873852" y="2583440"/>
                  <a:pt x="909411" y="2481209"/>
                </a:cubicBezTo>
                <a:cubicBezTo>
                  <a:pt x="912836" y="2407578"/>
                  <a:pt x="917174" y="2333983"/>
                  <a:pt x="919685" y="2260315"/>
                </a:cubicBezTo>
                <a:cubicBezTo>
                  <a:pt x="922311" y="2183284"/>
                  <a:pt x="922740" y="2106193"/>
                  <a:pt x="924822" y="2029146"/>
                </a:cubicBezTo>
                <a:cubicBezTo>
                  <a:pt x="927877" y="1916120"/>
                  <a:pt x="931671" y="1803115"/>
                  <a:pt x="935096" y="1690099"/>
                </a:cubicBezTo>
                <a:cubicBezTo>
                  <a:pt x="936808" y="1553110"/>
                  <a:pt x="934355" y="1416006"/>
                  <a:pt x="940233" y="1279133"/>
                </a:cubicBezTo>
                <a:cubicBezTo>
                  <a:pt x="949600" y="1061008"/>
                  <a:pt x="966799" y="896741"/>
                  <a:pt x="986467" y="693506"/>
                </a:cubicBezTo>
                <a:cubicBezTo>
                  <a:pt x="972184" y="186463"/>
                  <a:pt x="1013674" y="475107"/>
                  <a:pt x="945370" y="231168"/>
                </a:cubicBezTo>
                <a:cubicBezTo>
                  <a:pt x="938435" y="206402"/>
                  <a:pt x="942165" y="175791"/>
                  <a:pt x="924822" y="154112"/>
                </a:cubicBezTo>
                <a:cubicBezTo>
                  <a:pt x="901894" y="125452"/>
                  <a:pt x="847829" y="112569"/>
                  <a:pt x="816943" y="102741"/>
                </a:cubicBezTo>
                <a:cubicBezTo>
                  <a:pt x="762324" y="85362"/>
                  <a:pt x="782182" y="87330"/>
                  <a:pt x="745024" y="8733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ABFDFC6-3E6D-6FDC-E43C-43BFA106459E}"/>
              </a:ext>
            </a:extLst>
          </p:cNvPr>
          <p:cNvSpPr/>
          <p:nvPr/>
        </p:nvSpPr>
        <p:spPr>
          <a:xfrm>
            <a:off x="6072027" y="2116476"/>
            <a:ext cx="2121613" cy="2250041"/>
          </a:xfrm>
          <a:custGeom>
            <a:avLst/>
            <a:gdLst>
              <a:gd name="connsiteX0" fmla="*/ 1273995 w 2121613"/>
              <a:gd name="connsiteY0" fmla="*/ 46234 h 2250041"/>
              <a:gd name="connsiteX1" fmla="*/ 1654139 w 2121613"/>
              <a:gd name="connsiteY1" fmla="*/ 256854 h 2250041"/>
              <a:gd name="connsiteX2" fmla="*/ 1869897 w 2121613"/>
              <a:gd name="connsiteY2" fmla="*/ 405830 h 2250041"/>
              <a:gd name="connsiteX3" fmla="*/ 1946953 w 2121613"/>
              <a:gd name="connsiteY3" fmla="*/ 523982 h 2250041"/>
              <a:gd name="connsiteX4" fmla="*/ 2008598 w 2121613"/>
              <a:gd name="connsiteY4" fmla="*/ 683232 h 2250041"/>
              <a:gd name="connsiteX5" fmla="*/ 2121613 w 2121613"/>
              <a:gd name="connsiteY5" fmla="*/ 1135295 h 2250041"/>
              <a:gd name="connsiteX6" fmla="*/ 2034283 w 2121613"/>
              <a:gd name="connsiteY6" fmla="*/ 1762018 h 2250041"/>
              <a:gd name="connsiteX7" fmla="*/ 1623317 w 2121613"/>
              <a:gd name="connsiteY7" fmla="*/ 2075380 h 2250041"/>
              <a:gd name="connsiteX8" fmla="*/ 1119883 w 2121613"/>
              <a:gd name="connsiteY8" fmla="*/ 2172985 h 2250041"/>
              <a:gd name="connsiteX9" fmla="*/ 914400 w 2121613"/>
              <a:gd name="connsiteY9" fmla="*/ 2198670 h 2250041"/>
              <a:gd name="connsiteX10" fmla="*/ 493160 w 2121613"/>
              <a:gd name="connsiteY10" fmla="*/ 2250041 h 2250041"/>
              <a:gd name="connsiteX11" fmla="*/ 359595 w 2121613"/>
              <a:gd name="connsiteY11" fmla="*/ 2244904 h 2250041"/>
              <a:gd name="connsiteX12" fmla="*/ 220894 w 2121613"/>
              <a:gd name="connsiteY12" fmla="*/ 2234630 h 2250041"/>
              <a:gd name="connsiteX13" fmla="*/ 143838 w 2121613"/>
              <a:gd name="connsiteY13" fmla="*/ 2116477 h 2250041"/>
              <a:gd name="connsiteX14" fmla="*/ 113016 w 2121613"/>
              <a:gd name="connsiteY14" fmla="*/ 2065106 h 2250041"/>
              <a:gd name="connsiteX15" fmla="*/ 61645 w 2121613"/>
              <a:gd name="connsiteY15" fmla="*/ 1859623 h 2250041"/>
              <a:gd name="connsiteX16" fmla="*/ 56508 w 2121613"/>
              <a:gd name="connsiteY16" fmla="*/ 1839075 h 2250041"/>
              <a:gd name="connsiteX17" fmla="*/ 0 w 2121613"/>
              <a:gd name="connsiteY17" fmla="*/ 1700373 h 2250041"/>
              <a:gd name="connsiteX18" fmla="*/ 20548 w 2121613"/>
              <a:gd name="connsiteY18" fmla="*/ 1607906 h 2250041"/>
              <a:gd name="connsiteX19" fmla="*/ 71919 w 2121613"/>
              <a:gd name="connsiteY19" fmla="*/ 1525713 h 2250041"/>
              <a:gd name="connsiteX20" fmla="*/ 210620 w 2121613"/>
              <a:gd name="connsiteY20" fmla="*/ 1330504 h 2250041"/>
              <a:gd name="connsiteX21" fmla="*/ 323636 w 2121613"/>
              <a:gd name="connsiteY21" fmla="*/ 1166117 h 2250041"/>
              <a:gd name="connsiteX22" fmla="*/ 431515 w 2121613"/>
              <a:gd name="connsiteY22" fmla="*/ 1078787 h 2250041"/>
              <a:gd name="connsiteX23" fmla="*/ 595901 w 2121613"/>
              <a:gd name="connsiteY23" fmla="*/ 924675 h 2250041"/>
              <a:gd name="connsiteX24" fmla="*/ 647272 w 2121613"/>
              <a:gd name="connsiteY24" fmla="*/ 827070 h 2250041"/>
              <a:gd name="connsiteX25" fmla="*/ 719191 w 2121613"/>
              <a:gd name="connsiteY25" fmla="*/ 657546 h 2250041"/>
              <a:gd name="connsiteX26" fmla="*/ 770562 w 2121613"/>
              <a:gd name="connsiteY26" fmla="*/ 400693 h 2250041"/>
              <a:gd name="connsiteX27" fmla="*/ 801384 w 2121613"/>
              <a:gd name="connsiteY27" fmla="*/ 323636 h 2250041"/>
              <a:gd name="connsiteX28" fmla="*/ 821933 w 2121613"/>
              <a:gd name="connsiteY28" fmla="*/ 292814 h 2250041"/>
              <a:gd name="connsiteX29" fmla="*/ 847618 w 2121613"/>
              <a:gd name="connsiteY29" fmla="*/ 287677 h 2250041"/>
              <a:gd name="connsiteX30" fmla="*/ 1083924 w 2121613"/>
              <a:gd name="connsiteY30" fmla="*/ 71920 h 2250041"/>
              <a:gd name="connsiteX31" fmla="*/ 1160980 w 2121613"/>
              <a:gd name="connsiteY31" fmla="*/ 20549 h 2250041"/>
              <a:gd name="connsiteX32" fmla="*/ 1202076 w 2121613"/>
              <a:gd name="connsiteY32" fmla="*/ 0 h 2250041"/>
              <a:gd name="connsiteX33" fmla="*/ 1289407 w 2121613"/>
              <a:gd name="connsiteY33" fmla="*/ 10275 h 2250041"/>
              <a:gd name="connsiteX34" fmla="*/ 1273995 w 2121613"/>
              <a:gd name="connsiteY34" fmla="*/ 46234 h 225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1613" h="2250041">
                <a:moveTo>
                  <a:pt x="1273995" y="46234"/>
                </a:moveTo>
                <a:cubicBezTo>
                  <a:pt x="1334784" y="87331"/>
                  <a:pt x="1461899" y="139374"/>
                  <a:pt x="1654139" y="256854"/>
                </a:cubicBezTo>
                <a:cubicBezTo>
                  <a:pt x="1728714" y="302428"/>
                  <a:pt x="1797978" y="356171"/>
                  <a:pt x="1869897" y="405830"/>
                </a:cubicBezTo>
                <a:cubicBezTo>
                  <a:pt x="1895582" y="445214"/>
                  <a:pt x="1925925" y="481926"/>
                  <a:pt x="1946953" y="523982"/>
                </a:cubicBezTo>
                <a:cubicBezTo>
                  <a:pt x="1972409" y="574894"/>
                  <a:pt x="1990156" y="629381"/>
                  <a:pt x="2008598" y="683232"/>
                </a:cubicBezTo>
                <a:cubicBezTo>
                  <a:pt x="2086275" y="910049"/>
                  <a:pt x="2074610" y="895055"/>
                  <a:pt x="2121613" y="1135295"/>
                </a:cubicBezTo>
                <a:cubicBezTo>
                  <a:pt x="2092503" y="1344203"/>
                  <a:pt x="2099889" y="1561554"/>
                  <a:pt x="2034283" y="1762018"/>
                </a:cubicBezTo>
                <a:cubicBezTo>
                  <a:pt x="1972957" y="1949402"/>
                  <a:pt x="1785236" y="2022662"/>
                  <a:pt x="1623317" y="2075380"/>
                </a:cubicBezTo>
                <a:cubicBezTo>
                  <a:pt x="1499117" y="2115817"/>
                  <a:pt x="1237618" y="2155635"/>
                  <a:pt x="1119883" y="2172985"/>
                </a:cubicBezTo>
                <a:cubicBezTo>
                  <a:pt x="1051593" y="2183049"/>
                  <a:pt x="982784" y="2189267"/>
                  <a:pt x="914400" y="2198670"/>
                </a:cubicBezTo>
                <a:cubicBezTo>
                  <a:pt x="555552" y="2248012"/>
                  <a:pt x="863314" y="2214789"/>
                  <a:pt x="493160" y="2250041"/>
                </a:cubicBezTo>
                <a:lnTo>
                  <a:pt x="359595" y="2244904"/>
                </a:lnTo>
                <a:cubicBezTo>
                  <a:pt x="240770" y="2239953"/>
                  <a:pt x="282884" y="2247027"/>
                  <a:pt x="220894" y="2234630"/>
                </a:cubicBezTo>
                <a:cubicBezTo>
                  <a:pt x="195209" y="2195246"/>
                  <a:pt x="169082" y="2156146"/>
                  <a:pt x="143838" y="2116477"/>
                </a:cubicBezTo>
                <a:cubicBezTo>
                  <a:pt x="133117" y="2099630"/>
                  <a:pt x="113016" y="2065106"/>
                  <a:pt x="113016" y="2065106"/>
                </a:cubicBezTo>
                <a:cubicBezTo>
                  <a:pt x="83362" y="1909426"/>
                  <a:pt x="106026" y="2005449"/>
                  <a:pt x="61645" y="1859623"/>
                </a:cubicBezTo>
                <a:cubicBezTo>
                  <a:pt x="59589" y="1852869"/>
                  <a:pt x="59338" y="1845543"/>
                  <a:pt x="56508" y="1839075"/>
                </a:cubicBezTo>
                <a:cubicBezTo>
                  <a:pt x="-3593" y="1701703"/>
                  <a:pt x="53184" y="1859931"/>
                  <a:pt x="0" y="1700373"/>
                </a:cubicBezTo>
                <a:cubicBezTo>
                  <a:pt x="6849" y="1669551"/>
                  <a:pt x="8526" y="1637102"/>
                  <a:pt x="20548" y="1607906"/>
                </a:cubicBezTo>
                <a:cubicBezTo>
                  <a:pt x="32850" y="1578031"/>
                  <a:pt x="53657" y="1552365"/>
                  <a:pt x="71919" y="1525713"/>
                </a:cubicBezTo>
                <a:cubicBezTo>
                  <a:pt x="117037" y="1459865"/>
                  <a:pt x="164928" y="1395955"/>
                  <a:pt x="210620" y="1330504"/>
                </a:cubicBezTo>
                <a:cubicBezTo>
                  <a:pt x="222383" y="1313654"/>
                  <a:pt x="312721" y="1174953"/>
                  <a:pt x="323636" y="1166117"/>
                </a:cubicBezTo>
                <a:cubicBezTo>
                  <a:pt x="359596" y="1137007"/>
                  <a:pt x="394623" y="1106705"/>
                  <a:pt x="431515" y="1078787"/>
                </a:cubicBezTo>
                <a:cubicBezTo>
                  <a:pt x="528787" y="1005176"/>
                  <a:pt x="517840" y="1038763"/>
                  <a:pt x="595901" y="924675"/>
                </a:cubicBezTo>
                <a:cubicBezTo>
                  <a:pt x="616662" y="894332"/>
                  <a:pt x="629511" y="859262"/>
                  <a:pt x="647272" y="827070"/>
                </a:cubicBezTo>
                <a:cubicBezTo>
                  <a:pt x="690934" y="747932"/>
                  <a:pt x="689520" y="777876"/>
                  <a:pt x="719191" y="657546"/>
                </a:cubicBezTo>
                <a:cubicBezTo>
                  <a:pt x="740094" y="572772"/>
                  <a:pt x="742952" y="483526"/>
                  <a:pt x="770562" y="400693"/>
                </a:cubicBezTo>
                <a:cubicBezTo>
                  <a:pt x="782478" y="364946"/>
                  <a:pt x="783748" y="353868"/>
                  <a:pt x="801384" y="323636"/>
                </a:cubicBezTo>
                <a:cubicBezTo>
                  <a:pt x="807606" y="312970"/>
                  <a:pt x="812186" y="300395"/>
                  <a:pt x="821933" y="292814"/>
                </a:cubicBezTo>
                <a:cubicBezTo>
                  <a:pt x="828825" y="287454"/>
                  <a:pt x="839056" y="289389"/>
                  <a:pt x="847618" y="287677"/>
                </a:cubicBezTo>
                <a:cubicBezTo>
                  <a:pt x="916591" y="218704"/>
                  <a:pt x="1014585" y="118146"/>
                  <a:pt x="1083924" y="71920"/>
                </a:cubicBezTo>
                <a:cubicBezTo>
                  <a:pt x="1109609" y="54796"/>
                  <a:pt x="1134611" y="36600"/>
                  <a:pt x="1160980" y="20549"/>
                </a:cubicBezTo>
                <a:cubicBezTo>
                  <a:pt x="1174063" y="12586"/>
                  <a:pt x="1188377" y="6850"/>
                  <a:pt x="1202076" y="0"/>
                </a:cubicBezTo>
                <a:cubicBezTo>
                  <a:pt x="1231186" y="3425"/>
                  <a:pt x="1260420" y="5927"/>
                  <a:pt x="1289407" y="10275"/>
                </a:cubicBezTo>
                <a:cubicBezTo>
                  <a:pt x="1308067" y="13074"/>
                  <a:pt x="1213206" y="5137"/>
                  <a:pt x="1273995" y="46234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4780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823D3-7FC7-F8DA-13B8-A171B53AB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34C0BD09-EB51-6D5D-7D8C-18638E39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en-US" dirty="0"/>
              <a:t>Advantages</a:t>
            </a:r>
          </a:p>
        </p:txBody>
      </p:sp>
      <p:sp>
        <p:nvSpPr>
          <p:cNvPr id="6146" name="Text Placeholder 2">
            <a:extLst>
              <a:ext uri="{FF2B5EF4-FFF2-40B4-BE49-F238E27FC236}">
                <a16:creationId xmlns:a16="http://schemas.microsoft.com/office/drawing/2014/main" id="{334307EE-7247-139C-0D1D-9D643C745BC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1059880"/>
            <a:ext cx="8208962" cy="3672110"/>
          </a:xfrm>
        </p:spPr>
        <p:txBody>
          <a:bodyPr/>
          <a:lstStyle/>
          <a:p>
            <a:pPr lvl="1"/>
            <a:r>
              <a:rPr lang="en-US" altLang="en-US" dirty="0">
                <a:cs typeface="ＭＳ Ｐゴシック" charset="-128"/>
              </a:rPr>
              <a:t>Easy to find information.</a:t>
            </a:r>
          </a:p>
          <a:p>
            <a:pPr lvl="1"/>
            <a:r>
              <a:rPr lang="en-US" altLang="zh-CN" dirty="0">
                <a:cs typeface="ＭＳ Ｐゴシック" charset="-128"/>
              </a:rPr>
              <a:t>Provide more customization.</a:t>
            </a:r>
          </a:p>
          <a:p>
            <a:pPr lvl="1"/>
            <a:r>
              <a:rPr lang="en-US" altLang="zh-CN" dirty="0">
                <a:cs typeface="ＭＳ Ｐゴシック" charset="-128"/>
              </a:rPr>
              <a:t>Simplify commonly used functions</a:t>
            </a:r>
            <a:r>
              <a:rPr lang="en-AU" altLang="zh-CN" dirty="0">
                <a:cs typeface="ＭＳ Ｐゴシック" charset="-128"/>
              </a:rPr>
              <a:t>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cs typeface="ＭＳ Ｐゴシック" charset="-128"/>
              </a:rPr>
              <a:t>The Graph is dynamic and more efficiency</a:t>
            </a:r>
            <a:endParaRPr lang="en-AU" altLang="zh-CN" dirty="0">
              <a:solidFill>
                <a:srgbClr val="FF0000"/>
              </a:solidFill>
              <a:cs typeface="ＭＳ Ｐゴシック" charset="-128"/>
            </a:endParaRPr>
          </a:p>
          <a:p>
            <a:pPr lvl="1"/>
            <a:endParaRPr lang="en-US" altLang="zh-CN" dirty="0">
              <a:cs typeface="ＭＳ Ｐゴシック" charset="-128"/>
            </a:endParaRPr>
          </a:p>
          <a:p>
            <a:pPr lvl="1"/>
            <a:endParaRPr lang="en-US" altLang="en-US" dirty="0">
              <a:cs typeface="ＭＳ Ｐゴシック" charset="-128"/>
            </a:endParaRPr>
          </a:p>
          <a:p>
            <a:pPr lvl="1"/>
            <a:endParaRPr lang="en-US" altLang="en-US" dirty="0">
              <a:cs typeface="ＭＳ Ｐゴシック" charset="-128"/>
            </a:endParaRPr>
          </a:p>
          <a:p>
            <a:pPr lvl="1"/>
            <a:endParaRPr lang="en-US" altLang="en-US" dirty="0"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027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D495-AD1E-A6D7-FD26-9C182FE1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57346867-20A0-1F93-901F-FAFA3328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en-US" dirty="0"/>
              <a:t>Summarize</a:t>
            </a:r>
          </a:p>
        </p:txBody>
      </p:sp>
      <p:sp>
        <p:nvSpPr>
          <p:cNvPr id="6146" name="Text Placeholder 2">
            <a:extLst>
              <a:ext uri="{FF2B5EF4-FFF2-40B4-BE49-F238E27FC236}">
                <a16:creationId xmlns:a16="http://schemas.microsoft.com/office/drawing/2014/main" id="{E3F1C5F3-A450-9F68-7F61-F1B49995710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1059880"/>
            <a:ext cx="8208962" cy="3672110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dirty="0">
                <a:cs typeface="ＭＳ Ｐゴシック" charset="-128"/>
              </a:rPr>
              <a:t> </a:t>
            </a:r>
          </a:p>
          <a:p>
            <a:pPr lvl="1"/>
            <a:endParaRPr lang="en-US" altLang="en-US" dirty="0">
              <a:cs typeface="ＭＳ Ｐゴシック" charset="-128"/>
            </a:endParaRPr>
          </a:p>
          <a:p>
            <a:pPr lvl="1"/>
            <a:endParaRPr lang="en-US" altLang="en-US" dirty="0">
              <a:cs typeface="ＭＳ Ｐゴシック" charset="-128"/>
            </a:endParaRPr>
          </a:p>
          <a:p>
            <a:pPr lvl="1"/>
            <a:endParaRPr lang="en-US" altLang="en-US" dirty="0">
              <a:cs typeface="ＭＳ Ｐゴシック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DB6E3B-114A-D597-2A5F-4FBE5329C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90693"/>
              </p:ext>
            </p:extLst>
          </p:nvPr>
        </p:nvGraphicFramePr>
        <p:xfrm>
          <a:off x="1331640" y="1156228"/>
          <a:ext cx="6096000" cy="309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10275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812975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6231432"/>
                    </a:ext>
                  </a:extLst>
                </a:gridCol>
              </a:tblGrid>
              <a:tr h="6840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Question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653981"/>
                  </a:ext>
                </a:extLst>
              </a:tr>
              <a:tr h="6840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How to get more information DIRECTLY from graph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Using features as attributes of nodes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Improving the readability of graphs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8708"/>
                  </a:ext>
                </a:extLst>
              </a:tr>
              <a:tr h="6840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How to achieve more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Replacing functions with Cypher queries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Simplify data structure and reduce maintenance and development costs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46498"/>
                  </a:ext>
                </a:extLst>
              </a:tr>
              <a:tr h="6840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How to realize the dynamic graph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Inserting nodes using cypher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 large projects, improve the efficiency of generating graphs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333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853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E8E2E-686F-EEF4-9ADC-031DC6697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54F5B1BC-5662-F86C-9765-1DADDBDF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en-US" dirty="0"/>
              <a:t>Future Work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7BB2AA-12CB-85AA-DBF4-A48BB5EC8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33501"/>
              </p:ext>
            </p:extLst>
          </p:nvPr>
        </p:nvGraphicFramePr>
        <p:xfrm>
          <a:off x="1115616" y="1419622"/>
          <a:ext cx="6552729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243">
                  <a:extLst>
                    <a:ext uri="{9D8B030D-6E8A-4147-A177-3AD203B41FA5}">
                      <a16:colId xmlns:a16="http://schemas.microsoft.com/office/drawing/2014/main" val="2263897641"/>
                    </a:ext>
                  </a:extLst>
                </a:gridCol>
                <a:gridCol w="2184243">
                  <a:extLst>
                    <a:ext uri="{9D8B030D-6E8A-4147-A177-3AD203B41FA5}">
                      <a16:colId xmlns:a16="http://schemas.microsoft.com/office/drawing/2014/main" val="3732636139"/>
                    </a:ext>
                  </a:extLst>
                </a:gridCol>
                <a:gridCol w="2184243">
                  <a:extLst>
                    <a:ext uri="{9D8B030D-6E8A-4147-A177-3AD203B41FA5}">
                      <a16:colId xmlns:a16="http://schemas.microsoft.com/office/drawing/2014/main" val="311545557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C/C++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Cypher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02569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Recreate file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Which one is the most </a:t>
                      </a:r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ＭＳ Ｐゴシック" charset="-128"/>
                        </a:rPr>
                        <a:t>efficiency? What is the approximate amount of code for the critical?</a:t>
                      </a:r>
                      <a:endParaRPr lang="en-AU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2771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Dynamic Insert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545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2025AC1-CF71-21AF-56F4-516D79E93047}"/>
              </a:ext>
            </a:extLst>
          </p:cNvPr>
          <p:cNvSpPr txBox="1"/>
          <p:nvPr/>
        </p:nvSpPr>
        <p:spPr>
          <a:xfrm>
            <a:off x="1115616" y="3439280"/>
            <a:ext cx="5760640" cy="9064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Method 1. Create CSV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based on the .dot in SVF and import it into Neo4j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1150" b="1" dirty="0">
              <a:latin typeface="Sommet bold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altLang="zh-CN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150" b="1" dirty="0">
                <a:latin typeface="Sommet bold"/>
                <a:ea typeface="+mn-ea"/>
                <a:cs typeface="+mn-cs"/>
              </a:rPr>
              <a:t>Method 2. Connect HTTP or Bolt to insert the node/edge dynamically.</a:t>
            </a:r>
            <a:r>
              <a:rPr kumimoji="0" lang="en-AU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307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en-US" dirty="0"/>
              <a:t>An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60635-C01C-6114-732A-86D53DB4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29" y="1377870"/>
            <a:ext cx="4350984" cy="31027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511D2C-E9A7-3912-D07A-FAC4E36A509F}"/>
              </a:ext>
            </a:extLst>
          </p:cNvPr>
          <p:cNvSpPr txBox="1"/>
          <p:nvPr/>
        </p:nvSpPr>
        <p:spPr>
          <a:xfrm>
            <a:off x="2483768" y="987574"/>
            <a:ext cx="3744416" cy="360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1FCE5-ACDD-FCF6-6F4D-B149EFCB2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229" y="968891"/>
            <a:ext cx="3264233" cy="37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64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C26E5-F98B-B077-211B-1D33CC369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4625C335-3A16-2ACB-CE63-2181A9FF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1995686"/>
            <a:ext cx="1944216" cy="461665"/>
          </a:xfrm>
        </p:spPr>
        <p:txBody>
          <a:bodyPr/>
          <a:lstStyle/>
          <a:p>
            <a:r>
              <a:rPr lang="en-US" alt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90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basic framework of SVF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F0B44-7697-A89F-A367-95C73668A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9582"/>
            <a:ext cx="6918349" cy="33971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AA476-8360-082C-E5F7-45BEF9B6D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1363DA8-4C10-C9C6-38C9-150D4F83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basic framework of SVF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196F7-2995-A87E-CCC9-3FAD265A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9582"/>
            <a:ext cx="6918349" cy="33971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1E5A96-A044-2FFE-C63B-86F6580BBF2B}"/>
              </a:ext>
            </a:extLst>
          </p:cNvPr>
          <p:cNvSpPr/>
          <p:nvPr/>
        </p:nvSpPr>
        <p:spPr>
          <a:xfrm>
            <a:off x="3563888" y="1419622"/>
            <a:ext cx="288032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35D9F2-1529-1FD4-654F-130666FEDA94}"/>
              </a:ext>
            </a:extLst>
          </p:cNvPr>
          <p:cNvSpPr/>
          <p:nvPr/>
        </p:nvSpPr>
        <p:spPr>
          <a:xfrm>
            <a:off x="5508104" y="2139702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A255F-984D-2D9C-DA0D-F3D6EEF83DCA}"/>
              </a:ext>
            </a:extLst>
          </p:cNvPr>
          <p:cNvSpPr/>
          <p:nvPr/>
        </p:nvSpPr>
        <p:spPr>
          <a:xfrm>
            <a:off x="4355976" y="3363838"/>
            <a:ext cx="136815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72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en-US" dirty="0"/>
              <a:t>An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64CF0-E91A-95B1-248D-4232E5F3B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025807"/>
            <a:ext cx="3424347" cy="3091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8D3534-4059-34B5-BA34-FBBC2168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1275606"/>
            <a:ext cx="4121241" cy="25202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7DA561-9049-E975-F362-7F67180BD098}"/>
              </a:ext>
            </a:extLst>
          </p:cNvPr>
          <p:cNvSpPr txBox="1"/>
          <p:nvPr/>
        </p:nvSpPr>
        <p:spPr>
          <a:xfrm>
            <a:off x="382222" y="4048253"/>
            <a:ext cx="45799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How to get more information DIRECTLY from graph ?</a:t>
            </a:r>
          </a:p>
        </p:txBody>
      </p:sp>
    </p:spTree>
    <p:extLst>
      <p:ext uri="{BB962C8B-B14F-4D97-AF65-F5344CB8AC3E}">
        <p14:creationId xmlns:p14="http://schemas.microsoft.com/office/powerpoint/2010/main" val="1260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38B8A-94CA-66FA-E1FE-E7AB969B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01876F6C-0C59-78DE-E81E-9D7F4828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zh-CN" dirty="0"/>
              <a:t>When use Graph Database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6DF8E5-ADA3-3F4A-E9FE-C96ED242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87573"/>
            <a:ext cx="5976664" cy="3678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229777-0F8A-7B53-4B6F-56953717524C}"/>
              </a:ext>
            </a:extLst>
          </p:cNvPr>
          <p:cNvSpPr/>
          <p:nvPr/>
        </p:nvSpPr>
        <p:spPr>
          <a:xfrm>
            <a:off x="5148064" y="2430633"/>
            <a:ext cx="201622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97122-FF20-34F0-91DF-04AD9CFF030E}"/>
              </a:ext>
            </a:extLst>
          </p:cNvPr>
          <p:cNvSpPr/>
          <p:nvPr/>
        </p:nvSpPr>
        <p:spPr>
          <a:xfrm>
            <a:off x="5220072" y="1635646"/>
            <a:ext cx="792088" cy="482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571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E12D7-A7EF-7723-E405-98F3CDF98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82FB9866-C993-47B0-564C-BFCDD80B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zh-CN" dirty="0"/>
              <a:t>When use Graph Database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E269F-E22A-1F42-B36A-A75520FAA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15566"/>
            <a:ext cx="5976664" cy="37613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638468-370E-4F37-C239-B706AABBC97A}"/>
              </a:ext>
            </a:extLst>
          </p:cNvPr>
          <p:cNvSpPr/>
          <p:nvPr/>
        </p:nvSpPr>
        <p:spPr>
          <a:xfrm>
            <a:off x="5292080" y="1563638"/>
            <a:ext cx="86409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347049-70EA-7DE6-B5F2-AD2681B27F2D}"/>
              </a:ext>
            </a:extLst>
          </p:cNvPr>
          <p:cNvSpPr/>
          <p:nvPr/>
        </p:nvSpPr>
        <p:spPr>
          <a:xfrm>
            <a:off x="5267995" y="2330354"/>
            <a:ext cx="792088" cy="482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37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68313" y="361950"/>
            <a:ext cx="8229600" cy="461665"/>
          </a:xfrm>
        </p:spPr>
        <p:txBody>
          <a:bodyPr/>
          <a:lstStyle/>
          <a:p>
            <a:r>
              <a:rPr lang="en-US" altLang="en-US" dirty="0"/>
              <a:t>Advantages</a:t>
            </a:r>
          </a:p>
        </p:txBody>
      </p:sp>
      <p:sp>
        <p:nvSpPr>
          <p:cNvPr id="6146" name="Text Placeholder 2"/>
          <p:cNvSpPr>
            <a:spLocks noGrp="1"/>
          </p:cNvSpPr>
          <p:nvPr>
            <p:ph type="body" idx="10"/>
          </p:nvPr>
        </p:nvSpPr>
        <p:spPr>
          <a:xfrm>
            <a:off x="468313" y="1059880"/>
            <a:ext cx="8208962" cy="3672110"/>
          </a:xfrm>
        </p:spPr>
        <p:txBody>
          <a:bodyPr/>
          <a:lstStyle/>
          <a:p>
            <a:pPr lvl="1"/>
            <a:r>
              <a:rPr lang="en-US" altLang="en-US" dirty="0">
                <a:cs typeface="ＭＳ Ｐゴシック" charset="-128"/>
              </a:rPr>
              <a:t>Easy to find information.</a:t>
            </a:r>
          </a:p>
          <a:p>
            <a:pPr lvl="1"/>
            <a:endParaRPr lang="en-US" altLang="en-US" dirty="0"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460043"/>
      </p:ext>
    </p:extLst>
  </p:cSld>
  <p:clrMapOvr>
    <a:masterClrMapping/>
  </p:clrMapOvr>
</p:sld>
</file>

<file path=ppt/theme/theme1.xml><?xml version="1.0" encoding="utf-8"?>
<a:theme xmlns:a="http://schemas.openxmlformats.org/drawingml/2006/main" name="UNSW_PowerPoint_16x9_widescreen">
  <a:themeElements>
    <a:clrScheme name="AGSM">
      <a:dk1>
        <a:srgbClr val="404040"/>
      </a:dk1>
      <a:lt1>
        <a:sysClr val="window" lastClr="FFFFFF"/>
      </a:lt1>
      <a:dk2>
        <a:srgbClr val="063E8D"/>
      </a:dk2>
      <a:lt2>
        <a:srgbClr val="CCCCCC"/>
      </a:lt2>
      <a:accent1>
        <a:srgbClr val="063E8D"/>
      </a:accent1>
      <a:accent2>
        <a:srgbClr val="FFD700"/>
      </a:accent2>
      <a:accent3>
        <a:srgbClr val="0067A8"/>
      </a:accent3>
      <a:accent4>
        <a:srgbClr val="00568E"/>
      </a:accent4>
      <a:accent5>
        <a:srgbClr val="004372"/>
      </a:accent5>
      <a:accent6>
        <a:srgbClr val="002E52"/>
      </a:accent6>
      <a:hlink>
        <a:srgbClr val="33CCFF"/>
      </a:hlink>
      <a:folHlink>
        <a:srgbClr val="063E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x9_Sydney" id="{54D78BD2-8527-1943-80EB-79D9141D26BA}" vid="{551CDBDA-11FA-C340-B96D-713A0FA03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Resource Document" ma:contentTypeID="0x01010008768CDC8BD8F24E88688A23E1BBFFD40083F9DB452809BE4E9E961773873B9725" ma:contentTypeVersion="12" ma:contentTypeDescription="" ma:contentTypeScope="" ma:versionID="ccf7c8939642961021bbb5e2375da5c4">
  <xsd:schema xmlns:xsd="http://www.w3.org/2001/XMLSchema" xmlns:xs="http://www.w3.org/2001/XMLSchema" xmlns:p="http://schemas.microsoft.com/office/2006/metadata/properties" xmlns:ns2="e2a6d7fd-cfb8-4aa2-8f9d-00d20bdc3a83" xmlns:ns4="78237fa5-fae7-4a08-ad29-c8feb430a382" targetNamespace="http://schemas.microsoft.com/office/2006/metadata/properties" ma:root="true" ma:fieldsID="7ba22b555d239708a9679c6b61f18d10" ns2:_="" ns4:_="">
    <xsd:import namespace="e2a6d7fd-cfb8-4aa2-8f9d-00d20bdc3a83"/>
    <xsd:import namespace="78237fa5-fae7-4a08-ad29-c8feb430a382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UnswBus_ResourceType"/>
                <xsd:element ref="ns4:UnswBus_Description" minOccurs="0"/>
                <xsd:element ref="ns2:l106d6d0667840b48999320499b4dd29" minOccurs="0"/>
                <xsd:element ref="ns2:cfdce602ab9848b4bf80c62eae0cddb3" minOccurs="0"/>
                <xsd:element ref="ns2:i7e4caf4883549738b3fce866cf588f7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6d7fd-cfb8-4aa2-8f9d-00d20bdc3a8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2cec8c26-97b4-48cb-a8fc-0ef68138d153}" ma:internalName="TaxCatchAll" ma:showField="CatchAllData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2cec8c26-97b4-48cb-a8fc-0ef68138d153}" ma:internalName="TaxCatchAllLabel" ma:readOnly="true" ma:showField="CatchAllDataLabel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106d6d0667840b48999320499b4dd29" ma:index="15" nillable="true" ma:taxonomy="true" ma:internalName="l106d6d0667840b48999320499b4dd29" ma:taxonomyFieldName="UnswBus_EnterpriseKeywords" ma:displayName="Enterprise Keywords" ma:default="" ma:fieldId="{5106d6d0-6678-40b4-8999-320499b4dd29}" ma:taxonomyMulti="true" ma:sspId="2b026aac-6b52-4d7e-a64d-f3ee90946f56" ma:termSetId="6b154277-0339-4047-8b7c-9c64337183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dce602ab9848b4bf80c62eae0cddb3" ma:index="16" nillable="true" ma:taxonomy="true" ma:internalName="cfdce602ab9848b4bf80c62eae0cddb3" ma:taxonomyFieldName="UnswBus_SchoolUnit" ma:displayName="School or Unit" ma:default="" ma:fieldId="{cfdce602-ab98-48b4-bf80-c62eae0cddb3}" ma:sspId="2b026aac-6b52-4d7e-a64d-f3ee90946f56" ma:termSetId="99342006-19d9-4d76-ae6d-6a49808a1b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e4caf4883549738b3fce866cf588f7" ma:index="17" ma:taxonomy="true" ma:internalName="i7e4caf4883549738b3fce866cf588f7" ma:taxonomyFieldName="UnswBus_ResourceCategory" ma:displayName="Resource Category" ma:default="" ma:fieldId="{27e4caf4-8835-4973-8b3f-ce866cf588f7}" ma:taxonomyMulti="true" ma:sspId="2b026aac-6b52-4d7e-a64d-f3ee90946f56" ma:termSetId="59e748ed-3424-4b0f-8a51-22a7215e598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37fa5-fae7-4a08-ad29-c8feb430a382" elementFormDefault="qualified">
    <xsd:import namespace="http://schemas.microsoft.com/office/2006/documentManagement/types"/>
    <xsd:import namespace="http://schemas.microsoft.com/office/infopath/2007/PartnerControls"/>
    <xsd:element name="UnswBus_ResourceType" ma:index="11" ma:displayName="Resource Type" ma:default="Brochure" ma:format="Dropdown" ma:internalName="UnswBus_ResourceType" ma:readOnly="false">
      <xsd:simpleType>
        <xsd:restriction base="dms:Choice">
          <xsd:enumeration value="Brochure"/>
          <xsd:enumeration value="Form"/>
          <xsd:enumeration value="Guidelines"/>
          <xsd:enumeration value="Manuals"/>
          <xsd:enumeration value="Minutes"/>
          <xsd:enumeration value="Newsletter"/>
          <xsd:enumeration value="Policy"/>
          <xsd:enumeration value="Procedure"/>
          <xsd:enumeration value="Protocol"/>
          <xsd:enumeration value="Reference"/>
          <xsd:enumeration value="Report"/>
          <xsd:enumeration value="Template"/>
        </xsd:restriction>
      </xsd:simpleType>
    </xsd:element>
    <xsd:element name="UnswBus_Description" ma:index="13" nillable="true" ma:displayName="Description" ma:internalName="UnswBus_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fdce602ab9848b4bf80c62eae0cddb3 xmlns="e2a6d7fd-cfb8-4aa2-8f9d-00d20bdc3a83">
      <Terms xmlns="http://schemas.microsoft.com/office/infopath/2007/PartnerControls"/>
    </cfdce602ab9848b4bf80c62eae0cddb3>
    <i7e4caf4883549738b3fce866cf588f7 xmlns="e2a6d7fd-cfb8-4aa2-8f9d-00d20bdc3a8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AGSM</TermName>
          <TermId xmlns="http://schemas.microsoft.com/office/infopath/2007/PartnerControls">e641e8a1-99e5-404f-bd7c-35803f4d985d</TermId>
        </TermInfo>
      </Terms>
    </i7e4caf4883549738b3fce866cf588f7>
    <l106d6d0667840b48999320499b4dd29 xmlns="e2a6d7fd-cfb8-4aa2-8f9d-00d20bdc3a83">
      <Terms xmlns="http://schemas.microsoft.com/office/infopath/2007/PartnerControls"/>
    </l106d6d0667840b48999320499b4dd29>
    <UnswBus_Description xmlns="78237fa5-fae7-4a08-ad29-c8feb430a382">Branded templates produced by the UNSW Business School Marketing team</UnswBus_Description>
    <TaxCatchAll xmlns="e2a6d7fd-cfb8-4aa2-8f9d-00d20bdc3a83">
      <Value>78</Value>
    </TaxCatchAll>
    <UnswBus_ResourceType xmlns="78237fa5-fae7-4a08-ad29-c8feb430a382">Template</UnswBus_ResourceType>
  </documentManagement>
</p:properties>
</file>

<file path=customXml/itemProps1.xml><?xml version="1.0" encoding="utf-8"?>
<ds:datastoreItem xmlns:ds="http://schemas.openxmlformats.org/officeDocument/2006/customXml" ds:itemID="{8EB60381-1930-460B-A2CB-690C9D447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6d7fd-cfb8-4aa2-8f9d-00d20bdc3a83"/>
    <ds:schemaRef ds:uri="78237fa5-fae7-4a08-ad29-c8feb430a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A0D1B9-3404-4CAC-86F4-4FD26645EC81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7DDFDEC9-ADBF-4CC8-9D1E-B0B929F52DDA}">
  <ds:schemaRefs>
    <ds:schemaRef ds:uri="http://schemas.microsoft.com/office/infopath/2007/PartnerControls"/>
    <ds:schemaRef ds:uri="e2a6d7fd-cfb8-4aa2-8f9d-00d20bdc3a83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8237fa5-fae7-4a08-ad29-c8feb430a38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UNSW_PowerPoint_16x9_widescreen</Template>
  <TotalTime>815</TotalTime>
  <Words>546</Words>
  <Application>Microsoft Macintosh PowerPoint</Application>
  <PresentationFormat>On-screen Show (16:9)</PresentationFormat>
  <Paragraphs>102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ＭＳ Ｐゴシック</vt:lpstr>
      <vt:lpstr>Söhne</vt:lpstr>
      <vt:lpstr>Sommet</vt:lpstr>
      <vt:lpstr>Sommet bold</vt:lpstr>
      <vt:lpstr>Abadi</vt:lpstr>
      <vt:lpstr>Arial</vt:lpstr>
      <vt:lpstr>Calibri</vt:lpstr>
      <vt:lpstr>Consolas</vt:lpstr>
      <vt:lpstr>Lucida Grande</vt:lpstr>
      <vt:lpstr>Wingdings</vt:lpstr>
      <vt:lpstr>UNSW_PowerPoint_16x9_widescreen</vt:lpstr>
      <vt:lpstr>PowerPoint Presentation</vt:lpstr>
      <vt:lpstr>Definition of Pointer Analysis</vt:lpstr>
      <vt:lpstr>An Example</vt:lpstr>
      <vt:lpstr>The basic framework of SVF</vt:lpstr>
      <vt:lpstr>The basic framework of SVF</vt:lpstr>
      <vt:lpstr>An Example</vt:lpstr>
      <vt:lpstr>When use Graph Database</vt:lpstr>
      <vt:lpstr>When use Graph Database</vt:lpstr>
      <vt:lpstr>Advantages</vt:lpstr>
      <vt:lpstr>Question</vt:lpstr>
      <vt:lpstr>Get alias in SVF</vt:lpstr>
      <vt:lpstr>Find alias</vt:lpstr>
      <vt:lpstr>When use Graph Database</vt:lpstr>
      <vt:lpstr>Advantages</vt:lpstr>
      <vt:lpstr>Add edge in SVF</vt:lpstr>
      <vt:lpstr>Add an edge between nodes</vt:lpstr>
      <vt:lpstr>Get points-to info in SVF</vt:lpstr>
      <vt:lpstr>Get points-to info</vt:lpstr>
      <vt:lpstr>Advantages</vt:lpstr>
      <vt:lpstr>Question</vt:lpstr>
      <vt:lpstr>Graph in SVF</vt:lpstr>
      <vt:lpstr>Programs in real-world</vt:lpstr>
      <vt:lpstr>original code</vt:lpstr>
      <vt:lpstr>PowerPoint Presentation</vt:lpstr>
      <vt:lpstr>PowerPoint Presentation</vt:lpstr>
      <vt:lpstr>PowerPoint Presentation</vt:lpstr>
      <vt:lpstr>Advantages</vt:lpstr>
      <vt:lpstr>Summarize</vt:lpstr>
      <vt:lpstr>Future Work</vt:lpstr>
      <vt:lpstr>Thank you</vt:lpstr>
    </vt:vector>
  </TitlesOfParts>
  <Company>UNSW Faculty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Warton</dc:creator>
  <cp:lastModifiedBy>Xuanzhi Liu</cp:lastModifiedBy>
  <cp:revision>8</cp:revision>
  <cp:lastPrinted>2017-01-17T00:36:56Z</cp:lastPrinted>
  <dcterms:created xsi:type="dcterms:W3CDTF">2017-11-02T23:43:13Z</dcterms:created>
  <dcterms:modified xsi:type="dcterms:W3CDTF">2024-03-04T02:16:47Z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BDocumentType">
    <vt:lpwstr>16</vt:lpwstr>
  </property>
  <property fmtid="{D5CDD505-2E9C-101B-9397-08002B2CF9AE}" pid="3" name="Order">
    <vt:lpwstr>6600.00000000000</vt:lpwstr>
  </property>
  <property fmtid="{D5CDD505-2E9C-101B-9397-08002B2CF9AE}" pid="4" name="Category">
    <vt:lpwstr>AGSM</vt:lpwstr>
  </property>
  <property fmtid="{D5CDD505-2E9C-101B-9397-08002B2CF9AE}" pid="5" name="ASBDepartment">
    <vt:lpwstr>8</vt:lpwstr>
  </property>
  <property fmtid="{D5CDD505-2E9C-101B-9397-08002B2CF9AE}" pid="6" name="ASBUpdatedDate">
    <vt:lpwstr>2015-09-08T00:00:00Z</vt:lpwstr>
  </property>
  <property fmtid="{D5CDD505-2E9C-101B-9397-08002B2CF9AE}" pid="7" name="ASBProgram">
    <vt:lpwstr>5</vt:lpwstr>
  </property>
  <property fmtid="{D5CDD505-2E9C-101B-9397-08002B2CF9AE}" pid="8" name="Format">
    <vt:lpwstr>PowerPoint</vt:lpwstr>
  </property>
  <property fmtid="{D5CDD505-2E9C-101B-9397-08002B2CF9AE}" pid="9" name="UnswBus_ResourceCategory">
    <vt:lpwstr>78;#AGSM|e641e8a1-99e5-404f-bd7c-35803f4d985d</vt:lpwstr>
  </property>
  <property fmtid="{D5CDD505-2E9C-101B-9397-08002B2CF9AE}" pid="10" name="UnswBus_ResourceType">
    <vt:lpwstr>Template</vt:lpwstr>
  </property>
  <property fmtid="{D5CDD505-2E9C-101B-9397-08002B2CF9AE}" pid="11" name="i7e4caf4883549738b3fce866cf588f7">
    <vt:lpwstr>AGSM|e641e8a1-99e5-404f-bd7c-35803f4d985d</vt:lpwstr>
  </property>
  <property fmtid="{D5CDD505-2E9C-101B-9397-08002B2CF9AE}" pid="12" name="TaxCatchAll">
    <vt:lpwstr>78;#AGSM|e641e8a1-99e5-404f-bd7c-35803f4d985d</vt:lpwstr>
  </property>
  <property fmtid="{D5CDD505-2E9C-101B-9397-08002B2CF9AE}" pid="13" name="l106d6d0667840b48999320499b4dd29">
    <vt:lpwstr/>
  </property>
  <property fmtid="{D5CDD505-2E9C-101B-9397-08002B2CF9AE}" pid="14" name="UnswBus_EnterpriseKeywords">
    <vt:lpwstr/>
  </property>
  <property fmtid="{D5CDD505-2E9C-101B-9397-08002B2CF9AE}" pid="15" name="cfdce602ab9848b4bf80c62eae0cddb3">
    <vt:lpwstr/>
  </property>
  <property fmtid="{D5CDD505-2E9C-101B-9397-08002B2CF9AE}" pid="16" name="UnswBus_SchoolUnit">
    <vt:lpwstr/>
  </property>
  <property fmtid="{D5CDD505-2E9C-101B-9397-08002B2CF9AE}" pid="17" name="UnswBus_Description">
    <vt:lpwstr>Branded templates produced by the UNSW Business School Marketing team</vt:lpwstr>
  </property>
</Properties>
</file>