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87" r:id="rId6"/>
    <p:sldId id="289" r:id="rId7"/>
    <p:sldId id="290" r:id="rId8"/>
    <p:sldId id="291" r:id="rId9"/>
    <p:sldId id="294" r:id="rId10"/>
    <p:sldId id="293" r:id="rId11"/>
    <p:sldId id="295" r:id="rId12"/>
    <p:sldId id="288" r:id="rId13"/>
    <p:sldId id="296" r:id="rId14"/>
    <p:sldId id="303" r:id="rId15"/>
    <p:sldId id="302" r:id="rId16"/>
    <p:sldId id="298" r:id="rId17"/>
    <p:sldId id="299" r:id="rId18"/>
    <p:sldId id="300" r:id="rId19"/>
    <p:sldId id="301" r:id="rId20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D25E3F-6995-414D-9B61-3827D06F6904}" v="155" dt="2024-03-22T01:50:04.5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6247" autoAdjust="0"/>
  </p:normalViewPr>
  <p:slideViewPr>
    <p:cSldViewPr>
      <p:cViewPr varScale="1">
        <p:scale>
          <a:sx n="140" d="100"/>
          <a:sy n="140" d="100"/>
        </p:scale>
        <p:origin x="648" y="12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anzhi liu" userId="43dc387b7ee44c1d" providerId="LiveId" clId="{DD7BEB41-0DA9-4722-9741-CE233B61461A}"/>
    <pc:docChg chg="undo custSel addSld delSld modSld sldOrd">
      <pc:chgData name="xuanzhi liu" userId="43dc387b7ee44c1d" providerId="LiveId" clId="{DD7BEB41-0DA9-4722-9741-CE233B61461A}" dt="2024-03-04T00:45:11.381" v="2387"/>
      <pc:docMkLst>
        <pc:docMk/>
      </pc:docMkLst>
      <pc:sldChg chg="modSp mod">
        <pc:chgData name="xuanzhi liu" userId="43dc387b7ee44c1d" providerId="LiveId" clId="{DD7BEB41-0DA9-4722-9741-CE233B61461A}" dt="2024-03-04T00:39:15.929" v="2362" actId="1076"/>
        <pc:sldMkLst>
          <pc:docMk/>
          <pc:sldMk cId="0" sldId="256"/>
        </pc:sldMkLst>
        <pc:spChg chg="mod">
          <ac:chgData name="xuanzhi liu" userId="43dc387b7ee44c1d" providerId="LiveId" clId="{DD7BEB41-0DA9-4722-9741-CE233B61461A}" dt="2024-03-04T00:39:15.929" v="2362" actId="1076"/>
          <ac:spMkLst>
            <pc:docMk/>
            <pc:sldMk cId="0" sldId="256"/>
            <ac:spMk id="4" creationId="{3386362E-79E2-7BE4-01F6-82AE34642FB9}"/>
          </ac:spMkLst>
        </pc:spChg>
      </pc:sldChg>
      <pc:sldChg chg="ord">
        <pc:chgData name="xuanzhi liu" userId="43dc387b7ee44c1d" providerId="LiveId" clId="{DD7BEB41-0DA9-4722-9741-CE233B61461A}" dt="2024-03-02T23:26:35.252" v="502"/>
        <pc:sldMkLst>
          <pc:docMk/>
          <pc:sldMk cId="0" sldId="257"/>
        </pc:sldMkLst>
      </pc:sldChg>
      <pc:sldChg chg="addSp modSp mod ord">
        <pc:chgData name="xuanzhi liu" userId="43dc387b7ee44c1d" providerId="LiveId" clId="{DD7BEB41-0DA9-4722-9741-CE233B61461A}" dt="2024-03-04T00:39:57.147" v="2364"/>
        <pc:sldMkLst>
          <pc:docMk/>
          <pc:sldMk cId="754523003" sldId="258"/>
        </pc:sldMkLst>
        <pc:spChg chg="add mod">
          <ac:chgData name="xuanzhi liu" userId="43dc387b7ee44c1d" providerId="LiveId" clId="{DD7BEB41-0DA9-4722-9741-CE233B61461A}" dt="2024-03-04T00:34:58.432" v="2321" actId="20577"/>
          <ac:spMkLst>
            <pc:docMk/>
            <pc:sldMk cId="754523003" sldId="258"/>
            <ac:spMk id="2" creationId="{25669B81-294C-614A-2B57-3BB3D41C5A9B}"/>
          </ac:spMkLst>
        </pc:spChg>
      </pc:sldChg>
      <pc:sldChg chg="addSp delSp modSp mod">
        <pc:chgData name="xuanzhi liu" userId="43dc387b7ee44c1d" providerId="LiveId" clId="{DD7BEB41-0DA9-4722-9741-CE233B61461A}" dt="2024-03-02T23:56:41.770" v="718" actId="1076"/>
        <pc:sldMkLst>
          <pc:docMk/>
          <pc:sldMk cId="1260577830" sldId="259"/>
        </pc:sldMkLst>
        <pc:spChg chg="add del mod">
          <ac:chgData name="xuanzhi liu" userId="43dc387b7ee44c1d" providerId="LiveId" clId="{DD7BEB41-0DA9-4722-9741-CE233B61461A}" dt="2024-02-24T01:58:55.130" v="332" actId="478"/>
          <ac:spMkLst>
            <pc:docMk/>
            <pc:sldMk cId="1260577830" sldId="259"/>
            <ac:spMk id="2" creationId="{56ECC39D-E7CE-F9A0-DE8B-F5A484AC6915}"/>
          </ac:spMkLst>
        </pc:spChg>
        <pc:spChg chg="add mod">
          <ac:chgData name="xuanzhi liu" userId="43dc387b7ee44c1d" providerId="LiveId" clId="{DD7BEB41-0DA9-4722-9741-CE233B61461A}" dt="2024-03-02T23:56:41.770" v="718" actId="1076"/>
          <ac:spMkLst>
            <pc:docMk/>
            <pc:sldMk cId="1260577830" sldId="259"/>
            <ac:spMk id="2" creationId="{647DA561-9049-E975-F362-7F67180BD098}"/>
          </ac:spMkLst>
        </pc:spChg>
        <pc:spChg chg="add del mod">
          <ac:chgData name="xuanzhi liu" userId="43dc387b7ee44c1d" providerId="LiveId" clId="{DD7BEB41-0DA9-4722-9741-CE233B61461A}" dt="2024-02-24T01:58:56.765" v="333" actId="478"/>
          <ac:spMkLst>
            <pc:docMk/>
            <pc:sldMk cId="1260577830" sldId="259"/>
            <ac:spMk id="3" creationId="{F74CEA4E-10C0-D93E-2D32-AE8C9AB0C099}"/>
          </ac:spMkLst>
        </pc:spChg>
        <pc:picChg chg="mod">
          <ac:chgData name="xuanzhi liu" userId="43dc387b7ee44c1d" providerId="LiveId" clId="{DD7BEB41-0DA9-4722-9741-CE233B61461A}" dt="2024-03-02T23:01:08.297" v="354" actId="14100"/>
          <ac:picMkLst>
            <pc:docMk/>
            <pc:sldMk cId="1260577830" sldId="259"/>
            <ac:picMk id="5" creationId="{148D3534-4059-34B5-BA34-FBBC21687A96}"/>
          </ac:picMkLst>
        </pc:picChg>
      </pc:sldChg>
      <pc:sldChg chg="addSp delSp modSp mod ord">
        <pc:chgData name="xuanzhi liu" userId="43dc387b7ee44c1d" providerId="LiveId" clId="{DD7BEB41-0DA9-4722-9741-CE233B61461A}" dt="2024-03-02T23:03:23.551" v="365" actId="1076"/>
        <pc:sldMkLst>
          <pc:docMk/>
          <pc:sldMk cId="1074464048" sldId="260"/>
        </pc:sldMkLst>
        <pc:spChg chg="add del mod">
          <ac:chgData name="xuanzhi liu" userId="43dc387b7ee44c1d" providerId="LiveId" clId="{DD7BEB41-0DA9-4722-9741-CE233B61461A}" dt="2024-02-24T01:49:43.337" v="235" actId="47"/>
          <ac:spMkLst>
            <pc:docMk/>
            <pc:sldMk cId="1074464048" sldId="260"/>
            <ac:spMk id="2" creationId="{FF511D2C-E9A7-3912-D07A-FAC4E36A509F}"/>
          </ac:spMkLst>
        </pc:spChg>
        <pc:spChg chg="add del mod">
          <ac:chgData name="xuanzhi liu" userId="43dc387b7ee44c1d" providerId="LiveId" clId="{DD7BEB41-0DA9-4722-9741-CE233B61461A}" dt="2024-02-24T01:50:02.332" v="240" actId="478"/>
          <ac:spMkLst>
            <pc:docMk/>
            <pc:sldMk cId="1074464048" sldId="260"/>
            <ac:spMk id="3" creationId="{EDB6032D-DAB3-FFA1-3900-E07A96BDB028}"/>
          </ac:spMkLst>
        </pc:spChg>
        <pc:spChg chg="add del mod">
          <ac:chgData name="xuanzhi liu" userId="43dc387b7ee44c1d" providerId="LiveId" clId="{DD7BEB41-0DA9-4722-9741-CE233B61461A}" dt="2024-02-24T01:58:52.528" v="331" actId="478"/>
          <ac:spMkLst>
            <pc:docMk/>
            <pc:sldMk cId="1074464048" sldId="260"/>
            <ac:spMk id="5" creationId="{116B2615-BF6F-3D1E-A62A-CCE1B1737139}"/>
          </ac:spMkLst>
        </pc:spChg>
        <pc:picChg chg="mod">
          <ac:chgData name="xuanzhi liu" userId="43dc387b7ee44c1d" providerId="LiveId" clId="{DD7BEB41-0DA9-4722-9741-CE233B61461A}" dt="2024-03-02T23:03:23.551" v="365" actId="1076"/>
          <ac:picMkLst>
            <pc:docMk/>
            <pc:sldMk cId="1074464048" sldId="260"/>
            <ac:picMk id="4" creationId="{60D60635-C01C-6114-732A-86D53DB493DF}"/>
          </ac:picMkLst>
        </pc:picChg>
        <pc:picChg chg="add mod">
          <ac:chgData name="xuanzhi liu" userId="43dc387b7ee44c1d" providerId="LiveId" clId="{DD7BEB41-0DA9-4722-9741-CE233B61461A}" dt="2024-03-02T23:03:21.661" v="364" actId="1076"/>
          <ac:picMkLst>
            <pc:docMk/>
            <pc:sldMk cId="1074464048" sldId="260"/>
            <ac:picMk id="5" creationId="{8611FCE5-ACDD-FCF6-6F4D-B149EFCB2ABF}"/>
          </ac:picMkLst>
        </pc:picChg>
      </pc:sldChg>
      <pc:sldChg chg="modSp mod">
        <pc:chgData name="xuanzhi liu" userId="43dc387b7ee44c1d" providerId="LiveId" clId="{DD7BEB41-0DA9-4722-9741-CE233B61461A}" dt="2024-03-03T04:32:36.068" v="1608"/>
        <pc:sldMkLst>
          <pc:docMk/>
          <pc:sldMk cId="2281460043" sldId="261"/>
        </pc:sldMkLst>
        <pc:spChg chg="mod">
          <ac:chgData name="xuanzhi liu" userId="43dc387b7ee44c1d" providerId="LiveId" clId="{DD7BEB41-0DA9-4722-9741-CE233B61461A}" dt="2024-03-03T04:32:36.068" v="1608"/>
          <ac:spMkLst>
            <pc:docMk/>
            <pc:sldMk cId="2281460043" sldId="261"/>
            <ac:spMk id="6146" creationId="{00000000-0000-0000-0000-000000000000}"/>
          </ac:spMkLst>
        </pc:spChg>
      </pc:sldChg>
      <pc:sldChg chg="addSp delSp modSp mod ord">
        <pc:chgData name="xuanzhi liu" userId="43dc387b7ee44c1d" providerId="LiveId" clId="{DD7BEB41-0DA9-4722-9741-CE233B61461A}" dt="2024-02-24T01:58:48.443" v="330" actId="478"/>
        <pc:sldMkLst>
          <pc:docMk/>
          <pc:sldMk cId="475721290" sldId="262"/>
        </pc:sldMkLst>
        <pc:spChg chg="add del mod">
          <ac:chgData name="xuanzhi liu" userId="43dc387b7ee44c1d" providerId="LiveId" clId="{DD7BEB41-0DA9-4722-9741-CE233B61461A}" dt="2024-02-24T01:58:48.443" v="330" actId="478"/>
          <ac:spMkLst>
            <pc:docMk/>
            <pc:sldMk cId="475721290" sldId="262"/>
            <ac:spMk id="6" creationId="{9E396E15-B658-A593-79EB-8794EE2109DB}"/>
          </ac:spMkLst>
        </pc:spChg>
      </pc:sldChg>
      <pc:sldChg chg="addSp delSp modSp mod">
        <pc:chgData name="xuanzhi liu" userId="43dc387b7ee44c1d" providerId="LiveId" clId="{DD7BEB41-0DA9-4722-9741-CE233B61461A}" dt="2024-03-02T23:44:47.031" v="671" actId="207"/>
        <pc:sldMkLst>
          <pc:docMk/>
          <pc:sldMk cId="2595827446" sldId="264"/>
        </pc:sldMkLst>
        <pc:spChg chg="add mod">
          <ac:chgData name="xuanzhi liu" userId="43dc387b7ee44c1d" providerId="LiveId" clId="{DD7BEB41-0DA9-4722-9741-CE233B61461A}" dt="2024-02-21T05:26:55.653" v="114" actId="14100"/>
          <ac:spMkLst>
            <pc:docMk/>
            <pc:sldMk cId="2595827446" sldId="264"/>
            <ac:spMk id="2" creationId="{F142CABB-1FC2-F621-49ED-0F3B11FD851B}"/>
          </ac:spMkLst>
        </pc:spChg>
        <pc:spChg chg="add mod">
          <ac:chgData name="xuanzhi liu" userId="43dc387b7ee44c1d" providerId="LiveId" clId="{DD7BEB41-0DA9-4722-9741-CE233B61461A}" dt="2024-02-21T05:27:22.872" v="120" actId="14100"/>
          <ac:spMkLst>
            <pc:docMk/>
            <pc:sldMk cId="2595827446" sldId="264"/>
            <ac:spMk id="4" creationId="{BB35C385-B68C-DD5D-7F18-981D6D3BFBC3}"/>
          </ac:spMkLst>
        </pc:spChg>
        <pc:spChg chg="add del mod">
          <ac:chgData name="xuanzhi liu" userId="43dc387b7ee44c1d" providerId="LiveId" clId="{DD7BEB41-0DA9-4722-9741-CE233B61461A}" dt="2024-03-02T23:44:12.149" v="621"/>
          <ac:spMkLst>
            <pc:docMk/>
            <pc:sldMk cId="2595827446" sldId="264"/>
            <ac:spMk id="5" creationId="{8D01DFF3-DED1-46CD-BA8E-ABFFB27DD904}"/>
          </ac:spMkLst>
        </pc:spChg>
        <pc:spChg chg="add mod">
          <ac:chgData name="xuanzhi liu" userId="43dc387b7ee44c1d" providerId="LiveId" clId="{DD7BEB41-0DA9-4722-9741-CE233B61461A}" dt="2024-03-02T23:44:47.031" v="671" actId="207"/>
          <ac:spMkLst>
            <pc:docMk/>
            <pc:sldMk cId="2595827446" sldId="264"/>
            <ac:spMk id="6" creationId="{D88D0644-9A13-DBFD-19D4-46B2AA963393}"/>
          </ac:spMkLst>
        </pc:spChg>
        <pc:spChg chg="del">
          <ac:chgData name="xuanzhi liu" userId="43dc387b7ee44c1d" providerId="LiveId" clId="{DD7BEB41-0DA9-4722-9741-CE233B61461A}" dt="2024-02-21T05:01:06.136" v="10" actId="478"/>
          <ac:spMkLst>
            <pc:docMk/>
            <pc:sldMk cId="2595827446" sldId="264"/>
            <ac:spMk id="6" creationId="{F93BB522-6901-4622-F99B-0D3CC738B249}"/>
          </ac:spMkLst>
        </pc:spChg>
        <pc:spChg chg="mod">
          <ac:chgData name="xuanzhi liu" userId="43dc387b7ee44c1d" providerId="LiveId" clId="{DD7BEB41-0DA9-4722-9741-CE233B61461A}" dt="2024-03-02T23:42:16.425" v="615" actId="20577"/>
          <ac:spMkLst>
            <pc:docMk/>
            <pc:sldMk cId="2595827446" sldId="264"/>
            <ac:spMk id="6145" creationId="{9FCE8198-ACE9-5E17-14EB-7633D4DD6691}"/>
          </ac:spMkLst>
        </pc:spChg>
        <pc:picChg chg="mod">
          <ac:chgData name="xuanzhi liu" userId="43dc387b7ee44c1d" providerId="LiveId" clId="{DD7BEB41-0DA9-4722-9741-CE233B61461A}" dt="2024-02-21T05:27:12.127" v="118" actId="1076"/>
          <ac:picMkLst>
            <pc:docMk/>
            <pc:sldMk cId="2595827446" sldId="264"/>
            <ac:picMk id="3" creationId="{3D5BDD2C-9B49-7B11-1C38-3605AB281699}"/>
          </ac:picMkLst>
        </pc:picChg>
      </pc:sldChg>
      <pc:sldChg chg="addSp delSp modSp del mod">
        <pc:chgData name="xuanzhi liu" userId="43dc387b7ee44c1d" providerId="LiveId" clId="{DD7BEB41-0DA9-4722-9741-CE233B61461A}" dt="2024-03-03T04:07:43.544" v="1188" actId="47"/>
        <pc:sldMkLst>
          <pc:docMk/>
          <pc:sldMk cId="1592487877" sldId="265"/>
        </pc:sldMkLst>
        <pc:spChg chg="add mod">
          <ac:chgData name="xuanzhi liu" userId="43dc387b7ee44c1d" providerId="LiveId" clId="{DD7BEB41-0DA9-4722-9741-CE233B61461A}" dt="2024-03-02T23:53:28.348" v="674" actId="207"/>
          <ac:spMkLst>
            <pc:docMk/>
            <pc:sldMk cId="1592487877" sldId="265"/>
            <ac:spMk id="2" creationId="{13E08783-12E1-1C1F-51CC-3F0963EE4AD9}"/>
          </ac:spMkLst>
        </pc:spChg>
        <pc:spChg chg="del">
          <ac:chgData name="xuanzhi liu" userId="43dc387b7ee44c1d" providerId="LiveId" clId="{DD7BEB41-0DA9-4722-9741-CE233B61461A}" dt="2024-02-21T04:52:36.462" v="5" actId="478"/>
          <ac:spMkLst>
            <pc:docMk/>
            <pc:sldMk cId="1592487877" sldId="265"/>
            <ac:spMk id="5" creationId="{55295786-7938-5B04-4336-668444759832}"/>
          </ac:spMkLst>
        </pc:spChg>
        <pc:spChg chg="add mod">
          <ac:chgData name="xuanzhi liu" userId="43dc387b7ee44c1d" providerId="LiveId" clId="{DD7BEB41-0DA9-4722-9741-CE233B61461A}" dt="2024-02-21T05:01:32.431" v="16" actId="1076"/>
          <ac:spMkLst>
            <pc:docMk/>
            <pc:sldMk cId="1592487877" sldId="265"/>
            <ac:spMk id="6" creationId="{24EC3FDC-7CF5-4B57-7D79-CCE468D3C6E0}"/>
          </ac:spMkLst>
        </pc:spChg>
        <pc:spChg chg="add mod">
          <ac:chgData name="xuanzhi liu" userId="43dc387b7ee44c1d" providerId="LiveId" clId="{DD7BEB41-0DA9-4722-9741-CE233B61461A}" dt="2024-02-21T05:03:18.098" v="20" actId="14100"/>
          <ac:spMkLst>
            <pc:docMk/>
            <pc:sldMk cId="1592487877" sldId="265"/>
            <ac:spMk id="7" creationId="{2DB3037B-8B8D-29B7-C8B4-BE48ABA9238D}"/>
          </ac:spMkLst>
        </pc:spChg>
        <pc:spChg chg="del">
          <ac:chgData name="xuanzhi liu" userId="43dc387b7ee44c1d" providerId="LiveId" clId="{DD7BEB41-0DA9-4722-9741-CE233B61461A}" dt="2024-02-21T04:52:38.734" v="6" actId="478"/>
          <ac:spMkLst>
            <pc:docMk/>
            <pc:sldMk cId="1592487877" sldId="265"/>
            <ac:spMk id="8" creationId="{82B5352B-D87D-DD2A-D2D2-C0AC2807D4E8}"/>
          </ac:spMkLst>
        </pc:spChg>
        <pc:spChg chg="mod">
          <ac:chgData name="xuanzhi liu" userId="43dc387b7ee44c1d" providerId="LiveId" clId="{DD7BEB41-0DA9-4722-9741-CE233B61461A}" dt="2024-03-03T01:57:47.004" v="892" actId="20577"/>
          <ac:spMkLst>
            <pc:docMk/>
            <pc:sldMk cId="1592487877" sldId="265"/>
            <ac:spMk id="6145" creationId="{D6F6DEAE-01BB-11D1-797C-80B8FD548F68}"/>
          </ac:spMkLst>
        </pc:spChg>
        <pc:picChg chg="add mod">
          <ac:chgData name="xuanzhi liu" userId="43dc387b7ee44c1d" providerId="LiveId" clId="{DD7BEB41-0DA9-4722-9741-CE233B61461A}" dt="2024-03-02T23:37:51.427" v="574" actId="1076"/>
          <ac:picMkLst>
            <pc:docMk/>
            <pc:sldMk cId="1592487877" sldId="265"/>
            <ac:picMk id="3" creationId="{05E73442-FE5B-3CD2-A8F1-C6111F8E3B05}"/>
          </ac:picMkLst>
        </pc:picChg>
        <pc:picChg chg="del">
          <ac:chgData name="xuanzhi liu" userId="43dc387b7ee44c1d" providerId="LiveId" clId="{DD7BEB41-0DA9-4722-9741-CE233B61461A}" dt="2024-02-21T04:52:34.761" v="4" actId="478"/>
          <ac:picMkLst>
            <pc:docMk/>
            <pc:sldMk cId="1592487877" sldId="265"/>
            <ac:picMk id="4" creationId="{E849F977-ECEE-FC51-5741-BD399404ECFD}"/>
          </ac:picMkLst>
        </pc:picChg>
      </pc:sldChg>
      <pc:sldChg chg="addSp modSp mod">
        <pc:chgData name="xuanzhi liu" userId="43dc387b7ee44c1d" providerId="LiveId" clId="{DD7BEB41-0DA9-4722-9741-CE233B61461A}" dt="2024-02-21T05:14:24.578" v="51" actId="1076"/>
        <pc:sldMkLst>
          <pc:docMk/>
          <pc:sldMk cId="3073370533" sldId="266"/>
        </pc:sldMkLst>
        <pc:spChg chg="add mod">
          <ac:chgData name="xuanzhi liu" userId="43dc387b7ee44c1d" providerId="LiveId" clId="{DD7BEB41-0DA9-4722-9741-CE233B61461A}" dt="2024-02-21T05:14:04.048" v="48" actId="1076"/>
          <ac:spMkLst>
            <pc:docMk/>
            <pc:sldMk cId="3073370533" sldId="266"/>
            <ac:spMk id="2" creationId="{D3638468-370E-4F37-C239-B706AABBC97A}"/>
          </ac:spMkLst>
        </pc:spChg>
        <pc:spChg chg="add mod">
          <ac:chgData name="xuanzhi liu" userId="43dc387b7ee44c1d" providerId="LiveId" clId="{DD7BEB41-0DA9-4722-9741-CE233B61461A}" dt="2024-02-21T05:14:24.578" v="51" actId="1076"/>
          <ac:spMkLst>
            <pc:docMk/>
            <pc:sldMk cId="3073370533" sldId="266"/>
            <ac:spMk id="4" creationId="{58347049-70EA-7DE6-B5F2-AD2681B27F2D}"/>
          </ac:spMkLst>
        </pc:spChg>
      </pc:sldChg>
      <pc:sldChg chg="addSp delSp modSp add mod ord">
        <pc:chgData name="xuanzhi liu" userId="43dc387b7ee44c1d" providerId="LiveId" clId="{DD7BEB41-0DA9-4722-9741-CE233B61461A}" dt="2024-03-03T04:32:30.472" v="1607"/>
        <pc:sldMkLst>
          <pc:docMk/>
          <pc:sldMk cId="908384127" sldId="267"/>
        </pc:sldMkLst>
        <pc:spChg chg="add del mod">
          <ac:chgData name="xuanzhi liu" userId="43dc387b7ee44c1d" providerId="LiveId" clId="{DD7BEB41-0DA9-4722-9741-CE233B61461A}" dt="2024-03-03T00:22:34.296" v="795"/>
          <ac:spMkLst>
            <pc:docMk/>
            <pc:sldMk cId="908384127" sldId="267"/>
            <ac:spMk id="2" creationId="{C602BD4C-82D6-1EB8-1785-7D32E398AC94}"/>
          </ac:spMkLst>
        </pc:spChg>
        <pc:spChg chg="mod">
          <ac:chgData name="xuanzhi liu" userId="43dc387b7ee44c1d" providerId="LiveId" clId="{DD7BEB41-0DA9-4722-9741-CE233B61461A}" dt="2024-03-03T04:32:30.472" v="1607"/>
          <ac:spMkLst>
            <pc:docMk/>
            <pc:sldMk cId="908384127" sldId="267"/>
            <ac:spMk id="6146" creationId="{A98877A6-F77B-4902-40D9-57B69EA7CE42}"/>
          </ac:spMkLst>
        </pc:spChg>
      </pc:sldChg>
      <pc:sldChg chg="addSp delSp modSp new mod">
        <pc:chgData name="xuanzhi liu" userId="43dc387b7ee44c1d" providerId="LiveId" clId="{DD7BEB41-0DA9-4722-9741-CE233B61461A}" dt="2024-02-21T05:19:36.220" v="87" actId="1076"/>
        <pc:sldMkLst>
          <pc:docMk/>
          <pc:sldMk cId="3140853903" sldId="268"/>
        </pc:sldMkLst>
        <pc:spChg chg="del">
          <ac:chgData name="xuanzhi liu" userId="43dc387b7ee44c1d" providerId="LiveId" clId="{DD7BEB41-0DA9-4722-9741-CE233B61461A}" dt="2024-02-21T05:14:40.050" v="53" actId="478"/>
          <ac:spMkLst>
            <pc:docMk/>
            <pc:sldMk cId="3140853903" sldId="268"/>
            <ac:spMk id="2" creationId="{7FA54B2C-A494-60EB-87E2-E047CE0BC5CB}"/>
          </ac:spMkLst>
        </pc:spChg>
        <pc:spChg chg="del">
          <ac:chgData name="xuanzhi liu" userId="43dc387b7ee44c1d" providerId="LiveId" clId="{DD7BEB41-0DA9-4722-9741-CE233B61461A}" dt="2024-02-21T05:14:42.271" v="54" actId="478"/>
          <ac:spMkLst>
            <pc:docMk/>
            <pc:sldMk cId="3140853903" sldId="268"/>
            <ac:spMk id="3" creationId="{49EC556A-694B-F474-7651-A6A35B83481A}"/>
          </ac:spMkLst>
        </pc:spChg>
        <pc:spChg chg="add mod">
          <ac:chgData name="xuanzhi liu" userId="43dc387b7ee44c1d" providerId="LiveId" clId="{DD7BEB41-0DA9-4722-9741-CE233B61461A}" dt="2024-02-21T05:19:30.186" v="85" actId="1076"/>
          <ac:spMkLst>
            <pc:docMk/>
            <pc:sldMk cId="3140853903" sldId="268"/>
            <ac:spMk id="4" creationId="{F816B756-422E-CE15-0180-8FB8D8ABAE71}"/>
          </ac:spMkLst>
        </pc:spChg>
        <pc:spChg chg="add mod">
          <ac:chgData name="xuanzhi liu" userId="43dc387b7ee44c1d" providerId="LiveId" clId="{DD7BEB41-0DA9-4722-9741-CE233B61461A}" dt="2024-02-21T05:19:36.220" v="87" actId="1076"/>
          <ac:spMkLst>
            <pc:docMk/>
            <pc:sldMk cId="3140853903" sldId="268"/>
            <ac:spMk id="5" creationId="{9F2D59EC-003F-9447-238A-F1317843228A}"/>
          </ac:spMkLst>
        </pc:spChg>
        <pc:spChg chg="add mod">
          <ac:chgData name="xuanzhi liu" userId="43dc387b7ee44c1d" providerId="LiveId" clId="{DD7BEB41-0DA9-4722-9741-CE233B61461A}" dt="2024-02-21T05:17:55.205" v="83" actId="255"/>
          <ac:spMkLst>
            <pc:docMk/>
            <pc:sldMk cId="3140853903" sldId="268"/>
            <ac:spMk id="6" creationId="{ED979E8F-F982-0A10-28A6-C8372997BAE3}"/>
          </ac:spMkLst>
        </pc:spChg>
        <pc:spChg chg="add mod">
          <ac:chgData name="xuanzhi liu" userId="43dc387b7ee44c1d" providerId="LiveId" clId="{DD7BEB41-0DA9-4722-9741-CE233B61461A}" dt="2024-02-21T05:18:01.067" v="84" actId="1076"/>
          <ac:spMkLst>
            <pc:docMk/>
            <pc:sldMk cId="3140853903" sldId="268"/>
            <ac:spMk id="7" creationId="{FA7F3496-565B-BA38-FF07-571D952F8EDA}"/>
          </ac:spMkLst>
        </pc:spChg>
      </pc:sldChg>
      <pc:sldChg chg="addSp delSp modSp new mod">
        <pc:chgData name="xuanzhi liu" userId="43dc387b7ee44c1d" providerId="LiveId" clId="{DD7BEB41-0DA9-4722-9741-CE233B61461A}" dt="2024-02-21T05:20:13.564" v="98" actId="1076"/>
        <pc:sldMkLst>
          <pc:docMk/>
          <pc:sldMk cId="947938523" sldId="269"/>
        </pc:sldMkLst>
        <pc:spChg chg="del">
          <ac:chgData name="xuanzhi liu" userId="43dc387b7ee44c1d" providerId="LiveId" clId="{DD7BEB41-0DA9-4722-9741-CE233B61461A}" dt="2024-02-21T05:19:58.174" v="90" actId="478"/>
          <ac:spMkLst>
            <pc:docMk/>
            <pc:sldMk cId="947938523" sldId="269"/>
            <ac:spMk id="2" creationId="{C3C665B1-624D-2E68-D17B-8D249B74712F}"/>
          </ac:spMkLst>
        </pc:spChg>
        <pc:spChg chg="del">
          <ac:chgData name="xuanzhi liu" userId="43dc387b7ee44c1d" providerId="LiveId" clId="{DD7BEB41-0DA9-4722-9741-CE233B61461A}" dt="2024-02-21T05:19:56.194" v="89" actId="478"/>
          <ac:spMkLst>
            <pc:docMk/>
            <pc:sldMk cId="947938523" sldId="269"/>
            <ac:spMk id="3" creationId="{331702BB-4258-C815-BAFF-ABBB23684962}"/>
          </ac:spMkLst>
        </pc:spChg>
        <pc:picChg chg="add mod">
          <ac:chgData name="xuanzhi liu" userId="43dc387b7ee44c1d" providerId="LiveId" clId="{DD7BEB41-0DA9-4722-9741-CE233B61461A}" dt="2024-02-21T05:20:02.961" v="93" actId="14100"/>
          <ac:picMkLst>
            <pc:docMk/>
            <pc:sldMk cId="947938523" sldId="269"/>
            <ac:picMk id="4" creationId="{7E5E9C4E-072E-8C41-28B2-9E4FA45A1928}"/>
          </ac:picMkLst>
        </pc:picChg>
        <pc:picChg chg="add mod">
          <ac:chgData name="xuanzhi liu" userId="43dc387b7ee44c1d" providerId="LiveId" clId="{DD7BEB41-0DA9-4722-9741-CE233B61461A}" dt="2024-02-21T05:20:13.564" v="98" actId="1076"/>
          <ac:picMkLst>
            <pc:docMk/>
            <pc:sldMk cId="947938523" sldId="269"/>
            <ac:picMk id="5" creationId="{CE526C8C-BF38-74AE-845D-7742C53AB1BD}"/>
          </ac:picMkLst>
        </pc:picChg>
      </pc:sldChg>
      <pc:sldChg chg="addSp modSp add mod">
        <pc:chgData name="xuanzhi liu" userId="43dc387b7ee44c1d" providerId="LiveId" clId="{DD7BEB41-0DA9-4722-9741-CE233B61461A}" dt="2024-02-21T05:21:48.925" v="103" actId="208"/>
        <pc:sldMkLst>
          <pc:docMk/>
          <pc:sldMk cId="1519826376" sldId="270"/>
        </pc:sldMkLst>
        <pc:spChg chg="add mod">
          <ac:chgData name="xuanzhi liu" userId="43dc387b7ee44c1d" providerId="LiveId" clId="{DD7BEB41-0DA9-4722-9741-CE233B61461A}" dt="2024-02-21T05:21:29.945" v="101" actId="208"/>
          <ac:spMkLst>
            <pc:docMk/>
            <pc:sldMk cId="1519826376" sldId="270"/>
            <ac:spMk id="2" creationId="{38368141-A323-F65D-3B26-7E5AA9721F49}"/>
          </ac:spMkLst>
        </pc:spChg>
        <pc:spChg chg="add mod">
          <ac:chgData name="xuanzhi liu" userId="43dc387b7ee44c1d" providerId="LiveId" clId="{DD7BEB41-0DA9-4722-9741-CE233B61461A}" dt="2024-02-21T05:21:48.925" v="103" actId="208"/>
          <ac:spMkLst>
            <pc:docMk/>
            <pc:sldMk cId="1519826376" sldId="270"/>
            <ac:spMk id="3" creationId="{77579631-1781-8C13-9A7D-E76A4A1B7B50}"/>
          </ac:spMkLst>
        </pc:spChg>
      </pc:sldChg>
      <pc:sldChg chg="addSp modSp add mod ord">
        <pc:chgData name="xuanzhi liu" userId="43dc387b7ee44c1d" providerId="LiveId" clId="{DD7BEB41-0DA9-4722-9741-CE233B61461A}" dt="2024-02-21T05:23:19.606" v="111" actId="208"/>
        <pc:sldMkLst>
          <pc:docMk/>
          <pc:sldMk cId="3574780393" sldId="271"/>
        </pc:sldMkLst>
        <pc:spChg chg="add mod">
          <ac:chgData name="xuanzhi liu" userId="43dc387b7ee44c1d" providerId="LiveId" clId="{DD7BEB41-0DA9-4722-9741-CE233B61461A}" dt="2024-02-21T05:23:19.606" v="111" actId="208"/>
          <ac:spMkLst>
            <pc:docMk/>
            <pc:sldMk cId="3574780393" sldId="271"/>
            <ac:spMk id="2" creationId="{28302D9D-80CC-54DC-30E9-C5B87A50ED64}"/>
          </ac:spMkLst>
        </pc:spChg>
        <pc:spChg chg="add mod">
          <ac:chgData name="xuanzhi liu" userId="43dc387b7ee44c1d" providerId="LiveId" clId="{DD7BEB41-0DA9-4722-9741-CE233B61461A}" dt="2024-02-21T05:23:13.532" v="110" actId="208"/>
          <ac:spMkLst>
            <pc:docMk/>
            <pc:sldMk cId="3574780393" sldId="271"/>
            <ac:spMk id="3" creationId="{1ABFDFC6-3E6D-6FDC-E43C-43BFA106459E}"/>
          </ac:spMkLst>
        </pc:spChg>
      </pc:sldChg>
      <pc:sldChg chg="addSp delSp modSp new mod">
        <pc:chgData name="xuanzhi liu" userId="43dc387b7ee44c1d" providerId="LiveId" clId="{DD7BEB41-0DA9-4722-9741-CE233B61461A}" dt="2024-02-21T05:32:15.782" v="170" actId="20577"/>
        <pc:sldMkLst>
          <pc:docMk/>
          <pc:sldMk cId="2882553651" sldId="272"/>
        </pc:sldMkLst>
        <pc:spChg chg="del">
          <ac:chgData name="xuanzhi liu" userId="43dc387b7ee44c1d" providerId="LiveId" clId="{DD7BEB41-0DA9-4722-9741-CE233B61461A}" dt="2024-02-21T05:29:55.211" v="123" actId="478"/>
          <ac:spMkLst>
            <pc:docMk/>
            <pc:sldMk cId="2882553651" sldId="272"/>
            <ac:spMk id="2" creationId="{CA77563A-7DBE-9F4B-5CDD-BC932FE1DCFB}"/>
          </ac:spMkLst>
        </pc:spChg>
        <pc:spChg chg="del">
          <ac:chgData name="xuanzhi liu" userId="43dc387b7ee44c1d" providerId="LiveId" clId="{DD7BEB41-0DA9-4722-9741-CE233B61461A}" dt="2024-02-21T05:29:53.034" v="122" actId="478"/>
          <ac:spMkLst>
            <pc:docMk/>
            <pc:sldMk cId="2882553651" sldId="272"/>
            <ac:spMk id="3" creationId="{07E057EB-AC4B-11A8-CD17-ADBAD4515C5A}"/>
          </ac:spMkLst>
        </pc:spChg>
        <pc:spChg chg="add mod">
          <ac:chgData name="xuanzhi liu" userId="43dc387b7ee44c1d" providerId="LiveId" clId="{DD7BEB41-0DA9-4722-9741-CE233B61461A}" dt="2024-02-21T05:32:15.782" v="170" actId="20577"/>
          <ac:spMkLst>
            <pc:docMk/>
            <pc:sldMk cId="2882553651" sldId="272"/>
            <ac:spMk id="6" creationId="{EB3F7460-E732-37E4-BACB-B9FE54D3FE1F}"/>
          </ac:spMkLst>
        </pc:spChg>
        <pc:picChg chg="add mod">
          <ac:chgData name="xuanzhi liu" userId="43dc387b7ee44c1d" providerId="LiveId" clId="{DD7BEB41-0DA9-4722-9741-CE233B61461A}" dt="2024-02-21T05:32:01.737" v="150" actId="1076"/>
          <ac:picMkLst>
            <pc:docMk/>
            <pc:sldMk cId="2882553651" sldId="272"/>
            <ac:picMk id="5" creationId="{1F6919C3-AB3D-7467-D05A-C1F5D3E678D7}"/>
          </ac:picMkLst>
        </pc:picChg>
      </pc:sldChg>
      <pc:sldChg chg="modSp add del mod ord">
        <pc:chgData name="xuanzhi liu" userId="43dc387b7ee44c1d" providerId="LiveId" clId="{DD7BEB41-0DA9-4722-9741-CE233B61461A}" dt="2024-03-03T04:33:28.267" v="1609" actId="47"/>
        <pc:sldMkLst>
          <pc:docMk/>
          <pc:sldMk cId="554206377" sldId="273"/>
        </pc:sldMkLst>
        <pc:spChg chg="mod">
          <ac:chgData name="xuanzhi liu" userId="43dc387b7ee44c1d" providerId="LiveId" clId="{DD7BEB41-0DA9-4722-9741-CE233B61461A}" dt="2024-03-03T01:57:04.750" v="857" actId="20577"/>
          <ac:spMkLst>
            <pc:docMk/>
            <pc:sldMk cId="554206377" sldId="273"/>
            <ac:spMk id="6146" creationId="{0A0D76C9-1FAE-3ACF-4AB6-EC420D301E2E}"/>
          </ac:spMkLst>
        </pc:spChg>
      </pc:sldChg>
      <pc:sldChg chg="add del">
        <pc:chgData name="xuanzhi liu" userId="43dc387b7ee44c1d" providerId="LiveId" clId="{DD7BEB41-0DA9-4722-9741-CE233B61461A}" dt="2024-02-21T05:31:20.066" v="136"/>
        <pc:sldMkLst>
          <pc:docMk/>
          <pc:sldMk cId="3186458808" sldId="274"/>
        </pc:sldMkLst>
      </pc:sldChg>
      <pc:sldChg chg="addSp delSp modSp add mod ord">
        <pc:chgData name="xuanzhi liu" userId="43dc387b7ee44c1d" providerId="LiveId" clId="{DD7BEB41-0DA9-4722-9741-CE233B61461A}" dt="2024-03-03T03:37:25.351" v="1013"/>
        <pc:sldMkLst>
          <pc:docMk/>
          <pc:sldMk cId="3517993848" sldId="274"/>
        </pc:sldMkLst>
        <pc:spChg chg="del">
          <ac:chgData name="xuanzhi liu" userId="43dc387b7ee44c1d" providerId="LiveId" clId="{DD7BEB41-0DA9-4722-9741-CE233B61461A}" dt="2024-02-24T02:17:04.008" v="336" actId="478"/>
          <ac:spMkLst>
            <pc:docMk/>
            <pc:sldMk cId="3517993848" sldId="274"/>
            <ac:spMk id="2" creationId="{11328F91-FAD6-B2CA-A251-C094A43A5259}"/>
          </ac:spMkLst>
        </pc:spChg>
        <pc:spChg chg="del">
          <ac:chgData name="xuanzhi liu" userId="43dc387b7ee44c1d" providerId="LiveId" clId="{DD7BEB41-0DA9-4722-9741-CE233B61461A}" dt="2024-02-24T02:17:05.629" v="337" actId="478"/>
          <ac:spMkLst>
            <pc:docMk/>
            <pc:sldMk cId="3517993848" sldId="274"/>
            <ac:spMk id="4" creationId="{31B28CA0-5503-170A-FBEF-8067F02045DB}"/>
          </ac:spMkLst>
        </pc:spChg>
        <pc:picChg chg="del">
          <ac:chgData name="xuanzhi liu" userId="43dc387b7ee44c1d" providerId="LiveId" clId="{DD7BEB41-0DA9-4722-9741-CE233B61461A}" dt="2024-02-24T02:17:01.912" v="335" actId="478"/>
          <ac:picMkLst>
            <pc:docMk/>
            <pc:sldMk cId="3517993848" sldId="274"/>
            <ac:picMk id="3" creationId="{3B32E9F7-3250-0FA1-992B-100827911402}"/>
          </ac:picMkLst>
        </pc:picChg>
        <pc:picChg chg="add mod">
          <ac:chgData name="xuanzhi liu" userId="43dc387b7ee44c1d" providerId="LiveId" clId="{DD7BEB41-0DA9-4722-9741-CE233B61461A}" dt="2024-02-24T02:18:02.189" v="344" actId="1076"/>
          <ac:picMkLst>
            <pc:docMk/>
            <pc:sldMk cId="3517993848" sldId="274"/>
            <ac:picMk id="6" creationId="{71007FEC-1EBA-F2F0-5237-BE593DB99E2A}"/>
          </ac:picMkLst>
        </pc:picChg>
      </pc:sldChg>
      <pc:sldChg chg="addSp delSp modSp add mod ord">
        <pc:chgData name="xuanzhi liu" userId="43dc387b7ee44c1d" providerId="LiveId" clId="{DD7BEB41-0DA9-4722-9741-CE233B61461A}" dt="2024-03-03T03:38:16.332" v="1015"/>
        <pc:sldMkLst>
          <pc:docMk/>
          <pc:sldMk cId="2392765247" sldId="275"/>
        </pc:sldMkLst>
        <pc:spChg chg="add mod">
          <ac:chgData name="xuanzhi liu" userId="43dc387b7ee44c1d" providerId="LiveId" clId="{DD7BEB41-0DA9-4722-9741-CE233B61461A}" dt="2024-03-02T23:35:06.446" v="573" actId="1076"/>
          <ac:spMkLst>
            <pc:docMk/>
            <pc:sldMk cId="2392765247" sldId="275"/>
            <ac:spMk id="2" creationId="{D0E991EA-2828-3BF2-7FD0-D00DC6393883}"/>
          </ac:spMkLst>
        </pc:spChg>
        <pc:spChg chg="del">
          <ac:chgData name="xuanzhi liu" userId="43dc387b7ee44c1d" providerId="LiveId" clId="{DD7BEB41-0DA9-4722-9741-CE233B61461A}" dt="2024-02-24T02:24:19.445" v="349" actId="478"/>
          <ac:spMkLst>
            <pc:docMk/>
            <pc:sldMk cId="2392765247" sldId="275"/>
            <ac:spMk id="6" creationId="{71981A8F-69D7-F545-7EA5-137B448835BA}"/>
          </ac:spMkLst>
        </pc:spChg>
        <pc:spChg chg="del">
          <ac:chgData name="xuanzhi liu" userId="43dc387b7ee44c1d" providerId="LiveId" clId="{DD7BEB41-0DA9-4722-9741-CE233B61461A}" dt="2024-02-24T02:24:20.087" v="350" actId="478"/>
          <ac:spMkLst>
            <pc:docMk/>
            <pc:sldMk cId="2392765247" sldId="275"/>
            <ac:spMk id="7" creationId="{C3D723EE-2DF5-34B8-DC76-E243AAC90809}"/>
          </ac:spMkLst>
        </pc:spChg>
        <pc:spChg chg="mod">
          <ac:chgData name="xuanzhi liu" userId="43dc387b7ee44c1d" providerId="LiveId" clId="{DD7BEB41-0DA9-4722-9741-CE233B61461A}" dt="2024-03-02T23:33:01.308" v="542" actId="20577"/>
          <ac:spMkLst>
            <pc:docMk/>
            <pc:sldMk cId="2392765247" sldId="275"/>
            <ac:spMk id="6145" creationId="{535631F1-F0F1-DD43-8743-990ABE718D25}"/>
          </ac:spMkLst>
        </pc:spChg>
        <pc:picChg chg="del">
          <ac:chgData name="xuanzhi liu" userId="43dc387b7ee44c1d" providerId="LiveId" clId="{DD7BEB41-0DA9-4722-9741-CE233B61461A}" dt="2024-02-24T02:24:18.522" v="348" actId="478"/>
          <ac:picMkLst>
            <pc:docMk/>
            <pc:sldMk cId="2392765247" sldId="275"/>
            <ac:picMk id="3" creationId="{B14636C8-D58F-E457-1F26-6EE9E9F69347}"/>
          </ac:picMkLst>
        </pc:picChg>
        <pc:picChg chg="add mod modCrop">
          <ac:chgData name="xuanzhi liu" userId="43dc387b7ee44c1d" providerId="LiveId" clId="{DD7BEB41-0DA9-4722-9741-CE233B61461A}" dt="2024-03-02T23:34:57.431" v="570" actId="1076"/>
          <ac:picMkLst>
            <pc:docMk/>
            <pc:sldMk cId="2392765247" sldId="275"/>
            <ac:picMk id="4" creationId="{3B975C16-3AF6-0752-6569-2A7034DC485F}"/>
          </ac:picMkLst>
        </pc:picChg>
        <pc:picChg chg="add del">
          <ac:chgData name="xuanzhi liu" userId="43dc387b7ee44c1d" providerId="LiveId" clId="{DD7BEB41-0DA9-4722-9741-CE233B61461A}" dt="2024-03-02T23:33:19.168" v="544" actId="22"/>
          <ac:picMkLst>
            <pc:docMk/>
            <pc:sldMk cId="2392765247" sldId="275"/>
            <ac:picMk id="5" creationId="{D7B1C52B-DA54-EF63-BEFD-34803D08FEDE}"/>
          </ac:picMkLst>
        </pc:picChg>
        <pc:picChg chg="add mod">
          <ac:chgData name="xuanzhi liu" userId="43dc387b7ee44c1d" providerId="LiveId" clId="{DD7BEB41-0DA9-4722-9741-CE233B61461A}" dt="2024-03-02T23:35:01.367" v="572" actId="1076"/>
          <ac:picMkLst>
            <pc:docMk/>
            <pc:sldMk cId="2392765247" sldId="275"/>
            <ac:picMk id="7" creationId="{D2741F12-154B-68F9-386B-EE2B9D528CD0}"/>
          </ac:picMkLst>
        </pc:picChg>
      </pc:sldChg>
      <pc:sldChg chg="addSp delSp modSp add mod ord">
        <pc:chgData name="xuanzhi liu" userId="43dc387b7ee44c1d" providerId="LiveId" clId="{DD7BEB41-0DA9-4722-9741-CE233B61461A}" dt="2024-03-03T03:36:53.418" v="1011"/>
        <pc:sldMkLst>
          <pc:docMk/>
          <pc:sldMk cId="3478153526" sldId="276"/>
        </pc:sldMkLst>
        <pc:spChg chg="del">
          <ac:chgData name="xuanzhi liu" userId="43dc387b7ee44c1d" providerId="LiveId" clId="{DD7BEB41-0DA9-4722-9741-CE233B61461A}" dt="2024-03-02T23:33:28.097" v="547" actId="478"/>
          <ac:spMkLst>
            <pc:docMk/>
            <pc:sldMk cId="3478153526" sldId="276"/>
            <ac:spMk id="2" creationId="{EB9F7502-F61D-FD8C-3E1B-76D724F00213}"/>
          </ac:spMkLst>
        </pc:spChg>
        <pc:spChg chg="mod">
          <ac:chgData name="xuanzhi liu" userId="43dc387b7ee44c1d" providerId="LiveId" clId="{DD7BEB41-0DA9-4722-9741-CE233B61461A}" dt="2024-03-02T23:33:33.957" v="557" actId="20577"/>
          <ac:spMkLst>
            <pc:docMk/>
            <pc:sldMk cId="3478153526" sldId="276"/>
            <ac:spMk id="6145" creationId="{4F4877CD-8531-661C-D901-CCAB78C6BD64}"/>
          </ac:spMkLst>
        </pc:spChg>
        <pc:picChg chg="del">
          <ac:chgData name="xuanzhi liu" userId="43dc387b7ee44c1d" providerId="LiveId" clId="{DD7BEB41-0DA9-4722-9741-CE233B61461A}" dt="2024-03-02T23:33:26.012" v="546" actId="478"/>
          <ac:picMkLst>
            <pc:docMk/>
            <pc:sldMk cId="3478153526" sldId="276"/>
            <ac:picMk id="4" creationId="{AF0818B8-9476-33D3-FA0A-6CAD9DBF5119}"/>
          </ac:picMkLst>
        </pc:picChg>
        <pc:picChg chg="add mod">
          <ac:chgData name="xuanzhi liu" userId="43dc387b7ee44c1d" providerId="LiveId" clId="{DD7BEB41-0DA9-4722-9741-CE233B61461A}" dt="2024-03-02T23:34:05.444" v="562" actId="1076"/>
          <ac:picMkLst>
            <pc:docMk/>
            <pc:sldMk cId="3478153526" sldId="276"/>
            <ac:picMk id="5" creationId="{7560AC2F-E4D3-4F59-B0CF-6D93D16EC1F5}"/>
          </ac:picMkLst>
        </pc:picChg>
      </pc:sldChg>
      <pc:sldChg chg="addSp delSp modSp add mod ord">
        <pc:chgData name="xuanzhi liu" userId="43dc387b7ee44c1d" providerId="LiveId" clId="{DD7BEB41-0DA9-4722-9741-CE233B61461A}" dt="2024-03-03T04:47:44.108" v="1628" actId="20577"/>
        <pc:sldMkLst>
          <pc:docMk/>
          <pc:sldMk cId="3326415598" sldId="277"/>
        </pc:sldMkLst>
        <pc:spChg chg="del">
          <ac:chgData name="xuanzhi liu" userId="43dc387b7ee44c1d" providerId="LiveId" clId="{DD7BEB41-0DA9-4722-9741-CE233B61461A}" dt="2024-03-02T23:40:24.160" v="576" actId="478"/>
          <ac:spMkLst>
            <pc:docMk/>
            <pc:sldMk cId="3326415598" sldId="277"/>
            <ac:spMk id="6" creationId="{F8B1227F-3238-434B-85B3-C1555A5A1AD7}"/>
          </ac:spMkLst>
        </pc:spChg>
        <pc:spChg chg="del">
          <ac:chgData name="xuanzhi liu" userId="43dc387b7ee44c1d" providerId="LiveId" clId="{DD7BEB41-0DA9-4722-9741-CE233B61461A}" dt="2024-03-02T23:40:25.943" v="577" actId="478"/>
          <ac:spMkLst>
            <pc:docMk/>
            <pc:sldMk cId="3326415598" sldId="277"/>
            <ac:spMk id="7" creationId="{8B2424DC-F58F-AA40-2D07-41B48F753142}"/>
          </ac:spMkLst>
        </pc:spChg>
        <pc:spChg chg="add del mod">
          <ac:chgData name="xuanzhi liu" userId="43dc387b7ee44c1d" providerId="LiveId" clId="{DD7BEB41-0DA9-4722-9741-CE233B61461A}" dt="2024-03-02T23:58:48.144" v="724" actId="478"/>
          <ac:spMkLst>
            <pc:docMk/>
            <pc:sldMk cId="3326415598" sldId="277"/>
            <ac:spMk id="9" creationId="{F4528279-CB58-3129-2126-C4B2FD704145}"/>
          </ac:spMkLst>
        </pc:spChg>
        <pc:spChg chg="add mod">
          <ac:chgData name="xuanzhi liu" userId="43dc387b7ee44c1d" providerId="LiveId" clId="{DD7BEB41-0DA9-4722-9741-CE233B61461A}" dt="2024-03-03T04:47:44.108" v="1628" actId="20577"/>
          <ac:spMkLst>
            <pc:docMk/>
            <pc:sldMk cId="3326415598" sldId="277"/>
            <ac:spMk id="10" creationId="{E0DE6CB0-336B-AADF-CC9F-5729124C9A87}"/>
          </ac:spMkLst>
        </pc:spChg>
        <pc:spChg chg="mod">
          <ac:chgData name="xuanzhi liu" userId="43dc387b7ee44c1d" providerId="LiveId" clId="{DD7BEB41-0DA9-4722-9741-CE233B61461A}" dt="2024-03-02T23:58:52.007" v="732" actId="20577"/>
          <ac:spMkLst>
            <pc:docMk/>
            <pc:sldMk cId="3326415598" sldId="277"/>
            <ac:spMk id="6145" creationId="{35B44924-9A8A-CCF3-2423-6101C4AF5E83}"/>
          </ac:spMkLst>
        </pc:spChg>
        <pc:picChg chg="del">
          <ac:chgData name="xuanzhi liu" userId="43dc387b7ee44c1d" providerId="LiveId" clId="{DD7BEB41-0DA9-4722-9741-CE233B61461A}" dt="2024-03-02T23:40:28.369" v="578" actId="478"/>
          <ac:picMkLst>
            <pc:docMk/>
            <pc:sldMk cId="3326415598" sldId="277"/>
            <ac:picMk id="3" creationId="{95B93589-1D7E-1394-02ED-ED38E3282387}"/>
          </ac:picMkLst>
        </pc:picChg>
        <pc:picChg chg="add del mod modCrop">
          <ac:chgData name="xuanzhi liu" userId="43dc387b7ee44c1d" providerId="LiveId" clId="{DD7BEB41-0DA9-4722-9741-CE233B61461A}" dt="2024-03-02T23:58:45.519" v="722" actId="478"/>
          <ac:picMkLst>
            <pc:docMk/>
            <pc:sldMk cId="3326415598" sldId="277"/>
            <ac:picMk id="4" creationId="{81C89268-86E4-D9E8-B5FD-ABCF9028E227}"/>
          </ac:picMkLst>
        </pc:picChg>
        <pc:picChg chg="add del mod">
          <ac:chgData name="xuanzhi liu" userId="43dc387b7ee44c1d" providerId="LiveId" clId="{DD7BEB41-0DA9-4722-9741-CE233B61461A}" dt="2024-03-02T23:58:46.172" v="723" actId="478"/>
          <ac:picMkLst>
            <pc:docMk/>
            <pc:sldMk cId="3326415598" sldId="277"/>
            <ac:picMk id="8" creationId="{B29A830B-F999-577F-2B31-8697814AE60D}"/>
          </ac:picMkLst>
        </pc:picChg>
      </pc:sldChg>
      <pc:sldChg chg="addSp delSp modSp add mod ord">
        <pc:chgData name="xuanzhi liu" userId="43dc387b7ee44c1d" providerId="LiveId" clId="{DD7BEB41-0DA9-4722-9741-CE233B61461A}" dt="2024-03-03T03:36:45.590" v="1005"/>
        <pc:sldMkLst>
          <pc:docMk/>
          <pc:sldMk cId="343354625" sldId="278"/>
        </pc:sldMkLst>
        <pc:spChg chg="add del mod">
          <ac:chgData name="xuanzhi liu" userId="43dc387b7ee44c1d" providerId="LiveId" clId="{DD7BEB41-0DA9-4722-9741-CE233B61461A}" dt="2024-03-03T02:00:06.431" v="1003" actId="1076"/>
          <ac:spMkLst>
            <pc:docMk/>
            <pc:sldMk cId="343354625" sldId="278"/>
            <ac:spMk id="2" creationId="{65EB5E64-E620-5BA2-F5FA-BF5A9801D4D3}"/>
          </ac:spMkLst>
        </pc:spChg>
        <pc:spChg chg="del">
          <ac:chgData name="xuanzhi liu" userId="43dc387b7ee44c1d" providerId="LiveId" clId="{DD7BEB41-0DA9-4722-9741-CE233B61461A}" dt="2024-03-02T23:57:50.413" v="720" actId="478"/>
          <ac:spMkLst>
            <pc:docMk/>
            <pc:sldMk cId="343354625" sldId="278"/>
            <ac:spMk id="6" creationId="{CA2E8F5C-D577-A116-E512-C7CE83606957}"/>
          </ac:spMkLst>
        </pc:spChg>
        <pc:spChg chg="del">
          <ac:chgData name="xuanzhi liu" userId="43dc387b7ee44c1d" providerId="LiveId" clId="{DD7BEB41-0DA9-4722-9741-CE233B61461A}" dt="2024-03-02T23:57:51.953" v="721" actId="478"/>
          <ac:spMkLst>
            <pc:docMk/>
            <pc:sldMk cId="343354625" sldId="278"/>
            <ac:spMk id="7" creationId="{891E3AF9-B8CE-929B-8679-628CD1EFC2C8}"/>
          </ac:spMkLst>
        </pc:spChg>
        <pc:spChg chg="mod">
          <ac:chgData name="xuanzhi liu" userId="43dc387b7ee44c1d" providerId="LiveId" clId="{DD7BEB41-0DA9-4722-9741-CE233B61461A}" dt="2024-03-03T01:58:15.877" v="912" actId="20577"/>
          <ac:spMkLst>
            <pc:docMk/>
            <pc:sldMk cId="343354625" sldId="278"/>
            <ac:spMk id="6145" creationId="{C078EF6B-1F83-0566-1724-7940CE01F6CA}"/>
          </ac:spMkLst>
        </pc:spChg>
        <pc:picChg chg="del">
          <ac:chgData name="xuanzhi liu" userId="43dc387b7ee44c1d" providerId="LiveId" clId="{DD7BEB41-0DA9-4722-9741-CE233B61461A}" dt="2024-03-03T01:58:17.582" v="913" actId="478"/>
          <ac:picMkLst>
            <pc:docMk/>
            <pc:sldMk cId="343354625" sldId="278"/>
            <ac:picMk id="3" creationId="{0B7BA18C-EC7A-3965-DD9C-8107649FC95C}"/>
          </ac:picMkLst>
        </pc:picChg>
        <pc:picChg chg="add mod">
          <ac:chgData name="xuanzhi liu" userId="43dc387b7ee44c1d" providerId="LiveId" clId="{DD7BEB41-0DA9-4722-9741-CE233B61461A}" dt="2024-03-03T01:59:35.276" v="953" actId="1076"/>
          <ac:picMkLst>
            <pc:docMk/>
            <pc:sldMk cId="343354625" sldId="278"/>
            <ac:picMk id="5" creationId="{78087B08-2EFA-344F-D8AE-9F1101FB2B95}"/>
          </ac:picMkLst>
        </pc:picChg>
      </pc:sldChg>
      <pc:sldChg chg="add del">
        <pc:chgData name="xuanzhi liu" userId="43dc387b7ee44c1d" providerId="LiveId" clId="{DD7BEB41-0DA9-4722-9741-CE233B61461A}" dt="2024-03-02T23:40:31.731" v="580"/>
        <pc:sldMkLst>
          <pc:docMk/>
          <pc:sldMk cId="2056257695" sldId="278"/>
        </pc:sldMkLst>
      </pc:sldChg>
      <pc:sldChg chg="addSp delSp modSp add del mod ord">
        <pc:chgData name="xuanzhi liu" userId="43dc387b7ee44c1d" providerId="LiveId" clId="{DD7BEB41-0DA9-4722-9741-CE233B61461A}" dt="2024-03-03T05:08:20.009" v="1839" actId="47"/>
        <pc:sldMkLst>
          <pc:docMk/>
          <pc:sldMk cId="1988866038" sldId="279"/>
        </pc:sldMkLst>
        <pc:spChg chg="add del mod">
          <ac:chgData name="xuanzhi liu" userId="43dc387b7ee44c1d" providerId="LiveId" clId="{DD7BEB41-0DA9-4722-9741-CE233B61461A}" dt="2024-03-03T03:55:34.632" v="1021"/>
          <ac:spMkLst>
            <pc:docMk/>
            <pc:sldMk cId="1988866038" sldId="279"/>
            <ac:spMk id="2" creationId="{B0187CEC-C1F7-80DE-9598-DB30B4FB7561}"/>
          </ac:spMkLst>
        </pc:spChg>
        <pc:spChg chg="mod">
          <ac:chgData name="xuanzhi liu" userId="43dc387b7ee44c1d" providerId="LiveId" clId="{DD7BEB41-0DA9-4722-9741-CE233B61461A}" dt="2024-03-03T04:21:15.125" v="1501"/>
          <ac:spMkLst>
            <pc:docMk/>
            <pc:sldMk cId="1988866038" sldId="279"/>
            <ac:spMk id="6145" creationId="{FD6F9EA2-5D40-8002-5466-BE4182D9D8B4}"/>
          </ac:spMkLst>
        </pc:spChg>
        <pc:spChg chg="mod">
          <ac:chgData name="xuanzhi liu" userId="43dc387b7ee44c1d" providerId="LiveId" clId="{DD7BEB41-0DA9-4722-9741-CE233B61461A}" dt="2024-03-03T05:00:02.120" v="1756" actId="20577"/>
          <ac:spMkLst>
            <pc:docMk/>
            <pc:sldMk cId="1988866038" sldId="279"/>
            <ac:spMk id="6146" creationId="{055CE44D-3B0F-5B96-43C5-8AEDDC377A1E}"/>
          </ac:spMkLst>
        </pc:spChg>
      </pc:sldChg>
      <pc:sldChg chg="modSp add mod ord">
        <pc:chgData name="xuanzhi liu" userId="43dc387b7ee44c1d" providerId="LiveId" clId="{DD7BEB41-0DA9-4722-9741-CE233B61461A}" dt="2024-03-03T05:22:55.422" v="1912" actId="20577"/>
        <pc:sldMkLst>
          <pc:docMk/>
          <pc:sldMk cId="1342987273" sldId="280"/>
        </pc:sldMkLst>
        <pc:spChg chg="mod">
          <ac:chgData name="xuanzhi liu" userId="43dc387b7ee44c1d" providerId="LiveId" clId="{DD7BEB41-0DA9-4722-9741-CE233B61461A}" dt="2024-03-03T05:22:55.422" v="1912" actId="20577"/>
          <ac:spMkLst>
            <pc:docMk/>
            <pc:sldMk cId="1342987273" sldId="280"/>
            <ac:spMk id="10" creationId="{A64F1667-A9E4-C236-F385-7B68AD95F12C}"/>
          </ac:spMkLst>
        </pc:spChg>
      </pc:sldChg>
      <pc:sldChg chg="addSp delSp modSp add mod ord">
        <pc:chgData name="xuanzhi liu" userId="43dc387b7ee44c1d" providerId="LiveId" clId="{DD7BEB41-0DA9-4722-9741-CE233B61461A}" dt="2024-03-03T04:42:26.636" v="1615" actId="1076"/>
        <pc:sldMkLst>
          <pc:docMk/>
          <pc:sldMk cId="900653288" sldId="281"/>
        </pc:sldMkLst>
        <pc:spChg chg="del">
          <ac:chgData name="xuanzhi liu" userId="43dc387b7ee44c1d" providerId="LiveId" clId="{DD7BEB41-0DA9-4722-9741-CE233B61461A}" dt="2024-03-03T04:07:50.441" v="1193" actId="478"/>
          <ac:spMkLst>
            <pc:docMk/>
            <pc:sldMk cId="900653288" sldId="281"/>
            <ac:spMk id="2" creationId="{59D8E49A-9C10-5D0D-AB22-C7E412A2C2A5}"/>
          </ac:spMkLst>
        </pc:spChg>
        <pc:spChg chg="del">
          <ac:chgData name="xuanzhi liu" userId="43dc387b7ee44c1d" providerId="LiveId" clId="{DD7BEB41-0DA9-4722-9741-CE233B61461A}" dt="2024-03-03T04:07:51.947" v="1195" actId="478"/>
          <ac:spMkLst>
            <pc:docMk/>
            <pc:sldMk cId="900653288" sldId="281"/>
            <ac:spMk id="4" creationId="{70A444DA-45C7-F0BD-6D82-7020AFE6ED34}"/>
          </ac:spMkLst>
        </pc:spChg>
        <pc:spChg chg="del">
          <ac:chgData name="xuanzhi liu" userId="43dc387b7ee44c1d" providerId="LiveId" clId="{DD7BEB41-0DA9-4722-9741-CE233B61461A}" dt="2024-03-03T04:13:37.693" v="1267" actId="478"/>
          <ac:spMkLst>
            <pc:docMk/>
            <pc:sldMk cId="900653288" sldId="281"/>
            <ac:spMk id="6" creationId="{8CB0D210-211D-5D91-A4C2-E08C8034E459}"/>
          </ac:spMkLst>
        </pc:spChg>
        <pc:spChg chg="del">
          <ac:chgData name="xuanzhi liu" userId="43dc387b7ee44c1d" providerId="LiveId" clId="{DD7BEB41-0DA9-4722-9741-CE233B61461A}" dt="2024-03-03T04:07:51.198" v="1194" actId="478"/>
          <ac:spMkLst>
            <pc:docMk/>
            <pc:sldMk cId="900653288" sldId="281"/>
            <ac:spMk id="7" creationId="{DDD6C679-240A-3FEF-B5D1-33D2E9E8B7FB}"/>
          </ac:spMkLst>
        </pc:spChg>
        <pc:spChg chg="mod">
          <ac:chgData name="xuanzhi liu" userId="43dc387b7ee44c1d" providerId="LiveId" clId="{DD7BEB41-0DA9-4722-9741-CE233B61461A}" dt="2024-03-03T04:08:24.257" v="1215" actId="20577"/>
          <ac:spMkLst>
            <pc:docMk/>
            <pc:sldMk cId="900653288" sldId="281"/>
            <ac:spMk id="6145" creationId="{659A3B56-4208-6CDE-DEEA-FE85508AD28F}"/>
          </ac:spMkLst>
        </pc:spChg>
        <pc:picChg chg="del">
          <ac:chgData name="xuanzhi liu" userId="43dc387b7ee44c1d" providerId="LiveId" clId="{DD7BEB41-0DA9-4722-9741-CE233B61461A}" dt="2024-03-03T04:07:49.390" v="1192" actId="478"/>
          <ac:picMkLst>
            <pc:docMk/>
            <pc:sldMk cId="900653288" sldId="281"/>
            <ac:picMk id="3" creationId="{85FC40FB-064A-0F61-F4DC-B6432ADB968B}"/>
          </ac:picMkLst>
        </pc:picChg>
        <pc:picChg chg="add mod">
          <ac:chgData name="xuanzhi liu" userId="43dc387b7ee44c1d" providerId="LiveId" clId="{DD7BEB41-0DA9-4722-9741-CE233B61461A}" dt="2024-03-03T04:42:26.636" v="1615" actId="1076"/>
          <ac:picMkLst>
            <pc:docMk/>
            <pc:sldMk cId="900653288" sldId="281"/>
            <ac:picMk id="8" creationId="{BB78BC64-760C-68EC-D5BD-3E23F300D66D}"/>
          </ac:picMkLst>
        </pc:picChg>
      </pc:sldChg>
      <pc:sldChg chg="addSp delSp modSp add mod ord">
        <pc:chgData name="xuanzhi liu" userId="43dc387b7ee44c1d" providerId="LiveId" clId="{DD7BEB41-0DA9-4722-9741-CE233B61461A}" dt="2024-03-03T04:16:46.874" v="1334" actId="1076"/>
        <pc:sldMkLst>
          <pc:docMk/>
          <pc:sldMk cId="1887983348" sldId="282"/>
        </pc:sldMkLst>
        <pc:spChg chg="del">
          <ac:chgData name="xuanzhi liu" userId="43dc387b7ee44c1d" providerId="LiveId" clId="{DD7BEB41-0DA9-4722-9741-CE233B61461A}" dt="2024-03-03T04:12:07.278" v="1224" actId="478"/>
          <ac:spMkLst>
            <pc:docMk/>
            <pc:sldMk cId="1887983348" sldId="282"/>
            <ac:spMk id="2" creationId="{BF87F6CA-5523-E615-2EEC-00598590E1F8}"/>
          </ac:spMkLst>
        </pc:spChg>
        <pc:spChg chg="del">
          <ac:chgData name="xuanzhi liu" userId="43dc387b7ee44c1d" providerId="LiveId" clId="{DD7BEB41-0DA9-4722-9741-CE233B61461A}" dt="2024-03-03T04:12:08.878" v="1226" actId="478"/>
          <ac:spMkLst>
            <pc:docMk/>
            <pc:sldMk cId="1887983348" sldId="282"/>
            <ac:spMk id="4" creationId="{9EEDE892-F690-5F8B-4F1D-0CC1B894BB83}"/>
          </ac:spMkLst>
        </pc:spChg>
        <pc:spChg chg="del mod">
          <ac:chgData name="xuanzhi liu" userId="43dc387b7ee44c1d" providerId="LiveId" clId="{DD7BEB41-0DA9-4722-9741-CE233B61461A}" dt="2024-03-03T04:13:17.008" v="1266"/>
          <ac:spMkLst>
            <pc:docMk/>
            <pc:sldMk cId="1887983348" sldId="282"/>
            <ac:spMk id="6" creationId="{5917DB84-7EDB-3970-6407-DE5A6667F6A9}"/>
          </ac:spMkLst>
        </pc:spChg>
        <pc:spChg chg="del">
          <ac:chgData name="xuanzhi liu" userId="43dc387b7ee44c1d" providerId="LiveId" clId="{DD7BEB41-0DA9-4722-9741-CE233B61461A}" dt="2024-03-03T04:12:08.058" v="1225" actId="478"/>
          <ac:spMkLst>
            <pc:docMk/>
            <pc:sldMk cId="1887983348" sldId="282"/>
            <ac:spMk id="7" creationId="{BF9138C2-91CE-DFB0-CAE4-F14F995C07CB}"/>
          </ac:spMkLst>
        </pc:spChg>
        <pc:spChg chg="add mod">
          <ac:chgData name="xuanzhi liu" userId="43dc387b7ee44c1d" providerId="LiveId" clId="{DD7BEB41-0DA9-4722-9741-CE233B61461A}" dt="2024-03-03T04:14:40.790" v="1321" actId="20577"/>
          <ac:spMkLst>
            <pc:docMk/>
            <pc:sldMk cId="1887983348" sldId="282"/>
            <ac:spMk id="9" creationId="{A2032234-E519-1CC9-385D-CB3BB4BDE44A}"/>
          </ac:spMkLst>
        </pc:spChg>
        <pc:spChg chg="add mod">
          <ac:chgData name="xuanzhi liu" userId="43dc387b7ee44c1d" providerId="LiveId" clId="{DD7BEB41-0DA9-4722-9741-CE233B61461A}" dt="2024-03-03T04:16:38.818" v="1331" actId="1076"/>
          <ac:spMkLst>
            <pc:docMk/>
            <pc:sldMk cId="1887983348" sldId="282"/>
            <ac:spMk id="10" creationId="{DCC12EDA-7793-B889-B0F4-6FFCE4F23644}"/>
          </ac:spMkLst>
        </pc:spChg>
        <pc:spChg chg="add mod">
          <ac:chgData name="xuanzhi liu" userId="43dc387b7ee44c1d" providerId="LiveId" clId="{DD7BEB41-0DA9-4722-9741-CE233B61461A}" dt="2024-03-03T04:16:46.874" v="1334" actId="1076"/>
          <ac:spMkLst>
            <pc:docMk/>
            <pc:sldMk cId="1887983348" sldId="282"/>
            <ac:spMk id="11" creationId="{43CB423F-BBE7-CF5F-6338-7E5C78CF366C}"/>
          </ac:spMkLst>
        </pc:spChg>
        <pc:spChg chg="mod">
          <ac:chgData name="xuanzhi liu" userId="43dc387b7ee44c1d" providerId="LiveId" clId="{DD7BEB41-0DA9-4722-9741-CE233B61461A}" dt="2024-03-03T04:12:24.311" v="1260" actId="20577"/>
          <ac:spMkLst>
            <pc:docMk/>
            <pc:sldMk cId="1887983348" sldId="282"/>
            <ac:spMk id="6145" creationId="{4264E51B-00AA-A17A-C308-C45408E1AD5E}"/>
          </ac:spMkLst>
        </pc:spChg>
        <pc:picChg chg="del">
          <ac:chgData name="xuanzhi liu" userId="43dc387b7ee44c1d" providerId="LiveId" clId="{DD7BEB41-0DA9-4722-9741-CE233B61461A}" dt="2024-03-03T04:12:06.394" v="1223" actId="478"/>
          <ac:picMkLst>
            <pc:docMk/>
            <pc:sldMk cId="1887983348" sldId="282"/>
            <ac:picMk id="3" creationId="{75A67F45-22DC-709A-412E-167CB28B82DC}"/>
          </ac:picMkLst>
        </pc:picChg>
        <pc:picChg chg="add mod">
          <ac:chgData name="xuanzhi liu" userId="43dc387b7ee44c1d" providerId="LiveId" clId="{DD7BEB41-0DA9-4722-9741-CE233B61461A}" dt="2024-03-03T04:16:36.529" v="1330" actId="1076"/>
          <ac:picMkLst>
            <pc:docMk/>
            <pc:sldMk cId="1887983348" sldId="282"/>
            <ac:picMk id="8" creationId="{CB49EECF-88F0-837E-4FC6-68704DE6581C}"/>
          </ac:picMkLst>
        </pc:picChg>
      </pc:sldChg>
      <pc:sldChg chg="modSp add mod ord">
        <pc:chgData name="xuanzhi liu" userId="43dc387b7ee44c1d" providerId="LiveId" clId="{DD7BEB41-0DA9-4722-9741-CE233B61461A}" dt="2024-03-03T04:32:23.701" v="1606"/>
        <pc:sldMkLst>
          <pc:docMk/>
          <pc:sldMk cId="3190772280" sldId="283"/>
        </pc:sldMkLst>
        <pc:spChg chg="mod">
          <ac:chgData name="xuanzhi liu" userId="43dc387b7ee44c1d" providerId="LiveId" clId="{DD7BEB41-0DA9-4722-9741-CE233B61461A}" dt="2024-03-03T04:32:23.701" v="1606"/>
          <ac:spMkLst>
            <pc:docMk/>
            <pc:sldMk cId="3190772280" sldId="283"/>
            <ac:spMk id="6146" creationId="{D89E72E4-7405-EF7F-E6E9-822F81E5356E}"/>
          </ac:spMkLst>
        </pc:spChg>
      </pc:sldChg>
      <pc:sldChg chg="modSp add mod">
        <pc:chgData name="xuanzhi liu" userId="43dc387b7ee44c1d" providerId="LiveId" clId="{DD7BEB41-0DA9-4722-9741-CE233B61461A}" dt="2024-03-03T05:06:11.424" v="1838" actId="20577"/>
        <pc:sldMkLst>
          <pc:docMk/>
          <pc:sldMk cId="1110275051" sldId="284"/>
        </pc:sldMkLst>
        <pc:spChg chg="mod">
          <ac:chgData name="xuanzhi liu" userId="43dc387b7ee44c1d" providerId="LiveId" clId="{DD7BEB41-0DA9-4722-9741-CE233B61461A}" dt="2024-03-03T05:06:11.424" v="1838" actId="20577"/>
          <ac:spMkLst>
            <pc:docMk/>
            <pc:sldMk cId="1110275051" sldId="284"/>
            <ac:spMk id="6146" creationId="{334307EE-7247-139C-0D1D-9D643C745BC4}"/>
          </ac:spMkLst>
        </pc:spChg>
      </pc:sldChg>
      <pc:sldChg chg="addSp delSp modSp add mod ord">
        <pc:chgData name="xuanzhi liu" userId="43dc387b7ee44c1d" providerId="LiveId" clId="{DD7BEB41-0DA9-4722-9741-CE233B61461A}" dt="2024-03-03T05:30:29.965" v="2155" actId="1076"/>
        <pc:sldMkLst>
          <pc:docMk/>
          <pc:sldMk cId="3753074601" sldId="285"/>
        </pc:sldMkLst>
        <pc:spChg chg="add del mod">
          <ac:chgData name="xuanzhi liu" userId="43dc387b7ee44c1d" providerId="LiveId" clId="{DD7BEB41-0DA9-4722-9741-CE233B61461A}" dt="2024-03-03T04:52:11.005" v="1681" actId="478"/>
          <ac:spMkLst>
            <pc:docMk/>
            <pc:sldMk cId="3753074601" sldId="285"/>
            <ac:spMk id="2" creationId="{0F159C99-D2DF-8600-82A5-E76D53C0B43F}"/>
          </ac:spMkLst>
        </pc:spChg>
        <pc:spChg chg="add mod">
          <ac:chgData name="xuanzhi liu" userId="43dc387b7ee44c1d" providerId="LiveId" clId="{DD7BEB41-0DA9-4722-9741-CE233B61461A}" dt="2024-03-03T05:30:29.965" v="2155" actId="1076"/>
          <ac:spMkLst>
            <pc:docMk/>
            <pc:sldMk cId="3753074601" sldId="285"/>
            <ac:spMk id="4" creationId="{02025AC1-CF71-21AF-56F4-516D79E93047}"/>
          </ac:spMkLst>
        </pc:spChg>
        <pc:spChg chg="mod">
          <ac:chgData name="xuanzhi liu" userId="43dc387b7ee44c1d" providerId="LiveId" clId="{DD7BEB41-0DA9-4722-9741-CE233B61461A}" dt="2024-03-03T04:52:05.476" v="1679" actId="20577"/>
          <ac:spMkLst>
            <pc:docMk/>
            <pc:sldMk cId="3753074601" sldId="285"/>
            <ac:spMk id="6145" creationId="{54F5B1BC-5662-F86C-9765-1DADDBDFF766}"/>
          </ac:spMkLst>
        </pc:spChg>
        <pc:spChg chg="del">
          <ac:chgData name="xuanzhi liu" userId="43dc387b7ee44c1d" providerId="LiveId" clId="{DD7BEB41-0DA9-4722-9741-CE233B61461A}" dt="2024-03-03T04:52:08.464" v="1680" actId="478"/>
          <ac:spMkLst>
            <pc:docMk/>
            <pc:sldMk cId="3753074601" sldId="285"/>
            <ac:spMk id="6146" creationId="{C840C413-72C8-AAFE-6870-B853608E23EF}"/>
          </ac:spMkLst>
        </pc:spChg>
        <pc:graphicFrameChg chg="add mod modGraphic">
          <ac:chgData name="xuanzhi liu" userId="43dc387b7ee44c1d" providerId="LiveId" clId="{DD7BEB41-0DA9-4722-9741-CE233B61461A}" dt="2024-03-03T05:26:27.759" v="1986" actId="20577"/>
          <ac:graphicFrameMkLst>
            <pc:docMk/>
            <pc:sldMk cId="3753074601" sldId="285"/>
            <ac:graphicFrameMk id="3" creationId="{A37BB2AA-12CB-85AA-DBF4-A48BB5EC8C06}"/>
          </ac:graphicFrameMkLst>
        </pc:graphicFrameChg>
      </pc:sldChg>
      <pc:sldChg chg="addSp delSp modSp add mod">
        <pc:chgData name="xuanzhi liu" userId="43dc387b7ee44c1d" providerId="LiveId" clId="{DD7BEB41-0DA9-4722-9741-CE233B61461A}" dt="2024-03-04T00:35:35.555" v="2329" actId="20577"/>
        <pc:sldMkLst>
          <pc:docMk/>
          <pc:sldMk cId="3019589200" sldId="286"/>
        </pc:sldMkLst>
        <pc:spChg chg="add mod">
          <ac:chgData name="xuanzhi liu" userId="43dc387b7ee44c1d" providerId="LiveId" clId="{DD7BEB41-0DA9-4722-9741-CE233B61461A}" dt="2024-03-04T00:35:35.555" v="2329" actId="20577"/>
          <ac:spMkLst>
            <pc:docMk/>
            <pc:sldMk cId="3019589200" sldId="286"/>
            <ac:spMk id="2" creationId="{B2CCCF89-E65D-916E-8552-58BC8B062573}"/>
          </ac:spMkLst>
        </pc:spChg>
        <pc:spChg chg="add del mod">
          <ac:chgData name="xuanzhi liu" userId="43dc387b7ee44c1d" providerId="LiveId" clId="{DD7BEB41-0DA9-4722-9741-CE233B61461A}" dt="2024-03-04T00:31:27.702" v="2276" actId="478"/>
          <ac:spMkLst>
            <pc:docMk/>
            <pc:sldMk cId="3019589200" sldId="286"/>
            <ac:spMk id="4" creationId="{C2F16BCE-E95D-7417-72D5-5B2A10ED5C72}"/>
          </ac:spMkLst>
        </pc:spChg>
        <pc:spChg chg="mod">
          <ac:chgData name="xuanzhi liu" userId="43dc387b7ee44c1d" providerId="LiveId" clId="{DD7BEB41-0DA9-4722-9741-CE233B61461A}" dt="2024-03-03T05:03:39.496" v="1796" actId="20577"/>
          <ac:spMkLst>
            <pc:docMk/>
            <pc:sldMk cId="3019589200" sldId="286"/>
            <ac:spMk id="6" creationId="{98D225EA-B1F0-677D-C99E-5151CBF3880C}"/>
          </ac:spMkLst>
        </pc:spChg>
        <pc:picChg chg="add mod">
          <ac:chgData name="xuanzhi liu" userId="43dc387b7ee44c1d" providerId="LiveId" clId="{DD7BEB41-0DA9-4722-9741-CE233B61461A}" dt="2024-03-04T00:32:29.626" v="2285" actId="1076"/>
          <ac:picMkLst>
            <pc:docMk/>
            <pc:sldMk cId="3019589200" sldId="286"/>
            <ac:picMk id="3" creationId="{BD3E48D1-C9C5-2F3A-C964-BAD2F8BCFDC5}"/>
          </ac:picMkLst>
        </pc:picChg>
        <pc:picChg chg="del">
          <ac:chgData name="xuanzhi liu" userId="43dc387b7ee44c1d" providerId="LiveId" clId="{DD7BEB41-0DA9-4722-9741-CE233B61461A}" dt="2024-03-03T05:03:41.247" v="1797" actId="478"/>
          <ac:picMkLst>
            <pc:docMk/>
            <pc:sldMk cId="3019589200" sldId="286"/>
            <ac:picMk id="5" creationId="{5DBB51A3-41DA-9F25-C02F-A8CA0E135B83}"/>
          </ac:picMkLst>
        </pc:picChg>
      </pc:sldChg>
      <pc:sldChg chg="addSp modSp add mod ord">
        <pc:chgData name="xuanzhi liu" userId="43dc387b7ee44c1d" providerId="LiveId" clId="{DD7BEB41-0DA9-4722-9741-CE233B61461A}" dt="2024-03-04T00:45:11.381" v="2387"/>
        <pc:sldMkLst>
          <pc:docMk/>
          <pc:sldMk cId="4069853153" sldId="287"/>
        </pc:sldMkLst>
        <pc:spChg chg="mod">
          <ac:chgData name="xuanzhi liu" userId="43dc387b7ee44c1d" providerId="LiveId" clId="{DD7BEB41-0DA9-4722-9741-CE233B61461A}" dt="2024-03-03T05:59:06.914" v="2168" actId="20577"/>
          <ac:spMkLst>
            <pc:docMk/>
            <pc:sldMk cId="4069853153" sldId="287"/>
            <ac:spMk id="6145" creationId="{57346867-20A0-1F93-901F-FAFA33283F95}"/>
          </ac:spMkLst>
        </pc:spChg>
        <pc:spChg chg="mod">
          <ac:chgData name="xuanzhi liu" userId="43dc387b7ee44c1d" providerId="LiveId" clId="{DD7BEB41-0DA9-4722-9741-CE233B61461A}" dt="2024-03-04T00:18:31.140" v="2189" actId="5793"/>
          <ac:spMkLst>
            <pc:docMk/>
            <pc:sldMk cId="4069853153" sldId="287"/>
            <ac:spMk id="6146" creationId="{E3F1C5F3-A450-9F68-7F61-F1B49995710E}"/>
          </ac:spMkLst>
        </pc:spChg>
        <pc:graphicFrameChg chg="add mod modGraphic">
          <ac:chgData name="xuanzhi liu" userId="43dc387b7ee44c1d" providerId="LiveId" clId="{DD7BEB41-0DA9-4722-9741-CE233B61461A}" dt="2024-03-04T00:30:31.929" v="2273" actId="20577"/>
          <ac:graphicFrameMkLst>
            <pc:docMk/>
            <pc:sldMk cId="4069853153" sldId="287"/>
            <ac:graphicFrameMk id="2" creationId="{C9DB6E3B-114A-D597-2A5F-4FBE5329CBB5}"/>
          </ac:graphicFrameMkLst>
        </pc:graphicFrameChg>
      </pc:sldChg>
      <pc:sldChg chg="delSp modSp add mod ord">
        <pc:chgData name="xuanzhi liu" userId="43dc387b7ee44c1d" providerId="LiveId" clId="{DD7BEB41-0DA9-4722-9741-CE233B61461A}" dt="2024-03-04T00:44:25.327" v="2385" actId="14100"/>
        <pc:sldMkLst>
          <pc:docMk/>
          <pc:sldMk cId="327902021" sldId="288"/>
        </pc:sldMkLst>
        <pc:spChg chg="mod">
          <ac:chgData name="xuanzhi liu" userId="43dc387b7ee44c1d" providerId="LiveId" clId="{DD7BEB41-0DA9-4722-9741-CE233B61461A}" dt="2024-03-04T00:44:25.327" v="2385" actId="14100"/>
          <ac:spMkLst>
            <pc:docMk/>
            <pc:sldMk cId="327902021" sldId="288"/>
            <ac:spMk id="6145" creationId="{4625C335-3A16-2ACB-CE63-2181A9FFBF0D}"/>
          </ac:spMkLst>
        </pc:spChg>
        <pc:spChg chg="del mod">
          <ac:chgData name="xuanzhi liu" userId="43dc387b7ee44c1d" providerId="LiveId" clId="{DD7BEB41-0DA9-4722-9741-CE233B61461A}" dt="2024-03-04T00:44:07.293" v="2374" actId="478"/>
          <ac:spMkLst>
            <pc:docMk/>
            <pc:sldMk cId="327902021" sldId="288"/>
            <ac:spMk id="6146" creationId="{9C4058FE-740F-4A43-5ED6-D764E714A9BB}"/>
          </ac:spMkLst>
        </pc:spChg>
      </pc:sldChg>
    </pc:docChg>
  </pc:docChgLst>
  <pc:docChgLst>
    <pc:chgData name="xuanzhi liu" userId="43dc387b7ee44c1d" providerId="LiveId" clId="{4DD25E3F-6995-414D-9B61-3827D06F6904}"/>
    <pc:docChg chg="undo custSel addSld delSld modSld sldOrd">
      <pc:chgData name="xuanzhi liu" userId="43dc387b7ee44c1d" providerId="LiveId" clId="{4DD25E3F-6995-414D-9B61-3827D06F6904}" dt="2024-03-22T01:52:42.742" v="1531" actId="1076"/>
      <pc:docMkLst>
        <pc:docMk/>
      </pc:docMkLst>
      <pc:sldChg chg="modSp mod">
        <pc:chgData name="xuanzhi liu" userId="43dc387b7ee44c1d" providerId="LiveId" clId="{4DD25E3F-6995-414D-9B61-3827D06F6904}" dt="2024-03-22T00:06:04.980" v="1277" actId="20577"/>
        <pc:sldMkLst>
          <pc:docMk/>
          <pc:sldMk cId="0" sldId="256"/>
        </pc:sldMkLst>
        <pc:spChg chg="mod">
          <ac:chgData name="xuanzhi liu" userId="43dc387b7ee44c1d" providerId="LiveId" clId="{4DD25E3F-6995-414D-9B61-3827D06F6904}" dt="2024-03-22T00:06:04.980" v="1277" actId="20577"/>
          <ac:spMkLst>
            <pc:docMk/>
            <pc:sldMk cId="0" sldId="256"/>
            <ac:spMk id="4" creationId="{3386362E-79E2-7BE4-01F6-82AE34642FB9}"/>
          </ac:spMkLst>
        </pc:spChg>
      </pc:sldChg>
      <pc:sldChg chg="del">
        <pc:chgData name="xuanzhi liu" userId="43dc387b7ee44c1d" providerId="LiveId" clId="{4DD25E3F-6995-414D-9B61-3827D06F6904}" dt="2024-03-08T01:00:21.618" v="1" actId="47"/>
        <pc:sldMkLst>
          <pc:docMk/>
          <pc:sldMk cId="0" sldId="257"/>
        </pc:sldMkLst>
      </pc:sldChg>
      <pc:sldChg chg="del">
        <pc:chgData name="xuanzhi liu" userId="43dc387b7ee44c1d" providerId="LiveId" clId="{4DD25E3F-6995-414D-9B61-3827D06F6904}" dt="2024-03-08T01:00:21.434" v="0" actId="47"/>
        <pc:sldMkLst>
          <pc:docMk/>
          <pc:sldMk cId="754523003" sldId="258"/>
        </pc:sldMkLst>
      </pc:sldChg>
      <pc:sldChg chg="del">
        <pc:chgData name="xuanzhi liu" userId="43dc387b7ee44c1d" providerId="LiveId" clId="{4DD25E3F-6995-414D-9B61-3827D06F6904}" dt="2024-03-08T01:00:22.163" v="4" actId="47"/>
        <pc:sldMkLst>
          <pc:docMk/>
          <pc:sldMk cId="1260577830" sldId="259"/>
        </pc:sldMkLst>
      </pc:sldChg>
      <pc:sldChg chg="del">
        <pc:chgData name="xuanzhi liu" userId="43dc387b7ee44c1d" providerId="LiveId" clId="{4DD25E3F-6995-414D-9B61-3827D06F6904}" dt="2024-03-08T01:00:22.013" v="3" actId="47"/>
        <pc:sldMkLst>
          <pc:docMk/>
          <pc:sldMk cId="1074464048" sldId="260"/>
        </pc:sldMkLst>
      </pc:sldChg>
      <pc:sldChg chg="del">
        <pc:chgData name="xuanzhi liu" userId="43dc387b7ee44c1d" providerId="LiveId" clId="{4DD25E3F-6995-414D-9B61-3827D06F6904}" dt="2024-03-08T01:00:22.884" v="7" actId="47"/>
        <pc:sldMkLst>
          <pc:docMk/>
          <pc:sldMk cId="2281460043" sldId="261"/>
        </pc:sldMkLst>
      </pc:sldChg>
      <pc:sldChg chg="del">
        <pc:chgData name="xuanzhi liu" userId="43dc387b7ee44c1d" providerId="LiveId" clId="{4DD25E3F-6995-414D-9B61-3827D06F6904}" dt="2024-03-08T01:00:21.830" v="2" actId="47"/>
        <pc:sldMkLst>
          <pc:docMk/>
          <pc:sldMk cId="475721290" sldId="262"/>
        </pc:sldMkLst>
      </pc:sldChg>
      <pc:sldChg chg="del">
        <pc:chgData name="xuanzhi liu" userId="43dc387b7ee44c1d" providerId="LiveId" clId="{4DD25E3F-6995-414D-9B61-3827D06F6904}" dt="2024-03-08T01:00:22.813" v="5" actId="47"/>
        <pc:sldMkLst>
          <pc:docMk/>
          <pc:sldMk cId="4115718231" sldId="263"/>
        </pc:sldMkLst>
      </pc:sldChg>
      <pc:sldChg chg="del">
        <pc:chgData name="xuanzhi liu" userId="43dc387b7ee44c1d" providerId="LiveId" clId="{4DD25E3F-6995-414D-9B61-3827D06F6904}" dt="2024-03-08T01:00:23.111" v="13" actId="47"/>
        <pc:sldMkLst>
          <pc:docMk/>
          <pc:sldMk cId="2595827446" sldId="264"/>
        </pc:sldMkLst>
      </pc:sldChg>
      <pc:sldChg chg="del">
        <pc:chgData name="xuanzhi liu" userId="43dc387b7ee44c1d" providerId="LiveId" clId="{4DD25E3F-6995-414D-9B61-3827D06F6904}" dt="2024-03-08T01:00:22.844" v="6" actId="47"/>
        <pc:sldMkLst>
          <pc:docMk/>
          <pc:sldMk cId="3073370533" sldId="266"/>
        </pc:sldMkLst>
      </pc:sldChg>
      <pc:sldChg chg="del">
        <pc:chgData name="xuanzhi liu" userId="43dc387b7ee44c1d" providerId="LiveId" clId="{4DD25E3F-6995-414D-9B61-3827D06F6904}" dt="2024-03-08T01:00:23.073" v="12" actId="47"/>
        <pc:sldMkLst>
          <pc:docMk/>
          <pc:sldMk cId="908384127" sldId="267"/>
        </pc:sldMkLst>
      </pc:sldChg>
      <pc:sldChg chg="del">
        <pc:chgData name="xuanzhi liu" userId="43dc387b7ee44c1d" providerId="LiveId" clId="{4DD25E3F-6995-414D-9B61-3827D06F6904}" dt="2024-03-08T01:00:23.902" v="21" actId="47"/>
        <pc:sldMkLst>
          <pc:docMk/>
          <pc:sldMk cId="3140853903" sldId="268"/>
        </pc:sldMkLst>
      </pc:sldChg>
      <pc:sldChg chg="del">
        <pc:chgData name="xuanzhi liu" userId="43dc387b7ee44c1d" providerId="LiveId" clId="{4DD25E3F-6995-414D-9B61-3827D06F6904}" dt="2024-03-08T01:00:24.063" v="22" actId="47"/>
        <pc:sldMkLst>
          <pc:docMk/>
          <pc:sldMk cId="947938523" sldId="269"/>
        </pc:sldMkLst>
      </pc:sldChg>
      <pc:sldChg chg="del">
        <pc:chgData name="xuanzhi liu" userId="43dc387b7ee44c1d" providerId="LiveId" clId="{4DD25E3F-6995-414D-9B61-3827D06F6904}" dt="2024-03-08T01:00:24.238" v="23" actId="47"/>
        <pc:sldMkLst>
          <pc:docMk/>
          <pc:sldMk cId="1519826376" sldId="270"/>
        </pc:sldMkLst>
      </pc:sldChg>
      <pc:sldChg chg="del">
        <pc:chgData name="xuanzhi liu" userId="43dc387b7ee44c1d" providerId="LiveId" clId="{4DD25E3F-6995-414D-9B61-3827D06F6904}" dt="2024-03-08T01:00:24.411" v="24" actId="47"/>
        <pc:sldMkLst>
          <pc:docMk/>
          <pc:sldMk cId="3574780393" sldId="271"/>
        </pc:sldMkLst>
      </pc:sldChg>
      <pc:sldChg chg="del">
        <pc:chgData name="xuanzhi liu" userId="43dc387b7ee44c1d" providerId="LiveId" clId="{4DD25E3F-6995-414D-9B61-3827D06F6904}" dt="2024-03-08T01:00:23.344" v="19" actId="47"/>
        <pc:sldMkLst>
          <pc:docMk/>
          <pc:sldMk cId="2882553651" sldId="272"/>
        </pc:sldMkLst>
      </pc:sldChg>
      <pc:sldChg chg="del">
        <pc:chgData name="xuanzhi liu" userId="43dc387b7ee44c1d" providerId="LiveId" clId="{4DD25E3F-6995-414D-9B61-3827D06F6904}" dt="2024-03-08T01:00:23.031" v="11" actId="47"/>
        <pc:sldMkLst>
          <pc:docMk/>
          <pc:sldMk cId="3517993848" sldId="274"/>
        </pc:sldMkLst>
      </pc:sldChg>
      <pc:sldChg chg="del">
        <pc:chgData name="xuanzhi liu" userId="43dc387b7ee44c1d" providerId="LiveId" clId="{4DD25E3F-6995-414D-9B61-3827D06F6904}" dt="2024-03-08T01:00:23.152" v="14" actId="47"/>
        <pc:sldMkLst>
          <pc:docMk/>
          <pc:sldMk cId="2392765247" sldId="275"/>
        </pc:sldMkLst>
      </pc:sldChg>
      <pc:sldChg chg="del">
        <pc:chgData name="xuanzhi liu" userId="43dc387b7ee44c1d" providerId="LiveId" clId="{4DD25E3F-6995-414D-9B61-3827D06F6904}" dt="2024-03-08T01:00:22.998" v="10" actId="47"/>
        <pc:sldMkLst>
          <pc:docMk/>
          <pc:sldMk cId="3478153526" sldId="276"/>
        </pc:sldMkLst>
      </pc:sldChg>
      <pc:sldChg chg="del">
        <pc:chgData name="xuanzhi liu" userId="43dc387b7ee44c1d" providerId="LiveId" clId="{4DD25E3F-6995-414D-9B61-3827D06F6904}" dt="2024-03-08T01:00:22.920" v="8" actId="47"/>
        <pc:sldMkLst>
          <pc:docMk/>
          <pc:sldMk cId="3326415598" sldId="277"/>
        </pc:sldMkLst>
      </pc:sldChg>
      <pc:sldChg chg="del">
        <pc:chgData name="xuanzhi liu" userId="43dc387b7ee44c1d" providerId="LiveId" clId="{4DD25E3F-6995-414D-9B61-3827D06F6904}" dt="2024-03-08T01:00:22.958" v="9" actId="47"/>
        <pc:sldMkLst>
          <pc:docMk/>
          <pc:sldMk cId="343354625" sldId="278"/>
        </pc:sldMkLst>
      </pc:sldChg>
      <pc:sldChg chg="del">
        <pc:chgData name="xuanzhi liu" userId="43dc387b7ee44c1d" providerId="LiveId" clId="{4DD25E3F-6995-414D-9B61-3827D06F6904}" dt="2024-03-08T01:00:23.298" v="18" actId="47"/>
        <pc:sldMkLst>
          <pc:docMk/>
          <pc:sldMk cId="1342987273" sldId="280"/>
        </pc:sldMkLst>
      </pc:sldChg>
      <pc:sldChg chg="del">
        <pc:chgData name="xuanzhi liu" userId="43dc387b7ee44c1d" providerId="LiveId" clId="{4DD25E3F-6995-414D-9B61-3827D06F6904}" dt="2024-03-08T01:00:23.224" v="16" actId="47"/>
        <pc:sldMkLst>
          <pc:docMk/>
          <pc:sldMk cId="900653288" sldId="281"/>
        </pc:sldMkLst>
      </pc:sldChg>
      <pc:sldChg chg="del">
        <pc:chgData name="xuanzhi liu" userId="43dc387b7ee44c1d" providerId="LiveId" clId="{4DD25E3F-6995-414D-9B61-3827D06F6904}" dt="2024-03-08T01:00:23.188" v="15" actId="47"/>
        <pc:sldMkLst>
          <pc:docMk/>
          <pc:sldMk cId="1887983348" sldId="282"/>
        </pc:sldMkLst>
      </pc:sldChg>
      <pc:sldChg chg="del">
        <pc:chgData name="xuanzhi liu" userId="43dc387b7ee44c1d" providerId="LiveId" clId="{4DD25E3F-6995-414D-9B61-3827D06F6904}" dt="2024-03-08T01:00:23.262" v="17" actId="47"/>
        <pc:sldMkLst>
          <pc:docMk/>
          <pc:sldMk cId="3190772280" sldId="283"/>
        </pc:sldMkLst>
      </pc:sldChg>
      <pc:sldChg chg="del">
        <pc:chgData name="xuanzhi liu" userId="43dc387b7ee44c1d" providerId="LiveId" clId="{4DD25E3F-6995-414D-9B61-3827D06F6904}" dt="2024-03-08T01:00:24.593" v="25" actId="47"/>
        <pc:sldMkLst>
          <pc:docMk/>
          <pc:sldMk cId="1110275051" sldId="284"/>
        </pc:sldMkLst>
      </pc:sldChg>
      <pc:sldChg chg="add del">
        <pc:chgData name="xuanzhi liu" userId="43dc387b7ee44c1d" providerId="LiveId" clId="{4DD25E3F-6995-414D-9B61-3827D06F6904}" dt="2024-03-08T01:00:37.958" v="32" actId="47"/>
        <pc:sldMkLst>
          <pc:docMk/>
          <pc:sldMk cId="3753074601" sldId="285"/>
        </pc:sldMkLst>
      </pc:sldChg>
      <pc:sldChg chg="del">
        <pc:chgData name="xuanzhi liu" userId="43dc387b7ee44c1d" providerId="LiveId" clId="{4DD25E3F-6995-414D-9B61-3827D06F6904}" dt="2024-03-08T01:00:23.456" v="20" actId="47"/>
        <pc:sldMkLst>
          <pc:docMk/>
          <pc:sldMk cId="3019589200" sldId="286"/>
        </pc:sldMkLst>
      </pc:sldChg>
      <pc:sldChg chg="addSp delSp modSp add del mod">
        <pc:chgData name="xuanzhi liu" userId="43dc387b7ee44c1d" providerId="LiveId" clId="{4DD25E3F-6995-414D-9B61-3827D06F6904}" dt="2024-03-17T01:42:26.953" v="1205" actId="20577"/>
        <pc:sldMkLst>
          <pc:docMk/>
          <pc:sldMk cId="4069853153" sldId="287"/>
        </pc:sldMkLst>
        <pc:spChg chg="add del">
          <ac:chgData name="xuanzhi liu" userId="43dc387b7ee44c1d" providerId="LiveId" clId="{4DD25E3F-6995-414D-9B61-3827D06F6904}" dt="2024-03-08T01:18:28.294" v="74" actId="22"/>
          <ac:spMkLst>
            <pc:docMk/>
            <pc:sldMk cId="4069853153" sldId="287"/>
            <ac:spMk id="4" creationId="{BC826ECD-030F-FD46-4486-149777289B09}"/>
          </ac:spMkLst>
        </pc:spChg>
        <pc:spChg chg="mod">
          <ac:chgData name="xuanzhi liu" userId="43dc387b7ee44c1d" providerId="LiveId" clId="{4DD25E3F-6995-414D-9B61-3827D06F6904}" dt="2024-03-08T01:01:30.232" v="53" actId="20577"/>
          <ac:spMkLst>
            <pc:docMk/>
            <pc:sldMk cId="4069853153" sldId="287"/>
            <ac:spMk id="6145" creationId="{57346867-20A0-1F93-901F-FAFA33283F95}"/>
          </ac:spMkLst>
        </pc:spChg>
        <pc:spChg chg="mod">
          <ac:chgData name="xuanzhi liu" userId="43dc387b7ee44c1d" providerId="LiveId" clId="{4DD25E3F-6995-414D-9B61-3827D06F6904}" dt="2024-03-17T01:42:26.953" v="1205" actId="20577"/>
          <ac:spMkLst>
            <pc:docMk/>
            <pc:sldMk cId="4069853153" sldId="287"/>
            <ac:spMk id="6146" creationId="{E3F1C5F3-A450-9F68-7F61-F1B49995710E}"/>
          </ac:spMkLst>
        </pc:spChg>
        <pc:graphicFrameChg chg="del">
          <ac:chgData name="xuanzhi liu" userId="43dc387b7ee44c1d" providerId="LiveId" clId="{4DD25E3F-6995-414D-9B61-3827D06F6904}" dt="2024-03-08T01:00:49.145" v="35" actId="478"/>
          <ac:graphicFrameMkLst>
            <pc:docMk/>
            <pc:sldMk cId="4069853153" sldId="287"/>
            <ac:graphicFrameMk id="2" creationId="{C9DB6E3B-114A-D597-2A5F-4FBE5329CBB5}"/>
          </ac:graphicFrameMkLst>
        </pc:graphicFrameChg>
      </pc:sldChg>
      <pc:sldChg chg="add del">
        <pc:chgData name="xuanzhi liu" userId="43dc387b7ee44c1d" providerId="LiveId" clId="{4DD25E3F-6995-414D-9B61-3827D06F6904}" dt="2024-03-08T01:00:39.640" v="33" actId="47"/>
        <pc:sldMkLst>
          <pc:docMk/>
          <pc:sldMk cId="327902021" sldId="288"/>
        </pc:sldMkLst>
      </pc:sldChg>
      <pc:sldChg chg="addSp modSp add mod">
        <pc:chgData name="xuanzhi liu" userId="43dc387b7ee44c1d" providerId="LiveId" clId="{4DD25E3F-6995-414D-9B61-3827D06F6904}" dt="2024-03-22T01:35:30.885" v="1461" actId="20577"/>
        <pc:sldMkLst>
          <pc:docMk/>
          <pc:sldMk cId="2949862041" sldId="288"/>
        </pc:sldMkLst>
        <pc:spChg chg="mod">
          <ac:chgData name="xuanzhi liu" userId="43dc387b7ee44c1d" providerId="LiveId" clId="{4DD25E3F-6995-414D-9B61-3827D06F6904}" dt="2024-03-22T01:35:28.405" v="1459" actId="20577"/>
          <ac:spMkLst>
            <pc:docMk/>
            <pc:sldMk cId="2949862041" sldId="288"/>
            <ac:spMk id="6145" creationId="{57346867-20A0-1F93-901F-FAFA33283F95}"/>
          </ac:spMkLst>
        </pc:spChg>
        <pc:spChg chg="mod">
          <ac:chgData name="xuanzhi liu" userId="43dc387b7ee44c1d" providerId="LiveId" clId="{4DD25E3F-6995-414D-9B61-3827D06F6904}" dt="2024-03-22T01:35:30.885" v="1461" actId="20577"/>
          <ac:spMkLst>
            <pc:docMk/>
            <pc:sldMk cId="2949862041" sldId="288"/>
            <ac:spMk id="6146" creationId="{E3F1C5F3-A450-9F68-7F61-F1B49995710E}"/>
          </ac:spMkLst>
        </pc:spChg>
        <pc:picChg chg="add mod">
          <ac:chgData name="xuanzhi liu" userId="43dc387b7ee44c1d" providerId="LiveId" clId="{4DD25E3F-6995-414D-9B61-3827D06F6904}" dt="2024-03-16T03:41:46.347" v="868" actId="1076"/>
          <ac:picMkLst>
            <pc:docMk/>
            <pc:sldMk cId="2949862041" sldId="288"/>
            <ac:picMk id="3" creationId="{30748111-544A-6D18-5A55-1CAFAA2BC599}"/>
          </ac:picMkLst>
        </pc:picChg>
        <pc:picChg chg="add mod">
          <ac:chgData name="xuanzhi liu" userId="43dc387b7ee44c1d" providerId="LiveId" clId="{4DD25E3F-6995-414D-9B61-3827D06F6904}" dt="2024-03-16T03:42:25.859" v="872" actId="14100"/>
          <ac:picMkLst>
            <pc:docMk/>
            <pc:sldMk cId="2949862041" sldId="288"/>
            <ac:picMk id="5" creationId="{8611D73B-32C1-D0C4-8237-CBDFF709BC4C}"/>
          </ac:picMkLst>
        </pc:picChg>
      </pc:sldChg>
      <pc:sldChg chg="addSp delSp modSp add mod ord">
        <pc:chgData name="xuanzhi liu" userId="43dc387b7ee44c1d" providerId="LiveId" clId="{4DD25E3F-6995-414D-9B61-3827D06F6904}" dt="2024-03-22T01:23:07.151" v="1361" actId="114"/>
        <pc:sldMkLst>
          <pc:docMk/>
          <pc:sldMk cId="3680496619" sldId="289"/>
        </pc:sldMkLst>
        <pc:spChg chg="mod">
          <ac:chgData name="xuanzhi liu" userId="43dc387b7ee44c1d" providerId="LiveId" clId="{4DD25E3F-6995-414D-9B61-3827D06F6904}" dt="2024-03-22T01:23:07.151" v="1361" actId="114"/>
          <ac:spMkLst>
            <pc:docMk/>
            <pc:sldMk cId="3680496619" sldId="289"/>
            <ac:spMk id="6145" creationId="{57346867-20A0-1F93-901F-FAFA33283F95}"/>
          </ac:spMkLst>
        </pc:spChg>
        <pc:spChg chg="mod">
          <ac:chgData name="xuanzhi liu" userId="43dc387b7ee44c1d" providerId="LiveId" clId="{4DD25E3F-6995-414D-9B61-3827D06F6904}" dt="2024-03-16T02:56:33.485" v="597" actId="20577"/>
          <ac:spMkLst>
            <pc:docMk/>
            <pc:sldMk cId="3680496619" sldId="289"/>
            <ac:spMk id="6146" creationId="{E3F1C5F3-A450-9F68-7F61-F1B49995710E}"/>
          </ac:spMkLst>
        </pc:spChg>
        <pc:picChg chg="add del mod">
          <ac:chgData name="xuanzhi liu" userId="43dc387b7ee44c1d" providerId="LiveId" clId="{4DD25E3F-6995-414D-9B61-3827D06F6904}" dt="2024-03-16T02:10:56.198" v="419" actId="478"/>
          <ac:picMkLst>
            <pc:docMk/>
            <pc:sldMk cId="3680496619" sldId="289"/>
            <ac:picMk id="3" creationId="{7E35AF57-0C61-4431-4285-E953798EE12E}"/>
          </ac:picMkLst>
        </pc:picChg>
        <pc:picChg chg="add mod">
          <ac:chgData name="xuanzhi liu" userId="43dc387b7ee44c1d" providerId="LiveId" clId="{4DD25E3F-6995-414D-9B61-3827D06F6904}" dt="2024-03-16T03:09:35.359" v="655" actId="1076"/>
          <ac:picMkLst>
            <pc:docMk/>
            <pc:sldMk cId="3680496619" sldId="289"/>
            <ac:picMk id="5" creationId="{F23100C8-1CE7-851F-6672-48CE995A71F6}"/>
          </ac:picMkLst>
        </pc:picChg>
        <pc:picChg chg="add mod">
          <ac:chgData name="xuanzhi liu" userId="43dc387b7ee44c1d" providerId="LiveId" clId="{4DD25E3F-6995-414D-9B61-3827D06F6904}" dt="2024-03-16T02:15:41.128" v="425" actId="1076"/>
          <ac:picMkLst>
            <pc:docMk/>
            <pc:sldMk cId="3680496619" sldId="289"/>
            <ac:picMk id="7" creationId="{F607C5B4-7EAC-48BA-E787-C68099BB1604}"/>
          </ac:picMkLst>
        </pc:picChg>
      </pc:sldChg>
      <pc:sldChg chg="addSp delSp modSp add mod">
        <pc:chgData name="xuanzhi liu" userId="43dc387b7ee44c1d" providerId="LiveId" clId="{4DD25E3F-6995-414D-9B61-3827D06F6904}" dt="2024-03-22T01:23:11.156" v="1362" actId="114"/>
        <pc:sldMkLst>
          <pc:docMk/>
          <pc:sldMk cId="1805781240" sldId="290"/>
        </pc:sldMkLst>
        <pc:spChg chg="add del mod">
          <ac:chgData name="xuanzhi liu" userId="43dc387b7ee44c1d" providerId="LiveId" clId="{4DD25E3F-6995-414D-9B61-3827D06F6904}" dt="2024-03-16T02:21:06.927" v="454" actId="478"/>
          <ac:spMkLst>
            <pc:docMk/>
            <pc:sldMk cId="1805781240" sldId="290"/>
            <ac:spMk id="2" creationId="{D787C24E-296E-7ED3-1E79-48676C452DEB}"/>
          </ac:spMkLst>
        </pc:spChg>
        <pc:spChg chg="add mod">
          <ac:chgData name="xuanzhi liu" userId="43dc387b7ee44c1d" providerId="LiveId" clId="{4DD25E3F-6995-414D-9B61-3827D06F6904}" dt="2024-03-16T02:45:09.844" v="550" actId="1076"/>
          <ac:spMkLst>
            <pc:docMk/>
            <pc:sldMk cId="1805781240" sldId="290"/>
            <ac:spMk id="6" creationId="{2EC1C99E-92B5-3CD0-4832-768F49A51421}"/>
          </ac:spMkLst>
        </pc:spChg>
        <pc:spChg chg="add mod">
          <ac:chgData name="xuanzhi liu" userId="43dc387b7ee44c1d" providerId="LiveId" clId="{4DD25E3F-6995-414D-9B61-3827D06F6904}" dt="2024-03-16T02:27:38.590" v="484" actId="1076"/>
          <ac:spMkLst>
            <pc:docMk/>
            <pc:sldMk cId="1805781240" sldId="290"/>
            <ac:spMk id="10" creationId="{AA394F32-6B51-CD7B-D387-01B3C144F094}"/>
          </ac:spMkLst>
        </pc:spChg>
        <pc:spChg chg="add del mod">
          <ac:chgData name="xuanzhi liu" userId="43dc387b7ee44c1d" providerId="LiveId" clId="{4DD25E3F-6995-414D-9B61-3827D06F6904}" dt="2024-03-16T02:31:06.410" v="488"/>
          <ac:spMkLst>
            <pc:docMk/>
            <pc:sldMk cId="1805781240" sldId="290"/>
            <ac:spMk id="11" creationId="{9B7D1099-E045-D674-C136-9CCD23732318}"/>
          </ac:spMkLst>
        </pc:spChg>
        <pc:spChg chg="add del mod">
          <ac:chgData name="xuanzhi liu" userId="43dc387b7ee44c1d" providerId="LiveId" clId="{4DD25E3F-6995-414D-9B61-3827D06F6904}" dt="2024-03-16T02:43:11.398" v="544" actId="478"/>
          <ac:spMkLst>
            <pc:docMk/>
            <pc:sldMk cId="1805781240" sldId="290"/>
            <ac:spMk id="12" creationId="{53667B4E-64F1-9610-1857-6DC2B09DDB93}"/>
          </ac:spMkLst>
        </pc:spChg>
        <pc:spChg chg="add mod">
          <ac:chgData name="xuanzhi liu" userId="43dc387b7ee44c1d" providerId="LiveId" clId="{4DD25E3F-6995-414D-9B61-3827D06F6904}" dt="2024-03-16T02:45:19.675" v="563" actId="20577"/>
          <ac:spMkLst>
            <pc:docMk/>
            <pc:sldMk cId="1805781240" sldId="290"/>
            <ac:spMk id="15" creationId="{2A1796E1-BD30-DAB4-E957-9A8386EF599A}"/>
          </ac:spMkLst>
        </pc:spChg>
        <pc:spChg chg="add mod">
          <ac:chgData name="xuanzhi liu" userId="43dc387b7ee44c1d" providerId="LiveId" clId="{4DD25E3F-6995-414D-9B61-3827D06F6904}" dt="2024-03-16T02:47:23.947" v="589" actId="1076"/>
          <ac:spMkLst>
            <pc:docMk/>
            <pc:sldMk cId="1805781240" sldId="290"/>
            <ac:spMk id="18" creationId="{7D49AB2C-CB0B-F51D-7753-E3DCC93F72B1}"/>
          </ac:spMkLst>
        </pc:spChg>
        <pc:spChg chg="mod">
          <ac:chgData name="xuanzhi liu" userId="43dc387b7ee44c1d" providerId="LiveId" clId="{4DD25E3F-6995-414D-9B61-3827D06F6904}" dt="2024-03-22T01:23:11.156" v="1362" actId="114"/>
          <ac:spMkLst>
            <pc:docMk/>
            <pc:sldMk cId="1805781240" sldId="290"/>
            <ac:spMk id="6145" creationId="{57346867-20A0-1F93-901F-FAFA33283F95}"/>
          </ac:spMkLst>
        </pc:spChg>
        <pc:spChg chg="del">
          <ac:chgData name="xuanzhi liu" userId="43dc387b7ee44c1d" providerId="LiveId" clId="{4DD25E3F-6995-414D-9B61-3827D06F6904}" dt="2024-03-16T02:20:39.878" v="429" actId="478"/>
          <ac:spMkLst>
            <pc:docMk/>
            <pc:sldMk cId="1805781240" sldId="290"/>
            <ac:spMk id="6146" creationId="{E3F1C5F3-A450-9F68-7F61-F1B49995710E}"/>
          </ac:spMkLst>
        </pc:spChg>
        <pc:picChg chg="add mod">
          <ac:chgData name="xuanzhi liu" userId="43dc387b7ee44c1d" providerId="LiveId" clId="{4DD25E3F-6995-414D-9B61-3827D06F6904}" dt="2024-03-16T02:21:13.775" v="457" actId="1076"/>
          <ac:picMkLst>
            <pc:docMk/>
            <pc:sldMk cId="1805781240" sldId="290"/>
            <ac:picMk id="4" creationId="{60455914-75C5-BE88-945B-F445DFBD7009}"/>
          </ac:picMkLst>
        </pc:picChg>
        <pc:picChg chg="del">
          <ac:chgData name="xuanzhi liu" userId="43dc387b7ee44c1d" providerId="LiveId" clId="{4DD25E3F-6995-414D-9B61-3827D06F6904}" dt="2024-03-16T02:20:34.660" v="427" actId="478"/>
          <ac:picMkLst>
            <pc:docMk/>
            <pc:sldMk cId="1805781240" sldId="290"/>
            <ac:picMk id="5" creationId="{F23100C8-1CE7-851F-6672-48CE995A71F6}"/>
          </ac:picMkLst>
        </pc:picChg>
        <pc:picChg chg="del">
          <ac:chgData name="xuanzhi liu" userId="43dc387b7ee44c1d" providerId="LiveId" clId="{4DD25E3F-6995-414D-9B61-3827D06F6904}" dt="2024-03-16T02:20:36.429" v="428" actId="478"/>
          <ac:picMkLst>
            <pc:docMk/>
            <pc:sldMk cId="1805781240" sldId="290"/>
            <ac:picMk id="7" creationId="{F607C5B4-7EAC-48BA-E787-C68099BB1604}"/>
          </ac:picMkLst>
        </pc:picChg>
        <pc:picChg chg="add mod">
          <ac:chgData name="xuanzhi liu" userId="43dc387b7ee44c1d" providerId="LiveId" clId="{4DD25E3F-6995-414D-9B61-3827D06F6904}" dt="2024-03-16T02:27:12.344" v="474" actId="14100"/>
          <ac:picMkLst>
            <pc:docMk/>
            <pc:sldMk cId="1805781240" sldId="290"/>
            <ac:picMk id="9" creationId="{9600FCA6-2899-E6BB-9252-F58B611BCABB}"/>
          </ac:picMkLst>
        </pc:picChg>
        <pc:picChg chg="add mod">
          <ac:chgData name="xuanzhi liu" userId="43dc387b7ee44c1d" providerId="LiveId" clId="{4DD25E3F-6995-414D-9B61-3827D06F6904}" dt="2024-03-16T02:45:04.659" v="549" actId="1076"/>
          <ac:picMkLst>
            <pc:docMk/>
            <pc:sldMk cId="1805781240" sldId="290"/>
            <ac:picMk id="14" creationId="{88F83707-9866-63A9-5ECE-5052560881BD}"/>
          </ac:picMkLst>
        </pc:picChg>
        <pc:picChg chg="add mod">
          <ac:chgData name="xuanzhi liu" userId="43dc387b7ee44c1d" providerId="LiveId" clId="{4DD25E3F-6995-414D-9B61-3827D06F6904}" dt="2024-03-16T02:46:59.943" v="568" actId="1076"/>
          <ac:picMkLst>
            <pc:docMk/>
            <pc:sldMk cId="1805781240" sldId="290"/>
            <ac:picMk id="17" creationId="{8A0F72B6-7886-DE9B-367B-70373C2E7FB0}"/>
          </ac:picMkLst>
        </pc:picChg>
      </pc:sldChg>
      <pc:sldChg chg="addSp delSp modSp add mod">
        <pc:chgData name="xuanzhi liu" userId="43dc387b7ee44c1d" providerId="LiveId" clId="{4DD25E3F-6995-414D-9B61-3827D06F6904}" dt="2024-03-16T03:33:02.020" v="845" actId="1076"/>
        <pc:sldMkLst>
          <pc:docMk/>
          <pc:sldMk cId="1982277295" sldId="291"/>
        </pc:sldMkLst>
        <pc:spChg chg="del">
          <ac:chgData name="xuanzhi liu" userId="43dc387b7ee44c1d" providerId="LiveId" clId="{4DD25E3F-6995-414D-9B61-3827D06F6904}" dt="2024-03-16T02:42:43.511" v="537" actId="478"/>
          <ac:spMkLst>
            <pc:docMk/>
            <pc:sldMk cId="1982277295" sldId="291"/>
            <ac:spMk id="6" creationId="{2EC1C99E-92B5-3CD0-4832-768F49A51421}"/>
          </ac:spMkLst>
        </pc:spChg>
        <pc:spChg chg="del">
          <ac:chgData name="xuanzhi liu" userId="43dc387b7ee44c1d" providerId="LiveId" clId="{4DD25E3F-6995-414D-9B61-3827D06F6904}" dt="2024-03-16T02:42:51.472" v="539" actId="478"/>
          <ac:spMkLst>
            <pc:docMk/>
            <pc:sldMk cId="1982277295" sldId="291"/>
            <ac:spMk id="10" creationId="{AA394F32-6B51-CD7B-D387-01B3C144F094}"/>
          </ac:spMkLst>
        </pc:spChg>
        <pc:spChg chg="add del mod">
          <ac:chgData name="xuanzhi liu" userId="43dc387b7ee44c1d" providerId="LiveId" clId="{4DD25E3F-6995-414D-9B61-3827D06F6904}" dt="2024-03-16T03:20:13.056" v="700" actId="255"/>
          <ac:spMkLst>
            <pc:docMk/>
            <pc:sldMk cId="1982277295" sldId="291"/>
            <ac:spMk id="12" creationId="{53667B4E-64F1-9610-1857-6DC2B09DDB93}"/>
          </ac:spMkLst>
        </pc:spChg>
        <pc:spChg chg="mod">
          <ac:chgData name="xuanzhi liu" userId="43dc387b7ee44c1d" providerId="LiveId" clId="{4DD25E3F-6995-414D-9B61-3827D06F6904}" dt="2024-03-16T03:06:53.564" v="621" actId="20577"/>
          <ac:spMkLst>
            <pc:docMk/>
            <pc:sldMk cId="1982277295" sldId="291"/>
            <ac:spMk id="6145" creationId="{57346867-20A0-1F93-901F-FAFA33283F95}"/>
          </ac:spMkLst>
        </pc:spChg>
        <pc:picChg chg="add del mod">
          <ac:chgData name="xuanzhi liu" userId="43dc387b7ee44c1d" providerId="LiveId" clId="{4DD25E3F-6995-414D-9B61-3827D06F6904}" dt="2024-03-16T03:07:14.673" v="628" actId="478"/>
          <ac:picMkLst>
            <pc:docMk/>
            <pc:sldMk cId="1982277295" sldId="291"/>
            <ac:picMk id="3" creationId="{44D9DA80-F63A-EBE7-ED64-657443E88B90}"/>
          </ac:picMkLst>
        </pc:picChg>
        <pc:picChg chg="del">
          <ac:chgData name="xuanzhi liu" userId="43dc387b7ee44c1d" providerId="LiveId" clId="{4DD25E3F-6995-414D-9B61-3827D06F6904}" dt="2024-03-16T02:42:40.659" v="536" actId="478"/>
          <ac:picMkLst>
            <pc:docMk/>
            <pc:sldMk cId="1982277295" sldId="291"/>
            <ac:picMk id="4" creationId="{60455914-75C5-BE88-945B-F445DFBD7009}"/>
          </ac:picMkLst>
        </pc:picChg>
        <pc:picChg chg="add del mod">
          <ac:chgData name="xuanzhi liu" userId="43dc387b7ee44c1d" providerId="LiveId" clId="{4DD25E3F-6995-414D-9B61-3827D06F6904}" dt="2024-03-16T03:12:01.867" v="667" actId="478"/>
          <ac:picMkLst>
            <pc:docMk/>
            <pc:sldMk cId="1982277295" sldId="291"/>
            <ac:picMk id="7" creationId="{CB722AC2-EEB7-3B5B-81A8-A9DA62C3FF06}"/>
          </ac:picMkLst>
        </pc:picChg>
        <pc:picChg chg="del">
          <ac:chgData name="xuanzhi liu" userId="43dc387b7ee44c1d" providerId="LiveId" clId="{4DD25E3F-6995-414D-9B61-3827D06F6904}" dt="2024-03-16T02:42:47.614" v="538" actId="478"/>
          <ac:picMkLst>
            <pc:docMk/>
            <pc:sldMk cId="1982277295" sldId="291"/>
            <ac:picMk id="9" creationId="{9600FCA6-2899-E6BB-9252-F58B611BCABB}"/>
          </ac:picMkLst>
        </pc:picChg>
        <pc:picChg chg="add del">
          <ac:chgData name="xuanzhi liu" userId="43dc387b7ee44c1d" providerId="LiveId" clId="{4DD25E3F-6995-414D-9B61-3827D06F6904}" dt="2024-03-16T03:12:09.632" v="670" actId="22"/>
          <ac:picMkLst>
            <pc:docMk/>
            <pc:sldMk cId="1982277295" sldId="291"/>
            <ac:picMk id="11" creationId="{7BAEED8B-96E4-673C-88B5-06D454D2DA26}"/>
          </ac:picMkLst>
        </pc:picChg>
        <pc:picChg chg="add del mod">
          <ac:chgData name="xuanzhi liu" userId="43dc387b7ee44c1d" providerId="LiveId" clId="{4DD25E3F-6995-414D-9B61-3827D06F6904}" dt="2024-03-16T03:16:09.689" v="690" actId="478"/>
          <ac:picMkLst>
            <pc:docMk/>
            <pc:sldMk cId="1982277295" sldId="291"/>
            <ac:picMk id="14" creationId="{8BDE5EC2-D980-BA06-D125-071CF67A6A55}"/>
          </ac:picMkLst>
        </pc:picChg>
        <pc:picChg chg="add mod">
          <ac:chgData name="xuanzhi liu" userId="43dc387b7ee44c1d" providerId="LiveId" clId="{4DD25E3F-6995-414D-9B61-3827D06F6904}" dt="2024-03-16T03:33:02.020" v="845" actId="1076"/>
          <ac:picMkLst>
            <pc:docMk/>
            <pc:sldMk cId="1982277295" sldId="291"/>
            <ac:picMk id="16" creationId="{4CCD07AF-8960-FBBD-DAD3-EB2C3B7D6D7A}"/>
          </ac:picMkLst>
        </pc:picChg>
        <pc:picChg chg="add del mod">
          <ac:chgData name="xuanzhi liu" userId="43dc387b7ee44c1d" providerId="LiveId" clId="{4DD25E3F-6995-414D-9B61-3827D06F6904}" dt="2024-03-16T03:22:50.899" v="705" actId="478"/>
          <ac:picMkLst>
            <pc:docMk/>
            <pc:sldMk cId="1982277295" sldId="291"/>
            <ac:picMk id="18" creationId="{682D3845-9AD7-06F2-9A7C-CB25D4AD7F4B}"/>
          </ac:picMkLst>
        </pc:picChg>
        <pc:picChg chg="add del mod">
          <ac:chgData name="xuanzhi liu" userId="43dc387b7ee44c1d" providerId="LiveId" clId="{4DD25E3F-6995-414D-9B61-3827D06F6904}" dt="2024-03-16T03:23:09.485" v="711" actId="478"/>
          <ac:picMkLst>
            <pc:docMk/>
            <pc:sldMk cId="1982277295" sldId="291"/>
            <ac:picMk id="20" creationId="{E9F66AAE-3F90-AFE9-A68C-5CE026F27926}"/>
          </ac:picMkLst>
        </pc:picChg>
      </pc:sldChg>
      <pc:sldChg chg="addSp delSp modSp add del mod ord">
        <pc:chgData name="xuanzhi liu" userId="43dc387b7ee44c1d" providerId="LiveId" clId="{4DD25E3F-6995-414D-9B61-3827D06F6904}" dt="2024-03-22T01:35:18.012" v="1457" actId="47"/>
        <pc:sldMkLst>
          <pc:docMk/>
          <pc:sldMk cId="2528705513" sldId="292"/>
        </pc:sldMkLst>
        <pc:spChg chg="add mod">
          <ac:chgData name="xuanzhi liu" userId="43dc387b7ee44c1d" providerId="LiveId" clId="{4DD25E3F-6995-414D-9B61-3827D06F6904}" dt="2024-03-16T03:46:38.864" v="889"/>
          <ac:spMkLst>
            <pc:docMk/>
            <pc:sldMk cId="2528705513" sldId="292"/>
            <ac:spMk id="4" creationId="{79707895-8AB9-C7C3-E006-E9BE3420FAFF}"/>
          </ac:spMkLst>
        </pc:spChg>
        <pc:spChg chg="mod">
          <ac:chgData name="xuanzhi liu" userId="43dc387b7ee44c1d" providerId="LiveId" clId="{4DD25E3F-6995-414D-9B61-3827D06F6904}" dt="2024-03-22T01:23:14.805" v="1363" actId="114"/>
          <ac:spMkLst>
            <pc:docMk/>
            <pc:sldMk cId="2528705513" sldId="292"/>
            <ac:spMk id="6145" creationId="{57346867-20A0-1F93-901F-FAFA33283F95}"/>
          </ac:spMkLst>
        </pc:spChg>
        <pc:spChg chg="mod">
          <ac:chgData name="xuanzhi liu" userId="43dc387b7ee44c1d" providerId="LiveId" clId="{4DD25E3F-6995-414D-9B61-3827D06F6904}" dt="2024-03-16T03:02:29.653" v="611" actId="1076"/>
          <ac:spMkLst>
            <pc:docMk/>
            <pc:sldMk cId="2528705513" sldId="292"/>
            <ac:spMk id="6146" creationId="{E3F1C5F3-A450-9F68-7F61-F1B49995710E}"/>
          </ac:spMkLst>
        </pc:spChg>
        <pc:picChg chg="add mod">
          <ac:chgData name="xuanzhi liu" userId="43dc387b7ee44c1d" providerId="LiveId" clId="{4DD25E3F-6995-414D-9B61-3827D06F6904}" dt="2024-03-16T03:45:53.050" v="887" actId="1076"/>
          <ac:picMkLst>
            <pc:docMk/>
            <pc:sldMk cId="2528705513" sldId="292"/>
            <ac:picMk id="3" creationId="{8AB09898-A48A-FA88-A969-37A627008C67}"/>
          </ac:picMkLst>
        </pc:picChg>
        <pc:picChg chg="del">
          <ac:chgData name="xuanzhi liu" userId="43dc387b7ee44c1d" providerId="LiveId" clId="{4DD25E3F-6995-414D-9B61-3827D06F6904}" dt="2024-03-16T03:01:44.521" v="601" actId="478"/>
          <ac:picMkLst>
            <pc:docMk/>
            <pc:sldMk cId="2528705513" sldId="292"/>
            <ac:picMk id="5" creationId="{F23100C8-1CE7-851F-6672-48CE995A71F6}"/>
          </ac:picMkLst>
        </pc:picChg>
        <pc:picChg chg="del">
          <ac:chgData name="xuanzhi liu" userId="43dc387b7ee44c1d" providerId="LiveId" clId="{4DD25E3F-6995-414D-9B61-3827D06F6904}" dt="2024-03-16T03:01:46.217" v="602" actId="478"/>
          <ac:picMkLst>
            <pc:docMk/>
            <pc:sldMk cId="2528705513" sldId="292"/>
            <ac:picMk id="7" creationId="{F607C5B4-7EAC-48BA-E787-C68099BB1604}"/>
          </ac:picMkLst>
        </pc:picChg>
      </pc:sldChg>
      <pc:sldChg chg="addSp modSp add mod">
        <pc:chgData name="xuanzhi liu" userId="43dc387b7ee44c1d" providerId="LiveId" clId="{4DD25E3F-6995-414D-9B61-3827D06F6904}" dt="2024-03-16T03:32:32.526" v="842" actId="1076"/>
        <pc:sldMkLst>
          <pc:docMk/>
          <pc:sldMk cId="4148746958" sldId="293"/>
        </pc:sldMkLst>
        <pc:spChg chg="mod">
          <ac:chgData name="xuanzhi liu" userId="43dc387b7ee44c1d" providerId="LiveId" clId="{4DD25E3F-6995-414D-9B61-3827D06F6904}" dt="2024-03-16T03:12:24.772" v="674" actId="1076"/>
          <ac:spMkLst>
            <pc:docMk/>
            <pc:sldMk cId="4148746958" sldId="293"/>
            <ac:spMk id="12" creationId="{53667B4E-64F1-9610-1857-6DC2B09DDB93}"/>
          </ac:spMkLst>
        </pc:spChg>
        <pc:picChg chg="add mod">
          <ac:chgData name="xuanzhi liu" userId="43dc387b7ee44c1d" providerId="LiveId" clId="{4DD25E3F-6995-414D-9B61-3827D06F6904}" dt="2024-03-16T03:32:32.526" v="842" actId="1076"/>
          <ac:picMkLst>
            <pc:docMk/>
            <pc:sldMk cId="4148746958" sldId="293"/>
            <ac:picMk id="3" creationId="{0382296D-4D81-8724-8897-98C2CB92D7E6}"/>
          </ac:picMkLst>
        </pc:picChg>
      </pc:sldChg>
      <pc:sldChg chg="addSp delSp modSp add mod">
        <pc:chgData name="xuanzhi liu" userId="43dc387b7ee44c1d" providerId="LiveId" clId="{4DD25E3F-6995-414D-9B61-3827D06F6904}" dt="2024-03-16T03:24:17.360" v="725" actId="1076"/>
        <pc:sldMkLst>
          <pc:docMk/>
          <pc:sldMk cId="3383761788" sldId="294"/>
        </pc:sldMkLst>
        <pc:picChg chg="add mod">
          <ac:chgData name="xuanzhi liu" userId="43dc387b7ee44c1d" providerId="LiveId" clId="{4DD25E3F-6995-414D-9B61-3827D06F6904}" dt="2024-03-16T03:23:31.698" v="721" actId="1076"/>
          <ac:picMkLst>
            <pc:docMk/>
            <pc:sldMk cId="3383761788" sldId="294"/>
            <ac:picMk id="3" creationId="{FB1B8767-BD78-5425-23F9-A1CABEEA5B61}"/>
          </ac:picMkLst>
        </pc:picChg>
        <pc:picChg chg="add mod">
          <ac:chgData name="xuanzhi liu" userId="43dc387b7ee44c1d" providerId="LiveId" clId="{4DD25E3F-6995-414D-9B61-3827D06F6904}" dt="2024-03-16T03:24:17.360" v="725" actId="1076"/>
          <ac:picMkLst>
            <pc:docMk/>
            <pc:sldMk cId="3383761788" sldId="294"/>
            <ac:picMk id="5" creationId="{46D6FEAE-E510-BB3F-FE04-1BA74613668F}"/>
          </ac:picMkLst>
        </pc:picChg>
        <pc:picChg chg="del">
          <ac:chgData name="xuanzhi liu" userId="43dc387b7ee44c1d" providerId="LiveId" clId="{4DD25E3F-6995-414D-9B61-3827D06F6904}" dt="2024-03-16T03:23:13.584" v="713" actId="478"/>
          <ac:picMkLst>
            <pc:docMk/>
            <pc:sldMk cId="3383761788" sldId="294"/>
            <ac:picMk id="16" creationId="{4CCD07AF-8960-FBBD-DAD3-EB2C3B7D6D7A}"/>
          </ac:picMkLst>
        </pc:picChg>
      </pc:sldChg>
      <pc:sldChg chg="addSp modSp add mod">
        <pc:chgData name="xuanzhi liu" userId="43dc387b7ee44c1d" providerId="LiveId" clId="{4DD25E3F-6995-414D-9B61-3827D06F6904}" dt="2024-03-16T03:31:34.838" v="836" actId="20577"/>
        <pc:sldMkLst>
          <pc:docMk/>
          <pc:sldMk cId="1001723809" sldId="295"/>
        </pc:sldMkLst>
        <pc:spChg chg="add mod ord">
          <ac:chgData name="xuanzhi liu" userId="43dc387b7ee44c1d" providerId="LiveId" clId="{4DD25E3F-6995-414D-9B61-3827D06F6904}" dt="2024-03-16T03:27:25.374" v="735" actId="207"/>
          <ac:spMkLst>
            <pc:docMk/>
            <pc:sldMk cId="1001723809" sldId="295"/>
            <ac:spMk id="2" creationId="{3C788A13-92A3-FBF8-D57F-B5E6ED4AA2F2}"/>
          </ac:spMkLst>
        </pc:spChg>
        <pc:spChg chg="add mod">
          <ac:chgData name="xuanzhi liu" userId="43dc387b7ee44c1d" providerId="LiveId" clId="{4DD25E3F-6995-414D-9B61-3827D06F6904}" dt="2024-03-16T03:29:06.613" v="762" actId="20577"/>
          <ac:spMkLst>
            <pc:docMk/>
            <pc:sldMk cId="1001723809" sldId="295"/>
            <ac:spMk id="6" creationId="{28F3861C-7CC7-D174-2199-FFB9ECF874BE}"/>
          </ac:spMkLst>
        </pc:spChg>
        <pc:spChg chg="add mod">
          <ac:chgData name="xuanzhi liu" userId="43dc387b7ee44c1d" providerId="LiveId" clId="{4DD25E3F-6995-414D-9B61-3827D06F6904}" dt="2024-03-16T03:30:57.533" v="801" actId="1076"/>
          <ac:spMkLst>
            <pc:docMk/>
            <pc:sldMk cId="1001723809" sldId="295"/>
            <ac:spMk id="8" creationId="{A53C872A-7F54-B7CA-2985-6A673FCF55AB}"/>
          </ac:spMkLst>
        </pc:spChg>
        <pc:spChg chg="add mod">
          <ac:chgData name="xuanzhi liu" userId="43dc387b7ee44c1d" providerId="LiveId" clId="{4DD25E3F-6995-414D-9B61-3827D06F6904}" dt="2024-03-16T03:29:23.598" v="774" actId="20577"/>
          <ac:spMkLst>
            <pc:docMk/>
            <pc:sldMk cId="1001723809" sldId="295"/>
            <ac:spMk id="10" creationId="{6306789F-1CF5-AAC9-449F-743394B2F42E}"/>
          </ac:spMkLst>
        </pc:spChg>
        <pc:spChg chg="add mod">
          <ac:chgData name="xuanzhi liu" userId="43dc387b7ee44c1d" providerId="LiveId" clId="{4DD25E3F-6995-414D-9B61-3827D06F6904}" dt="2024-03-16T03:29:56.152" v="781" actId="14100"/>
          <ac:spMkLst>
            <pc:docMk/>
            <pc:sldMk cId="1001723809" sldId="295"/>
            <ac:spMk id="11" creationId="{C584375A-5612-FCBE-D6D8-6332E831287F}"/>
          </ac:spMkLst>
        </pc:spChg>
        <pc:spChg chg="add mod">
          <ac:chgData name="xuanzhi liu" userId="43dc387b7ee44c1d" providerId="LiveId" clId="{4DD25E3F-6995-414D-9B61-3827D06F6904}" dt="2024-03-16T03:30:22.317" v="798" actId="20577"/>
          <ac:spMkLst>
            <pc:docMk/>
            <pc:sldMk cId="1001723809" sldId="295"/>
            <ac:spMk id="15" creationId="{C66EA4A1-8A5D-FD99-5D8C-C96D03B6574E}"/>
          </ac:spMkLst>
        </pc:spChg>
        <pc:spChg chg="add mod">
          <ac:chgData name="xuanzhi liu" userId="43dc387b7ee44c1d" providerId="LiveId" clId="{4DD25E3F-6995-414D-9B61-3827D06F6904}" dt="2024-03-16T03:31:08.139" v="805" actId="1076"/>
          <ac:spMkLst>
            <pc:docMk/>
            <pc:sldMk cId="1001723809" sldId="295"/>
            <ac:spMk id="16" creationId="{6552567A-78D1-B38A-E482-001038838E4C}"/>
          </ac:spMkLst>
        </pc:spChg>
        <pc:spChg chg="add mod">
          <ac:chgData name="xuanzhi liu" userId="43dc387b7ee44c1d" providerId="LiveId" clId="{4DD25E3F-6995-414D-9B61-3827D06F6904}" dt="2024-03-16T03:31:34.838" v="836" actId="20577"/>
          <ac:spMkLst>
            <pc:docMk/>
            <pc:sldMk cId="1001723809" sldId="295"/>
            <ac:spMk id="18" creationId="{2869A84E-4CE0-1C19-E9FA-902BD3FCE376}"/>
          </ac:spMkLst>
        </pc:spChg>
        <pc:picChg chg="mod">
          <ac:chgData name="xuanzhi liu" userId="43dc387b7ee44c1d" providerId="LiveId" clId="{4DD25E3F-6995-414D-9B61-3827D06F6904}" dt="2024-03-16T03:30:54.365" v="800" actId="1076"/>
          <ac:picMkLst>
            <pc:docMk/>
            <pc:sldMk cId="1001723809" sldId="295"/>
            <ac:picMk id="3" creationId="{0382296D-4D81-8724-8897-98C2CB92D7E6}"/>
          </ac:picMkLst>
        </pc:picChg>
        <pc:cxnChg chg="add mod">
          <ac:chgData name="xuanzhi liu" userId="43dc387b7ee44c1d" providerId="LiveId" clId="{4DD25E3F-6995-414D-9B61-3827D06F6904}" dt="2024-03-16T03:28:20.777" v="747" actId="14100"/>
          <ac:cxnSpMkLst>
            <pc:docMk/>
            <pc:sldMk cId="1001723809" sldId="295"/>
            <ac:cxnSpMk id="5" creationId="{7E467B55-C2EC-787D-4387-F371F50F91C8}"/>
          </ac:cxnSpMkLst>
        </pc:cxnChg>
        <pc:cxnChg chg="add mod">
          <ac:chgData name="xuanzhi liu" userId="43dc387b7ee44c1d" providerId="LiveId" clId="{4DD25E3F-6995-414D-9B61-3827D06F6904}" dt="2024-03-16T03:28:58.783" v="757" actId="1076"/>
          <ac:cxnSpMkLst>
            <pc:docMk/>
            <pc:sldMk cId="1001723809" sldId="295"/>
            <ac:cxnSpMk id="9" creationId="{C5928B8F-9A55-DAAF-B9E4-120B4DF39770}"/>
          </ac:cxnSpMkLst>
        </pc:cxnChg>
        <pc:cxnChg chg="add mod">
          <ac:chgData name="xuanzhi liu" userId="43dc387b7ee44c1d" providerId="LiveId" clId="{4DD25E3F-6995-414D-9B61-3827D06F6904}" dt="2024-03-16T03:30:07.354" v="785" actId="14100"/>
          <ac:cxnSpMkLst>
            <pc:docMk/>
            <pc:sldMk cId="1001723809" sldId="295"/>
            <ac:cxnSpMk id="13" creationId="{1E51F3C5-3406-719A-07FF-E18216EC437B}"/>
          </ac:cxnSpMkLst>
        </pc:cxnChg>
        <pc:cxnChg chg="add mod">
          <ac:chgData name="xuanzhi liu" userId="43dc387b7ee44c1d" providerId="LiveId" clId="{4DD25E3F-6995-414D-9B61-3827D06F6904}" dt="2024-03-16T03:31:13.210" v="807" actId="1076"/>
          <ac:cxnSpMkLst>
            <pc:docMk/>
            <pc:sldMk cId="1001723809" sldId="295"/>
            <ac:cxnSpMk id="17" creationId="{E298468E-1E17-F557-B6AE-26CA5F01C5A7}"/>
          </ac:cxnSpMkLst>
        </pc:cxnChg>
      </pc:sldChg>
      <pc:sldChg chg="modSp add mod">
        <pc:chgData name="xuanzhi liu" userId="43dc387b7ee44c1d" providerId="LiveId" clId="{4DD25E3F-6995-414D-9B61-3827D06F6904}" dt="2024-03-22T01:34:23.735" v="1456"/>
        <pc:sldMkLst>
          <pc:docMk/>
          <pc:sldMk cId="832401578" sldId="296"/>
        </pc:sldMkLst>
        <pc:spChg chg="mod">
          <ac:chgData name="xuanzhi liu" userId="43dc387b7ee44c1d" providerId="LiveId" clId="{4DD25E3F-6995-414D-9B61-3827D06F6904}" dt="2024-03-22T01:34:23.735" v="1456"/>
          <ac:spMkLst>
            <pc:docMk/>
            <pc:sldMk cId="832401578" sldId="296"/>
            <ac:spMk id="6145" creationId="{57346867-20A0-1F93-901F-FAFA33283F95}"/>
          </ac:spMkLst>
        </pc:spChg>
        <pc:spChg chg="mod">
          <ac:chgData name="xuanzhi liu" userId="43dc387b7ee44c1d" providerId="LiveId" clId="{4DD25E3F-6995-414D-9B61-3827D06F6904}" dt="2024-03-16T03:44:05.283" v="878" actId="14100"/>
          <ac:spMkLst>
            <pc:docMk/>
            <pc:sldMk cId="832401578" sldId="296"/>
            <ac:spMk id="6146" creationId="{E3F1C5F3-A450-9F68-7F61-F1B49995710E}"/>
          </ac:spMkLst>
        </pc:spChg>
      </pc:sldChg>
      <pc:sldChg chg="addSp delSp modSp add del mod">
        <pc:chgData name="xuanzhi liu" userId="43dc387b7ee44c1d" providerId="LiveId" clId="{4DD25E3F-6995-414D-9B61-3827D06F6904}" dt="2024-03-22T01:28:47.608" v="1427" actId="47"/>
        <pc:sldMkLst>
          <pc:docMk/>
          <pc:sldMk cId="2068550532" sldId="297"/>
        </pc:sldMkLst>
        <pc:spChg chg="add mod">
          <ac:chgData name="xuanzhi liu" userId="43dc387b7ee44c1d" providerId="LiveId" clId="{4DD25E3F-6995-414D-9B61-3827D06F6904}" dt="2024-03-16T11:41:07.562" v="909" actId="122"/>
          <ac:spMkLst>
            <pc:docMk/>
            <pc:sldMk cId="2068550532" sldId="297"/>
            <ac:spMk id="2" creationId="{B8AF2CD1-062E-5CCA-C77E-25D4CE4EADA2}"/>
          </ac:spMkLst>
        </pc:spChg>
        <pc:spChg chg="del mod">
          <ac:chgData name="xuanzhi liu" userId="43dc387b7ee44c1d" providerId="LiveId" clId="{4DD25E3F-6995-414D-9B61-3827D06F6904}" dt="2024-03-16T11:41:00.853" v="907" actId="478"/>
          <ac:spMkLst>
            <pc:docMk/>
            <pc:sldMk cId="2068550532" sldId="297"/>
            <ac:spMk id="6145" creationId="{57346867-20A0-1F93-901F-FAFA33283F95}"/>
          </ac:spMkLst>
        </pc:spChg>
        <pc:spChg chg="mod">
          <ac:chgData name="xuanzhi liu" userId="43dc387b7ee44c1d" providerId="LiveId" clId="{4DD25E3F-6995-414D-9B61-3827D06F6904}" dt="2024-03-16T03:48:36.791" v="892" actId="20577"/>
          <ac:spMkLst>
            <pc:docMk/>
            <pc:sldMk cId="2068550532" sldId="297"/>
            <ac:spMk id="6146" creationId="{E3F1C5F3-A450-9F68-7F61-F1B49995710E}"/>
          </ac:spMkLst>
        </pc:spChg>
      </pc:sldChg>
      <pc:sldChg chg="addSp delSp modSp add mod ord">
        <pc:chgData name="xuanzhi liu" userId="43dc387b7ee44c1d" providerId="LiveId" clId="{4DD25E3F-6995-414D-9B61-3827D06F6904}" dt="2024-03-22T01:51:00.440" v="1522"/>
        <pc:sldMkLst>
          <pc:docMk/>
          <pc:sldMk cId="3387931549" sldId="298"/>
        </pc:sldMkLst>
        <pc:spChg chg="del">
          <ac:chgData name="xuanzhi liu" userId="43dc387b7ee44c1d" providerId="LiveId" clId="{4DD25E3F-6995-414D-9B61-3827D06F6904}" dt="2024-03-17T01:11:15.583" v="911" actId="478"/>
          <ac:spMkLst>
            <pc:docMk/>
            <pc:sldMk cId="3387931549" sldId="298"/>
            <ac:spMk id="2" creationId="{B8AF2CD1-062E-5CCA-C77E-25D4CE4EADA2}"/>
          </ac:spMkLst>
        </pc:spChg>
        <pc:spChg chg="add del mod">
          <ac:chgData name="xuanzhi liu" userId="43dc387b7ee44c1d" providerId="LiveId" clId="{4DD25E3F-6995-414D-9B61-3827D06F6904}" dt="2024-03-17T01:11:22.923" v="914"/>
          <ac:spMkLst>
            <pc:docMk/>
            <pc:sldMk cId="3387931549" sldId="298"/>
            <ac:spMk id="3" creationId="{7E622506-B1B6-3C72-1F52-020C0B8607ED}"/>
          </ac:spMkLst>
        </pc:spChg>
        <pc:spChg chg="add mod">
          <ac:chgData name="xuanzhi liu" userId="43dc387b7ee44c1d" providerId="LiveId" clId="{4DD25E3F-6995-414D-9B61-3827D06F6904}" dt="2024-03-17T01:12:18.948" v="990" actId="255"/>
          <ac:spMkLst>
            <pc:docMk/>
            <pc:sldMk cId="3387931549" sldId="298"/>
            <ac:spMk id="4" creationId="{DECA44DA-619D-3CBC-B124-3FD9039B1CBF}"/>
          </ac:spMkLst>
        </pc:spChg>
        <pc:spChg chg="add mod">
          <ac:chgData name="xuanzhi liu" userId="43dc387b7ee44c1d" providerId="LiveId" clId="{4DD25E3F-6995-414D-9B61-3827D06F6904}" dt="2024-03-17T01:23:42.587" v="1005" actId="1076"/>
          <ac:spMkLst>
            <pc:docMk/>
            <pc:sldMk cId="3387931549" sldId="298"/>
            <ac:spMk id="9" creationId="{FDF98945-3855-4752-D449-EFB7450EB8C4}"/>
          </ac:spMkLst>
        </pc:spChg>
        <pc:picChg chg="add mod">
          <ac:chgData name="xuanzhi liu" userId="43dc387b7ee44c1d" providerId="LiveId" clId="{4DD25E3F-6995-414D-9B61-3827D06F6904}" dt="2024-03-17T01:23:23.605" v="1002" actId="1076"/>
          <ac:picMkLst>
            <pc:docMk/>
            <pc:sldMk cId="3387931549" sldId="298"/>
            <ac:picMk id="6" creationId="{C394729B-5E97-59B3-167E-163269CCB1B3}"/>
          </ac:picMkLst>
        </pc:picChg>
        <pc:picChg chg="add mod">
          <ac:chgData name="xuanzhi liu" userId="43dc387b7ee44c1d" providerId="LiveId" clId="{4DD25E3F-6995-414D-9B61-3827D06F6904}" dt="2024-03-17T01:23:18.197" v="1000" actId="1076"/>
          <ac:picMkLst>
            <pc:docMk/>
            <pc:sldMk cId="3387931549" sldId="298"/>
            <ac:picMk id="8" creationId="{6C7DF58F-6B31-B22B-E03B-13C5E01C06DA}"/>
          </ac:picMkLst>
        </pc:picChg>
      </pc:sldChg>
      <pc:sldChg chg="addSp delSp modSp add mod">
        <pc:chgData name="xuanzhi liu" userId="43dc387b7ee44c1d" providerId="LiveId" clId="{4DD25E3F-6995-414D-9B61-3827D06F6904}" dt="2024-03-22T01:49:35.511" v="1516" actId="14100"/>
        <pc:sldMkLst>
          <pc:docMk/>
          <pc:sldMk cId="969303253" sldId="299"/>
        </pc:sldMkLst>
        <pc:spChg chg="add mod">
          <ac:chgData name="xuanzhi liu" userId="43dc387b7ee44c1d" providerId="LiveId" clId="{4DD25E3F-6995-414D-9B61-3827D06F6904}" dt="2024-03-17T01:30:36.586" v="1033" actId="207"/>
          <ac:spMkLst>
            <pc:docMk/>
            <pc:sldMk cId="969303253" sldId="299"/>
            <ac:spMk id="2" creationId="{0794AA12-FF0C-9150-498F-0BD607E3F9C2}"/>
          </ac:spMkLst>
        </pc:spChg>
        <pc:spChg chg="add mod">
          <ac:chgData name="xuanzhi liu" userId="43dc387b7ee44c1d" providerId="LiveId" clId="{4DD25E3F-6995-414D-9B61-3827D06F6904}" dt="2024-03-17T01:32:37.574" v="1102" actId="1076"/>
          <ac:spMkLst>
            <pc:docMk/>
            <pc:sldMk cId="969303253" sldId="299"/>
            <ac:spMk id="3" creationId="{6770E9A9-B869-08FC-B137-4AF43EF2F0C6}"/>
          </ac:spMkLst>
        </pc:spChg>
        <pc:spChg chg="mod">
          <ac:chgData name="xuanzhi liu" userId="43dc387b7ee44c1d" providerId="LiveId" clId="{4DD25E3F-6995-414D-9B61-3827D06F6904}" dt="2024-03-22T01:48:52.820" v="1509" actId="114"/>
          <ac:spMkLst>
            <pc:docMk/>
            <pc:sldMk cId="969303253" sldId="299"/>
            <ac:spMk id="4" creationId="{DECA44DA-619D-3CBC-B124-3FD9039B1CBF}"/>
          </ac:spMkLst>
        </pc:spChg>
        <pc:spChg chg="add mod">
          <ac:chgData name="xuanzhi liu" userId="43dc387b7ee44c1d" providerId="LiveId" clId="{4DD25E3F-6995-414D-9B61-3827D06F6904}" dt="2024-03-17T01:32:04.963" v="1096" actId="1076"/>
          <ac:spMkLst>
            <pc:docMk/>
            <pc:sldMk cId="969303253" sldId="299"/>
            <ac:spMk id="5" creationId="{6CA32CE2-EA3B-4CE7-E04C-41CEB1805CD2}"/>
          </ac:spMkLst>
        </pc:spChg>
        <pc:spChg chg="del">
          <ac:chgData name="xuanzhi liu" userId="43dc387b7ee44c1d" providerId="LiveId" clId="{4DD25E3F-6995-414D-9B61-3827D06F6904}" dt="2024-03-17T01:29:30.540" v="1020" actId="478"/>
          <ac:spMkLst>
            <pc:docMk/>
            <pc:sldMk cId="969303253" sldId="299"/>
            <ac:spMk id="9" creationId="{FDF98945-3855-4752-D449-EFB7450EB8C4}"/>
          </ac:spMkLst>
        </pc:spChg>
        <pc:spChg chg="add mod">
          <ac:chgData name="xuanzhi liu" userId="43dc387b7ee44c1d" providerId="LiveId" clId="{4DD25E3F-6995-414D-9B61-3827D06F6904}" dt="2024-03-17T01:34:08.312" v="1124" actId="20577"/>
          <ac:spMkLst>
            <pc:docMk/>
            <pc:sldMk cId="969303253" sldId="299"/>
            <ac:spMk id="16" creationId="{2D5AB806-FFA3-6E03-E313-ED0F59F36776}"/>
          </ac:spMkLst>
        </pc:spChg>
        <pc:spChg chg="add mod">
          <ac:chgData name="xuanzhi liu" userId="43dc387b7ee44c1d" providerId="LiveId" clId="{4DD25E3F-6995-414D-9B61-3827D06F6904}" dt="2024-03-17T01:34:58.352" v="1168" actId="1076"/>
          <ac:spMkLst>
            <pc:docMk/>
            <pc:sldMk cId="969303253" sldId="299"/>
            <ac:spMk id="17" creationId="{86E2C928-F19C-324C-C3AE-B401820C7147}"/>
          </ac:spMkLst>
        </pc:spChg>
        <pc:spChg chg="add mod">
          <ac:chgData name="xuanzhi liu" userId="43dc387b7ee44c1d" providerId="LiveId" clId="{4DD25E3F-6995-414D-9B61-3827D06F6904}" dt="2024-03-22T01:49:35.511" v="1516" actId="14100"/>
          <ac:spMkLst>
            <pc:docMk/>
            <pc:sldMk cId="969303253" sldId="299"/>
            <ac:spMk id="18" creationId="{231E214B-CE3F-3399-4DFA-E88B3CDB5104}"/>
          </ac:spMkLst>
        </pc:spChg>
        <pc:picChg chg="del">
          <ac:chgData name="xuanzhi liu" userId="43dc387b7ee44c1d" providerId="LiveId" clId="{4DD25E3F-6995-414D-9B61-3827D06F6904}" dt="2024-03-17T01:29:28.547" v="1019" actId="478"/>
          <ac:picMkLst>
            <pc:docMk/>
            <pc:sldMk cId="969303253" sldId="299"/>
            <ac:picMk id="6" creationId="{C394729B-5E97-59B3-167E-163269CCB1B3}"/>
          </ac:picMkLst>
        </pc:picChg>
        <pc:picChg chg="del">
          <ac:chgData name="xuanzhi liu" userId="43dc387b7ee44c1d" providerId="LiveId" clId="{4DD25E3F-6995-414D-9B61-3827D06F6904}" dt="2024-03-17T01:29:32.067" v="1021" actId="478"/>
          <ac:picMkLst>
            <pc:docMk/>
            <pc:sldMk cId="969303253" sldId="299"/>
            <ac:picMk id="8" creationId="{6C7DF58F-6B31-B22B-E03B-13C5E01C06DA}"/>
          </ac:picMkLst>
        </pc:picChg>
        <pc:cxnChg chg="add mod">
          <ac:chgData name="xuanzhi liu" userId="43dc387b7ee44c1d" providerId="LiveId" clId="{4DD25E3F-6995-414D-9B61-3827D06F6904}" dt="2024-03-17T01:32:37.574" v="1102" actId="1076"/>
          <ac:cxnSpMkLst>
            <pc:docMk/>
            <pc:sldMk cId="969303253" sldId="299"/>
            <ac:cxnSpMk id="10" creationId="{A9214581-39A4-94D7-086E-6A3AED3C335C}"/>
          </ac:cxnSpMkLst>
        </pc:cxnChg>
        <pc:cxnChg chg="add mod">
          <ac:chgData name="xuanzhi liu" userId="43dc387b7ee44c1d" providerId="LiveId" clId="{4DD25E3F-6995-414D-9B61-3827D06F6904}" dt="2024-03-17T01:32:37.574" v="1102" actId="1076"/>
          <ac:cxnSpMkLst>
            <pc:docMk/>
            <pc:sldMk cId="969303253" sldId="299"/>
            <ac:cxnSpMk id="12" creationId="{A7EAC653-1730-B10B-0CB9-E2DD8B6667BA}"/>
          </ac:cxnSpMkLst>
        </pc:cxnChg>
      </pc:sldChg>
      <pc:sldChg chg="addSp delSp modSp add mod ord">
        <pc:chgData name="xuanzhi liu" userId="43dc387b7ee44c1d" providerId="LiveId" clId="{4DD25E3F-6995-414D-9B61-3827D06F6904}" dt="2024-03-22T01:52:42.742" v="1531" actId="1076"/>
        <pc:sldMkLst>
          <pc:docMk/>
          <pc:sldMk cId="423205172" sldId="300"/>
        </pc:sldMkLst>
        <pc:spChg chg="del mod">
          <ac:chgData name="xuanzhi liu" userId="43dc387b7ee44c1d" providerId="LiveId" clId="{4DD25E3F-6995-414D-9B61-3827D06F6904}" dt="2024-03-17T01:43:54.772" v="1212"/>
          <ac:spMkLst>
            <pc:docMk/>
            <pc:sldMk cId="423205172" sldId="300"/>
            <ac:spMk id="2" creationId="{B8AF2CD1-062E-5CCA-C77E-25D4CE4EADA2}"/>
          </ac:spMkLst>
        </pc:spChg>
        <pc:spChg chg="add mod">
          <ac:chgData name="xuanzhi liu" userId="43dc387b7ee44c1d" providerId="LiveId" clId="{4DD25E3F-6995-414D-9B61-3827D06F6904}" dt="2024-03-17T01:44:15.834" v="1240" actId="20577"/>
          <ac:spMkLst>
            <pc:docMk/>
            <pc:sldMk cId="423205172" sldId="300"/>
            <ac:spMk id="3" creationId="{BBF880B9-486A-EFD0-5705-C22EA38D6AE3}"/>
          </ac:spMkLst>
        </pc:spChg>
        <pc:spChg chg="mod">
          <ac:chgData name="xuanzhi liu" userId="43dc387b7ee44c1d" providerId="LiveId" clId="{4DD25E3F-6995-414D-9B61-3827D06F6904}" dt="2024-03-22T01:52:37.498" v="1529"/>
          <ac:spMkLst>
            <pc:docMk/>
            <pc:sldMk cId="423205172" sldId="300"/>
            <ac:spMk id="6146" creationId="{E3F1C5F3-A450-9F68-7F61-F1B49995710E}"/>
          </ac:spMkLst>
        </pc:spChg>
        <pc:picChg chg="add mod">
          <ac:chgData name="xuanzhi liu" userId="43dc387b7ee44c1d" providerId="LiveId" clId="{4DD25E3F-6995-414D-9B61-3827D06F6904}" dt="2024-03-22T01:52:42.742" v="1531" actId="1076"/>
          <ac:picMkLst>
            <pc:docMk/>
            <pc:sldMk cId="423205172" sldId="300"/>
            <ac:picMk id="5" creationId="{4FE802D9-068E-528E-6775-0C43D8BDCA3F}"/>
          </ac:picMkLst>
        </pc:picChg>
        <pc:picChg chg="add del">
          <ac:chgData name="xuanzhi liu" userId="43dc387b7ee44c1d" providerId="LiveId" clId="{4DD25E3F-6995-414D-9B61-3827D06F6904}" dt="2024-03-17T01:46:28.268" v="1251" actId="478"/>
          <ac:picMkLst>
            <pc:docMk/>
            <pc:sldMk cId="423205172" sldId="300"/>
            <ac:picMk id="7" creationId="{15C9B905-6994-586E-BE0E-9FB19456821A}"/>
          </ac:picMkLst>
        </pc:picChg>
      </pc:sldChg>
      <pc:sldChg chg="addSp delSp modSp add mod">
        <pc:chgData name="xuanzhi liu" userId="43dc387b7ee44c1d" providerId="LiveId" clId="{4DD25E3F-6995-414D-9B61-3827D06F6904}" dt="2024-03-17T01:46:52.656" v="1274" actId="1076"/>
        <pc:sldMkLst>
          <pc:docMk/>
          <pc:sldMk cId="4197190345" sldId="301"/>
        </pc:sldMkLst>
        <pc:spChg chg="add mod">
          <ac:chgData name="xuanzhi liu" userId="43dc387b7ee44c1d" providerId="LiveId" clId="{4DD25E3F-6995-414D-9B61-3827D06F6904}" dt="2024-03-17T01:46:37.050" v="1254" actId="478"/>
          <ac:spMkLst>
            <pc:docMk/>
            <pc:sldMk cId="4197190345" sldId="301"/>
            <ac:spMk id="2" creationId="{0D86B44F-E3BF-1C21-1227-A8404C9A1104}"/>
          </ac:spMkLst>
        </pc:spChg>
        <pc:spChg chg="del">
          <ac:chgData name="xuanzhi liu" userId="43dc387b7ee44c1d" providerId="LiveId" clId="{4DD25E3F-6995-414D-9B61-3827D06F6904}" dt="2024-03-17T01:46:37.050" v="1254" actId="478"/>
          <ac:spMkLst>
            <pc:docMk/>
            <pc:sldMk cId="4197190345" sldId="301"/>
            <ac:spMk id="3" creationId="{BBF880B9-486A-EFD0-5705-C22EA38D6AE3}"/>
          </ac:spMkLst>
        </pc:spChg>
        <pc:spChg chg="mod">
          <ac:chgData name="xuanzhi liu" userId="43dc387b7ee44c1d" providerId="LiveId" clId="{4DD25E3F-6995-414D-9B61-3827D06F6904}" dt="2024-03-17T01:46:52.656" v="1274" actId="1076"/>
          <ac:spMkLst>
            <pc:docMk/>
            <pc:sldMk cId="4197190345" sldId="301"/>
            <ac:spMk id="6146" creationId="{E3F1C5F3-A450-9F68-7F61-F1B49995710E}"/>
          </ac:spMkLst>
        </pc:spChg>
        <pc:picChg chg="del">
          <ac:chgData name="xuanzhi liu" userId="43dc387b7ee44c1d" providerId="LiveId" clId="{4DD25E3F-6995-414D-9B61-3827D06F6904}" dt="2024-03-17T01:46:32.106" v="1253" actId="478"/>
          <ac:picMkLst>
            <pc:docMk/>
            <pc:sldMk cId="4197190345" sldId="301"/>
            <ac:picMk id="5" creationId="{4FE802D9-068E-528E-6775-0C43D8BDCA3F}"/>
          </ac:picMkLst>
        </pc:picChg>
      </pc:sldChg>
      <pc:sldChg chg="addSp delSp modSp add del mod">
        <pc:chgData name="xuanzhi liu" userId="43dc387b7ee44c1d" providerId="LiveId" clId="{4DD25E3F-6995-414D-9B61-3827D06F6904}" dt="2024-03-22T01:47:52.282" v="1500"/>
        <pc:sldMkLst>
          <pc:docMk/>
          <pc:sldMk cId="3309084473" sldId="302"/>
        </pc:sldMkLst>
        <pc:spChg chg="add mod">
          <ac:chgData name="xuanzhi liu" userId="43dc387b7ee44c1d" providerId="LiveId" clId="{4DD25E3F-6995-414D-9B61-3827D06F6904}" dt="2024-03-22T01:47:52.282" v="1500"/>
          <ac:spMkLst>
            <pc:docMk/>
            <pc:sldMk cId="3309084473" sldId="302"/>
            <ac:spMk id="6" creationId="{9404CDC8-9511-54C7-9C29-62B33456C9D2}"/>
          </ac:spMkLst>
        </pc:spChg>
        <pc:spChg chg="mod">
          <ac:chgData name="xuanzhi liu" userId="43dc387b7ee44c1d" providerId="LiveId" clId="{4DD25E3F-6995-414D-9B61-3827D06F6904}" dt="2024-03-22T01:46:59.727" v="1493" actId="114"/>
          <ac:spMkLst>
            <pc:docMk/>
            <pc:sldMk cId="3309084473" sldId="302"/>
            <ac:spMk id="6145" creationId="{57346867-20A0-1F93-901F-FAFA33283F95}"/>
          </ac:spMkLst>
        </pc:spChg>
        <pc:spChg chg="mod">
          <ac:chgData name="xuanzhi liu" userId="43dc387b7ee44c1d" providerId="LiveId" clId="{4DD25E3F-6995-414D-9B61-3827D06F6904}" dt="2024-03-22T01:10:13.415" v="1325" actId="14100"/>
          <ac:spMkLst>
            <pc:docMk/>
            <pc:sldMk cId="3309084473" sldId="302"/>
            <ac:spMk id="6146" creationId="{E3F1C5F3-A450-9F68-7F61-F1B49995710E}"/>
          </ac:spMkLst>
        </pc:spChg>
        <pc:graphicFrameChg chg="add del mod modGraphic">
          <ac:chgData name="xuanzhi liu" userId="43dc387b7ee44c1d" providerId="LiveId" clId="{4DD25E3F-6995-414D-9B61-3827D06F6904}" dt="2024-03-22T01:23:45.113" v="1367" actId="478"/>
          <ac:graphicFrameMkLst>
            <pc:docMk/>
            <pc:sldMk cId="3309084473" sldId="302"/>
            <ac:graphicFrameMk id="2" creationId="{121AF12D-AAA9-BC22-738B-A3D329C19414}"/>
          </ac:graphicFrameMkLst>
        </pc:graphicFrameChg>
        <pc:graphicFrameChg chg="add del mod modGraphic">
          <ac:chgData name="xuanzhi liu" userId="43dc387b7ee44c1d" providerId="LiveId" clId="{4DD25E3F-6995-414D-9B61-3827D06F6904}" dt="2024-03-22T01:26:56.019" v="1380" actId="478"/>
          <ac:graphicFrameMkLst>
            <pc:docMk/>
            <pc:sldMk cId="3309084473" sldId="302"/>
            <ac:graphicFrameMk id="3" creationId="{1E1F41F4-CD1E-9455-6929-89749F8F62B8}"/>
          </ac:graphicFrameMkLst>
        </pc:graphicFrameChg>
        <pc:graphicFrameChg chg="add del">
          <ac:chgData name="xuanzhi liu" userId="43dc387b7ee44c1d" providerId="LiveId" clId="{4DD25E3F-6995-414D-9B61-3827D06F6904}" dt="2024-03-22T01:27:05.887" v="1382" actId="3680"/>
          <ac:graphicFrameMkLst>
            <pc:docMk/>
            <pc:sldMk cId="3309084473" sldId="302"/>
            <ac:graphicFrameMk id="4" creationId="{7BD8EADA-C0EF-FBA4-C435-8763D3CBBA5F}"/>
          </ac:graphicFrameMkLst>
        </pc:graphicFrameChg>
        <pc:graphicFrameChg chg="add mod modGraphic">
          <ac:chgData name="xuanzhi liu" userId="43dc387b7ee44c1d" providerId="LiveId" clId="{4DD25E3F-6995-414D-9B61-3827D06F6904}" dt="2024-03-22T01:34:00.282" v="1452" actId="1076"/>
          <ac:graphicFrameMkLst>
            <pc:docMk/>
            <pc:sldMk cId="3309084473" sldId="302"/>
            <ac:graphicFrameMk id="5" creationId="{401C99D4-29B6-45F9-717C-BE4EE2FD8709}"/>
          </ac:graphicFrameMkLst>
        </pc:graphicFrameChg>
      </pc:sldChg>
      <pc:sldChg chg="modSp add mod">
        <pc:chgData name="xuanzhi liu" userId="43dc387b7ee44c1d" providerId="LiveId" clId="{4DD25E3F-6995-414D-9B61-3827D06F6904}" dt="2024-03-22T01:44:48.762" v="1478" actId="20577"/>
        <pc:sldMkLst>
          <pc:docMk/>
          <pc:sldMk cId="2325056608" sldId="303"/>
        </pc:sldMkLst>
        <pc:spChg chg="mod">
          <ac:chgData name="xuanzhi liu" userId="43dc387b7ee44c1d" providerId="LiveId" clId="{4DD25E3F-6995-414D-9B61-3827D06F6904}" dt="2024-03-22T01:37:15.276" v="1471" actId="114"/>
          <ac:spMkLst>
            <pc:docMk/>
            <pc:sldMk cId="2325056608" sldId="303"/>
            <ac:spMk id="6145" creationId="{57346867-20A0-1F93-901F-FAFA33283F95}"/>
          </ac:spMkLst>
        </pc:spChg>
        <pc:spChg chg="mod">
          <ac:chgData name="xuanzhi liu" userId="43dc387b7ee44c1d" providerId="LiveId" clId="{4DD25E3F-6995-414D-9B61-3827D06F6904}" dt="2024-03-22T01:44:48.762" v="1478" actId="20577"/>
          <ac:spMkLst>
            <pc:docMk/>
            <pc:sldMk cId="2325056608" sldId="303"/>
            <ac:spMk id="6146" creationId="{E3F1C5F3-A450-9F68-7F61-F1B49995710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4B2B75F8-2111-A54E-ADF6-4610A508944F}" type="datetime1">
              <a:rPr lang="en-US" altLang="en-US"/>
              <a:pPr>
                <a:defRPr/>
              </a:pPr>
              <a:t>3/22/2024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39B6E136-4B7A-AB4F-AD99-B8BEADDEA6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5466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0164AB7C-E831-A947-9B17-419A73C58F2C}" type="datetime1">
              <a:rPr lang="en-US" altLang="en-US"/>
              <a:pPr>
                <a:defRPr/>
              </a:pPr>
              <a:t>3/21/2024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EC263979-D539-734D-9905-9C418264EC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4322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0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0" charset="-128"/>
        <a:cs typeface="ヒラギノ角ゴ Pro W3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0" charset="-128"/>
        <a:cs typeface="ヒラギノ角ゴ Pro W3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950"/>
            <a:ext cx="1957355" cy="1273696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15579" y="596684"/>
            <a:ext cx="6892926" cy="861633"/>
          </a:xfrm>
        </p:spPr>
        <p:txBody>
          <a:bodyPr anchor="b"/>
          <a:lstStyle/>
          <a:p>
            <a:pPr marL="0" lvl="0" indent="0">
              <a:spcBef>
                <a:spcPct val="0"/>
              </a:spcBef>
              <a:spcAft>
                <a:spcPts val="400"/>
              </a:spcAft>
            </a:pPr>
            <a:r>
              <a:rPr lang="en-US" altLang="en-US" sz="1000">
                <a:latin typeface="Arial" charset="0"/>
                <a:cs typeface="Arial" charset="0"/>
              </a:rPr>
              <a:t>Click to edit Master text styles</a:t>
            </a:r>
          </a:p>
          <a:p>
            <a:pPr marL="0" lvl="1" indent="0">
              <a:spcBef>
                <a:spcPct val="0"/>
              </a:spcBef>
              <a:spcAft>
                <a:spcPts val="400"/>
              </a:spcAft>
            </a:pPr>
            <a:r>
              <a:rPr lang="en-US" altLang="en-US" sz="1000">
                <a:latin typeface="Arial" charset="0"/>
                <a:cs typeface="Arial" charset="0"/>
              </a:rPr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4979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0"/>
          </p:nvPr>
        </p:nvSpPr>
        <p:spPr>
          <a:xfrm>
            <a:off x="468313" y="1131888"/>
            <a:ext cx="8208962" cy="3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4559"/>
            <a:ext cx="9144000" cy="39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6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68313" y="36195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5"/>
          <p:cNvSpPr>
            <a:spLocks noGrp="1"/>
          </p:cNvSpPr>
          <p:nvPr>
            <p:ph type="body" idx="1"/>
          </p:nvPr>
        </p:nvSpPr>
        <p:spPr bwMode="auto">
          <a:xfrm>
            <a:off x="476250" y="1131888"/>
            <a:ext cx="82010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1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9pPr>
    </p:titleStyle>
    <p:bodyStyle>
      <a:lvl1pPr marL="342900" indent="-342900" algn="l" rtl="0" eaLnBrk="1" fontAlgn="base" hangingPunct="1">
        <a:spcBef>
          <a:spcPts val="12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269875" indent="-269875" algn="l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2pPr>
      <a:lvl3pPr marL="539750" indent="-269875" algn="l" rtl="0" eaLnBrk="1" fontAlgn="base" hangingPunct="1">
        <a:spcBef>
          <a:spcPts val="900"/>
        </a:spcBef>
        <a:spcAft>
          <a:spcPct val="0"/>
        </a:spcAft>
        <a:buFont typeface="Lucida Grande" charset="0"/>
        <a:buChar char="–"/>
        <a:defRPr sz="1600" kern="1200">
          <a:solidFill>
            <a:schemeClr val="tx1"/>
          </a:solidFill>
          <a:latin typeface="+mn-lt"/>
          <a:ea typeface="ヒラギノ角ゴ Pro W3" pitchFamily="-60" charset="-128"/>
          <a:cs typeface="ヒラギノ角ゴ Pro W3" charset="-128"/>
        </a:defRPr>
      </a:lvl3pPr>
      <a:lvl4pPr marL="809625" indent="-269875" algn="l" rtl="0" eaLnBrk="1" fontAlgn="base" hangingPunct="1">
        <a:spcBef>
          <a:spcPts val="600"/>
        </a:spcBef>
        <a:spcAft>
          <a:spcPct val="0"/>
        </a:spcAft>
        <a:buFont typeface="Lucida Grande" charset="0"/>
        <a:buChar char="»"/>
        <a:defRPr sz="1600" kern="1200">
          <a:solidFill>
            <a:schemeClr val="tx1"/>
          </a:solidFill>
          <a:latin typeface="+mn-lt"/>
          <a:ea typeface="ヒラギノ角ゴ Pro W3" pitchFamily="-60" charset="-128"/>
          <a:cs typeface="ヒラギノ角ゴ Pro W3" charset="-128"/>
        </a:defRPr>
      </a:lvl4pPr>
      <a:lvl5pPr marL="1079500" indent="-269875" algn="l" rtl="0" eaLnBrk="1" fontAlgn="base" hangingPunct="1">
        <a:spcBef>
          <a:spcPts val="600"/>
        </a:spcBef>
        <a:spcAft>
          <a:spcPct val="0"/>
        </a:spcAft>
        <a:buFont typeface="Wingdings" charset="2"/>
        <a:buChar char="§"/>
        <a:defRPr sz="1600" kern="1200">
          <a:solidFill>
            <a:schemeClr val="tx1"/>
          </a:solidFill>
          <a:latin typeface="+mn-lt"/>
          <a:ea typeface="ヒラギノ角ゴ Pro W3" pitchFamily="-60" charset="-128"/>
          <a:cs typeface="ヒラギノ角ゴ Pro W3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ernio/joern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%5b4%5d:%20https:/github.com/Billxzliu/SVFNeoGraph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215579" y="596684"/>
            <a:ext cx="6892926" cy="861633"/>
          </a:xfrm>
        </p:spPr>
        <p:txBody>
          <a:bodyPr anchor="b"/>
          <a:lstStyle/>
          <a:p>
            <a:pPr marL="0" indent="0">
              <a:spcBef>
                <a:spcPct val="0"/>
              </a:spcBef>
              <a:spcAft>
                <a:spcPts val="400"/>
              </a:spcAft>
            </a:pPr>
            <a:r>
              <a:rPr lang="en-AU" altLang="en-US" sz="1000" dirty="0">
                <a:latin typeface="Arial" charset="0"/>
                <a:ea typeface="Microsoft Sans Serif" charset="0"/>
                <a:cs typeface="Arial" charset="0"/>
              </a:rPr>
              <a:t>School of </a:t>
            </a:r>
            <a:r>
              <a:rPr lang="en-US" altLang="zh-CN" sz="1000" dirty="0">
                <a:latin typeface="Arial" charset="0"/>
                <a:ea typeface="Microsoft Sans Serif" charset="0"/>
                <a:cs typeface="Arial" charset="0"/>
              </a:rPr>
              <a:t>Computer Science and Engineering</a:t>
            </a:r>
          </a:p>
          <a:p>
            <a:pPr marL="0" indent="0">
              <a:spcBef>
                <a:spcPct val="0"/>
              </a:spcBef>
              <a:spcAft>
                <a:spcPts val="400"/>
              </a:spcAft>
            </a:pPr>
            <a:r>
              <a:rPr lang="en-US" altLang="en-US" b="1" dirty="0">
                <a:latin typeface="Arial" charset="0"/>
                <a:ea typeface="Microsoft Sans Serif" charset="0"/>
                <a:cs typeface="Arial" charset="0"/>
              </a:rPr>
              <a:t>Improvement of SVF based on Graph Database</a:t>
            </a:r>
            <a:endParaRPr lang="en-AU" altLang="en-US" b="1" dirty="0">
              <a:latin typeface="Arial" charset="0"/>
              <a:ea typeface="Microsoft Sans Serif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47125" y="4095750"/>
            <a:ext cx="184150" cy="269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1150" b="1" dirty="0">
              <a:latin typeface="Sommet bold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86362E-79E2-7BE4-01F6-82AE34642FB9}"/>
              </a:ext>
            </a:extLst>
          </p:cNvPr>
          <p:cNvSpPr txBox="1"/>
          <p:nvPr/>
        </p:nvSpPr>
        <p:spPr>
          <a:xfrm>
            <a:off x="2699792" y="2755556"/>
            <a:ext cx="3293273" cy="179126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AU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Xuanzhi Liu</a:t>
            </a:r>
          </a:p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AU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UNSW Sydney</a:t>
            </a:r>
            <a:endParaRPr lang="en-AU" dirty="0">
              <a:latin typeface="Sommet bold"/>
              <a:ea typeface="+mn-ea"/>
              <a:cs typeface="+mn-cs"/>
            </a:endParaRPr>
          </a:p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dirty="0">
                <a:solidFill>
                  <a:srgbClr val="0D0D0D"/>
                </a:solidFill>
                <a:latin typeface="Söhne"/>
              </a:rPr>
              <a:t>S</a:t>
            </a:r>
            <a:r>
              <a:rPr lang="en-AU" b="0" i="0" dirty="0">
                <a:solidFill>
                  <a:srgbClr val="0D0D0D"/>
                </a:solidFill>
                <a:effectLst/>
                <a:latin typeface="Söhne"/>
              </a:rPr>
              <a:t>upervisor: Zhengyi Yang</a:t>
            </a:r>
          </a:p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dirty="0">
                <a:solidFill>
                  <a:srgbClr val="0D0D0D"/>
                </a:solidFill>
                <a:latin typeface="Söhne"/>
                <a:ea typeface="+mn-ea"/>
                <a:cs typeface="+mn-cs"/>
              </a:rPr>
              <a:t>22</a:t>
            </a:r>
            <a:r>
              <a:rPr kumimoji="0" lang="en-AU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uLnTx/>
                <a:uFillTx/>
                <a:latin typeface="Söhne"/>
                <a:ea typeface="+mn-ea"/>
                <a:cs typeface="+mn-cs"/>
              </a:rPr>
              <a:t>/03/2024</a:t>
            </a:r>
            <a:endParaRPr kumimoji="0" lang="en-AU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9D495-AD1E-A6D7-FD26-9C182FE18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45" name="Title 1">
                <a:extLst>
                  <a:ext uri="{FF2B5EF4-FFF2-40B4-BE49-F238E27FC236}">
                    <a16:creationId xmlns:a16="http://schemas.microsoft.com/office/drawing/2014/main" id="{57346867-20A0-1F93-901F-FAFA33283F9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68312" y="361950"/>
                <a:ext cx="8424167" cy="430887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sz="2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Use</m:t>
                      </m:r>
                      <m:r>
                        <m:rPr>
                          <m:nor/>
                        </m:rPr>
                        <a:rPr lang="en-US" altLang="en-US" sz="2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en-US" sz="2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altLang="en-US" sz="2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en-US" sz="2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graph</m:t>
                      </m:r>
                      <m:r>
                        <m:rPr>
                          <m:nor/>
                        </m:rPr>
                        <a:rPr lang="en-US" altLang="en-US" sz="2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en-US" sz="2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databases</m:t>
                      </m:r>
                      <m:r>
                        <m:rPr>
                          <m:nor/>
                        </m:rPr>
                        <a:rPr lang="en-US" altLang="en-US" sz="2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en-US" sz="2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altLang="en-US" sz="2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en-US" sz="2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static</m:t>
                      </m:r>
                      <m:r>
                        <m:rPr>
                          <m:nor/>
                        </m:rPr>
                        <a:rPr lang="en-US" altLang="en-US" sz="2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en-US" sz="2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code</m:t>
                      </m:r>
                      <m:r>
                        <m:rPr>
                          <m:nor/>
                        </m:rPr>
                        <a:rPr lang="en-US" altLang="en-US" sz="2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en-US" sz="2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analysis</m:t>
                      </m:r>
                    </m:oMath>
                  </m:oMathPara>
                </a14:m>
                <a:endParaRPr lang="en-US" alt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145" name="Title 1">
                <a:extLst>
                  <a:ext uri="{FF2B5EF4-FFF2-40B4-BE49-F238E27FC236}">
                    <a16:creationId xmlns:a16="http://schemas.microsoft.com/office/drawing/2014/main" id="{57346867-20A0-1F93-901F-FAFA33283F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8312" y="361950"/>
                <a:ext cx="8424167" cy="43088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Text Placeholder 2">
            <a:extLst>
              <a:ext uri="{FF2B5EF4-FFF2-40B4-BE49-F238E27FC236}">
                <a16:creationId xmlns:a16="http://schemas.microsoft.com/office/drawing/2014/main" id="{E3F1C5F3-A450-9F68-7F61-F1B49995710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8313" y="987574"/>
            <a:ext cx="8208962" cy="1296144"/>
          </a:xfrm>
        </p:spPr>
        <p:txBody>
          <a:bodyPr/>
          <a:lstStyle/>
          <a:p>
            <a:pPr marL="0" lvl="1" indent="0">
              <a:buNone/>
            </a:pPr>
            <a:endParaRPr lang="en-US" altLang="zh-CN" dirty="0">
              <a:cs typeface="ＭＳ Ｐゴシック" charset="-128"/>
            </a:endParaRPr>
          </a:p>
          <a:p>
            <a:pPr lvl="1"/>
            <a:r>
              <a:rPr lang="en-US" altLang="en-US" dirty="0">
                <a:cs typeface="ＭＳ Ｐゴシック" charset="-128"/>
              </a:rPr>
              <a:t>Database has advantages in terms of scalability and response time</a:t>
            </a:r>
          </a:p>
          <a:p>
            <a:pPr lvl="1"/>
            <a:r>
              <a:rPr lang="en-US" altLang="en-US" dirty="0">
                <a:cs typeface="ＭＳ Ｐゴシック" charset="-128"/>
              </a:rPr>
              <a:t>Cypher is lengthy, Database takes longer to populate than building an AST</a:t>
            </a:r>
          </a:p>
          <a:p>
            <a:pPr lvl="1"/>
            <a:endParaRPr lang="en-US" altLang="en-US" dirty="0">
              <a:cs typeface="ＭＳ Ｐゴシック" charset="-128"/>
            </a:endParaRPr>
          </a:p>
          <a:p>
            <a:pPr marL="0" lvl="1" indent="0">
              <a:buNone/>
            </a:pPr>
            <a:endParaRPr lang="en-US" altLang="en-US" sz="900" i="1" dirty="0"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2401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9D495-AD1E-A6D7-FD26-9C182FE18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57346867-20A0-1F93-901F-FAFA3328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2" y="361950"/>
            <a:ext cx="8424167" cy="430887"/>
          </a:xfrm>
        </p:spPr>
        <p:txBody>
          <a:bodyPr/>
          <a:lstStyle/>
          <a:p>
            <a:pPr/>
            <a:r>
              <a:rPr lang="en-US" alt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Summary</a:t>
            </a:r>
          </a:p>
        </p:txBody>
      </p:sp>
      <p:sp>
        <p:nvSpPr>
          <p:cNvPr id="6146" name="Text Placeholder 2">
            <a:extLst>
              <a:ext uri="{FF2B5EF4-FFF2-40B4-BE49-F238E27FC236}">
                <a16:creationId xmlns:a16="http://schemas.microsoft.com/office/drawing/2014/main" id="{E3F1C5F3-A450-9F68-7F61-F1B49995710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8313" y="987574"/>
            <a:ext cx="8208962" cy="1800200"/>
          </a:xfrm>
        </p:spPr>
        <p:txBody>
          <a:bodyPr/>
          <a:lstStyle/>
          <a:p>
            <a:pPr marL="0" lvl="1" indent="0">
              <a:buNone/>
            </a:pPr>
            <a:endParaRPr lang="en-US" altLang="zh-CN" dirty="0">
              <a:cs typeface="ＭＳ Ｐゴシック" charset="-128"/>
            </a:endParaRPr>
          </a:p>
          <a:p>
            <a:pPr lvl="1"/>
            <a:r>
              <a:rPr lang="en-US" altLang="en-US" dirty="0">
                <a:cs typeface="ＭＳ Ｐゴシック" charset="-128"/>
              </a:rPr>
              <a:t>There are different program analysis tools deployed to achieve different functions behind the data because of the different functions they implement.</a:t>
            </a:r>
          </a:p>
          <a:p>
            <a:pPr lvl="1"/>
            <a:r>
              <a:rPr lang="en-US" altLang="en-US" dirty="0">
                <a:cs typeface="ＭＳ Ｐゴシック" charset="-128"/>
              </a:rPr>
              <a:t>The more dominant current practice is the use of CPG (although some articles point out the limitations of this)</a:t>
            </a:r>
          </a:p>
          <a:p>
            <a:pPr marL="0" lvl="1" indent="0">
              <a:buNone/>
            </a:pPr>
            <a:endParaRPr lang="en-US" altLang="en-US" sz="900" i="1" dirty="0"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5056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9D495-AD1E-A6D7-FD26-9C182FE18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45" name="Title 1">
                <a:extLst>
                  <a:ext uri="{FF2B5EF4-FFF2-40B4-BE49-F238E27FC236}">
                    <a16:creationId xmlns:a16="http://schemas.microsoft.com/office/drawing/2014/main" id="{57346867-20A0-1F93-901F-FAFA33283F9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68312" y="361950"/>
                <a:ext cx="8424167" cy="449290"/>
              </a:xfrm>
            </p:spPr>
            <p:txBody>
              <a:bodyPr/>
              <a:lstStyle/>
              <a:p>
                <a:pPr/>
                <a:r>
                  <a:rPr lang="en-US" alt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Next step: Reference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altLang="en-US" sz="2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𝐉𝐨𝐞𝐫𝐧</m:t>
                        </m:r>
                      </m:e>
                      <m:sup>
                        <m:r>
                          <a:rPr lang="en-AU" altLang="en-US" sz="2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AU" altLang="en-US" sz="2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AU" altLang="en-US" sz="2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en-US" alt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145" name="Title 1">
                <a:extLst>
                  <a:ext uri="{FF2B5EF4-FFF2-40B4-BE49-F238E27FC236}">
                    <a16:creationId xmlns:a16="http://schemas.microsoft.com/office/drawing/2014/main" id="{57346867-20A0-1F93-901F-FAFA33283F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8312" y="361950"/>
                <a:ext cx="8424167" cy="449290"/>
              </a:xfrm>
              <a:blipFill>
                <a:blip r:embed="rId2"/>
                <a:stretch>
                  <a:fillRect l="-2605" t="-20270" b="-472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Text Placeholder 2">
            <a:extLst>
              <a:ext uri="{FF2B5EF4-FFF2-40B4-BE49-F238E27FC236}">
                <a16:creationId xmlns:a16="http://schemas.microsoft.com/office/drawing/2014/main" id="{E3F1C5F3-A450-9F68-7F61-F1B49995710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8313" y="987574"/>
            <a:ext cx="8208962" cy="792088"/>
          </a:xfrm>
        </p:spPr>
        <p:txBody>
          <a:bodyPr/>
          <a:lstStyle/>
          <a:p>
            <a:pPr marL="0" lvl="1" indent="0">
              <a:buNone/>
            </a:pPr>
            <a:endParaRPr lang="en-US" altLang="zh-CN" dirty="0">
              <a:cs typeface="ＭＳ Ｐゴシック" charset="-128"/>
            </a:endParaRPr>
          </a:p>
          <a:p>
            <a:pPr marL="0" lvl="1" indent="0">
              <a:buNone/>
            </a:pPr>
            <a:endParaRPr lang="en-US" altLang="en-US" sz="900" i="1" dirty="0">
              <a:cs typeface="ＭＳ Ｐゴシック" charset="-128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1C99D4-29B6-45F9-717C-BE4EE2FD8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483601"/>
              </p:ext>
            </p:extLst>
          </p:nvPr>
        </p:nvGraphicFramePr>
        <p:xfrm>
          <a:off x="1403648" y="1160052"/>
          <a:ext cx="6896679" cy="2823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891">
                  <a:extLst>
                    <a:ext uri="{9D8B030D-6E8A-4147-A177-3AD203B41FA5}">
                      <a16:colId xmlns:a16="http://schemas.microsoft.com/office/drawing/2014/main" val="2542456831"/>
                    </a:ext>
                  </a:extLst>
                </a:gridCol>
                <a:gridCol w="2386394">
                  <a:extLst>
                    <a:ext uri="{9D8B030D-6E8A-4147-A177-3AD203B41FA5}">
                      <a16:colId xmlns:a16="http://schemas.microsoft.com/office/drawing/2014/main" val="3107361746"/>
                    </a:ext>
                  </a:extLst>
                </a:gridCol>
                <a:gridCol w="2386394">
                  <a:extLst>
                    <a:ext uri="{9D8B030D-6E8A-4147-A177-3AD203B41FA5}">
                      <a16:colId xmlns:a16="http://schemas.microsoft.com/office/drawing/2014/main" val="312080414"/>
                    </a:ext>
                  </a:extLst>
                </a:gridCol>
              </a:tblGrid>
              <a:tr h="463164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754776"/>
                  </a:ext>
                </a:extLst>
              </a:tr>
              <a:tr h="1446594">
                <a:tc>
                  <a:txBody>
                    <a:bodyPr/>
                    <a:lstStyle/>
                    <a:p>
                      <a:r>
                        <a:rPr lang="en-AU" dirty="0"/>
                        <a:t>SVF(with CPG)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Using a graphical database to store the results of code analysis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Focus on value flows, memory leaks, data contention and other security vulnerabilities in programs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982926"/>
                  </a:ext>
                </a:extLst>
              </a:tr>
              <a:tr h="913638">
                <a:tc>
                  <a:txBody>
                    <a:bodyPr/>
                    <a:lstStyle/>
                    <a:p>
                      <a:r>
                        <a:rPr lang="en-AU" dirty="0" err="1"/>
                        <a:t>Joern</a:t>
                      </a:r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Specialized in malware analysis and advanced vulnerability detection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9965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404CDC8-9511-54C7-9C29-62B33456C9D2}"/>
              </a:ext>
            </a:extLst>
          </p:cNvPr>
          <p:cNvSpPr txBox="1"/>
          <p:nvPr/>
        </p:nvSpPr>
        <p:spPr>
          <a:xfrm>
            <a:off x="468312" y="4299942"/>
            <a:ext cx="3887664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AU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[3]. </a:t>
            </a:r>
            <a:r>
              <a:rPr kumimoji="0" lang="en-AU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  <a:hlinkClick r:id="rId3"/>
              </a:rPr>
              <a:t>https://github.com/joernio/joern</a:t>
            </a:r>
            <a:endParaRPr kumimoji="0" lang="en-AU" sz="11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084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9D495-AD1E-A6D7-FD26-9C182FE18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Placeholder 2">
            <a:extLst>
              <a:ext uri="{FF2B5EF4-FFF2-40B4-BE49-F238E27FC236}">
                <a16:creationId xmlns:a16="http://schemas.microsoft.com/office/drawing/2014/main" id="{E3F1C5F3-A450-9F68-7F61-F1B49995710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8313" y="1059880"/>
            <a:ext cx="8208962" cy="3456086"/>
          </a:xfrm>
        </p:spPr>
        <p:txBody>
          <a:bodyPr/>
          <a:lstStyle/>
          <a:p>
            <a:pPr marL="0" lvl="1" indent="0">
              <a:buNone/>
            </a:pPr>
            <a:r>
              <a:rPr lang="en-US" altLang="zh-CN" dirty="0">
                <a:cs typeface="ＭＳ Ｐゴシック" charset="-128"/>
              </a:rPr>
              <a:t> </a:t>
            </a:r>
            <a:endParaRPr lang="en-US" altLang="en-US" dirty="0">
              <a:cs typeface="ＭＳ Ｐゴシック" charset="-128"/>
            </a:endParaRPr>
          </a:p>
          <a:p>
            <a:pPr lvl="1"/>
            <a:endParaRPr lang="en-US" altLang="en-US" dirty="0">
              <a:cs typeface="ＭＳ Ｐゴシック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A44DA-619D-3CBC-B124-3FD9039B1CBF}"/>
              </a:ext>
            </a:extLst>
          </p:cNvPr>
          <p:cNvSpPr txBox="1"/>
          <p:nvPr/>
        </p:nvSpPr>
        <p:spPr>
          <a:xfrm>
            <a:off x="468313" y="411510"/>
            <a:ext cx="8207374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SVFNeoGraph</a:t>
            </a:r>
            <a:r>
              <a:rPr lang="en-AU" altLang="zh-CN" sz="2000" b="1" dirty="0">
                <a:latin typeface="Sommet bold"/>
                <a:ea typeface="+mn-ea"/>
                <a:cs typeface="+mn-cs"/>
              </a:rPr>
              <a:t>:</a:t>
            </a:r>
            <a:r>
              <a:rPr lang="zh-CN" altLang="en-US" sz="2000" b="1" dirty="0">
                <a:latin typeface="Sommet bold"/>
                <a:ea typeface="+mn-ea"/>
                <a:cs typeface="+mn-cs"/>
              </a:rPr>
              <a:t> </a:t>
            </a:r>
            <a:r>
              <a:rPr lang="en-AU" altLang="zh-CN" sz="2000" b="1" dirty="0">
                <a:latin typeface="Sommet bold"/>
                <a:ea typeface="+mn-ea"/>
                <a:cs typeface="+mn-cs"/>
              </a:rPr>
              <a:t>import</a:t>
            </a:r>
            <a:r>
              <a:rPr lang="zh-CN" altLang="en-US" sz="2000" b="1" dirty="0">
                <a:latin typeface="Sommet bold"/>
                <a:ea typeface="+mn-ea"/>
                <a:cs typeface="+mn-cs"/>
              </a:rPr>
              <a:t> </a:t>
            </a:r>
            <a:r>
              <a:rPr lang="en-AU" altLang="zh-CN" sz="2000" b="1" dirty="0">
                <a:latin typeface="Sommet bold"/>
                <a:ea typeface="+mn-ea"/>
                <a:cs typeface="+mn-cs"/>
              </a:rPr>
              <a:t>.dot</a:t>
            </a:r>
            <a:r>
              <a:rPr lang="zh-CN" altLang="en-US" sz="2000" b="1" dirty="0">
                <a:latin typeface="Sommet bold"/>
                <a:ea typeface="+mn-ea"/>
                <a:cs typeface="+mn-cs"/>
              </a:rPr>
              <a:t> </a:t>
            </a:r>
            <a:r>
              <a:rPr lang="en-AU" altLang="zh-CN" sz="2000" b="1" dirty="0">
                <a:latin typeface="Sommet bold"/>
                <a:ea typeface="+mn-ea"/>
                <a:cs typeface="+mn-cs"/>
              </a:rPr>
              <a:t>file</a:t>
            </a:r>
            <a:r>
              <a:rPr lang="zh-CN" altLang="en-US" sz="2000" b="1" dirty="0">
                <a:latin typeface="Sommet bold"/>
                <a:ea typeface="+mn-ea"/>
                <a:cs typeface="+mn-cs"/>
              </a:rPr>
              <a:t> </a:t>
            </a:r>
            <a:r>
              <a:rPr lang="en-AU" altLang="zh-CN" sz="2000" b="1" dirty="0">
                <a:latin typeface="Sommet bold"/>
                <a:ea typeface="+mn-ea"/>
                <a:cs typeface="+mn-cs"/>
              </a:rPr>
              <a:t>from</a:t>
            </a:r>
            <a:r>
              <a:rPr lang="zh-CN" altLang="en-US" sz="2000" b="1" dirty="0">
                <a:latin typeface="Sommet bold"/>
                <a:ea typeface="+mn-ea"/>
                <a:cs typeface="+mn-cs"/>
              </a:rPr>
              <a:t> </a:t>
            </a:r>
            <a:r>
              <a:rPr lang="en-AU" altLang="zh-CN" sz="2000" b="1" dirty="0">
                <a:latin typeface="Sommet bold"/>
                <a:ea typeface="+mn-ea"/>
                <a:cs typeface="+mn-cs"/>
              </a:rPr>
              <a:t>SVF to your local Neo4j Client</a:t>
            </a:r>
            <a:endParaRPr kumimoji="0" lang="en-AU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94729B-5E97-59B3-167E-163269CCB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64840"/>
            <a:ext cx="3051280" cy="27241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7DF58F-6B31-B22B-E03B-13C5E01C0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542106"/>
            <a:ext cx="4104456" cy="21696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DF98945-3855-4752-D449-EFB7450EB8C4}"/>
              </a:ext>
            </a:extLst>
          </p:cNvPr>
          <p:cNvSpPr/>
          <p:nvPr/>
        </p:nvSpPr>
        <p:spPr>
          <a:xfrm>
            <a:off x="3950103" y="2410882"/>
            <a:ext cx="792088" cy="216024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7931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9D495-AD1E-A6D7-FD26-9C182FE18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Placeholder 2">
            <a:extLst>
              <a:ext uri="{FF2B5EF4-FFF2-40B4-BE49-F238E27FC236}">
                <a16:creationId xmlns:a16="http://schemas.microsoft.com/office/drawing/2014/main" id="{E3F1C5F3-A450-9F68-7F61-F1B49995710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8313" y="1059880"/>
            <a:ext cx="8208962" cy="3456086"/>
          </a:xfrm>
        </p:spPr>
        <p:txBody>
          <a:bodyPr/>
          <a:lstStyle/>
          <a:p>
            <a:pPr marL="0" lvl="1" indent="0">
              <a:buNone/>
            </a:pPr>
            <a:r>
              <a:rPr lang="en-US" altLang="zh-CN" dirty="0">
                <a:cs typeface="ＭＳ Ｐゴシック" charset="-128"/>
              </a:rPr>
              <a:t> </a:t>
            </a:r>
            <a:endParaRPr lang="en-US" altLang="en-US" dirty="0">
              <a:cs typeface="ＭＳ Ｐゴシック" charset="-128"/>
            </a:endParaRPr>
          </a:p>
          <a:p>
            <a:pPr lvl="1"/>
            <a:endParaRPr lang="en-US" altLang="en-US" dirty="0">
              <a:cs typeface="ＭＳ Ｐゴシック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CA44DA-619D-3CBC-B124-3FD9039B1CBF}"/>
                  </a:ext>
                </a:extLst>
              </p:cNvPr>
              <p:cNvSpPr txBox="1"/>
              <p:nvPr/>
            </p:nvSpPr>
            <p:spPr>
              <a:xfrm>
                <a:off x="468313" y="411510"/>
                <a:ext cx="8207374" cy="426463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342900" indent="-342900" eaLnBrk="1" fontAlgn="auto" hangingPunct="1">
                  <a:spcBef>
                    <a:spcPct val="200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000" b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US" altLang="zh-CN" sz="2000" b="1" i="0" dirty="0">
                            <a:latin typeface="Cambria Math" panose="02040503050406030204" pitchFamily="18" charset="0"/>
                          </a:rPr>
                          <m:t>𝐒𝐕𝐅𝐍𝐞𝐨𝐆𝐫𝐚𝐩𝐡</m:t>
                        </m:r>
                        <m:r>
                          <a:rPr lang="en-AU" altLang="zh-CN" sz="2000" b="1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kumimoji="0" lang="en-AU" altLang="zh-CN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kumimoji="0" lang="en-AU" altLang="zh-CN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𝟒</m:t>
                        </m:r>
                        <m:r>
                          <a:rPr kumimoji="0" lang="en-AU" altLang="zh-CN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AU" altLang="zh-CN" sz="2000" b="1" dirty="0">
                    <a:latin typeface="Sommet bold"/>
                    <a:ea typeface="+mn-ea"/>
                    <a:cs typeface="+mn-cs"/>
                  </a:rPr>
                  <a:t>:</a:t>
                </a:r>
                <a:r>
                  <a:rPr lang="zh-CN" altLang="en-US" sz="2000" b="1" dirty="0">
                    <a:latin typeface="Sommet bold"/>
                    <a:ea typeface="+mn-ea"/>
                    <a:cs typeface="+mn-cs"/>
                  </a:rPr>
                  <a:t> </a:t>
                </a:r>
                <a:r>
                  <a:rPr lang="en-AU" altLang="zh-CN" sz="2000" b="1" dirty="0">
                    <a:latin typeface="Sommet bold"/>
                    <a:ea typeface="+mn-ea"/>
                    <a:cs typeface="+mn-cs"/>
                  </a:rPr>
                  <a:t>import</a:t>
                </a:r>
                <a:r>
                  <a:rPr lang="zh-CN" altLang="en-US" sz="2000" b="1" dirty="0">
                    <a:latin typeface="Sommet bold"/>
                    <a:ea typeface="+mn-ea"/>
                    <a:cs typeface="+mn-cs"/>
                  </a:rPr>
                  <a:t> </a:t>
                </a:r>
                <a:r>
                  <a:rPr lang="en-AU" altLang="zh-CN" sz="2000" b="1" dirty="0">
                    <a:latin typeface="Sommet bold"/>
                    <a:ea typeface="+mn-ea"/>
                    <a:cs typeface="+mn-cs"/>
                  </a:rPr>
                  <a:t>.dot</a:t>
                </a:r>
                <a:r>
                  <a:rPr lang="zh-CN" altLang="en-US" sz="2000" b="1" dirty="0">
                    <a:latin typeface="Sommet bold"/>
                    <a:ea typeface="+mn-ea"/>
                    <a:cs typeface="+mn-cs"/>
                  </a:rPr>
                  <a:t> </a:t>
                </a:r>
                <a:r>
                  <a:rPr lang="en-AU" altLang="zh-CN" sz="2000" b="1" dirty="0">
                    <a:latin typeface="Sommet bold"/>
                    <a:ea typeface="+mn-ea"/>
                    <a:cs typeface="+mn-cs"/>
                  </a:rPr>
                  <a:t>file</a:t>
                </a:r>
                <a:r>
                  <a:rPr lang="zh-CN" altLang="en-US" sz="2000" b="1" dirty="0">
                    <a:latin typeface="Sommet bold"/>
                    <a:ea typeface="+mn-ea"/>
                    <a:cs typeface="+mn-cs"/>
                  </a:rPr>
                  <a:t> </a:t>
                </a:r>
                <a:r>
                  <a:rPr lang="en-AU" altLang="zh-CN" sz="2000" b="1" dirty="0">
                    <a:latin typeface="Sommet bold"/>
                    <a:ea typeface="+mn-ea"/>
                    <a:cs typeface="+mn-cs"/>
                  </a:rPr>
                  <a:t>from</a:t>
                </a:r>
                <a:r>
                  <a:rPr lang="zh-CN" altLang="en-US" sz="2000" b="1" dirty="0">
                    <a:latin typeface="Sommet bold"/>
                    <a:ea typeface="+mn-ea"/>
                    <a:cs typeface="+mn-cs"/>
                  </a:rPr>
                  <a:t> </a:t>
                </a:r>
                <a:r>
                  <a:rPr lang="en-AU" altLang="zh-CN" sz="2000" b="1" dirty="0">
                    <a:latin typeface="Sommet bold"/>
                    <a:ea typeface="+mn-ea"/>
                    <a:cs typeface="+mn-cs"/>
                  </a:rPr>
                  <a:t>SVF to your local Neo4j Client</a:t>
                </a:r>
                <a:endParaRPr kumimoji="0" lang="en-AU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ommet bol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CA44DA-619D-3CBC-B124-3FD9039B1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13" y="411510"/>
                <a:ext cx="8207374" cy="426463"/>
              </a:xfrm>
              <a:prstGeom prst="rect">
                <a:avLst/>
              </a:prstGeom>
              <a:blipFill>
                <a:blip r:embed="rId2"/>
                <a:stretch>
                  <a:fillRect l="-371" t="-4348" b="-246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794AA12-FF0C-9150-498F-0BD607E3F9C2}"/>
              </a:ext>
            </a:extLst>
          </p:cNvPr>
          <p:cNvSpPr/>
          <p:nvPr/>
        </p:nvSpPr>
        <p:spPr>
          <a:xfrm>
            <a:off x="611560" y="2067694"/>
            <a:ext cx="792088" cy="4320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.dot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70E9A9-B869-08FC-B137-4AF43EF2F0C6}"/>
              </a:ext>
            </a:extLst>
          </p:cNvPr>
          <p:cNvSpPr/>
          <p:nvPr/>
        </p:nvSpPr>
        <p:spPr>
          <a:xfrm>
            <a:off x="3275856" y="1910766"/>
            <a:ext cx="2016224" cy="7200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nodes.csv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edges.csv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A32CE2-EA3B-4CE7-E04C-41CEB1805CD2}"/>
              </a:ext>
            </a:extLst>
          </p:cNvPr>
          <p:cNvSpPr/>
          <p:nvPr/>
        </p:nvSpPr>
        <p:spPr>
          <a:xfrm>
            <a:off x="6838271" y="2054782"/>
            <a:ext cx="1511399" cy="4320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214581-39A4-94D7-086E-6A3AED3C335C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1403648" y="2270806"/>
            <a:ext cx="1872208" cy="129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EAC653-1730-B10B-0CB9-E2DD8B6667BA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5292080" y="2270806"/>
            <a:ext cx="15461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5AB806-FFA3-6E03-E313-ED0F59F36776}"/>
              </a:ext>
            </a:extLst>
          </p:cNvPr>
          <p:cNvSpPr txBox="1"/>
          <p:nvPr/>
        </p:nvSpPr>
        <p:spPr>
          <a:xfrm>
            <a:off x="1691680" y="1910766"/>
            <a:ext cx="1256571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1150" b="1" dirty="0">
                <a:latin typeface="Sommet bold"/>
                <a:ea typeface="+mn-ea"/>
                <a:cs typeface="+mn-cs"/>
              </a:rPr>
              <a:t>Import dot2csv</a:t>
            </a:r>
            <a:endParaRPr kumimoji="0" lang="en-AU" sz="11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E2C928-F19C-324C-C3AE-B401820C7147}"/>
              </a:ext>
            </a:extLst>
          </p:cNvPr>
          <p:cNvSpPr txBox="1"/>
          <p:nvPr/>
        </p:nvSpPr>
        <p:spPr>
          <a:xfrm>
            <a:off x="5391482" y="1781413"/>
            <a:ext cx="1446789" cy="44627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1150" b="1" dirty="0">
                <a:latin typeface="Sommet bold"/>
                <a:ea typeface="+mn-ea"/>
                <a:cs typeface="+mn-cs"/>
              </a:rPr>
              <a:t>From Neo4j import </a:t>
            </a:r>
            <a:r>
              <a:rPr lang="en-AU" sz="1150" b="1" dirty="0" err="1">
                <a:latin typeface="Sommet bold"/>
                <a:ea typeface="+mn-ea"/>
                <a:cs typeface="+mn-cs"/>
              </a:rPr>
              <a:t>GraphDatabse</a:t>
            </a:r>
            <a:endParaRPr kumimoji="0" lang="en-AU" sz="11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1E214B-CE3F-3399-4DFA-E88B3CDB5104}"/>
              </a:ext>
            </a:extLst>
          </p:cNvPr>
          <p:cNvSpPr txBox="1"/>
          <p:nvPr/>
        </p:nvSpPr>
        <p:spPr>
          <a:xfrm>
            <a:off x="611560" y="4285574"/>
            <a:ext cx="3096344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AU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  <a:hlinkClick r:id="rId3"/>
              </a:rPr>
              <a:t>[4]:</a:t>
            </a:r>
            <a:r>
              <a:rPr lang="en-AU" sz="1150" b="1" dirty="0">
                <a:latin typeface="Sommet bold"/>
                <a:ea typeface="+mn-ea"/>
                <a:cs typeface="+mn-cs"/>
                <a:hlinkClick r:id="rId3"/>
              </a:rPr>
              <a:t> </a:t>
            </a:r>
            <a:r>
              <a:rPr kumimoji="0" lang="en-AU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  <a:hlinkClick r:id="rId3"/>
              </a:rPr>
              <a:t>https://github.com/Billxzliu/SVFNeoGraph</a:t>
            </a:r>
            <a:endParaRPr kumimoji="0" lang="en-AU" sz="11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303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9D495-AD1E-A6D7-FD26-9C182FE18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Placeholder 2">
            <a:extLst>
              <a:ext uri="{FF2B5EF4-FFF2-40B4-BE49-F238E27FC236}">
                <a16:creationId xmlns:a16="http://schemas.microsoft.com/office/drawing/2014/main" id="{E3F1C5F3-A450-9F68-7F61-F1B49995710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8313" y="1059880"/>
            <a:ext cx="8208962" cy="3456086"/>
          </a:xfrm>
        </p:spPr>
        <p:txBody>
          <a:bodyPr/>
          <a:lstStyle/>
          <a:p>
            <a:pPr lvl="1"/>
            <a:r>
              <a:rPr lang="en-US" altLang="zh-CN" dirty="0">
                <a:cs typeface="ＭＳ Ｐゴシック" charset="-128"/>
              </a:rPr>
              <a:t> </a:t>
            </a:r>
            <a:r>
              <a:rPr lang="en-US" altLang="en-US" dirty="0">
                <a:cs typeface="ＭＳ Ｐゴシック" charset="-128"/>
              </a:rPr>
              <a:t>Add more properties to the .dot file and then import it into Neo4j</a:t>
            </a:r>
          </a:p>
          <a:p>
            <a:pPr lvl="1"/>
            <a:r>
              <a:rPr lang="en-US" altLang="en-US" dirty="0">
                <a:cs typeface="ＭＳ Ｐゴシック" charset="-128"/>
              </a:rPr>
              <a:t>Use a similar method to import more graphs from SVF into Neo4j</a:t>
            </a:r>
          </a:p>
          <a:p>
            <a:pPr lvl="1"/>
            <a:endParaRPr lang="en-US" altLang="en-US" dirty="0">
              <a:cs typeface="ＭＳ Ｐゴシック" charset="-128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BF880B9-486A-EFD0-5705-C22EA38D6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2" y="361950"/>
            <a:ext cx="8424167" cy="369332"/>
          </a:xfrm>
        </p:spPr>
        <p:txBody>
          <a:bodyPr/>
          <a:lstStyle/>
          <a:p>
            <a:r>
              <a:rPr lang="en-US" altLang="zh-CN" sz="2400" dirty="0"/>
              <a:t>Future work</a:t>
            </a:r>
            <a:endParaRPr lang="en-US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E802D9-068E-528E-6775-0C43D8BDC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752614"/>
            <a:ext cx="2736304" cy="276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5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9D495-AD1E-A6D7-FD26-9C182FE18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Placeholder 2">
            <a:extLst>
              <a:ext uri="{FF2B5EF4-FFF2-40B4-BE49-F238E27FC236}">
                <a16:creationId xmlns:a16="http://schemas.microsoft.com/office/drawing/2014/main" id="{E3F1C5F3-A450-9F68-7F61-F1B49995710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23528" y="2067694"/>
            <a:ext cx="8208962" cy="79179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altLang="en-US" sz="4400" dirty="0">
                <a:cs typeface="ＭＳ Ｐゴシック" charset="-128"/>
              </a:rPr>
              <a:t>Thank you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6B44F-E3BF-1C21-1227-A8404C9A1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719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9D495-AD1E-A6D7-FD26-9C182FE18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57346867-20A0-1F93-901F-FAFA3328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61950"/>
            <a:ext cx="8229600" cy="461665"/>
          </a:xfrm>
        </p:spPr>
        <p:txBody>
          <a:bodyPr/>
          <a:lstStyle/>
          <a:p>
            <a:r>
              <a:rPr lang="en-US" altLang="zh-CN" dirty="0"/>
              <a:t>Outline</a:t>
            </a:r>
            <a:endParaRPr lang="en-US" altLang="en-US" dirty="0"/>
          </a:p>
        </p:txBody>
      </p:sp>
      <p:sp>
        <p:nvSpPr>
          <p:cNvPr id="6146" name="Text Placeholder 2">
            <a:extLst>
              <a:ext uri="{FF2B5EF4-FFF2-40B4-BE49-F238E27FC236}">
                <a16:creationId xmlns:a16="http://schemas.microsoft.com/office/drawing/2014/main" id="{E3F1C5F3-A450-9F68-7F61-F1B49995710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8313" y="1059880"/>
            <a:ext cx="8208962" cy="3456086"/>
          </a:xfrm>
        </p:spPr>
        <p:txBody>
          <a:bodyPr/>
          <a:lstStyle/>
          <a:p>
            <a:pPr marL="0" lvl="1" indent="0">
              <a:buNone/>
            </a:pPr>
            <a:r>
              <a:rPr lang="en-US" altLang="zh-CN" dirty="0">
                <a:cs typeface="ＭＳ Ｐゴシック" charset="-128"/>
              </a:rPr>
              <a:t> </a:t>
            </a:r>
            <a:endParaRPr lang="en-US" altLang="en-US" dirty="0">
              <a:cs typeface="ＭＳ Ｐゴシック" charset="-128"/>
            </a:endParaRPr>
          </a:p>
          <a:p>
            <a:pPr lvl="1"/>
            <a:r>
              <a:rPr lang="en-US" altLang="en-US" dirty="0">
                <a:cs typeface="ＭＳ Ｐゴシック" charset="-128"/>
              </a:rPr>
              <a:t>Related Work</a:t>
            </a:r>
          </a:p>
          <a:p>
            <a:pPr lvl="1"/>
            <a:r>
              <a:rPr lang="en-US" altLang="en-US" dirty="0" err="1">
                <a:cs typeface="ＭＳ Ｐゴシック" charset="-128"/>
              </a:rPr>
              <a:t>SVFNeoGraph</a:t>
            </a:r>
            <a:endParaRPr lang="en-US" altLang="en-US" dirty="0">
              <a:cs typeface="ＭＳ Ｐゴシック" charset="-128"/>
            </a:endParaRPr>
          </a:p>
          <a:p>
            <a:pPr lvl="1"/>
            <a:r>
              <a:rPr lang="en-US" altLang="en-US" dirty="0">
                <a:cs typeface="ＭＳ Ｐゴシック" charset="-128"/>
              </a:rPr>
              <a:t>Future work</a:t>
            </a:r>
          </a:p>
          <a:p>
            <a:pPr lvl="1"/>
            <a:endParaRPr lang="en-US" altLang="en-US" dirty="0">
              <a:cs typeface="ＭＳ Ｐゴシック" charset="-128"/>
            </a:endParaRPr>
          </a:p>
          <a:p>
            <a:pPr lvl="1"/>
            <a:endParaRPr lang="en-US" altLang="en-US" dirty="0"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985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9D495-AD1E-A6D7-FD26-9C182FE18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45" name="Title 1">
                <a:extLst>
                  <a:ext uri="{FF2B5EF4-FFF2-40B4-BE49-F238E27FC236}">
                    <a16:creationId xmlns:a16="http://schemas.microsoft.com/office/drawing/2014/main" id="{57346867-20A0-1F93-901F-FAFA33283F9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68312" y="361950"/>
                <a:ext cx="8424167" cy="38510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Frapp</m:t>
                          </m:r>
                          <m:r>
                            <m:rPr>
                              <m:nor/>
                            </m:rPr>
                            <a:rPr lang="en-US" alt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é: </m:t>
                          </m:r>
                          <m:r>
                            <m:rPr>
                              <m:nor/>
                            </m:rPr>
                            <a:rPr lang="en-US" alt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Querying</m:t>
                          </m:r>
                          <m:r>
                            <m:rPr>
                              <m:nor/>
                            </m:rPr>
                            <a:rPr lang="en-US" alt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the</m:t>
                          </m:r>
                          <m:r>
                            <m:rPr>
                              <m:nor/>
                            </m:rPr>
                            <a:rPr lang="en-US" alt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Linux</m:t>
                          </m:r>
                          <m:r>
                            <m:rPr>
                              <m:nor/>
                            </m:rPr>
                            <a:rPr lang="en-US" alt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Kernel</m:t>
                          </m:r>
                          <m:r>
                            <m:rPr>
                              <m:nor/>
                            </m:rPr>
                            <a:rPr lang="en-US" alt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Dependency</m:t>
                          </m:r>
                          <m:r>
                            <m:rPr>
                              <m:nor/>
                            </m:rPr>
                            <a:rPr lang="en-US" alt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Graph</m:t>
                          </m:r>
                          <m:r>
                            <m:rPr>
                              <m:nor/>
                            </m:rPr>
                            <a:rPr lang="en-AU" altLang="en-US" sz="2400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AU" altLang="en-US" sz="2400" b="1" i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AU" altLang="en-US" sz="24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AU" altLang="en-US" sz="2400" b="1" i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altLang="en-US" sz="2400" dirty="0"/>
              </a:p>
            </p:txBody>
          </p:sp>
        </mc:Choice>
        <mc:Fallback>
          <p:sp>
            <p:nvSpPr>
              <p:cNvPr id="6145" name="Title 1">
                <a:extLst>
                  <a:ext uri="{FF2B5EF4-FFF2-40B4-BE49-F238E27FC236}">
                    <a16:creationId xmlns:a16="http://schemas.microsoft.com/office/drawing/2014/main" id="{57346867-20A0-1F93-901F-FAFA33283F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8312" y="361950"/>
                <a:ext cx="8424167" cy="38510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Text Placeholder 2">
            <a:extLst>
              <a:ext uri="{FF2B5EF4-FFF2-40B4-BE49-F238E27FC236}">
                <a16:creationId xmlns:a16="http://schemas.microsoft.com/office/drawing/2014/main" id="{E3F1C5F3-A450-9F68-7F61-F1B49995710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39552" y="4144565"/>
            <a:ext cx="8208962" cy="503758"/>
          </a:xfrm>
        </p:spPr>
        <p:txBody>
          <a:bodyPr/>
          <a:lstStyle/>
          <a:p>
            <a:pPr marL="0" lvl="1" indent="0">
              <a:buNone/>
            </a:pPr>
            <a:endParaRPr lang="en-US" altLang="en-US" sz="900" i="1" dirty="0">
              <a:cs typeface="ＭＳ Ｐゴシック" charset="-128"/>
            </a:endParaRPr>
          </a:p>
          <a:p>
            <a:pPr marL="0" lvl="1" indent="0">
              <a:buNone/>
            </a:pPr>
            <a:r>
              <a:rPr lang="en-US" altLang="en-US" sz="900" i="1" dirty="0">
                <a:cs typeface="ＭＳ Ｐゴシック" charset="-128"/>
              </a:rPr>
              <a:t>[1] Nathan Hawes, Ben Barham, and Cristina Cifuentes. 2015. Frappé: Querying the Linux Kernel Dependency Graph. In Proceedings of the GRADES'15 (GRADES'15). Association for Computing Machinery, New York, NY, USA, Article 4, 1–6. https://doi.org/10.1145/2764947.2764951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100C8-1CE7-851F-6672-48CE995A7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189777"/>
            <a:ext cx="2880320" cy="2880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07C5B4-7EAC-48BA-E787-C68099BB1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984708"/>
            <a:ext cx="2526680" cy="305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96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9D495-AD1E-A6D7-FD26-9C182FE18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45" name="Title 1">
                <a:extLst>
                  <a:ext uri="{FF2B5EF4-FFF2-40B4-BE49-F238E27FC236}">
                    <a16:creationId xmlns:a16="http://schemas.microsoft.com/office/drawing/2014/main" id="{57346867-20A0-1F93-901F-FAFA33283F9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68312" y="361950"/>
                <a:ext cx="8424167" cy="400944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Frapp</m:t>
                          </m:r>
                          <m:r>
                            <m:rPr>
                              <m:nor/>
                            </m:rPr>
                            <a:rPr lang="en-US" alt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é: </m:t>
                          </m:r>
                          <m:r>
                            <m:rPr>
                              <m:nor/>
                            </m:rPr>
                            <a:rPr lang="en-US" alt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Querying</m:t>
                          </m:r>
                          <m:r>
                            <m:rPr>
                              <m:nor/>
                            </m:rPr>
                            <a:rPr lang="en-US" alt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the</m:t>
                          </m:r>
                          <m:r>
                            <m:rPr>
                              <m:nor/>
                            </m:rPr>
                            <a:rPr lang="en-US" alt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Linux</m:t>
                          </m:r>
                          <m:r>
                            <m:rPr>
                              <m:nor/>
                            </m:rPr>
                            <a:rPr lang="en-US" alt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Kernel</m:t>
                          </m:r>
                          <m:r>
                            <m:rPr>
                              <m:nor/>
                            </m:rPr>
                            <a:rPr lang="en-US" alt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Dependency</m:t>
                          </m:r>
                          <m:r>
                            <m:rPr>
                              <m:nor/>
                            </m:rPr>
                            <a:rPr lang="en-US" alt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Graph</m:t>
                          </m:r>
                        </m:e>
                        <m:sup/>
                      </m:sSup>
                    </m:oMath>
                  </m:oMathPara>
                </a14:m>
                <a:endParaRPr lang="en-US" alt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145" name="Title 1">
                <a:extLst>
                  <a:ext uri="{FF2B5EF4-FFF2-40B4-BE49-F238E27FC236}">
                    <a16:creationId xmlns:a16="http://schemas.microsoft.com/office/drawing/2014/main" id="{57346867-20A0-1F93-901F-FAFA33283F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8312" y="361950"/>
                <a:ext cx="8424167" cy="40094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0455914-75C5-BE88-945B-F445DFBD7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419622"/>
            <a:ext cx="3393382" cy="9777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C1C99E-92B5-3CD0-4832-768F49A51421}"/>
              </a:ext>
            </a:extLst>
          </p:cNvPr>
          <p:cNvSpPr txBox="1"/>
          <p:nvPr/>
        </p:nvSpPr>
        <p:spPr>
          <a:xfrm>
            <a:off x="1763688" y="2437098"/>
            <a:ext cx="936104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AU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Code Search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00FCA6-2899-E6BB-9252-F58B611BC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419622"/>
            <a:ext cx="4186751" cy="9361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394F32-6B51-CD7B-D387-01B3C144F094}"/>
              </a:ext>
            </a:extLst>
          </p:cNvPr>
          <p:cNvSpPr txBox="1"/>
          <p:nvPr/>
        </p:nvSpPr>
        <p:spPr>
          <a:xfrm>
            <a:off x="5292080" y="2437098"/>
            <a:ext cx="2808311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15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Cross Referencing and Code Navigation</a:t>
            </a:r>
            <a:endParaRPr kumimoji="0" lang="en-AU" sz="11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8F83707-9866-63A9-5ECE-505256088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2956302"/>
            <a:ext cx="2736304" cy="15066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1796E1-BD30-DAB4-E957-9A8386EF599A}"/>
              </a:ext>
            </a:extLst>
          </p:cNvPr>
          <p:cNvSpPr txBox="1"/>
          <p:nvPr/>
        </p:nvSpPr>
        <p:spPr>
          <a:xfrm>
            <a:off x="1835696" y="4445620"/>
            <a:ext cx="936104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AU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Code Debug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A0F72B6-7886-DE9B-367B-70373C2E7F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008" y="3323754"/>
            <a:ext cx="3552825" cy="6191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D49AB2C-CB0B-F51D-7753-E3DCC93F72B1}"/>
              </a:ext>
            </a:extLst>
          </p:cNvPr>
          <p:cNvSpPr txBox="1"/>
          <p:nvPr/>
        </p:nvSpPr>
        <p:spPr>
          <a:xfrm>
            <a:off x="5652120" y="4425579"/>
            <a:ext cx="1896641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AU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Code Comprehension</a:t>
            </a:r>
          </a:p>
        </p:txBody>
      </p:sp>
    </p:spTree>
    <p:extLst>
      <p:ext uri="{BB962C8B-B14F-4D97-AF65-F5344CB8AC3E}">
        <p14:creationId xmlns:p14="http://schemas.microsoft.com/office/powerpoint/2010/main" val="1805781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9D495-AD1E-A6D7-FD26-9C182FE18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57346867-20A0-1F93-901F-FAFA3328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2" y="361950"/>
            <a:ext cx="8424167" cy="409600"/>
          </a:xfrm>
        </p:spPr>
        <p:txBody>
          <a:bodyPr/>
          <a:lstStyle/>
          <a:p>
            <a:r>
              <a:rPr lang="en-AU" sz="2400" b="1" dirty="0">
                <a:latin typeface="Sommet bold"/>
                <a:ea typeface="+mn-ea"/>
                <a:cs typeface="+mn-cs"/>
              </a:rPr>
              <a:t>D</a:t>
            </a:r>
            <a:r>
              <a:rPr kumimoji="0" lang="en-AU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ifference</a:t>
            </a: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and Similarities:</a:t>
            </a:r>
            <a:b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</a:br>
            <a:endParaRPr lang="en-US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667B4E-64F1-9610-1857-6DC2B09DDB93}"/>
              </a:ext>
            </a:extLst>
          </p:cNvPr>
          <p:cNvSpPr txBox="1"/>
          <p:nvPr/>
        </p:nvSpPr>
        <p:spPr>
          <a:xfrm>
            <a:off x="395536" y="850037"/>
            <a:ext cx="8208144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b="1" dirty="0">
                <a:latin typeface="Sommet bold"/>
                <a:ea typeface="+mn-ea"/>
                <a:cs typeface="+mn-cs"/>
              </a:rPr>
              <a:t>It is not a framework based on the pointer analysis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CCD07AF-8960-FBBD-DAD3-EB2C3B7D6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267078"/>
            <a:ext cx="4392488" cy="337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7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9D495-AD1E-A6D7-FD26-9C182FE18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57346867-20A0-1F93-901F-FAFA3328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2" y="361950"/>
            <a:ext cx="8424167" cy="409600"/>
          </a:xfrm>
        </p:spPr>
        <p:txBody>
          <a:bodyPr/>
          <a:lstStyle/>
          <a:p>
            <a:r>
              <a:rPr lang="en-AU" sz="2400" b="1" dirty="0">
                <a:latin typeface="Sommet bold"/>
                <a:ea typeface="+mn-ea"/>
                <a:cs typeface="+mn-cs"/>
              </a:rPr>
              <a:t>D</a:t>
            </a:r>
            <a:r>
              <a:rPr kumimoji="0" lang="en-AU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ifference</a:t>
            </a: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and Similarities:</a:t>
            </a:r>
            <a:b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</a:br>
            <a:endParaRPr lang="en-US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667B4E-64F1-9610-1857-6DC2B09DDB93}"/>
              </a:ext>
            </a:extLst>
          </p:cNvPr>
          <p:cNvSpPr txBox="1"/>
          <p:nvPr/>
        </p:nvSpPr>
        <p:spPr>
          <a:xfrm>
            <a:off x="395536" y="850037"/>
            <a:ext cx="8208144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b="1" dirty="0">
                <a:latin typeface="Sommet bold"/>
                <a:ea typeface="+mn-ea"/>
                <a:cs typeface="+mn-cs"/>
              </a:rPr>
              <a:t>It is not a framework based on the pointer analysis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1B8767-BD78-5425-23F9-A1CABEEA5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998" y="1491630"/>
            <a:ext cx="4152682" cy="28615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D6FEAE-E510-BB3F-FE04-1BA746136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419622"/>
            <a:ext cx="2856403" cy="315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6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9D495-AD1E-A6D7-FD26-9C182FE18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57346867-20A0-1F93-901F-FAFA3328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2" y="361950"/>
            <a:ext cx="8424167" cy="409600"/>
          </a:xfrm>
        </p:spPr>
        <p:txBody>
          <a:bodyPr/>
          <a:lstStyle/>
          <a:p>
            <a:r>
              <a:rPr lang="en-AU" sz="2400" b="1" dirty="0">
                <a:latin typeface="Sommet bold"/>
                <a:ea typeface="+mn-ea"/>
                <a:cs typeface="+mn-cs"/>
              </a:rPr>
              <a:t>D</a:t>
            </a:r>
            <a:r>
              <a:rPr kumimoji="0" lang="en-AU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ifference</a:t>
            </a: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and Similarities:</a:t>
            </a:r>
            <a:b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</a:br>
            <a:endParaRPr lang="en-US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667B4E-64F1-9610-1857-6DC2B09DDB93}"/>
              </a:ext>
            </a:extLst>
          </p:cNvPr>
          <p:cNvSpPr txBox="1"/>
          <p:nvPr/>
        </p:nvSpPr>
        <p:spPr>
          <a:xfrm>
            <a:off x="395536" y="1059582"/>
            <a:ext cx="6984776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>
                <a:latin typeface="Sommet bold"/>
                <a:ea typeface="+mn-ea"/>
                <a:cs typeface="+mn-cs"/>
              </a:rPr>
              <a:t>It proposes the </a:t>
            </a:r>
            <a:r>
              <a:rPr lang="en-US" sz="2000" b="1" dirty="0">
                <a:solidFill>
                  <a:srgbClr val="FF0000"/>
                </a:solidFill>
                <a:latin typeface="Sommet bold"/>
                <a:ea typeface="+mn-ea"/>
                <a:cs typeface="+mn-cs"/>
              </a:rPr>
              <a:t>extractor-&gt;interface-&gt;graph database</a:t>
            </a:r>
            <a:r>
              <a:rPr lang="en-US" sz="2000" b="1" dirty="0">
                <a:latin typeface="Sommet bold"/>
                <a:ea typeface="+mn-ea"/>
                <a:cs typeface="+mn-cs"/>
              </a:rPr>
              <a:t> model</a:t>
            </a:r>
            <a:endParaRPr lang="en-AU" sz="2000" b="1" dirty="0">
              <a:latin typeface="Sommet bold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82296D-4D81-8724-8897-98C2CB92D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635646"/>
            <a:ext cx="6192688" cy="297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4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9D495-AD1E-A6D7-FD26-9C182FE18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57346867-20A0-1F93-901F-FAFA3328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2" y="361950"/>
            <a:ext cx="8424167" cy="409600"/>
          </a:xfrm>
        </p:spPr>
        <p:txBody>
          <a:bodyPr/>
          <a:lstStyle/>
          <a:p>
            <a:r>
              <a:rPr lang="en-AU" sz="2400" b="1" dirty="0">
                <a:latin typeface="Sommet bold"/>
                <a:ea typeface="+mn-ea"/>
                <a:cs typeface="+mn-cs"/>
              </a:rPr>
              <a:t>D</a:t>
            </a:r>
            <a:r>
              <a:rPr kumimoji="0" lang="en-AU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ifference</a:t>
            </a: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and Similarities:</a:t>
            </a:r>
            <a:b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</a:br>
            <a:endParaRPr lang="en-US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667B4E-64F1-9610-1857-6DC2B09DDB93}"/>
              </a:ext>
            </a:extLst>
          </p:cNvPr>
          <p:cNvSpPr txBox="1"/>
          <p:nvPr/>
        </p:nvSpPr>
        <p:spPr>
          <a:xfrm>
            <a:off x="395536" y="1059582"/>
            <a:ext cx="6984776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>
                <a:latin typeface="Sommet bold"/>
                <a:ea typeface="+mn-ea"/>
                <a:cs typeface="+mn-cs"/>
              </a:rPr>
              <a:t>It proposes the </a:t>
            </a:r>
            <a:r>
              <a:rPr lang="en-US" sz="2000" b="1" dirty="0">
                <a:solidFill>
                  <a:srgbClr val="FF0000"/>
                </a:solidFill>
                <a:latin typeface="Sommet bold"/>
                <a:ea typeface="+mn-ea"/>
                <a:cs typeface="+mn-cs"/>
              </a:rPr>
              <a:t>extractor-&gt;interface-&gt;graph database</a:t>
            </a:r>
            <a:r>
              <a:rPr lang="en-US" sz="2000" b="1" dirty="0">
                <a:latin typeface="Sommet bold"/>
                <a:ea typeface="+mn-ea"/>
                <a:cs typeface="+mn-cs"/>
              </a:rPr>
              <a:t> model</a:t>
            </a:r>
            <a:endParaRPr lang="en-AU" sz="2000" b="1" dirty="0">
              <a:latin typeface="Sommet bold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82296D-4D81-8724-8897-98C2CB92D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88" y="1635646"/>
            <a:ext cx="6192688" cy="2971457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C788A13-92A3-FBF8-D57F-B5E6ED4AA2F2}"/>
              </a:ext>
            </a:extLst>
          </p:cNvPr>
          <p:cNvSpPr/>
          <p:nvPr/>
        </p:nvSpPr>
        <p:spPr>
          <a:xfrm>
            <a:off x="2339752" y="1635646"/>
            <a:ext cx="1368152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467B55-C2EC-787D-4387-F371F50F91C8}"/>
              </a:ext>
            </a:extLst>
          </p:cNvPr>
          <p:cNvCxnSpPr>
            <a:cxnSpLocks/>
          </p:cNvCxnSpPr>
          <p:nvPr/>
        </p:nvCxnSpPr>
        <p:spPr>
          <a:xfrm>
            <a:off x="3563888" y="2197602"/>
            <a:ext cx="360040" cy="3741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8F3861C-7CC7-D174-2199-FFB9ECF874BE}"/>
              </a:ext>
            </a:extLst>
          </p:cNvPr>
          <p:cNvSpPr txBox="1"/>
          <p:nvPr/>
        </p:nvSpPr>
        <p:spPr>
          <a:xfrm>
            <a:off x="3779912" y="2556965"/>
            <a:ext cx="432048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AU" sz="11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SVF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3C872A-7F54-B7CA-2985-6A673FCF55AB}"/>
              </a:ext>
            </a:extLst>
          </p:cNvPr>
          <p:cNvSpPr/>
          <p:nvPr/>
        </p:nvSpPr>
        <p:spPr>
          <a:xfrm>
            <a:off x="4499992" y="1736985"/>
            <a:ext cx="648072" cy="5994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928B8F-9A55-DAAF-B9E4-120B4DF39770}"/>
              </a:ext>
            </a:extLst>
          </p:cNvPr>
          <p:cNvCxnSpPr>
            <a:cxnSpLocks/>
          </p:cNvCxnSpPr>
          <p:nvPr/>
        </p:nvCxnSpPr>
        <p:spPr>
          <a:xfrm>
            <a:off x="4788024" y="2389522"/>
            <a:ext cx="360040" cy="3741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06789F-1CF5-AAC9-449F-743394B2F42E}"/>
              </a:ext>
            </a:extLst>
          </p:cNvPr>
          <p:cNvSpPr txBox="1"/>
          <p:nvPr/>
        </p:nvSpPr>
        <p:spPr>
          <a:xfrm>
            <a:off x="5019637" y="2763670"/>
            <a:ext cx="432048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1150" b="1" dirty="0">
                <a:solidFill>
                  <a:srgbClr val="FF0000"/>
                </a:solidFill>
                <a:latin typeface="Sommet bold"/>
                <a:ea typeface="+mn-ea"/>
                <a:cs typeface="+mn-cs"/>
              </a:rPr>
              <a:t>.dot</a:t>
            </a:r>
            <a:endParaRPr kumimoji="0" lang="en-AU" sz="11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84375A-5612-FCBE-D6D8-6332E831287F}"/>
              </a:ext>
            </a:extLst>
          </p:cNvPr>
          <p:cNvSpPr/>
          <p:nvPr/>
        </p:nvSpPr>
        <p:spPr>
          <a:xfrm>
            <a:off x="971600" y="1635646"/>
            <a:ext cx="1064531" cy="8859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51F3C5-3406-719A-07FF-E18216EC437B}"/>
              </a:ext>
            </a:extLst>
          </p:cNvPr>
          <p:cNvCxnSpPr>
            <a:cxnSpLocks/>
          </p:cNvCxnSpPr>
          <p:nvPr/>
        </p:nvCxnSpPr>
        <p:spPr>
          <a:xfrm flipH="1">
            <a:off x="863588" y="2487868"/>
            <a:ext cx="280237" cy="2758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6EA4A1-8A5D-FD99-5D8C-C96D03B6574E}"/>
              </a:ext>
            </a:extLst>
          </p:cNvPr>
          <p:cNvSpPr txBox="1"/>
          <p:nvPr/>
        </p:nvSpPr>
        <p:spPr>
          <a:xfrm>
            <a:off x="611560" y="2753184"/>
            <a:ext cx="432048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1150" b="1" dirty="0">
                <a:solidFill>
                  <a:srgbClr val="FF0000"/>
                </a:solidFill>
                <a:latin typeface="Sommet bold"/>
                <a:ea typeface="+mn-ea"/>
                <a:cs typeface="+mn-cs"/>
              </a:rPr>
              <a:t>IR</a:t>
            </a:r>
            <a:endParaRPr kumimoji="0" lang="en-AU" sz="11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52567A-78D1-B38A-E482-001038838E4C}"/>
              </a:ext>
            </a:extLst>
          </p:cNvPr>
          <p:cNvSpPr/>
          <p:nvPr/>
        </p:nvSpPr>
        <p:spPr>
          <a:xfrm>
            <a:off x="5861016" y="1644852"/>
            <a:ext cx="1152128" cy="5994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98468E-1E17-F557-B6AE-26CA5F01C5A7}"/>
              </a:ext>
            </a:extLst>
          </p:cNvPr>
          <p:cNvCxnSpPr>
            <a:cxnSpLocks/>
          </p:cNvCxnSpPr>
          <p:nvPr/>
        </p:nvCxnSpPr>
        <p:spPr>
          <a:xfrm>
            <a:off x="7027364" y="2131331"/>
            <a:ext cx="360040" cy="3741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869A84E-4CE0-1C19-E9FA-902BD3FCE376}"/>
              </a:ext>
            </a:extLst>
          </p:cNvPr>
          <p:cNvSpPr txBox="1"/>
          <p:nvPr/>
        </p:nvSpPr>
        <p:spPr>
          <a:xfrm>
            <a:off x="7373184" y="2437098"/>
            <a:ext cx="943232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1150" b="1" dirty="0">
                <a:solidFill>
                  <a:srgbClr val="FF0000"/>
                </a:solidFill>
                <a:latin typeface="Sommet bold"/>
                <a:ea typeface="+mn-ea"/>
                <a:cs typeface="+mn-cs"/>
              </a:rPr>
              <a:t>Future work</a:t>
            </a:r>
            <a:endParaRPr kumimoji="0" lang="en-AU" sz="11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1723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9D495-AD1E-A6D7-FD26-9C182FE18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45" name="Title 1">
                <a:extLst>
                  <a:ext uri="{FF2B5EF4-FFF2-40B4-BE49-F238E27FC236}">
                    <a16:creationId xmlns:a16="http://schemas.microsoft.com/office/drawing/2014/main" id="{57346867-20A0-1F93-901F-FAFA33283F9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68312" y="361950"/>
                <a:ext cx="8424167" cy="44929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8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Use</m:t>
                          </m:r>
                          <m:r>
                            <m:rPr>
                              <m:nor/>
                            </m:rPr>
                            <a:rPr lang="en-US" alt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alt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graph</m:t>
                          </m:r>
                          <m:r>
                            <m:rPr>
                              <m:nor/>
                            </m:rPr>
                            <a:rPr lang="en-US" alt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databases</m:t>
                          </m:r>
                          <m:r>
                            <m:rPr>
                              <m:nor/>
                            </m:rPr>
                            <a:rPr lang="en-US" alt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for</m:t>
                          </m:r>
                          <m:r>
                            <m:rPr>
                              <m:nor/>
                            </m:rPr>
                            <a:rPr lang="en-US" alt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static</m:t>
                          </m:r>
                          <m:r>
                            <m:rPr>
                              <m:nor/>
                            </m:rPr>
                            <a:rPr lang="en-US" alt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code</m:t>
                          </m:r>
                          <m:r>
                            <m:rPr>
                              <m:nor/>
                            </m:rPr>
                            <a:rPr lang="en-US" alt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analysis</m:t>
                          </m:r>
                        </m:e>
                        <m:sup>
                          <m:r>
                            <a:rPr lang="en-AU" altLang="en-US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AU" altLang="en-US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AU" altLang="en-US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alt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145" name="Title 1">
                <a:extLst>
                  <a:ext uri="{FF2B5EF4-FFF2-40B4-BE49-F238E27FC236}">
                    <a16:creationId xmlns:a16="http://schemas.microsoft.com/office/drawing/2014/main" id="{57346867-20A0-1F93-901F-FAFA33283F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8312" y="361950"/>
                <a:ext cx="8424167" cy="44929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Text Placeholder 2">
            <a:extLst>
              <a:ext uri="{FF2B5EF4-FFF2-40B4-BE49-F238E27FC236}">
                <a16:creationId xmlns:a16="http://schemas.microsoft.com/office/drawing/2014/main" id="{E3F1C5F3-A450-9F68-7F61-F1B49995710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8313" y="1059880"/>
            <a:ext cx="8208962" cy="3456086"/>
          </a:xfrm>
        </p:spPr>
        <p:txBody>
          <a:bodyPr/>
          <a:lstStyle/>
          <a:p>
            <a:pPr marL="0" lvl="1" indent="0">
              <a:buNone/>
            </a:pPr>
            <a:r>
              <a:rPr lang="en-US" altLang="zh-CN" dirty="0">
                <a:cs typeface="ＭＳ Ｐゴシック" charset="-128"/>
              </a:rPr>
              <a:t>This article explores the use of Neo4j in analyzing Ada language programs</a:t>
            </a:r>
          </a:p>
          <a:p>
            <a:pPr lvl="1"/>
            <a:r>
              <a:rPr lang="en-US" altLang="zh-CN" dirty="0">
                <a:cs typeface="ＭＳ Ｐゴシック" charset="-128"/>
              </a:rPr>
              <a:t>Use Code Property Graph (CPG) to represent the code rather than </a:t>
            </a:r>
            <a:r>
              <a:rPr lang="en-AU" b="0" i="0" dirty="0">
                <a:solidFill>
                  <a:srgbClr val="060607"/>
                </a:solidFill>
                <a:effectLst/>
                <a:latin typeface="PingFang SC"/>
              </a:rPr>
              <a:t>Abstract Syntax Tree(AST). </a:t>
            </a:r>
            <a:r>
              <a:rPr lang="en-US" altLang="zh-CN" dirty="0">
                <a:cs typeface="ＭＳ Ｐゴシック" charset="-128"/>
              </a:rPr>
              <a:t> A CPG is a directed graph where nodes and edges can have properties.</a:t>
            </a:r>
          </a:p>
          <a:p>
            <a:pPr marL="0" lvl="1" indent="0">
              <a:buNone/>
            </a:pPr>
            <a:endParaRPr lang="en-US" altLang="en-US" sz="900" i="1" dirty="0">
              <a:cs typeface="ＭＳ Ｐゴシック" charset="-128"/>
            </a:endParaRPr>
          </a:p>
          <a:p>
            <a:pPr marL="0" lvl="1" indent="0">
              <a:buNone/>
            </a:pPr>
            <a:endParaRPr lang="en-US" altLang="en-US" sz="900" i="1" dirty="0">
              <a:cs typeface="ＭＳ Ｐゴシック" charset="-128"/>
            </a:endParaRPr>
          </a:p>
          <a:p>
            <a:pPr marL="0" lvl="1" indent="0">
              <a:buNone/>
            </a:pPr>
            <a:endParaRPr lang="en-US" altLang="en-US" sz="900" i="1" dirty="0">
              <a:cs typeface="ＭＳ Ｐゴシック" charset="-128"/>
            </a:endParaRPr>
          </a:p>
          <a:p>
            <a:pPr marL="0" lvl="1" indent="0">
              <a:buNone/>
            </a:pPr>
            <a:endParaRPr lang="en-US" altLang="en-US" sz="900" i="1" dirty="0">
              <a:cs typeface="ＭＳ Ｐゴシック" charset="-128"/>
            </a:endParaRPr>
          </a:p>
          <a:p>
            <a:pPr marL="0" lvl="1" indent="0">
              <a:buNone/>
            </a:pPr>
            <a:endParaRPr lang="en-US" altLang="en-US" sz="900" i="1" dirty="0">
              <a:cs typeface="ＭＳ Ｐゴシック" charset="-128"/>
            </a:endParaRPr>
          </a:p>
          <a:p>
            <a:pPr marL="0" lvl="1" indent="0">
              <a:buNone/>
            </a:pPr>
            <a:endParaRPr lang="en-US" altLang="en-US" sz="900" i="1" dirty="0">
              <a:cs typeface="ＭＳ Ｐゴシック" charset="-128"/>
            </a:endParaRPr>
          </a:p>
          <a:p>
            <a:pPr marL="0" lvl="1" indent="0">
              <a:buNone/>
            </a:pPr>
            <a:endParaRPr lang="en-US" altLang="en-US" sz="900" i="1" dirty="0">
              <a:cs typeface="ＭＳ Ｐゴシック" charset="-128"/>
            </a:endParaRPr>
          </a:p>
          <a:p>
            <a:pPr marL="0" lvl="1" indent="0">
              <a:buNone/>
            </a:pPr>
            <a:endParaRPr lang="en-US" altLang="en-US" sz="900" i="1" dirty="0">
              <a:cs typeface="ＭＳ Ｐゴシック" charset="-128"/>
            </a:endParaRPr>
          </a:p>
          <a:p>
            <a:pPr marL="0" lvl="1" indent="0">
              <a:buNone/>
            </a:pPr>
            <a:r>
              <a:rPr lang="en-US" altLang="en-US" sz="900" i="1" dirty="0">
                <a:cs typeface="ＭＳ Ｐゴシック" charset="-128"/>
              </a:rPr>
              <a:t>[2]  </a:t>
            </a:r>
            <a:r>
              <a:rPr lang="en-US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Dauprat</a:t>
            </a:r>
            <a:r>
              <a:rPr lang="en-U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Q., et al. "Use of graph databases for static code analysis." Ada User Journal 43.3 (2022).</a:t>
            </a:r>
            <a:endParaRPr lang="en-US" altLang="en-US" sz="900" i="1" dirty="0">
              <a:cs typeface="ＭＳ Ｐゴシック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748111-544A-6D18-5A55-1CAFAA2BC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139702"/>
            <a:ext cx="2397822" cy="2078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11D73B-32C1-D0C4-8237-CBDFF709B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355726"/>
            <a:ext cx="3456384" cy="157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62041"/>
      </p:ext>
    </p:extLst>
  </p:cSld>
  <p:clrMapOvr>
    <a:masterClrMapping/>
  </p:clrMapOvr>
</p:sld>
</file>

<file path=ppt/theme/theme1.xml><?xml version="1.0" encoding="utf-8"?>
<a:theme xmlns:a="http://schemas.openxmlformats.org/drawingml/2006/main" name="UNSW_PowerPoint_16x9_widescreen">
  <a:themeElements>
    <a:clrScheme name="AGSM">
      <a:dk1>
        <a:srgbClr val="404040"/>
      </a:dk1>
      <a:lt1>
        <a:sysClr val="window" lastClr="FFFFFF"/>
      </a:lt1>
      <a:dk2>
        <a:srgbClr val="063E8D"/>
      </a:dk2>
      <a:lt2>
        <a:srgbClr val="CCCCCC"/>
      </a:lt2>
      <a:accent1>
        <a:srgbClr val="063E8D"/>
      </a:accent1>
      <a:accent2>
        <a:srgbClr val="FFD700"/>
      </a:accent2>
      <a:accent3>
        <a:srgbClr val="0067A8"/>
      </a:accent3>
      <a:accent4>
        <a:srgbClr val="00568E"/>
      </a:accent4>
      <a:accent5>
        <a:srgbClr val="004372"/>
      </a:accent5>
      <a:accent6>
        <a:srgbClr val="002E52"/>
      </a:accent6>
      <a:hlink>
        <a:srgbClr val="33CCFF"/>
      </a:hlink>
      <a:folHlink>
        <a:srgbClr val="063E8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15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Sommet bold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x9_Sydney" id="{54D78BD2-8527-1943-80EB-79D9141D26BA}" vid="{551CDBDA-11FA-C340-B96D-713A0FA030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LongProperties xmlns="http://schemas.microsoft.com/office/2006/metadata/longProperties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fdce602ab9848b4bf80c62eae0cddb3 xmlns="e2a6d7fd-cfb8-4aa2-8f9d-00d20bdc3a83">
      <Terms xmlns="http://schemas.microsoft.com/office/infopath/2007/PartnerControls"/>
    </cfdce602ab9848b4bf80c62eae0cddb3>
    <i7e4caf4883549738b3fce866cf588f7 xmlns="e2a6d7fd-cfb8-4aa2-8f9d-00d20bdc3a83">
      <Terms xmlns="http://schemas.microsoft.com/office/infopath/2007/PartnerControls">
        <TermInfo xmlns="http://schemas.microsoft.com/office/infopath/2007/PartnerControls">
          <TermName xmlns="http://schemas.microsoft.com/office/infopath/2007/PartnerControls">AGSM</TermName>
          <TermId xmlns="http://schemas.microsoft.com/office/infopath/2007/PartnerControls">e641e8a1-99e5-404f-bd7c-35803f4d985d</TermId>
        </TermInfo>
      </Terms>
    </i7e4caf4883549738b3fce866cf588f7>
    <l106d6d0667840b48999320499b4dd29 xmlns="e2a6d7fd-cfb8-4aa2-8f9d-00d20bdc3a83">
      <Terms xmlns="http://schemas.microsoft.com/office/infopath/2007/PartnerControls"/>
    </l106d6d0667840b48999320499b4dd29>
    <UnswBus_Description xmlns="78237fa5-fae7-4a08-ad29-c8feb430a382">Branded templates produced by the UNSW Business School Marketing team</UnswBus_Description>
    <TaxCatchAll xmlns="e2a6d7fd-cfb8-4aa2-8f9d-00d20bdc3a83">
      <Value>78</Value>
    </TaxCatchAll>
    <UnswBus_ResourceType xmlns="78237fa5-fae7-4a08-ad29-c8feb430a382">Template</UnswBus_ResourceTyp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Resource Document" ma:contentTypeID="0x01010008768CDC8BD8F24E88688A23E1BBFFD40083F9DB452809BE4E9E961773873B9725" ma:contentTypeVersion="12" ma:contentTypeDescription="" ma:contentTypeScope="" ma:versionID="ccf7c8939642961021bbb5e2375da5c4">
  <xsd:schema xmlns:xsd="http://www.w3.org/2001/XMLSchema" xmlns:xs="http://www.w3.org/2001/XMLSchema" xmlns:p="http://schemas.microsoft.com/office/2006/metadata/properties" xmlns:ns2="e2a6d7fd-cfb8-4aa2-8f9d-00d20bdc3a83" xmlns:ns4="78237fa5-fae7-4a08-ad29-c8feb430a382" targetNamespace="http://schemas.microsoft.com/office/2006/metadata/properties" ma:root="true" ma:fieldsID="7ba22b555d239708a9679c6b61f18d10" ns2:_="" ns4:_="">
    <xsd:import namespace="e2a6d7fd-cfb8-4aa2-8f9d-00d20bdc3a83"/>
    <xsd:import namespace="78237fa5-fae7-4a08-ad29-c8feb430a382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4:UnswBus_ResourceType"/>
                <xsd:element ref="ns4:UnswBus_Description" minOccurs="0"/>
                <xsd:element ref="ns2:l106d6d0667840b48999320499b4dd29" minOccurs="0"/>
                <xsd:element ref="ns2:cfdce602ab9848b4bf80c62eae0cddb3" minOccurs="0"/>
                <xsd:element ref="ns2:i7e4caf4883549738b3fce866cf588f7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a6d7fd-cfb8-4aa2-8f9d-00d20bdc3a83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description="" ma:hidden="true" ma:list="{2cec8c26-97b4-48cb-a8fc-0ef68138d153}" ma:internalName="TaxCatchAll" ma:showField="CatchAllData" ma:web="e2a6d7fd-cfb8-4aa2-8f9d-00d20bdc3a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description="" ma:hidden="true" ma:list="{2cec8c26-97b4-48cb-a8fc-0ef68138d153}" ma:internalName="TaxCatchAllLabel" ma:readOnly="true" ma:showField="CatchAllDataLabel" ma:web="e2a6d7fd-cfb8-4aa2-8f9d-00d20bdc3a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106d6d0667840b48999320499b4dd29" ma:index="15" nillable="true" ma:taxonomy="true" ma:internalName="l106d6d0667840b48999320499b4dd29" ma:taxonomyFieldName="UnswBus_EnterpriseKeywords" ma:displayName="Enterprise Keywords" ma:default="" ma:fieldId="{5106d6d0-6678-40b4-8999-320499b4dd29}" ma:taxonomyMulti="true" ma:sspId="2b026aac-6b52-4d7e-a64d-f3ee90946f56" ma:termSetId="6b154277-0339-4047-8b7c-9c64337183f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fdce602ab9848b4bf80c62eae0cddb3" ma:index="16" nillable="true" ma:taxonomy="true" ma:internalName="cfdce602ab9848b4bf80c62eae0cddb3" ma:taxonomyFieldName="UnswBus_SchoolUnit" ma:displayName="School or Unit" ma:default="" ma:fieldId="{cfdce602-ab98-48b4-bf80-c62eae0cddb3}" ma:sspId="2b026aac-6b52-4d7e-a64d-f3ee90946f56" ma:termSetId="99342006-19d9-4d76-ae6d-6a49808a1b3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7e4caf4883549738b3fce866cf588f7" ma:index="17" ma:taxonomy="true" ma:internalName="i7e4caf4883549738b3fce866cf588f7" ma:taxonomyFieldName="UnswBus_ResourceCategory" ma:displayName="Resource Category" ma:default="" ma:fieldId="{27e4caf4-8835-4973-8b3f-ce866cf588f7}" ma:taxonomyMulti="true" ma:sspId="2b026aac-6b52-4d7e-a64d-f3ee90946f56" ma:termSetId="59e748ed-3424-4b0f-8a51-22a7215e598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1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37fa5-fae7-4a08-ad29-c8feb430a382" elementFormDefault="qualified">
    <xsd:import namespace="http://schemas.microsoft.com/office/2006/documentManagement/types"/>
    <xsd:import namespace="http://schemas.microsoft.com/office/infopath/2007/PartnerControls"/>
    <xsd:element name="UnswBus_ResourceType" ma:index="11" ma:displayName="Resource Type" ma:default="Brochure" ma:format="Dropdown" ma:internalName="UnswBus_ResourceType" ma:readOnly="false">
      <xsd:simpleType>
        <xsd:restriction base="dms:Choice">
          <xsd:enumeration value="Brochure"/>
          <xsd:enumeration value="Form"/>
          <xsd:enumeration value="Guidelines"/>
          <xsd:enumeration value="Manuals"/>
          <xsd:enumeration value="Minutes"/>
          <xsd:enumeration value="Newsletter"/>
          <xsd:enumeration value="Policy"/>
          <xsd:enumeration value="Procedure"/>
          <xsd:enumeration value="Protocol"/>
          <xsd:enumeration value="Reference"/>
          <xsd:enumeration value="Report"/>
          <xsd:enumeration value="Template"/>
        </xsd:restriction>
      </xsd:simpleType>
    </xsd:element>
    <xsd:element name="UnswBus_Description" ma:index="13" nillable="true" ma:displayName="Description" ma:internalName="UnswBus_Description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A0D1B9-3404-4CAC-86F4-4FD26645EC81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7DDFDEC9-ADBF-4CC8-9D1E-B0B929F52DDA}">
  <ds:schemaRefs>
    <ds:schemaRef ds:uri="http://schemas.microsoft.com/office/infopath/2007/PartnerControls"/>
    <ds:schemaRef ds:uri="e2a6d7fd-cfb8-4aa2-8f9d-00d20bdc3a83"/>
    <ds:schemaRef ds:uri="http://purl.org/dc/dcmitype/"/>
    <ds:schemaRef ds:uri="http://www.w3.org/XML/1998/namespace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78237fa5-fae7-4a08-ad29-c8feb430a382"/>
  </ds:schemaRefs>
</ds:datastoreItem>
</file>

<file path=customXml/itemProps3.xml><?xml version="1.0" encoding="utf-8"?>
<ds:datastoreItem xmlns:ds="http://schemas.openxmlformats.org/officeDocument/2006/customXml" ds:itemID="{8EB60381-1930-460B-A2CB-690C9D4474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a6d7fd-cfb8-4aa2-8f9d-00d20bdc3a83"/>
    <ds:schemaRef ds:uri="78237fa5-fae7-4a08-ad29-c8feb430a3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UNSW_PowerPoint_16x9_widescreen</Template>
  <TotalTime>1885</TotalTime>
  <Words>462</Words>
  <Application>Microsoft Office PowerPoint</Application>
  <PresentationFormat>On-screen Show (16:9)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Lucida Grande</vt:lpstr>
      <vt:lpstr>ＭＳ Ｐゴシック</vt:lpstr>
      <vt:lpstr>PingFang SC</vt:lpstr>
      <vt:lpstr>Söhne</vt:lpstr>
      <vt:lpstr>Sommet</vt:lpstr>
      <vt:lpstr>Sommet bold</vt:lpstr>
      <vt:lpstr>Arial</vt:lpstr>
      <vt:lpstr>Calibri</vt:lpstr>
      <vt:lpstr>Cambria Math</vt:lpstr>
      <vt:lpstr>Wingdings</vt:lpstr>
      <vt:lpstr>UNSW_PowerPoint_16x9_widescreen</vt:lpstr>
      <vt:lpstr>PowerPoint Presentation</vt:lpstr>
      <vt:lpstr>Outline</vt:lpstr>
      <vt:lpstr>〖"Frappé: Querying the Linux Kernel Dependency Graph " 〗^([1])</vt:lpstr>
      <vt:lpstr>〖"Frappé: Querying the Linux Kernel Dependency Graph" 〗^</vt:lpstr>
      <vt:lpstr>Difference and Similarities: </vt:lpstr>
      <vt:lpstr>Difference and Similarities: </vt:lpstr>
      <vt:lpstr>Difference and Similarities: </vt:lpstr>
      <vt:lpstr>Difference and Similarities: </vt:lpstr>
      <vt:lpstr>〖"Use of graph databases for static code analysis" 〗^([2])</vt:lpstr>
      <vt:lpstr>"Use of graph databases for static code analysis"</vt:lpstr>
      <vt:lpstr>Summary</vt:lpstr>
      <vt:lpstr>Next step: Reference to 〖Joern〗^([3])</vt:lpstr>
      <vt:lpstr>PowerPoint Presentation</vt:lpstr>
      <vt:lpstr>PowerPoint Presentation</vt:lpstr>
      <vt:lpstr>Future work</vt:lpstr>
      <vt:lpstr>PowerPoint Presentation</vt:lpstr>
    </vt:vector>
  </TitlesOfParts>
  <Company>UNSW Faculty of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Warton</dc:creator>
  <cp:lastModifiedBy>xuanzhi liu</cp:lastModifiedBy>
  <cp:revision>7</cp:revision>
  <cp:lastPrinted>2017-01-17T00:36:56Z</cp:lastPrinted>
  <dcterms:created xsi:type="dcterms:W3CDTF">2017-11-02T23:43:13Z</dcterms:created>
  <dcterms:modified xsi:type="dcterms:W3CDTF">2024-03-22T01:52:44Z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BDocumentType">
    <vt:lpwstr>16</vt:lpwstr>
  </property>
  <property fmtid="{D5CDD505-2E9C-101B-9397-08002B2CF9AE}" pid="3" name="Order">
    <vt:lpwstr>6600.00000000000</vt:lpwstr>
  </property>
  <property fmtid="{D5CDD505-2E9C-101B-9397-08002B2CF9AE}" pid="4" name="Category">
    <vt:lpwstr>AGSM</vt:lpwstr>
  </property>
  <property fmtid="{D5CDD505-2E9C-101B-9397-08002B2CF9AE}" pid="5" name="ASBDepartment">
    <vt:lpwstr>8</vt:lpwstr>
  </property>
  <property fmtid="{D5CDD505-2E9C-101B-9397-08002B2CF9AE}" pid="6" name="ASBUpdatedDate">
    <vt:lpwstr>2015-09-08T00:00:00Z</vt:lpwstr>
  </property>
  <property fmtid="{D5CDD505-2E9C-101B-9397-08002B2CF9AE}" pid="7" name="ASBProgram">
    <vt:lpwstr>5</vt:lpwstr>
  </property>
  <property fmtid="{D5CDD505-2E9C-101B-9397-08002B2CF9AE}" pid="8" name="Format">
    <vt:lpwstr>PowerPoint</vt:lpwstr>
  </property>
  <property fmtid="{D5CDD505-2E9C-101B-9397-08002B2CF9AE}" pid="9" name="UnswBus_ResourceCategory">
    <vt:lpwstr>78;#AGSM|e641e8a1-99e5-404f-bd7c-35803f4d985d</vt:lpwstr>
  </property>
  <property fmtid="{D5CDD505-2E9C-101B-9397-08002B2CF9AE}" pid="10" name="UnswBus_ResourceType">
    <vt:lpwstr>Template</vt:lpwstr>
  </property>
  <property fmtid="{D5CDD505-2E9C-101B-9397-08002B2CF9AE}" pid="11" name="i7e4caf4883549738b3fce866cf588f7">
    <vt:lpwstr>AGSM|e641e8a1-99e5-404f-bd7c-35803f4d985d</vt:lpwstr>
  </property>
  <property fmtid="{D5CDD505-2E9C-101B-9397-08002B2CF9AE}" pid="12" name="TaxCatchAll">
    <vt:lpwstr>78;#AGSM|e641e8a1-99e5-404f-bd7c-35803f4d985d</vt:lpwstr>
  </property>
  <property fmtid="{D5CDD505-2E9C-101B-9397-08002B2CF9AE}" pid="13" name="l106d6d0667840b48999320499b4dd29">
    <vt:lpwstr/>
  </property>
  <property fmtid="{D5CDD505-2E9C-101B-9397-08002B2CF9AE}" pid="14" name="UnswBus_EnterpriseKeywords">
    <vt:lpwstr/>
  </property>
  <property fmtid="{D5CDD505-2E9C-101B-9397-08002B2CF9AE}" pid="15" name="cfdce602ab9848b4bf80c62eae0cddb3">
    <vt:lpwstr/>
  </property>
  <property fmtid="{D5CDD505-2E9C-101B-9397-08002B2CF9AE}" pid="16" name="UnswBus_SchoolUnit">
    <vt:lpwstr/>
  </property>
  <property fmtid="{D5CDD505-2E9C-101B-9397-08002B2CF9AE}" pid="17" name="UnswBus_Description">
    <vt:lpwstr>Branded templates produced by the UNSW Business School Marketing team</vt:lpwstr>
  </property>
</Properties>
</file>