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4"/>
  </p:sldMasterIdLst>
  <p:notesMasterIdLst>
    <p:notesMasterId r:id="rId19"/>
  </p:notesMasterIdLst>
  <p:handoutMasterIdLst>
    <p:handoutMasterId r:id="rId20"/>
  </p:handoutMasterIdLst>
  <p:sldIdLst>
    <p:sldId id="269" r:id="rId5"/>
    <p:sldId id="408" r:id="rId6"/>
    <p:sldId id="272" r:id="rId7"/>
    <p:sldId id="377" r:id="rId8"/>
    <p:sldId id="391" r:id="rId9"/>
    <p:sldId id="399" r:id="rId10"/>
    <p:sldId id="400" r:id="rId11"/>
    <p:sldId id="401" r:id="rId12"/>
    <p:sldId id="402" r:id="rId13"/>
    <p:sldId id="403" r:id="rId14"/>
    <p:sldId id="404" r:id="rId15"/>
    <p:sldId id="405" r:id="rId16"/>
    <p:sldId id="406" r:id="rId17"/>
    <p:sldId id="407" r:id="rId18"/>
  </p:sldIdLst>
  <p:sldSz cx="9144000" cy="6858000" type="screen4x3"/>
  <p:notesSz cx="6805613" cy="99441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66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99"/>
    <a:srgbClr val="0000CC"/>
    <a:srgbClr val="FFFF66"/>
    <a:srgbClr val="FFFFFF"/>
    <a:srgbClr val="FF0066"/>
    <a:srgbClr val="FF00FF"/>
    <a:srgbClr val="00CC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A75A6-B2A7-91EE-359B-3AC783C758F0}" v="5" dt="2022-03-10T16:51:45.420"/>
    <p1510:client id="{C6543B2A-F47F-0043-B4E4-35CDAC4504EE}" v="46" dt="2022-02-21T12:56:47.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61221" autoAdjust="0"/>
  </p:normalViewPr>
  <p:slideViewPr>
    <p:cSldViewPr>
      <p:cViewPr varScale="1">
        <p:scale>
          <a:sx n="45" d="100"/>
          <a:sy n="45" d="100"/>
        </p:scale>
        <p:origin x="2088"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312"/>
    </p:cViewPr>
  </p:notesTextViewPr>
  <p:sorterViewPr>
    <p:cViewPr>
      <p:scale>
        <a:sx n="75" d="100"/>
        <a:sy n="75" d="100"/>
      </p:scale>
      <p:origin x="0" y="27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CTURER Cathryn Casey" userId="S::lt00036434@365s.ittralee.ie::7e7b4239-a6d2-457b-bd36-0f3f7d602891" providerId="AD" clId="Web-{C6543B2A-F47F-0043-B4E4-35CDAC4504EE}"/>
    <pc:docChg chg="modSld">
      <pc:chgData name="LECTURER Cathryn Casey" userId="S::lt00036434@365s.ittralee.ie::7e7b4239-a6d2-457b-bd36-0f3f7d602891" providerId="AD" clId="Web-{C6543B2A-F47F-0043-B4E4-35CDAC4504EE}" dt="2022-02-21T12:56:47.514" v="44" actId="20577"/>
      <pc:docMkLst>
        <pc:docMk/>
      </pc:docMkLst>
      <pc:sldChg chg="modSp">
        <pc:chgData name="LECTURER Cathryn Casey" userId="S::lt00036434@365s.ittralee.ie::7e7b4239-a6d2-457b-bd36-0f3f7d602891" providerId="AD" clId="Web-{C6543B2A-F47F-0043-B4E4-35CDAC4504EE}" dt="2022-02-21T12:55:33.166" v="30" actId="20577"/>
        <pc:sldMkLst>
          <pc:docMk/>
          <pc:sldMk cId="1134319709" sldId="401"/>
        </pc:sldMkLst>
        <pc:spChg chg="mod">
          <ac:chgData name="LECTURER Cathryn Casey" userId="S::lt00036434@365s.ittralee.ie::7e7b4239-a6d2-457b-bd36-0f3f7d602891" providerId="AD" clId="Web-{C6543B2A-F47F-0043-B4E4-35CDAC4504EE}" dt="2022-02-21T12:55:33.166" v="30" actId="20577"/>
          <ac:spMkLst>
            <pc:docMk/>
            <pc:sldMk cId="1134319709" sldId="401"/>
            <ac:spMk id="380930" creationId="{00000000-0000-0000-0000-000000000000}"/>
          </ac:spMkLst>
        </pc:spChg>
      </pc:sldChg>
      <pc:sldChg chg="modSp">
        <pc:chgData name="LECTURER Cathryn Casey" userId="S::lt00036434@365s.ittralee.ie::7e7b4239-a6d2-457b-bd36-0f3f7d602891" providerId="AD" clId="Web-{C6543B2A-F47F-0043-B4E4-35CDAC4504EE}" dt="2022-02-21T12:56:47.514" v="44" actId="20577"/>
        <pc:sldMkLst>
          <pc:docMk/>
          <pc:sldMk cId="4067629093" sldId="402"/>
        </pc:sldMkLst>
        <pc:spChg chg="mod">
          <ac:chgData name="LECTURER Cathryn Casey" userId="S::lt00036434@365s.ittralee.ie::7e7b4239-a6d2-457b-bd36-0f3f7d602891" providerId="AD" clId="Web-{C6543B2A-F47F-0043-B4E4-35CDAC4504EE}" dt="2022-02-21T12:56:47.514" v="44" actId="20577"/>
          <ac:spMkLst>
            <pc:docMk/>
            <pc:sldMk cId="4067629093" sldId="402"/>
            <ac:spMk id="38915" creationId="{00000000-0000-0000-0000-000000000000}"/>
          </ac:spMkLst>
        </pc:spChg>
      </pc:sldChg>
    </pc:docChg>
  </pc:docChgLst>
  <pc:docChgLst>
    <pc:chgData name="LECTURER Cathryn Casey" userId="S::lt00036434@365s.ittralee.ie::7e7b4239-a6d2-457b-bd36-0f3f7d602891" providerId="AD" clId="Web-{079A75A6-B2A7-91EE-359B-3AC783C758F0}"/>
    <pc:docChg chg="modSld">
      <pc:chgData name="LECTURER Cathryn Casey" userId="S::lt00036434@365s.ittralee.ie::7e7b4239-a6d2-457b-bd36-0f3f7d602891" providerId="AD" clId="Web-{079A75A6-B2A7-91EE-359B-3AC783C758F0}" dt="2022-03-10T16:51:45.420" v="4" actId="20577"/>
      <pc:docMkLst>
        <pc:docMk/>
      </pc:docMkLst>
      <pc:sldChg chg="modSp">
        <pc:chgData name="LECTURER Cathryn Casey" userId="S::lt00036434@365s.ittralee.ie::7e7b4239-a6d2-457b-bd36-0f3f7d602891" providerId="AD" clId="Web-{079A75A6-B2A7-91EE-359B-3AC783C758F0}" dt="2022-03-10T16:51:45.420" v="4" actId="20577"/>
        <pc:sldMkLst>
          <pc:docMk/>
          <pc:sldMk cId="1134319709" sldId="401"/>
        </pc:sldMkLst>
        <pc:spChg chg="mod">
          <ac:chgData name="LECTURER Cathryn Casey" userId="S::lt00036434@365s.ittralee.ie::7e7b4239-a6d2-457b-bd36-0f3f7d602891" providerId="AD" clId="Web-{079A75A6-B2A7-91EE-359B-3AC783C758F0}" dt="2022-03-10T16:51:45.420" v="4" actId="20577"/>
          <ac:spMkLst>
            <pc:docMk/>
            <pc:sldMk cId="1134319709" sldId="401"/>
            <ac:spMk id="38093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1"/>
            <a:ext cx="2920742" cy="534903"/>
          </a:xfrm>
          <a:prstGeom prst="rect">
            <a:avLst/>
          </a:prstGeom>
          <a:noFill/>
          <a:ln w="9525">
            <a:noFill/>
            <a:miter lim="800000"/>
            <a:headEnd/>
            <a:tailEnd/>
          </a:ln>
          <a:effectLst/>
        </p:spPr>
        <p:txBody>
          <a:bodyPr vert="horz" wrap="square" lIns="91842" tIns="45921" rIns="91842" bIns="45921" numCol="1" anchor="t"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28675" name="Rectangle 3"/>
          <p:cNvSpPr>
            <a:spLocks noGrp="1" noChangeArrowheads="1"/>
          </p:cNvSpPr>
          <p:nvPr>
            <p:ph type="dt" sz="quarter" idx="1"/>
          </p:nvPr>
        </p:nvSpPr>
        <p:spPr bwMode="auto">
          <a:xfrm>
            <a:off x="3843912" y="1"/>
            <a:ext cx="2996360" cy="534903"/>
          </a:xfrm>
          <a:prstGeom prst="rect">
            <a:avLst/>
          </a:prstGeom>
          <a:noFill/>
          <a:ln w="9525">
            <a:noFill/>
            <a:miter lim="800000"/>
            <a:headEnd/>
            <a:tailEnd/>
          </a:ln>
          <a:effectLst/>
        </p:spPr>
        <p:txBody>
          <a:bodyPr vert="horz" wrap="square" lIns="91842" tIns="45921" rIns="91842" bIns="45921" numCol="1" anchor="t" anchorCtr="0" compatLnSpc="1">
            <a:prstTxWarp prst="textNoShape">
              <a:avLst/>
            </a:prstTxWarp>
          </a:bodyPr>
          <a:lstStyle>
            <a:lvl1pPr algn="r" eaLnBrk="0" hangingPunct="0">
              <a:defRPr sz="1200">
                <a:latin typeface="Courier New" pitchFamily="49" charset="0"/>
              </a:defRPr>
            </a:lvl1pPr>
          </a:lstStyle>
          <a:p>
            <a:pPr>
              <a:defRPr/>
            </a:pPr>
            <a:endParaRPr lang="en-US"/>
          </a:p>
        </p:txBody>
      </p:sp>
      <p:sp>
        <p:nvSpPr>
          <p:cNvPr id="28676" name="Rectangle 4"/>
          <p:cNvSpPr>
            <a:spLocks noGrp="1" noChangeArrowheads="1"/>
          </p:cNvSpPr>
          <p:nvPr>
            <p:ph type="ftr" sz="quarter" idx="2"/>
          </p:nvPr>
        </p:nvSpPr>
        <p:spPr bwMode="auto">
          <a:xfrm>
            <a:off x="1" y="9477122"/>
            <a:ext cx="2920742" cy="458489"/>
          </a:xfrm>
          <a:prstGeom prst="rect">
            <a:avLst/>
          </a:prstGeom>
          <a:noFill/>
          <a:ln w="9525">
            <a:noFill/>
            <a:miter lim="800000"/>
            <a:headEnd/>
            <a:tailEnd/>
          </a:ln>
          <a:effectLst/>
        </p:spPr>
        <p:txBody>
          <a:bodyPr vert="horz" wrap="square" lIns="91842" tIns="45921" rIns="91842" bIns="45921" numCol="1" anchor="b"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28677" name="Rectangle 5"/>
          <p:cNvSpPr>
            <a:spLocks noGrp="1" noChangeArrowheads="1"/>
          </p:cNvSpPr>
          <p:nvPr>
            <p:ph type="sldNum" sz="quarter" idx="3"/>
          </p:nvPr>
        </p:nvSpPr>
        <p:spPr bwMode="auto">
          <a:xfrm>
            <a:off x="3843912" y="9477122"/>
            <a:ext cx="2996360" cy="458489"/>
          </a:xfrm>
          <a:prstGeom prst="rect">
            <a:avLst/>
          </a:prstGeom>
          <a:noFill/>
          <a:ln w="9525">
            <a:noFill/>
            <a:miter lim="800000"/>
            <a:headEnd/>
            <a:tailEnd/>
          </a:ln>
          <a:effectLst/>
        </p:spPr>
        <p:txBody>
          <a:bodyPr vert="horz" wrap="square" lIns="91842" tIns="45921" rIns="91842" bIns="45921" numCol="1" anchor="b" anchorCtr="0" compatLnSpc="1">
            <a:prstTxWarp prst="textNoShape">
              <a:avLst/>
            </a:prstTxWarp>
          </a:bodyPr>
          <a:lstStyle>
            <a:lvl1pPr algn="r" eaLnBrk="0" hangingPunct="0">
              <a:defRPr sz="1200">
                <a:latin typeface="Courier New" panose="02070309020205020404" pitchFamily="49" charset="0"/>
              </a:defRPr>
            </a:lvl1pPr>
          </a:lstStyle>
          <a:p>
            <a:pPr>
              <a:defRPr/>
            </a:pPr>
            <a:fld id="{79CBC353-121B-44F6-A591-5976CC2470B9}" type="slidenum">
              <a:rPr lang="en-US"/>
              <a:pPr>
                <a:defRPr/>
              </a:pPr>
              <a:t>‹#›</a:t>
            </a:fld>
            <a:endParaRPr lang="en-US"/>
          </a:p>
        </p:txBody>
      </p:sp>
    </p:spTree>
    <p:extLst>
      <p:ext uri="{BB962C8B-B14F-4D97-AF65-F5344CB8AC3E}">
        <p14:creationId xmlns:p14="http://schemas.microsoft.com/office/powerpoint/2010/main" val="1732399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1" y="1"/>
            <a:ext cx="2920742" cy="534903"/>
          </a:xfrm>
          <a:prstGeom prst="rect">
            <a:avLst/>
          </a:prstGeom>
          <a:noFill/>
          <a:ln w="9525">
            <a:noFill/>
            <a:miter lim="800000"/>
            <a:headEnd/>
            <a:tailEnd/>
          </a:ln>
          <a:effectLst/>
        </p:spPr>
        <p:txBody>
          <a:bodyPr vert="horz" wrap="square" lIns="91842" tIns="45921" rIns="91842" bIns="45921" numCol="1" anchor="t"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89091" name="Rectangle 3"/>
          <p:cNvSpPr>
            <a:spLocks noGrp="1" noChangeArrowheads="1"/>
          </p:cNvSpPr>
          <p:nvPr>
            <p:ph type="dt" idx="1"/>
          </p:nvPr>
        </p:nvSpPr>
        <p:spPr bwMode="auto">
          <a:xfrm>
            <a:off x="3843912" y="1"/>
            <a:ext cx="2996360" cy="534903"/>
          </a:xfrm>
          <a:prstGeom prst="rect">
            <a:avLst/>
          </a:prstGeom>
          <a:noFill/>
          <a:ln w="9525">
            <a:noFill/>
            <a:miter lim="800000"/>
            <a:headEnd/>
            <a:tailEnd/>
          </a:ln>
          <a:effectLst/>
        </p:spPr>
        <p:txBody>
          <a:bodyPr vert="horz" wrap="square" lIns="91842" tIns="45921" rIns="91842" bIns="45921" numCol="1" anchor="t" anchorCtr="0" compatLnSpc="1">
            <a:prstTxWarp prst="textNoShape">
              <a:avLst/>
            </a:prstTxWarp>
          </a:bodyPr>
          <a:lstStyle>
            <a:lvl1pPr algn="r" eaLnBrk="0" hangingPunct="0">
              <a:defRPr sz="1200">
                <a:latin typeface="Courier New" pitchFamily="49"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23925" y="765175"/>
            <a:ext cx="4992688" cy="3743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921594" y="4737712"/>
            <a:ext cx="4997084" cy="4433752"/>
          </a:xfrm>
          <a:prstGeom prst="rect">
            <a:avLst/>
          </a:prstGeom>
          <a:noFill/>
          <a:ln w="9525">
            <a:noFill/>
            <a:miter lim="800000"/>
            <a:headEnd/>
            <a:tailEnd/>
          </a:ln>
          <a:effectLst/>
        </p:spPr>
        <p:txBody>
          <a:bodyPr vert="horz" wrap="square" lIns="91842" tIns="45921" rIns="91842" bIns="459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9094" name="Rectangle 6"/>
          <p:cNvSpPr>
            <a:spLocks noGrp="1" noChangeArrowheads="1"/>
          </p:cNvSpPr>
          <p:nvPr>
            <p:ph type="ftr" sz="quarter" idx="4"/>
          </p:nvPr>
        </p:nvSpPr>
        <p:spPr bwMode="auto">
          <a:xfrm>
            <a:off x="1" y="9477122"/>
            <a:ext cx="2920742" cy="458489"/>
          </a:xfrm>
          <a:prstGeom prst="rect">
            <a:avLst/>
          </a:prstGeom>
          <a:noFill/>
          <a:ln w="9525">
            <a:noFill/>
            <a:miter lim="800000"/>
            <a:headEnd/>
            <a:tailEnd/>
          </a:ln>
          <a:effectLst/>
        </p:spPr>
        <p:txBody>
          <a:bodyPr vert="horz" wrap="square" lIns="91842" tIns="45921" rIns="91842" bIns="45921" numCol="1" anchor="b" anchorCtr="0" compatLnSpc="1">
            <a:prstTxWarp prst="textNoShape">
              <a:avLst/>
            </a:prstTxWarp>
          </a:bodyPr>
          <a:lstStyle>
            <a:lvl1pPr eaLnBrk="0" hangingPunct="0">
              <a:defRPr sz="1200">
                <a:latin typeface="Courier New" pitchFamily="49" charset="0"/>
              </a:defRPr>
            </a:lvl1pPr>
          </a:lstStyle>
          <a:p>
            <a:pPr>
              <a:defRPr/>
            </a:pPr>
            <a:endParaRPr lang="en-US"/>
          </a:p>
        </p:txBody>
      </p:sp>
      <p:sp>
        <p:nvSpPr>
          <p:cNvPr id="89095" name="Rectangle 7"/>
          <p:cNvSpPr>
            <a:spLocks noGrp="1" noChangeArrowheads="1"/>
          </p:cNvSpPr>
          <p:nvPr>
            <p:ph type="sldNum" sz="quarter" idx="5"/>
          </p:nvPr>
        </p:nvSpPr>
        <p:spPr bwMode="auto">
          <a:xfrm>
            <a:off x="3843912" y="9477122"/>
            <a:ext cx="2996360" cy="458489"/>
          </a:xfrm>
          <a:prstGeom prst="rect">
            <a:avLst/>
          </a:prstGeom>
          <a:noFill/>
          <a:ln w="9525">
            <a:noFill/>
            <a:miter lim="800000"/>
            <a:headEnd/>
            <a:tailEnd/>
          </a:ln>
          <a:effectLst/>
        </p:spPr>
        <p:txBody>
          <a:bodyPr vert="horz" wrap="square" lIns="91842" tIns="45921" rIns="91842" bIns="45921" numCol="1" anchor="b" anchorCtr="0" compatLnSpc="1">
            <a:prstTxWarp prst="textNoShape">
              <a:avLst/>
            </a:prstTxWarp>
          </a:bodyPr>
          <a:lstStyle>
            <a:lvl1pPr algn="r" eaLnBrk="0" hangingPunct="0">
              <a:defRPr sz="1200">
                <a:latin typeface="Courier New" panose="02070309020205020404" pitchFamily="49" charset="0"/>
              </a:defRPr>
            </a:lvl1pPr>
          </a:lstStyle>
          <a:p>
            <a:pPr>
              <a:defRPr/>
            </a:pPr>
            <a:fld id="{1337EC29-5375-4A2D-BBE2-07CB249C1F7C}" type="slidenum">
              <a:rPr lang="en-US"/>
              <a:pPr>
                <a:defRPr/>
              </a:pPr>
              <a:t>‹#›</a:t>
            </a:fld>
            <a:endParaRPr lang="en-US"/>
          </a:p>
        </p:txBody>
      </p:sp>
    </p:spTree>
    <p:extLst>
      <p:ext uri="{BB962C8B-B14F-4D97-AF65-F5344CB8AC3E}">
        <p14:creationId xmlns:p14="http://schemas.microsoft.com/office/powerpoint/2010/main" val="1486885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6219" indent="-287007">
              <a:spcBef>
                <a:spcPct val="30000"/>
              </a:spcBef>
              <a:defRPr sz="1200">
                <a:solidFill>
                  <a:schemeClr val="tx1"/>
                </a:solidFill>
                <a:latin typeface="Times New Roman" panose="02020603050405020304" pitchFamily="18" charset="0"/>
              </a:defRPr>
            </a:lvl2pPr>
            <a:lvl3pPr marL="1148029" indent="-229606">
              <a:spcBef>
                <a:spcPct val="30000"/>
              </a:spcBef>
              <a:defRPr sz="1200">
                <a:solidFill>
                  <a:schemeClr val="tx1"/>
                </a:solidFill>
                <a:latin typeface="Times New Roman" panose="02020603050405020304" pitchFamily="18" charset="0"/>
              </a:defRPr>
            </a:lvl3pPr>
            <a:lvl4pPr marL="1607241" indent="-229606">
              <a:spcBef>
                <a:spcPct val="30000"/>
              </a:spcBef>
              <a:defRPr sz="1200">
                <a:solidFill>
                  <a:schemeClr val="tx1"/>
                </a:solidFill>
                <a:latin typeface="Times New Roman" panose="02020603050405020304" pitchFamily="18" charset="0"/>
              </a:defRPr>
            </a:lvl4pPr>
            <a:lvl5pPr marL="2066453" indent="-229606">
              <a:spcBef>
                <a:spcPct val="30000"/>
              </a:spcBef>
              <a:defRPr sz="1200">
                <a:solidFill>
                  <a:schemeClr val="tx1"/>
                </a:solidFill>
                <a:latin typeface="Times New Roman" panose="02020603050405020304" pitchFamily="18" charset="0"/>
              </a:defRPr>
            </a:lvl5pPr>
            <a:lvl6pPr marL="2525664" indent="-229606" eaLnBrk="0" fontAlgn="base" hangingPunct="0">
              <a:spcBef>
                <a:spcPct val="30000"/>
              </a:spcBef>
              <a:spcAft>
                <a:spcPct val="0"/>
              </a:spcAft>
              <a:defRPr sz="1200">
                <a:solidFill>
                  <a:schemeClr val="tx1"/>
                </a:solidFill>
                <a:latin typeface="Times New Roman" panose="02020603050405020304" pitchFamily="18" charset="0"/>
              </a:defRPr>
            </a:lvl6pPr>
            <a:lvl7pPr marL="2984876" indent="-229606" eaLnBrk="0" fontAlgn="base" hangingPunct="0">
              <a:spcBef>
                <a:spcPct val="30000"/>
              </a:spcBef>
              <a:spcAft>
                <a:spcPct val="0"/>
              </a:spcAft>
              <a:defRPr sz="1200">
                <a:solidFill>
                  <a:schemeClr val="tx1"/>
                </a:solidFill>
                <a:latin typeface="Times New Roman" panose="02020603050405020304" pitchFamily="18" charset="0"/>
              </a:defRPr>
            </a:lvl7pPr>
            <a:lvl8pPr marL="3444088" indent="-229606" eaLnBrk="0" fontAlgn="base" hangingPunct="0">
              <a:spcBef>
                <a:spcPct val="30000"/>
              </a:spcBef>
              <a:spcAft>
                <a:spcPct val="0"/>
              </a:spcAft>
              <a:defRPr sz="1200">
                <a:solidFill>
                  <a:schemeClr val="tx1"/>
                </a:solidFill>
                <a:latin typeface="Times New Roman" panose="02020603050405020304" pitchFamily="18" charset="0"/>
              </a:defRPr>
            </a:lvl8pPr>
            <a:lvl9pPr marL="3903299" indent="-22960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A37597-121F-4591-83CC-1FBD992BBC5C}" type="slidenum">
              <a:rPr lang="en-US" altLang="en-US" smtClean="0">
                <a:latin typeface="Courier New" panose="02070309020205020404" pitchFamily="49" charset="0"/>
              </a:rPr>
              <a:pPr>
                <a:spcBef>
                  <a:spcPct val="0"/>
                </a:spcBef>
              </a:pPr>
              <a:t>1</a:t>
            </a:fld>
            <a:endParaRPr lang="en-US" altLang="en-US">
              <a:latin typeface="Courier New" panose="02070309020205020404" pitchFamily="49"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altLang="en-US" dirty="0"/>
          </a:p>
        </p:txBody>
      </p:sp>
    </p:spTree>
    <p:extLst>
      <p:ext uri="{BB962C8B-B14F-4D97-AF65-F5344CB8AC3E}">
        <p14:creationId xmlns:p14="http://schemas.microsoft.com/office/powerpoint/2010/main" val="180878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6219" indent="-287007">
              <a:spcBef>
                <a:spcPct val="30000"/>
              </a:spcBef>
              <a:defRPr sz="1200">
                <a:solidFill>
                  <a:schemeClr val="tx1"/>
                </a:solidFill>
                <a:latin typeface="Times New Roman" panose="02020603050405020304" pitchFamily="18" charset="0"/>
              </a:defRPr>
            </a:lvl2pPr>
            <a:lvl3pPr marL="1148029" indent="-229606">
              <a:spcBef>
                <a:spcPct val="30000"/>
              </a:spcBef>
              <a:defRPr sz="1200">
                <a:solidFill>
                  <a:schemeClr val="tx1"/>
                </a:solidFill>
                <a:latin typeface="Times New Roman" panose="02020603050405020304" pitchFamily="18" charset="0"/>
              </a:defRPr>
            </a:lvl3pPr>
            <a:lvl4pPr marL="1607241" indent="-229606">
              <a:spcBef>
                <a:spcPct val="30000"/>
              </a:spcBef>
              <a:defRPr sz="1200">
                <a:solidFill>
                  <a:schemeClr val="tx1"/>
                </a:solidFill>
                <a:latin typeface="Times New Roman" panose="02020603050405020304" pitchFamily="18" charset="0"/>
              </a:defRPr>
            </a:lvl4pPr>
            <a:lvl5pPr marL="2066453" indent="-229606">
              <a:spcBef>
                <a:spcPct val="30000"/>
              </a:spcBef>
              <a:defRPr sz="1200">
                <a:solidFill>
                  <a:schemeClr val="tx1"/>
                </a:solidFill>
                <a:latin typeface="Times New Roman" panose="02020603050405020304" pitchFamily="18" charset="0"/>
              </a:defRPr>
            </a:lvl5pPr>
            <a:lvl6pPr marL="2525664" indent="-229606" eaLnBrk="0" fontAlgn="base" hangingPunct="0">
              <a:spcBef>
                <a:spcPct val="30000"/>
              </a:spcBef>
              <a:spcAft>
                <a:spcPct val="0"/>
              </a:spcAft>
              <a:defRPr sz="1200">
                <a:solidFill>
                  <a:schemeClr val="tx1"/>
                </a:solidFill>
                <a:latin typeface="Times New Roman" panose="02020603050405020304" pitchFamily="18" charset="0"/>
              </a:defRPr>
            </a:lvl6pPr>
            <a:lvl7pPr marL="2984876" indent="-229606" eaLnBrk="0" fontAlgn="base" hangingPunct="0">
              <a:spcBef>
                <a:spcPct val="30000"/>
              </a:spcBef>
              <a:spcAft>
                <a:spcPct val="0"/>
              </a:spcAft>
              <a:defRPr sz="1200">
                <a:solidFill>
                  <a:schemeClr val="tx1"/>
                </a:solidFill>
                <a:latin typeface="Times New Roman" panose="02020603050405020304" pitchFamily="18" charset="0"/>
              </a:defRPr>
            </a:lvl7pPr>
            <a:lvl8pPr marL="3444088" indent="-229606" eaLnBrk="0" fontAlgn="base" hangingPunct="0">
              <a:spcBef>
                <a:spcPct val="30000"/>
              </a:spcBef>
              <a:spcAft>
                <a:spcPct val="0"/>
              </a:spcAft>
              <a:defRPr sz="1200">
                <a:solidFill>
                  <a:schemeClr val="tx1"/>
                </a:solidFill>
                <a:latin typeface="Times New Roman" panose="02020603050405020304" pitchFamily="18" charset="0"/>
              </a:defRPr>
            </a:lvl8pPr>
            <a:lvl9pPr marL="3903299" indent="-22960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FE5BBBE-DE16-4170-999B-D0B94C6E90C6}" type="slidenum">
              <a:rPr lang="en-US" altLang="en-US" smtClean="0">
                <a:latin typeface="Courier New" panose="02070309020205020404" pitchFamily="49" charset="0"/>
              </a:rPr>
              <a:pPr>
                <a:spcBef>
                  <a:spcPct val="0"/>
                </a:spcBef>
              </a:pPr>
              <a:t>3</a:t>
            </a:fld>
            <a:endParaRPr lang="en-US" altLang="en-US">
              <a:latin typeface="Courier New" panose="02070309020205020404" pitchFamily="49"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public static </a:t>
            </a:r>
            <a:r>
              <a:rPr lang="en-GB" altLang="en-US" dirty="0" err="1"/>
              <a:t>int</a:t>
            </a:r>
            <a:r>
              <a:rPr lang="en-GB" altLang="en-US" dirty="0"/>
              <a:t> </a:t>
            </a:r>
            <a:r>
              <a:rPr lang="en-GB" altLang="en-US" dirty="0" err="1"/>
              <a:t>linearSearch</a:t>
            </a:r>
            <a:r>
              <a:rPr lang="en-GB" altLang="en-US" dirty="0"/>
              <a:t>(</a:t>
            </a:r>
            <a:r>
              <a:rPr lang="en-GB" altLang="en-US" dirty="0" err="1"/>
              <a:t>int</a:t>
            </a:r>
            <a:r>
              <a:rPr lang="en-GB" altLang="en-US" dirty="0"/>
              <a:t> []a, </a:t>
            </a:r>
            <a:r>
              <a:rPr lang="en-GB" altLang="en-US" dirty="0" err="1"/>
              <a:t>int</a:t>
            </a:r>
            <a:r>
              <a:rPr lang="en-GB" altLang="en-US"/>
              <a:t> key)</a:t>
            </a:r>
            <a:endParaRPr lang="en-GB" altLang="en-US" dirty="0"/>
          </a:p>
        </p:txBody>
      </p:sp>
    </p:spTree>
    <p:extLst>
      <p:ext uri="{BB962C8B-B14F-4D97-AF65-F5344CB8AC3E}">
        <p14:creationId xmlns:p14="http://schemas.microsoft.com/office/powerpoint/2010/main" val="246326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public  </a:t>
            </a:r>
            <a:r>
              <a:rPr lang="en-IE" dirty="0" err="1"/>
              <a:t>int</a:t>
            </a:r>
            <a:r>
              <a:rPr lang="en-IE" dirty="0"/>
              <a:t>   </a:t>
            </a:r>
            <a:r>
              <a:rPr lang="en-IE" dirty="0" err="1"/>
              <a:t>linearSearch</a:t>
            </a:r>
            <a:r>
              <a:rPr lang="en-IE" dirty="0"/>
              <a:t>(</a:t>
            </a:r>
            <a:r>
              <a:rPr lang="en-IE" dirty="0" err="1"/>
              <a:t>int</a:t>
            </a:r>
            <a:r>
              <a:rPr lang="en-IE" baseline="0" dirty="0"/>
              <a:t> [] a, </a:t>
            </a:r>
            <a:r>
              <a:rPr lang="en-IE" baseline="0" dirty="0" err="1"/>
              <a:t>int</a:t>
            </a:r>
            <a:r>
              <a:rPr lang="en-IE" baseline="0" dirty="0"/>
              <a:t> key)</a:t>
            </a:r>
          </a:p>
          <a:p>
            <a:endParaRPr lang="en-IE" baseline="0" dirty="0"/>
          </a:p>
          <a:p>
            <a:endParaRPr lang="en-IE" baseline="0" dirty="0"/>
          </a:p>
          <a:p>
            <a:r>
              <a:rPr lang="en-IE" baseline="0" dirty="0" err="1"/>
              <a:t>int</a:t>
            </a:r>
            <a:r>
              <a:rPr lang="en-IE" baseline="0" dirty="0"/>
              <a:t> [] </a:t>
            </a:r>
            <a:r>
              <a:rPr lang="en-IE" baseline="0" dirty="0" err="1"/>
              <a:t>vals</a:t>
            </a:r>
            <a:r>
              <a:rPr lang="en-IE" baseline="0" dirty="0"/>
              <a:t> = {10, 34, 55, 22, 12, 67, 77, 100, 102, 5};</a:t>
            </a:r>
          </a:p>
          <a:p>
            <a:r>
              <a:rPr lang="en-IE" baseline="0" dirty="0"/>
              <a:t>Test cases: </a:t>
            </a:r>
          </a:p>
          <a:p>
            <a:r>
              <a:rPr lang="en-IE" baseline="0" dirty="0"/>
              <a:t>Case 1: key not in the array </a:t>
            </a:r>
            <a:r>
              <a:rPr lang="en-IE" baseline="0" dirty="0" err="1"/>
              <a:t>e.g</a:t>
            </a:r>
            <a:r>
              <a:rPr lang="en-IE" baseline="0" dirty="0"/>
              <a:t> 50</a:t>
            </a:r>
          </a:p>
          <a:p>
            <a:r>
              <a:rPr lang="en-IE" baseline="0" dirty="0"/>
              <a:t>Case 2 : key in the array e.g. 34</a:t>
            </a:r>
          </a:p>
          <a:p>
            <a:r>
              <a:rPr lang="en-IE" baseline="0" dirty="0"/>
              <a:t>Boundary cases:</a:t>
            </a:r>
          </a:p>
          <a:p>
            <a:r>
              <a:rPr lang="en-IE" baseline="0" dirty="0"/>
              <a:t>Case 3: 10</a:t>
            </a:r>
          </a:p>
          <a:p>
            <a:r>
              <a:rPr lang="en-IE" baseline="0" dirty="0"/>
              <a:t>Case4 : 5</a:t>
            </a:r>
          </a:p>
          <a:p>
            <a:r>
              <a:rPr lang="en-IE" baseline="0" dirty="0"/>
              <a:t> </a:t>
            </a:r>
          </a:p>
          <a:p>
            <a:r>
              <a:rPr lang="en-IE" baseline="0" dirty="0"/>
              <a:t>main()</a:t>
            </a:r>
          </a:p>
          <a:p>
            <a:r>
              <a:rPr lang="en-IE" baseline="0" dirty="0" err="1"/>
              <a:t>int</a:t>
            </a:r>
            <a:r>
              <a:rPr lang="en-IE" baseline="0"/>
              <a:t> index </a:t>
            </a:r>
            <a:r>
              <a:rPr lang="en-IE" baseline="0" dirty="0"/>
              <a:t>= </a:t>
            </a:r>
            <a:r>
              <a:rPr lang="en-IE" baseline="0" dirty="0" err="1"/>
              <a:t>MyArrays.linearSearch</a:t>
            </a:r>
            <a:r>
              <a:rPr lang="en-IE" baseline="0" dirty="0"/>
              <a:t>(</a:t>
            </a:r>
            <a:r>
              <a:rPr lang="en-IE" baseline="0" dirty="0" err="1"/>
              <a:t>vals</a:t>
            </a:r>
            <a:r>
              <a:rPr lang="en-IE" baseline="0" dirty="0"/>
              <a:t>, 10);</a:t>
            </a:r>
          </a:p>
          <a:p>
            <a:endParaRPr lang="en-IE" baseline="0" dirty="0"/>
          </a:p>
          <a:p>
            <a:endParaRPr lang="en-US" dirty="0"/>
          </a:p>
        </p:txBody>
      </p:sp>
      <p:sp>
        <p:nvSpPr>
          <p:cNvPr id="4" name="Slide Number Placeholder 3"/>
          <p:cNvSpPr>
            <a:spLocks noGrp="1"/>
          </p:cNvSpPr>
          <p:nvPr>
            <p:ph type="sldNum" sz="quarter" idx="10"/>
          </p:nvPr>
        </p:nvSpPr>
        <p:spPr/>
        <p:txBody>
          <a:bodyPr/>
          <a:lstStyle/>
          <a:p>
            <a:pPr>
              <a:defRPr/>
            </a:pPr>
            <a:fld id="{1337EC29-5375-4A2D-BBE2-07CB249C1F7C}" type="slidenum">
              <a:rPr lang="en-US" smtClean="0"/>
              <a:pPr>
                <a:defRPr/>
              </a:pPr>
              <a:t>5</a:t>
            </a:fld>
            <a:endParaRPr lang="en-US"/>
          </a:p>
        </p:txBody>
      </p:sp>
    </p:spTree>
    <p:extLst>
      <p:ext uri="{BB962C8B-B14F-4D97-AF65-F5344CB8AC3E}">
        <p14:creationId xmlns:p14="http://schemas.microsoft.com/office/powerpoint/2010/main" val="378736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6219" indent="-287007">
              <a:spcBef>
                <a:spcPct val="30000"/>
              </a:spcBef>
              <a:defRPr sz="1200">
                <a:solidFill>
                  <a:schemeClr val="tx1"/>
                </a:solidFill>
                <a:latin typeface="Times New Roman" panose="02020603050405020304" pitchFamily="18" charset="0"/>
              </a:defRPr>
            </a:lvl2pPr>
            <a:lvl3pPr marL="1148029" indent="-229606">
              <a:spcBef>
                <a:spcPct val="30000"/>
              </a:spcBef>
              <a:defRPr sz="1200">
                <a:solidFill>
                  <a:schemeClr val="tx1"/>
                </a:solidFill>
                <a:latin typeface="Times New Roman" panose="02020603050405020304" pitchFamily="18" charset="0"/>
              </a:defRPr>
            </a:lvl3pPr>
            <a:lvl4pPr marL="1607241" indent="-229606">
              <a:spcBef>
                <a:spcPct val="30000"/>
              </a:spcBef>
              <a:defRPr sz="1200">
                <a:solidFill>
                  <a:schemeClr val="tx1"/>
                </a:solidFill>
                <a:latin typeface="Times New Roman" panose="02020603050405020304" pitchFamily="18" charset="0"/>
              </a:defRPr>
            </a:lvl4pPr>
            <a:lvl5pPr marL="2066453" indent="-229606">
              <a:spcBef>
                <a:spcPct val="30000"/>
              </a:spcBef>
              <a:defRPr sz="1200">
                <a:solidFill>
                  <a:schemeClr val="tx1"/>
                </a:solidFill>
                <a:latin typeface="Times New Roman" panose="02020603050405020304" pitchFamily="18" charset="0"/>
              </a:defRPr>
            </a:lvl5pPr>
            <a:lvl6pPr marL="2525664" indent="-229606" eaLnBrk="0" fontAlgn="base" hangingPunct="0">
              <a:spcBef>
                <a:spcPct val="30000"/>
              </a:spcBef>
              <a:spcAft>
                <a:spcPct val="0"/>
              </a:spcAft>
              <a:defRPr sz="1200">
                <a:solidFill>
                  <a:schemeClr val="tx1"/>
                </a:solidFill>
                <a:latin typeface="Times New Roman" panose="02020603050405020304" pitchFamily="18" charset="0"/>
              </a:defRPr>
            </a:lvl6pPr>
            <a:lvl7pPr marL="2984876" indent="-229606" eaLnBrk="0" fontAlgn="base" hangingPunct="0">
              <a:spcBef>
                <a:spcPct val="30000"/>
              </a:spcBef>
              <a:spcAft>
                <a:spcPct val="0"/>
              </a:spcAft>
              <a:defRPr sz="1200">
                <a:solidFill>
                  <a:schemeClr val="tx1"/>
                </a:solidFill>
                <a:latin typeface="Times New Roman" panose="02020603050405020304" pitchFamily="18" charset="0"/>
              </a:defRPr>
            </a:lvl7pPr>
            <a:lvl8pPr marL="3444088" indent="-229606" eaLnBrk="0" fontAlgn="base" hangingPunct="0">
              <a:spcBef>
                <a:spcPct val="30000"/>
              </a:spcBef>
              <a:spcAft>
                <a:spcPct val="0"/>
              </a:spcAft>
              <a:defRPr sz="1200">
                <a:solidFill>
                  <a:schemeClr val="tx1"/>
                </a:solidFill>
                <a:latin typeface="Times New Roman" panose="02020603050405020304" pitchFamily="18" charset="0"/>
              </a:defRPr>
            </a:lvl8pPr>
            <a:lvl9pPr marL="3903299" indent="-22960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194BDD-9FC0-4679-B2D4-42149E34AAC1}" type="slidenum">
              <a:rPr lang="en-US" altLang="en-US" smtClean="0">
                <a:latin typeface="Courier New" panose="02070309020205020404" pitchFamily="49" charset="0"/>
              </a:rPr>
              <a:pPr>
                <a:spcBef>
                  <a:spcPct val="0"/>
                </a:spcBef>
              </a:pPr>
              <a:t>6</a:t>
            </a:fld>
            <a:endParaRPr lang="en-US" altLang="en-US">
              <a:latin typeface="Courier New" panose="02070309020205020404" pitchFamily="49"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407925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6219" indent="-287007">
              <a:spcBef>
                <a:spcPct val="30000"/>
              </a:spcBef>
              <a:defRPr sz="1200">
                <a:solidFill>
                  <a:schemeClr val="tx1"/>
                </a:solidFill>
                <a:latin typeface="Times New Roman" panose="02020603050405020304" pitchFamily="18" charset="0"/>
              </a:defRPr>
            </a:lvl2pPr>
            <a:lvl3pPr marL="1148029" indent="-229606">
              <a:spcBef>
                <a:spcPct val="30000"/>
              </a:spcBef>
              <a:defRPr sz="1200">
                <a:solidFill>
                  <a:schemeClr val="tx1"/>
                </a:solidFill>
                <a:latin typeface="Times New Roman" panose="02020603050405020304" pitchFamily="18" charset="0"/>
              </a:defRPr>
            </a:lvl3pPr>
            <a:lvl4pPr marL="1607241" indent="-229606">
              <a:spcBef>
                <a:spcPct val="30000"/>
              </a:spcBef>
              <a:defRPr sz="1200">
                <a:solidFill>
                  <a:schemeClr val="tx1"/>
                </a:solidFill>
                <a:latin typeface="Times New Roman" panose="02020603050405020304" pitchFamily="18" charset="0"/>
              </a:defRPr>
            </a:lvl4pPr>
            <a:lvl5pPr marL="2066453" indent="-229606">
              <a:spcBef>
                <a:spcPct val="30000"/>
              </a:spcBef>
              <a:defRPr sz="1200">
                <a:solidFill>
                  <a:schemeClr val="tx1"/>
                </a:solidFill>
                <a:latin typeface="Times New Roman" panose="02020603050405020304" pitchFamily="18" charset="0"/>
              </a:defRPr>
            </a:lvl5pPr>
            <a:lvl6pPr marL="2525664" indent="-229606" eaLnBrk="0" fontAlgn="base" hangingPunct="0">
              <a:spcBef>
                <a:spcPct val="30000"/>
              </a:spcBef>
              <a:spcAft>
                <a:spcPct val="0"/>
              </a:spcAft>
              <a:defRPr sz="1200">
                <a:solidFill>
                  <a:schemeClr val="tx1"/>
                </a:solidFill>
                <a:latin typeface="Times New Roman" panose="02020603050405020304" pitchFamily="18" charset="0"/>
              </a:defRPr>
            </a:lvl6pPr>
            <a:lvl7pPr marL="2984876" indent="-229606" eaLnBrk="0" fontAlgn="base" hangingPunct="0">
              <a:spcBef>
                <a:spcPct val="30000"/>
              </a:spcBef>
              <a:spcAft>
                <a:spcPct val="0"/>
              </a:spcAft>
              <a:defRPr sz="1200">
                <a:solidFill>
                  <a:schemeClr val="tx1"/>
                </a:solidFill>
                <a:latin typeface="Times New Roman" panose="02020603050405020304" pitchFamily="18" charset="0"/>
              </a:defRPr>
            </a:lvl7pPr>
            <a:lvl8pPr marL="3444088" indent="-229606" eaLnBrk="0" fontAlgn="base" hangingPunct="0">
              <a:spcBef>
                <a:spcPct val="30000"/>
              </a:spcBef>
              <a:spcAft>
                <a:spcPct val="0"/>
              </a:spcAft>
              <a:defRPr sz="1200">
                <a:solidFill>
                  <a:schemeClr val="tx1"/>
                </a:solidFill>
                <a:latin typeface="Times New Roman" panose="02020603050405020304" pitchFamily="18" charset="0"/>
              </a:defRPr>
            </a:lvl8pPr>
            <a:lvl9pPr marL="3903299" indent="-229606"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6F70E8-C213-4FB5-B94C-3D4F9D299753}" type="slidenum">
              <a:rPr lang="en-US" altLang="en-US" smtClean="0">
                <a:latin typeface="Courier New" panose="02070309020205020404" pitchFamily="49" charset="0"/>
              </a:rPr>
              <a:pPr>
                <a:spcBef>
                  <a:spcPct val="0"/>
                </a:spcBef>
              </a:pPr>
              <a:t>8</a:t>
            </a:fld>
            <a:endParaRPr lang="en-US" altLang="en-US">
              <a:latin typeface="Courier New" panose="02070309020205020404" pitchFamily="49"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dirty="0"/>
              <a:t>public  </a:t>
            </a:r>
            <a:r>
              <a:rPr lang="en-IE" dirty="0" err="1"/>
              <a:t>int</a:t>
            </a:r>
            <a:r>
              <a:rPr lang="en-IE" dirty="0"/>
              <a:t>   </a:t>
            </a:r>
            <a:r>
              <a:rPr lang="en-IE" dirty="0" err="1"/>
              <a:t>binarySearch</a:t>
            </a:r>
            <a:r>
              <a:rPr lang="en-IE" dirty="0"/>
              <a:t>(</a:t>
            </a:r>
            <a:r>
              <a:rPr lang="en-IE" dirty="0" err="1"/>
              <a:t>int</a:t>
            </a:r>
            <a:r>
              <a:rPr lang="en-IE" baseline="0" dirty="0"/>
              <a:t> [] a, </a:t>
            </a:r>
            <a:r>
              <a:rPr lang="en-IE" baseline="0" dirty="0" err="1"/>
              <a:t>int</a:t>
            </a:r>
            <a:r>
              <a:rPr lang="en-IE" baseline="0" dirty="0"/>
              <a:t> key)</a:t>
            </a:r>
          </a:p>
        </p:txBody>
      </p:sp>
    </p:spTree>
    <p:extLst>
      <p:ext uri="{BB962C8B-B14F-4D97-AF65-F5344CB8AC3E}">
        <p14:creationId xmlns:p14="http://schemas.microsoft.com/office/powerpoint/2010/main" val="114042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9300" indent="-287338">
              <a:defRPr>
                <a:solidFill>
                  <a:schemeClr val="tx1"/>
                </a:solidFill>
                <a:latin typeface="Times New Roman" panose="02020603050405020304" pitchFamily="18" charset="0"/>
              </a:defRPr>
            </a:lvl2pPr>
            <a:lvl3pPr marL="1152525" indent="-230188">
              <a:defRPr>
                <a:solidFill>
                  <a:schemeClr val="tx1"/>
                </a:solidFill>
                <a:latin typeface="Times New Roman" panose="02020603050405020304" pitchFamily="18" charset="0"/>
              </a:defRPr>
            </a:lvl3pPr>
            <a:lvl4pPr marL="1614488" indent="-230188">
              <a:defRPr>
                <a:solidFill>
                  <a:schemeClr val="tx1"/>
                </a:solidFill>
                <a:latin typeface="Times New Roman" panose="02020603050405020304" pitchFamily="18" charset="0"/>
              </a:defRPr>
            </a:lvl4pPr>
            <a:lvl5pPr marL="2074863" indent="-230188">
              <a:defRPr>
                <a:solidFill>
                  <a:schemeClr val="tx1"/>
                </a:solidFill>
                <a:latin typeface="Times New Roman" panose="02020603050405020304" pitchFamily="18" charset="0"/>
              </a:defRPr>
            </a:lvl5pPr>
            <a:lvl6pPr marL="2532063" indent="-230188" eaLnBrk="0" fontAlgn="base" hangingPunct="0">
              <a:spcBef>
                <a:spcPct val="0"/>
              </a:spcBef>
              <a:spcAft>
                <a:spcPct val="0"/>
              </a:spcAft>
              <a:defRPr>
                <a:solidFill>
                  <a:schemeClr val="tx1"/>
                </a:solidFill>
                <a:latin typeface="Times New Roman" panose="02020603050405020304" pitchFamily="18" charset="0"/>
              </a:defRPr>
            </a:lvl6pPr>
            <a:lvl7pPr marL="2989263" indent="-230188" eaLnBrk="0" fontAlgn="base" hangingPunct="0">
              <a:spcBef>
                <a:spcPct val="0"/>
              </a:spcBef>
              <a:spcAft>
                <a:spcPct val="0"/>
              </a:spcAft>
              <a:defRPr>
                <a:solidFill>
                  <a:schemeClr val="tx1"/>
                </a:solidFill>
                <a:latin typeface="Times New Roman" panose="02020603050405020304" pitchFamily="18" charset="0"/>
              </a:defRPr>
            </a:lvl7pPr>
            <a:lvl8pPr marL="3446463" indent="-230188" eaLnBrk="0" fontAlgn="base" hangingPunct="0">
              <a:spcBef>
                <a:spcPct val="0"/>
              </a:spcBef>
              <a:spcAft>
                <a:spcPct val="0"/>
              </a:spcAft>
              <a:defRPr>
                <a:solidFill>
                  <a:schemeClr val="tx1"/>
                </a:solidFill>
                <a:latin typeface="Times New Roman" panose="02020603050405020304" pitchFamily="18" charset="0"/>
              </a:defRPr>
            </a:lvl8pPr>
            <a:lvl9pPr marL="3903663" indent="-230188" eaLnBrk="0" fontAlgn="base" hangingPunct="0">
              <a:spcBef>
                <a:spcPct val="0"/>
              </a:spcBef>
              <a:spcAft>
                <a:spcPct val="0"/>
              </a:spcAft>
              <a:defRPr>
                <a:solidFill>
                  <a:schemeClr val="tx1"/>
                </a:solidFill>
                <a:latin typeface="Times New Roman" panose="02020603050405020304" pitchFamily="18" charset="0"/>
              </a:defRPr>
            </a:lvl9pPr>
          </a:lstStyle>
          <a:p>
            <a:fld id="{227E4291-EED6-4E49-B76A-453FB566182C}" type="slidenum">
              <a:rPr lang="en-US" altLang="en-US" smtClean="0">
                <a:latin typeface="Courier New" panose="02070309020205020404" pitchFamily="49" charset="0"/>
              </a:rPr>
              <a:pPr/>
              <a:t>11</a:t>
            </a:fld>
            <a:endParaRPr lang="en-US" altLang="en-US">
              <a:latin typeface="Courier New" panose="02070309020205020404" pitchFamily="49"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r>
              <a:rPr lang="en-US" altLang="en-US" sz="1600" i="1" dirty="0"/>
              <a:t>Efficiency of linear search and binary search</a:t>
            </a:r>
          </a:p>
          <a:p>
            <a:r>
              <a:rPr lang="en-US" altLang="en-US" dirty="0"/>
              <a:t>to compare algorithms look at number of comparisons required</a:t>
            </a:r>
          </a:p>
          <a:p>
            <a:r>
              <a:rPr lang="en-US" altLang="en-US" dirty="0"/>
              <a:t>assume array has n elements</a:t>
            </a:r>
          </a:p>
          <a:p>
            <a:r>
              <a:rPr lang="en-US" altLang="en-US" dirty="0"/>
              <a:t>linear search:</a:t>
            </a:r>
          </a:p>
          <a:p>
            <a:pPr lvl="1"/>
            <a:r>
              <a:rPr lang="en-US" altLang="en-US" dirty="0"/>
              <a:t>average number of comparisons required is n/2</a:t>
            </a:r>
          </a:p>
          <a:p>
            <a:pPr lvl="1"/>
            <a:r>
              <a:rPr lang="en-US" altLang="en-US" dirty="0"/>
              <a:t>maximum is n</a:t>
            </a:r>
          </a:p>
          <a:p>
            <a:endParaRPr lang="en-GB" altLang="en-US" dirty="0"/>
          </a:p>
          <a:p>
            <a:endParaRPr lang="en-GB" altLang="en-US" dirty="0"/>
          </a:p>
        </p:txBody>
      </p:sp>
    </p:spTree>
    <p:extLst>
      <p:ext uri="{BB962C8B-B14F-4D97-AF65-F5344CB8AC3E}">
        <p14:creationId xmlns:p14="http://schemas.microsoft.com/office/powerpoint/2010/main" val="297995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9300" indent="-287338">
              <a:spcBef>
                <a:spcPct val="30000"/>
              </a:spcBef>
              <a:defRPr sz="1200">
                <a:solidFill>
                  <a:schemeClr val="tx1"/>
                </a:solidFill>
                <a:latin typeface="Times New Roman" panose="02020603050405020304" pitchFamily="18" charset="0"/>
              </a:defRPr>
            </a:lvl2pPr>
            <a:lvl3pPr marL="1152525" indent="-230188">
              <a:spcBef>
                <a:spcPct val="30000"/>
              </a:spcBef>
              <a:defRPr sz="1200">
                <a:solidFill>
                  <a:schemeClr val="tx1"/>
                </a:solidFill>
                <a:latin typeface="Times New Roman" panose="02020603050405020304" pitchFamily="18" charset="0"/>
              </a:defRPr>
            </a:lvl3pPr>
            <a:lvl4pPr marL="1614488" indent="-230188">
              <a:spcBef>
                <a:spcPct val="30000"/>
              </a:spcBef>
              <a:defRPr sz="1200">
                <a:solidFill>
                  <a:schemeClr val="tx1"/>
                </a:solidFill>
                <a:latin typeface="Times New Roman" panose="02020603050405020304" pitchFamily="18" charset="0"/>
              </a:defRPr>
            </a:lvl4pPr>
            <a:lvl5pPr marL="2074863" indent="-230188">
              <a:spcBef>
                <a:spcPct val="30000"/>
              </a:spcBef>
              <a:defRPr sz="1200">
                <a:solidFill>
                  <a:schemeClr val="tx1"/>
                </a:solidFill>
                <a:latin typeface="Times New Roman" panose="02020603050405020304" pitchFamily="18" charset="0"/>
              </a:defRPr>
            </a:lvl5pPr>
            <a:lvl6pPr marL="2532063" indent="-230188" eaLnBrk="0" fontAlgn="base" hangingPunct="0">
              <a:spcBef>
                <a:spcPct val="30000"/>
              </a:spcBef>
              <a:spcAft>
                <a:spcPct val="0"/>
              </a:spcAft>
              <a:defRPr sz="1200">
                <a:solidFill>
                  <a:schemeClr val="tx1"/>
                </a:solidFill>
                <a:latin typeface="Times New Roman" panose="02020603050405020304" pitchFamily="18" charset="0"/>
              </a:defRPr>
            </a:lvl6pPr>
            <a:lvl7pPr marL="2989263" indent="-230188" eaLnBrk="0" fontAlgn="base" hangingPunct="0">
              <a:spcBef>
                <a:spcPct val="30000"/>
              </a:spcBef>
              <a:spcAft>
                <a:spcPct val="0"/>
              </a:spcAft>
              <a:defRPr sz="1200">
                <a:solidFill>
                  <a:schemeClr val="tx1"/>
                </a:solidFill>
                <a:latin typeface="Times New Roman" panose="02020603050405020304" pitchFamily="18" charset="0"/>
              </a:defRPr>
            </a:lvl7pPr>
            <a:lvl8pPr marL="3446463" indent="-230188" eaLnBrk="0" fontAlgn="base" hangingPunct="0">
              <a:spcBef>
                <a:spcPct val="30000"/>
              </a:spcBef>
              <a:spcAft>
                <a:spcPct val="0"/>
              </a:spcAft>
              <a:defRPr sz="1200">
                <a:solidFill>
                  <a:schemeClr val="tx1"/>
                </a:solidFill>
                <a:latin typeface="Times New Roman" panose="02020603050405020304" pitchFamily="18" charset="0"/>
              </a:defRPr>
            </a:lvl8pPr>
            <a:lvl9pPr marL="3903663" indent="-2301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1143FF-0B99-4445-AAE5-2D56371BE76F}" type="slidenum">
              <a:rPr lang="en-US" altLang="en-US" smtClean="0">
                <a:latin typeface="Courier New" panose="02070309020205020404" pitchFamily="49" charset="0"/>
              </a:rPr>
              <a:pPr>
                <a:spcBef>
                  <a:spcPct val="0"/>
                </a:spcBef>
              </a:pPr>
              <a:t>12</a:t>
            </a:fld>
            <a:endParaRPr lang="en-US" altLang="en-US">
              <a:latin typeface="Courier New" panose="02070309020205020404" pitchFamily="49"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900"/>
              </a:spcBef>
              <a:tabLst>
                <a:tab pos="749300" algn="l"/>
                <a:tab pos="1333500" algn="l"/>
              </a:tabLst>
            </a:pPr>
            <a:endParaRPr lang="en-GB" altLang="en-US" dirty="0"/>
          </a:p>
        </p:txBody>
      </p:sp>
    </p:spTree>
    <p:extLst>
      <p:ext uri="{BB962C8B-B14F-4D97-AF65-F5344CB8AC3E}">
        <p14:creationId xmlns:p14="http://schemas.microsoft.com/office/powerpoint/2010/main" val="31352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7A493418-2053-422F-8C09-D4C9E58897F6}" type="slidenum">
              <a:rPr lang="en-US"/>
              <a:pPr>
                <a:defRPr/>
              </a:pPr>
              <a:t>‹#›</a:t>
            </a:fld>
            <a:endParaRPr lang="en-US"/>
          </a:p>
        </p:txBody>
      </p:sp>
    </p:spTree>
    <p:extLst>
      <p:ext uri="{BB962C8B-B14F-4D97-AF65-F5344CB8AC3E}">
        <p14:creationId xmlns:p14="http://schemas.microsoft.com/office/powerpoint/2010/main" val="282791272"/>
      </p:ext>
    </p:extLst>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877CFC9B-EB41-4694-A110-8D566C9A938D}" type="slidenum">
              <a:rPr lang="en-US"/>
              <a:pPr>
                <a:defRPr/>
              </a:pPr>
              <a:t>‹#›</a:t>
            </a:fld>
            <a:endParaRPr lang="en-US"/>
          </a:p>
        </p:txBody>
      </p:sp>
    </p:spTree>
    <p:extLst>
      <p:ext uri="{BB962C8B-B14F-4D97-AF65-F5344CB8AC3E}">
        <p14:creationId xmlns:p14="http://schemas.microsoft.com/office/powerpoint/2010/main" val="2612572076"/>
      </p:ext>
    </p:extLst>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F0D1EC59-0BE9-4F79-9D2C-750E15391205}" type="slidenum">
              <a:rPr lang="en-US"/>
              <a:pPr>
                <a:defRPr/>
              </a:pPr>
              <a:t>‹#›</a:t>
            </a:fld>
            <a:endParaRPr lang="en-US"/>
          </a:p>
        </p:txBody>
      </p:sp>
    </p:spTree>
    <p:extLst>
      <p:ext uri="{BB962C8B-B14F-4D97-AF65-F5344CB8AC3E}">
        <p14:creationId xmlns:p14="http://schemas.microsoft.com/office/powerpoint/2010/main" val="2092952447"/>
      </p:ext>
    </p:extLst>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0B030501-C6D8-46C1-B799-4D33B46DC7A9}" type="slidenum">
              <a:rPr lang="en-US"/>
              <a:pPr>
                <a:defRPr/>
              </a:pPr>
              <a:t>‹#›</a:t>
            </a:fld>
            <a:endParaRPr lang="en-US"/>
          </a:p>
        </p:txBody>
      </p:sp>
    </p:spTree>
    <p:extLst>
      <p:ext uri="{BB962C8B-B14F-4D97-AF65-F5344CB8AC3E}">
        <p14:creationId xmlns:p14="http://schemas.microsoft.com/office/powerpoint/2010/main" val="4085790957"/>
      </p:ext>
    </p:extLst>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GB"/>
          </a:p>
        </p:txBody>
      </p:sp>
      <p:sp>
        <p:nvSpPr>
          <p:cNvPr id="5" name="Rectangle 5"/>
          <p:cNvSpPr>
            <a:spLocks noGrp="1" noChangeArrowheads="1"/>
          </p:cNvSpPr>
          <p:nvPr>
            <p:ph type="sldNum" sz="quarter" idx="11"/>
          </p:nvPr>
        </p:nvSpPr>
        <p:spPr>
          <a:ln/>
        </p:spPr>
        <p:txBody>
          <a:bodyPr/>
          <a:lstStyle>
            <a:lvl1pPr>
              <a:defRPr/>
            </a:lvl1pPr>
          </a:lstStyle>
          <a:p>
            <a:pPr>
              <a:defRPr/>
            </a:pPr>
            <a:fld id="{38B86351-1331-4672-9496-AA85872043BD}" type="slidenum">
              <a:rPr lang="en-US"/>
              <a:pPr>
                <a:defRPr/>
              </a:pPr>
              <a:t>‹#›</a:t>
            </a:fld>
            <a:endParaRPr lang="en-US"/>
          </a:p>
        </p:txBody>
      </p:sp>
    </p:spTree>
    <p:extLst>
      <p:ext uri="{BB962C8B-B14F-4D97-AF65-F5344CB8AC3E}">
        <p14:creationId xmlns:p14="http://schemas.microsoft.com/office/powerpoint/2010/main" val="3941558410"/>
      </p:ext>
    </p:extLst>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ftr" sz="quarter" idx="10"/>
          </p:nvPr>
        </p:nvSpPr>
        <p:spPr>
          <a:ln/>
        </p:spPr>
        <p:txBody>
          <a:bodyPr/>
          <a:lstStyle>
            <a:lvl1pPr>
              <a:defRPr/>
            </a:lvl1pPr>
          </a:lstStyle>
          <a:p>
            <a:pPr>
              <a:defRPr/>
            </a:pPr>
            <a:endParaRPr lang="en-GB"/>
          </a:p>
        </p:txBody>
      </p:sp>
      <p:sp>
        <p:nvSpPr>
          <p:cNvPr id="6" name="Rectangle 5"/>
          <p:cNvSpPr>
            <a:spLocks noGrp="1" noChangeArrowheads="1"/>
          </p:cNvSpPr>
          <p:nvPr>
            <p:ph type="sldNum" sz="quarter" idx="11"/>
          </p:nvPr>
        </p:nvSpPr>
        <p:spPr>
          <a:ln/>
        </p:spPr>
        <p:txBody>
          <a:bodyPr/>
          <a:lstStyle>
            <a:lvl1pPr>
              <a:defRPr/>
            </a:lvl1pPr>
          </a:lstStyle>
          <a:p>
            <a:pPr>
              <a:defRPr/>
            </a:pPr>
            <a:fld id="{B223B0DE-788B-45E9-997E-D4FB732B46BA}" type="slidenum">
              <a:rPr lang="en-US"/>
              <a:pPr>
                <a:defRPr/>
              </a:pPr>
              <a:t>‹#›</a:t>
            </a:fld>
            <a:endParaRPr lang="en-US"/>
          </a:p>
        </p:txBody>
      </p:sp>
    </p:spTree>
    <p:extLst>
      <p:ext uri="{BB962C8B-B14F-4D97-AF65-F5344CB8AC3E}">
        <p14:creationId xmlns:p14="http://schemas.microsoft.com/office/powerpoint/2010/main" val="273105695"/>
      </p:ext>
    </p:extLst>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ftr" sz="quarter" idx="10"/>
          </p:nvPr>
        </p:nvSpPr>
        <p:spPr>
          <a:ln/>
        </p:spPr>
        <p:txBody>
          <a:bodyPr/>
          <a:lstStyle>
            <a:lvl1pPr>
              <a:defRPr/>
            </a:lvl1pPr>
          </a:lstStyle>
          <a:p>
            <a:pPr>
              <a:defRPr/>
            </a:pPr>
            <a:endParaRPr lang="en-GB"/>
          </a:p>
        </p:txBody>
      </p:sp>
      <p:sp>
        <p:nvSpPr>
          <p:cNvPr id="8" name="Rectangle 5"/>
          <p:cNvSpPr>
            <a:spLocks noGrp="1" noChangeArrowheads="1"/>
          </p:cNvSpPr>
          <p:nvPr>
            <p:ph type="sldNum" sz="quarter" idx="11"/>
          </p:nvPr>
        </p:nvSpPr>
        <p:spPr>
          <a:ln/>
        </p:spPr>
        <p:txBody>
          <a:bodyPr/>
          <a:lstStyle>
            <a:lvl1pPr>
              <a:defRPr/>
            </a:lvl1pPr>
          </a:lstStyle>
          <a:p>
            <a:pPr>
              <a:defRPr/>
            </a:pPr>
            <a:fld id="{494FFA58-706B-40A4-83ED-30A71D0D1783}" type="slidenum">
              <a:rPr lang="en-US"/>
              <a:pPr>
                <a:defRPr/>
              </a:pPr>
              <a:t>‹#›</a:t>
            </a:fld>
            <a:endParaRPr lang="en-US"/>
          </a:p>
        </p:txBody>
      </p:sp>
    </p:spTree>
    <p:extLst>
      <p:ext uri="{BB962C8B-B14F-4D97-AF65-F5344CB8AC3E}">
        <p14:creationId xmlns:p14="http://schemas.microsoft.com/office/powerpoint/2010/main" val="2310332496"/>
      </p:ext>
    </p:extLst>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ftr" sz="quarter" idx="10"/>
          </p:nvPr>
        </p:nvSpPr>
        <p:spPr>
          <a:ln/>
        </p:spPr>
        <p:txBody>
          <a:bodyPr/>
          <a:lstStyle>
            <a:lvl1pPr>
              <a:defRPr/>
            </a:lvl1pPr>
          </a:lstStyle>
          <a:p>
            <a:pPr>
              <a:defRPr/>
            </a:pPr>
            <a:endParaRPr lang="en-GB"/>
          </a:p>
        </p:txBody>
      </p:sp>
      <p:sp>
        <p:nvSpPr>
          <p:cNvPr id="4" name="Rectangle 5"/>
          <p:cNvSpPr>
            <a:spLocks noGrp="1" noChangeArrowheads="1"/>
          </p:cNvSpPr>
          <p:nvPr>
            <p:ph type="sldNum" sz="quarter" idx="11"/>
          </p:nvPr>
        </p:nvSpPr>
        <p:spPr>
          <a:ln/>
        </p:spPr>
        <p:txBody>
          <a:bodyPr/>
          <a:lstStyle>
            <a:lvl1pPr>
              <a:defRPr/>
            </a:lvl1pPr>
          </a:lstStyle>
          <a:p>
            <a:pPr>
              <a:defRPr/>
            </a:pPr>
            <a:fld id="{C3595B31-3EFF-47B3-88E8-F370F9C8DE71}" type="slidenum">
              <a:rPr lang="en-US"/>
              <a:pPr>
                <a:defRPr/>
              </a:pPr>
              <a:t>‹#›</a:t>
            </a:fld>
            <a:endParaRPr lang="en-US"/>
          </a:p>
        </p:txBody>
      </p:sp>
    </p:spTree>
    <p:extLst>
      <p:ext uri="{BB962C8B-B14F-4D97-AF65-F5344CB8AC3E}">
        <p14:creationId xmlns:p14="http://schemas.microsoft.com/office/powerpoint/2010/main" val="2627180616"/>
      </p:ext>
    </p:extLst>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GB"/>
          </a:p>
        </p:txBody>
      </p:sp>
      <p:sp>
        <p:nvSpPr>
          <p:cNvPr id="3" name="Rectangle 5"/>
          <p:cNvSpPr>
            <a:spLocks noGrp="1" noChangeArrowheads="1"/>
          </p:cNvSpPr>
          <p:nvPr>
            <p:ph type="sldNum" sz="quarter" idx="11"/>
          </p:nvPr>
        </p:nvSpPr>
        <p:spPr>
          <a:ln/>
        </p:spPr>
        <p:txBody>
          <a:bodyPr/>
          <a:lstStyle>
            <a:lvl1pPr>
              <a:defRPr/>
            </a:lvl1pPr>
          </a:lstStyle>
          <a:p>
            <a:pPr>
              <a:defRPr/>
            </a:pPr>
            <a:fld id="{FAD79309-BD78-4CC4-A88D-919330035065}" type="slidenum">
              <a:rPr lang="en-US"/>
              <a:pPr>
                <a:defRPr/>
              </a:pPr>
              <a:t>‹#›</a:t>
            </a:fld>
            <a:endParaRPr lang="en-US"/>
          </a:p>
        </p:txBody>
      </p:sp>
    </p:spTree>
    <p:extLst>
      <p:ext uri="{BB962C8B-B14F-4D97-AF65-F5344CB8AC3E}">
        <p14:creationId xmlns:p14="http://schemas.microsoft.com/office/powerpoint/2010/main" val="2651241651"/>
      </p:ext>
    </p:extLst>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GB"/>
          </a:p>
        </p:txBody>
      </p:sp>
      <p:sp>
        <p:nvSpPr>
          <p:cNvPr id="6" name="Rectangle 5"/>
          <p:cNvSpPr>
            <a:spLocks noGrp="1" noChangeArrowheads="1"/>
          </p:cNvSpPr>
          <p:nvPr>
            <p:ph type="sldNum" sz="quarter" idx="11"/>
          </p:nvPr>
        </p:nvSpPr>
        <p:spPr>
          <a:ln/>
        </p:spPr>
        <p:txBody>
          <a:bodyPr/>
          <a:lstStyle>
            <a:lvl1pPr>
              <a:defRPr/>
            </a:lvl1pPr>
          </a:lstStyle>
          <a:p>
            <a:pPr>
              <a:defRPr/>
            </a:pPr>
            <a:fld id="{971F82E3-4F6E-443E-BB2A-E586EB84A897}" type="slidenum">
              <a:rPr lang="en-US"/>
              <a:pPr>
                <a:defRPr/>
              </a:pPr>
              <a:t>‹#›</a:t>
            </a:fld>
            <a:endParaRPr lang="en-US"/>
          </a:p>
        </p:txBody>
      </p:sp>
    </p:spTree>
    <p:extLst>
      <p:ext uri="{BB962C8B-B14F-4D97-AF65-F5344CB8AC3E}">
        <p14:creationId xmlns:p14="http://schemas.microsoft.com/office/powerpoint/2010/main" val="3829865871"/>
      </p:ext>
    </p:extLst>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GB"/>
          </a:p>
        </p:txBody>
      </p:sp>
      <p:sp>
        <p:nvSpPr>
          <p:cNvPr id="6" name="Rectangle 5"/>
          <p:cNvSpPr>
            <a:spLocks noGrp="1" noChangeArrowheads="1"/>
          </p:cNvSpPr>
          <p:nvPr>
            <p:ph type="sldNum" sz="quarter" idx="11"/>
          </p:nvPr>
        </p:nvSpPr>
        <p:spPr>
          <a:ln/>
        </p:spPr>
        <p:txBody>
          <a:bodyPr/>
          <a:lstStyle>
            <a:lvl1pPr>
              <a:defRPr/>
            </a:lvl1pPr>
          </a:lstStyle>
          <a:p>
            <a:pPr>
              <a:defRPr/>
            </a:pPr>
            <a:fld id="{6B982CE1-E343-46E9-992D-A98F4D92D3E7}" type="slidenum">
              <a:rPr lang="en-US"/>
              <a:pPr>
                <a:defRPr/>
              </a:pPr>
              <a:t>‹#›</a:t>
            </a:fld>
            <a:endParaRPr lang="en-US"/>
          </a:p>
        </p:txBody>
      </p:sp>
    </p:spTree>
    <p:extLst>
      <p:ext uri="{BB962C8B-B14F-4D97-AF65-F5344CB8AC3E}">
        <p14:creationId xmlns:p14="http://schemas.microsoft.com/office/powerpoint/2010/main" val="726314510"/>
      </p:ext>
    </p:extLst>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8596" name="Rectangle 4"/>
          <p:cNvSpPr>
            <a:spLocks noGrp="1" noChangeArrowheads="1"/>
          </p:cNvSpPr>
          <p:nvPr>
            <p:ph type="ftr" sz="quarter" idx="3"/>
          </p:nvPr>
        </p:nvSpPr>
        <p:spPr bwMode="auto">
          <a:xfrm>
            <a:off x="685800" y="6248400"/>
            <a:ext cx="533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endParaRPr lang="en-GB"/>
          </a:p>
        </p:txBody>
      </p:sp>
      <p:sp>
        <p:nvSpPr>
          <p:cNvPr id="23859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hlink"/>
                </a:solidFill>
              </a:defRPr>
            </a:lvl1pPr>
          </a:lstStyle>
          <a:p>
            <a:pPr>
              <a:defRPr/>
            </a:pPr>
            <a:fld id="{93AAE435-B0DB-4CEA-BE08-F1BEECB856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ransition>
    <p:cover dir="u"/>
  </p:transition>
  <p:hf hdr="0" ftr="0" dt="0"/>
  <p:txStyles>
    <p:titleStyle>
      <a:lvl1pPr algn="ctr" rtl="0" eaLnBrk="0" fontAlgn="base" hangingPunct="0">
        <a:spcBef>
          <a:spcPct val="0"/>
        </a:spcBef>
        <a:spcAft>
          <a:spcPct val="0"/>
        </a:spcAft>
        <a:defRPr sz="3600" b="1">
          <a:solidFill>
            <a:schemeClr val="tx1"/>
          </a:solidFill>
          <a:latin typeface="+mj-lt"/>
          <a:ea typeface="+mj-ea"/>
          <a:cs typeface="+mj-cs"/>
        </a:defRPr>
      </a:lvl1pPr>
      <a:lvl2pPr algn="ctr" rtl="0" eaLnBrk="0" fontAlgn="base" hangingPunct="0">
        <a:spcBef>
          <a:spcPct val="0"/>
        </a:spcBef>
        <a:spcAft>
          <a:spcPct val="0"/>
        </a:spcAft>
        <a:defRPr sz="3600" b="1">
          <a:solidFill>
            <a:schemeClr val="tx1"/>
          </a:solidFill>
          <a:latin typeface="Times New Roman" pitchFamily="18" charset="0"/>
        </a:defRPr>
      </a:lvl2pPr>
      <a:lvl3pPr algn="ctr" rtl="0" eaLnBrk="0" fontAlgn="base" hangingPunct="0">
        <a:spcBef>
          <a:spcPct val="0"/>
        </a:spcBef>
        <a:spcAft>
          <a:spcPct val="0"/>
        </a:spcAft>
        <a:defRPr sz="3600" b="1">
          <a:solidFill>
            <a:schemeClr val="tx1"/>
          </a:solidFill>
          <a:latin typeface="Times New Roman" pitchFamily="18" charset="0"/>
        </a:defRPr>
      </a:lvl3pPr>
      <a:lvl4pPr algn="ctr" rtl="0" eaLnBrk="0" fontAlgn="base" hangingPunct="0">
        <a:spcBef>
          <a:spcPct val="0"/>
        </a:spcBef>
        <a:spcAft>
          <a:spcPct val="0"/>
        </a:spcAft>
        <a:defRPr sz="3600" b="1">
          <a:solidFill>
            <a:schemeClr val="tx1"/>
          </a:solidFill>
          <a:latin typeface="Times New Roman" pitchFamily="18" charset="0"/>
        </a:defRPr>
      </a:lvl4pPr>
      <a:lvl5pPr algn="ctr" rtl="0" eaLnBrk="0" fontAlgn="base" hangingPunct="0">
        <a:spcBef>
          <a:spcPct val="0"/>
        </a:spcBef>
        <a:spcAft>
          <a:spcPct val="0"/>
        </a:spcAft>
        <a:defRPr sz="3600" b="1">
          <a:solidFill>
            <a:schemeClr val="tx1"/>
          </a:solidFill>
          <a:latin typeface="Times New Roman" pitchFamily="18" charset="0"/>
        </a:defRPr>
      </a:lvl5pPr>
      <a:lvl6pPr marL="457200" algn="ctr" rtl="0" eaLnBrk="0" fontAlgn="base" hangingPunct="0">
        <a:spcBef>
          <a:spcPct val="0"/>
        </a:spcBef>
        <a:spcAft>
          <a:spcPct val="0"/>
        </a:spcAft>
        <a:defRPr sz="3600" b="1">
          <a:solidFill>
            <a:schemeClr val="tx1"/>
          </a:solidFill>
          <a:latin typeface="Times New Roman" pitchFamily="18" charset="0"/>
        </a:defRPr>
      </a:lvl6pPr>
      <a:lvl7pPr marL="914400" algn="ctr" rtl="0" eaLnBrk="0" fontAlgn="base" hangingPunct="0">
        <a:spcBef>
          <a:spcPct val="0"/>
        </a:spcBef>
        <a:spcAft>
          <a:spcPct val="0"/>
        </a:spcAft>
        <a:defRPr sz="3600" b="1">
          <a:solidFill>
            <a:schemeClr val="tx1"/>
          </a:solidFill>
          <a:latin typeface="Times New Roman" pitchFamily="18" charset="0"/>
        </a:defRPr>
      </a:lvl7pPr>
      <a:lvl8pPr marL="1371600" algn="ctr" rtl="0" eaLnBrk="0" fontAlgn="base" hangingPunct="0">
        <a:spcBef>
          <a:spcPct val="0"/>
        </a:spcBef>
        <a:spcAft>
          <a:spcPct val="0"/>
        </a:spcAft>
        <a:defRPr sz="3600" b="1">
          <a:solidFill>
            <a:schemeClr val="tx1"/>
          </a:solidFill>
          <a:latin typeface="Times New Roman" pitchFamily="18" charset="0"/>
        </a:defRPr>
      </a:lvl8pPr>
      <a:lvl9pPr marL="1828800" algn="ctr" rtl="0" eaLnBrk="0" fontAlgn="base" hangingPunct="0">
        <a:spcBef>
          <a:spcPct val="0"/>
        </a:spcBef>
        <a:spcAft>
          <a:spcPct val="0"/>
        </a:spcAft>
        <a:defRPr sz="3600" b="1">
          <a:solidFill>
            <a:schemeClr val="tx1"/>
          </a:solidFill>
          <a:latin typeface="Times New Roman" pitchFamily="18" charset="0"/>
        </a:defRPr>
      </a:lvl9pPr>
    </p:titleStyle>
    <p:bodyStyle>
      <a:lvl1pPr marL="342900" indent="-342900" algn="l" rtl="0" eaLnBrk="0" fontAlgn="base" hangingPunct="0">
        <a:spcBef>
          <a:spcPts val="18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ts val="900"/>
        </a:spcBef>
        <a:spcAft>
          <a:spcPct val="0"/>
        </a:spcAft>
        <a:buClr>
          <a:schemeClr val="tx2"/>
        </a:buClr>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AF117B0E-F5C3-49E5-8792-1C4AEBC25DF0}" type="slidenum">
              <a:rPr lang="en-US" altLang="en-US" sz="1400" smtClean="0">
                <a:solidFill>
                  <a:schemeClr val="hlink"/>
                </a:solidFill>
              </a:rPr>
              <a:pPr>
                <a:spcBef>
                  <a:spcPct val="0"/>
                </a:spcBef>
                <a:buClrTx/>
                <a:buFontTx/>
                <a:buNone/>
              </a:pPr>
              <a:t>1</a:t>
            </a:fld>
            <a:endParaRPr lang="en-US" altLang="en-US" sz="1400">
              <a:solidFill>
                <a:schemeClr val="hlink"/>
              </a:solidFill>
            </a:endParaRPr>
          </a:p>
        </p:txBody>
      </p:sp>
      <p:sp>
        <p:nvSpPr>
          <p:cNvPr id="4099" name="Rectangle 4"/>
          <p:cNvSpPr>
            <a:spLocks noGrp="1" noChangeArrowheads="1"/>
          </p:cNvSpPr>
          <p:nvPr>
            <p:ph type="title"/>
          </p:nvPr>
        </p:nvSpPr>
        <p:spPr>
          <a:xfrm>
            <a:off x="685800" y="609600"/>
            <a:ext cx="7772400" cy="685800"/>
          </a:xfrm>
        </p:spPr>
        <p:txBody>
          <a:bodyPr/>
          <a:lstStyle/>
          <a:p>
            <a:r>
              <a:rPr lang="en-US" altLang="en-US"/>
              <a:t>Searching</a:t>
            </a:r>
          </a:p>
        </p:txBody>
      </p:sp>
      <p:sp>
        <p:nvSpPr>
          <p:cNvPr id="125957" name="Rectangle 5"/>
          <p:cNvSpPr>
            <a:spLocks noGrp="1" noChangeArrowheads="1"/>
          </p:cNvSpPr>
          <p:nvPr>
            <p:ph type="body" idx="1"/>
          </p:nvPr>
        </p:nvSpPr>
        <p:spPr>
          <a:xfrm>
            <a:off x="685800" y="1524000"/>
            <a:ext cx="7772400" cy="5334000"/>
          </a:xfrm>
        </p:spPr>
        <p:txBody>
          <a:bodyPr/>
          <a:lstStyle/>
          <a:p>
            <a:r>
              <a:rPr lang="en-US" altLang="en-US" dirty="0"/>
              <a:t>Problem: Given an array, a, find which (if any) component equals a given value.</a:t>
            </a:r>
          </a:p>
          <a:p>
            <a:r>
              <a:rPr lang="en-US" altLang="en-US" dirty="0"/>
              <a:t>We could write the algorithms for a partially-filled array a[0]…a[currentSize-1]</a:t>
            </a:r>
          </a:p>
          <a:p>
            <a:r>
              <a:rPr lang="en-US" altLang="en-US" dirty="0"/>
              <a:t>For simplicity </a:t>
            </a:r>
            <a:r>
              <a:rPr lang="en-US" altLang="en-US" dirty="0">
                <a:solidFill>
                  <a:srgbClr val="FF0000"/>
                </a:solidFill>
              </a:rPr>
              <a:t>we’ll assume the array is full</a:t>
            </a:r>
          </a:p>
          <a:p>
            <a:r>
              <a:rPr lang="en-US" altLang="en-US" dirty="0"/>
              <a:t>Note: Look at </a:t>
            </a:r>
            <a:r>
              <a:rPr lang="en-US" altLang="en-US" dirty="0">
                <a:latin typeface="Courier New" panose="02070309020205020404" pitchFamily="49" charset="0"/>
                <a:cs typeface="Courier New" panose="02070309020205020404" pitchFamily="49" charset="0"/>
              </a:rPr>
              <a:t>Arrays</a:t>
            </a:r>
            <a:r>
              <a:rPr lang="en-US" altLang="en-US" dirty="0"/>
              <a:t> class in the java </a:t>
            </a:r>
            <a:r>
              <a:rPr lang="en-US" altLang="en-US" dirty="0" err="1"/>
              <a:t>api</a:t>
            </a:r>
            <a:endParaRPr lang="en-US" altLang="en-US" dirty="0"/>
          </a:p>
          <a:p>
            <a:pPr lvl="1"/>
            <a:r>
              <a:rPr lang="en-US" altLang="en-US" dirty="0"/>
              <a:t>Two versions of each method </a:t>
            </a:r>
          </a:p>
          <a:p>
            <a:pPr lvl="2"/>
            <a:r>
              <a:rPr lang="en-US" altLang="en-US" dirty="0"/>
              <a:t>One for a full array</a:t>
            </a:r>
          </a:p>
          <a:p>
            <a:pPr lvl="2"/>
            <a:r>
              <a:rPr lang="en-US" altLang="en-US" dirty="0"/>
              <a:t>One for a subarray where you specify </a:t>
            </a:r>
            <a:r>
              <a:rPr lang="en-US" altLang="en-US" dirty="0" err="1">
                <a:latin typeface="Courier New" panose="02070309020205020404" pitchFamily="49" charset="0"/>
                <a:cs typeface="Courier New" panose="02070309020205020404" pitchFamily="49" charset="0"/>
              </a:rPr>
              <a:t>fromIndex</a:t>
            </a:r>
            <a:r>
              <a:rPr lang="en-US" altLang="en-US" dirty="0"/>
              <a:t> and </a:t>
            </a:r>
            <a:r>
              <a:rPr lang="en-US" altLang="en-US" dirty="0" err="1">
                <a:latin typeface="Courier New" panose="02070309020205020404" pitchFamily="49" charset="0"/>
                <a:cs typeface="Courier New" panose="02070309020205020404" pitchFamily="49" charset="0"/>
              </a:rPr>
              <a:t>toIndex</a:t>
            </a:r>
            <a:endParaRPr lang="en-US" altLang="en-US" dirty="0">
              <a:latin typeface="Courier New" panose="02070309020205020404" pitchFamily="49" charset="0"/>
              <a:cs typeface="Courier New" panose="02070309020205020404" pitchFamily="49" charset="0"/>
            </a:endParaRPr>
          </a:p>
          <a:p>
            <a:endParaRPr lang="en-GB" altLang="en-US" dirty="0"/>
          </a:p>
          <a:p>
            <a:endParaRPr lang="en-US" altLang="en-US" dirty="0"/>
          </a:p>
        </p:txBody>
      </p:sp>
      <p:sp>
        <p:nvSpPr>
          <p:cNvPr id="4101" name="Line 6"/>
          <p:cNvSpPr>
            <a:spLocks noChangeShapeType="1"/>
          </p:cNvSpPr>
          <p:nvPr/>
        </p:nvSpPr>
        <p:spPr bwMode="auto">
          <a:xfrm>
            <a:off x="0" y="1295400"/>
            <a:ext cx="91440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en-IE"/>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595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2595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259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091208"/>
          </a:xfrm>
        </p:spPr>
        <p:txBody>
          <a:bodyPr/>
          <a:lstStyle/>
          <a:p>
            <a:r>
              <a:rPr lang="en-IE" dirty="0"/>
              <a:t>Comparing Linear Search and Binary Search</a:t>
            </a:r>
          </a:p>
        </p:txBody>
      </p:sp>
      <p:sp>
        <p:nvSpPr>
          <p:cNvPr id="3" name="Content Placeholder 2"/>
          <p:cNvSpPr>
            <a:spLocks noGrp="1"/>
          </p:cNvSpPr>
          <p:nvPr>
            <p:ph idx="1"/>
          </p:nvPr>
        </p:nvSpPr>
        <p:spPr>
          <a:xfrm>
            <a:off x="685800" y="2060848"/>
            <a:ext cx="7772400" cy="4035152"/>
          </a:xfrm>
        </p:spPr>
        <p:txBody>
          <a:bodyPr/>
          <a:lstStyle/>
          <a:p>
            <a:pPr>
              <a:tabLst>
                <a:tab pos="762000" algn="l"/>
              </a:tabLst>
            </a:pPr>
            <a:r>
              <a:rPr lang="en-US" altLang="en-US" dirty="0"/>
              <a:t>Count characteristic operations – what is the characteristic operation of searching?</a:t>
            </a:r>
          </a:p>
          <a:p>
            <a:pPr>
              <a:tabLst>
                <a:tab pos="762000" algn="l"/>
              </a:tabLst>
            </a:pPr>
            <a:endParaRPr lang="en-IE" dirty="0"/>
          </a:p>
        </p:txBody>
      </p:sp>
      <p:sp>
        <p:nvSpPr>
          <p:cNvPr id="4" name="Slide Number Placeholder 3"/>
          <p:cNvSpPr>
            <a:spLocks noGrp="1"/>
          </p:cNvSpPr>
          <p:nvPr>
            <p:ph type="sldNum" sz="quarter" idx="11"/>
          </p:nvPr>
        </p:nvSpPr>
        <p:spPr/>
        <p:txBody>
          <a:bodyPr/>
          <a:lstStyle/>
          <a:p>
            <a:pPr>
              <a:defRPr/>
            </a:pPr>
            <a:fld id="{0B030501-C6D8-46C1-B799-4D33B46DC7A9}" type="slidenum">
              <a:rPr lang="en-US" smtClean="0"/>
              <a:pPr>
                <a:defRPr/>
              </a:pPr>
              <a:t>10</a:t>
            </a:fld>
            <a:endParaRPr lang="en-US"/>
          </a:p>
        </p:txBody>
      </p:sp>
    </p:spTree>
    <p:extLst>
      <p:ext uri="{BB962C8B-B14F-4D97-AF65-F5344CB8AC3E}">
        <p14:creationId xmlns:p14="http://schemas.microsoft.com/office/powerpoint/2010/main" val="1993373222"/>
      </p:ext>
    </p:extLst>
  </p:cSld>
  <p:clrMapOvr>
    <a:masterClrMapping/>
  </p:clrMapOvr>
  <p:transition>
    <p:cover dir="u"/>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AFDDDA8E-77C3-4C8E-823F-3BE283E57815}" type="slidenum">
              <a:rPr lang="en-US" altLang="en-US" sz="1400" smtClean="0">
                <a:solidFill>
                  <a:schemeClr val="hlink"/>
                </a:solidFill>
              </a:rPr>
              <a:pPr>
                <a:spcBef>
                  <a:spcPct val="0"/>
                </a:spcBef>
                <a:buClrTx/>
                <a:buFontTx/>
                <a:buNone/>
              </a:pPr>
              <a:t>11</a:t>
            </a:fld>
            <a:endParaRPr lang="en-US" altLang="en-US" sz="1400">
              <a:solidFill>
                <a:schemeClr val="hlink"/>
              </a:solidFill>
            </a:endParaRPr>
          </a:p>
        </p:txBody>
      </p:sp>
      <p:sp>
        <p:nvSpPr>
          <p:cNvPr id="11267" name="Rectangle 2"/>
          <p:cNvSpPr>
            <a:spLocks noGrp="1" noChangeArrowheads="1"/>
          </p:cNvSpPr>
          <p:nvPr>
            <p:ph type="title"/>
          </p:nvPr>
        </p:nvSpPr>
        <p:spPr>
          <a:xfrm>
            <a:off x="685800" y="609600"/>
            <a:ext cx="7772400" cy="685800"/>
          </a:xfrm>
        </p:spPr>
        <p:txBody>
          <a:bodyPr/>
          <a:lstStyle/>
          <a:p>
            <a:r>
              <a:rPr lang="en-US" altLang="en-US"/>
              <a:t>Linear search </a:t>
            </a:r>
            <a:endParaRPr lang="en-US" altLang="en-US" i="1"/>
          </a:p>
        </p:txBody>
      </p:sp>
      <p:sp>
        <p:nvSpPr>
          <p:cNvPr id="387075" name="Rectangle 3"/>
          <p:cNvSpPr>
            <a:spLocks noGrp="1" noChangeArrowheads="1"/>
          </p:cNvSpPr>
          <p:nvPr>
            <p:ph type="body" idx="1"/>
          </p:nvPr>
        </p:nvSpPr>
        <p:spPr/>
        <p:txBody>
          <a:bodyPr/>
          <a:lstStyle/>
          <a:p>
            <a:pPr>
              <a:lnSpc>
                <a:spcPct val="90000"/>
              </a:lnSpc>
            </a:pPr>
            <a:r>
              <a:rPr lang="en-US" altLang="en-US" dirty="0"/>
              <a:t>Analysis (counting comparisons):</a:t>
            </a:r>
          </a:p>
          <a:p>
            <a:pPr>
              <a:lnSpc>
                <a:spcPct val="90000"/>
              </a:lnSpc>
              <a:spcBef>
                <a:spcPts val="900"/>
              </a:spcBef>
              <a:buFontTx/>
              <a:buNone/>
            </a:pPr>
            <a:r>
              <a:rPr lang="en-US" altLang="en-US" dirty="0"/>
              <a:t>	Let </a:t>
            </a:r>
            <a:r>
              <a:rPr lang="en-US" altLang="en-US" i="1" dirty="0"/>
              <a:t>n</a:t>
            </a:r>
            <a:r>
              <a:rPr lang="en-US" altLang="en-US" dirty="0"/>
              <a:t> be the length of the array.</a:t>
            </a:r>
          </a:p>
          <a:p>
            <a:pPr>
              <a:lnSpc>
                <a:spcPct val="90000"/>
              </a:lnSpc>
            </a:pPr>
            <a:r>
              <a:rPr lang="en-US" altLang="en-US" dirty="0"/>
              <a:t>If the search is </a:t>
            </a:r>
            <a:r>
              <a:rPr lang="en-US" altLang="en-US" b="1" dirty="0"/>
              <a:t>unsuccessful</a:t>
            </a:r>
            <a:r>
              <a:rPr lang="en-US" altLang="en-US" dirty="0"/>
              <a:t>,</a:t>
            </a:r>
          </a:p>
          <a:p>
            <a:pPr>
              <a:lnSpc>
                <a:spcPct val="90000"/>
              </a:lnSpc>
              <a:spcBef>
                <a:spcPts val="900"/>
              </a:spcBef>
              <a:buFontTx/>
              <a:buNone/>
            </a:pPr>
            <a:r>
              <a:rPr lang="en-US" altLang="en-US" dirty="0"/>
              <a:t>	No. of comparisons  =  </a:t>
            </a:r>
            <a:r>
              <a:rPr lang="en-US" altLang="en-US" i="1" dirty="0"/>
              <a:t>n</a:t>
            </a:r>
            <a:endParaRPr lang="en-US" altLang="en-US" dirty="0"/>
          </a:p>
          <a:p>
            <a:pPr>
              <a:lnSpc>
                <a:spcPct val="90000"/>
              </a:lnSpc>
            </a:pPr>
            <a:r>
              <a:rPr lang="en-US" altLang="en-US" dirty="0"/>
              <a:t>If the search is </a:t>
            </a:r>
            <a:r>
              <a:rPr lang="en-US" altLang="en-US" b="1" dirty="0"/>
              <a:t>successful</a:t>
            </a:r>
          </a:p>
          <a:p>
            <a:pPr lvl="1">
              <a:lnSpc>
                <a:spcPct val="90000"/>
              </a:lnSpc>
            </a:pPr>
            <a:r>
              <a:rPr lang="en-US" altLang="en-US" dirty="0"/>
              <a:t>Average no. of comparisons  = n/2</a:t>
            </a:r>
          </a:p>
          <a:p>
            <a:pPr lvl="1">
              <a:lnSpc>
                <a:spcPct val="90000"/>
              </a:lnSpc>
            </a:pPr>
            <a:r>
              <a:rPr lang="en-IE" altLang="en-US" dirty="0"/>
              <a:t>Maximum no. of comparisons = n</a:t>
            </a:r>
            <a:endParaRPr lang="en-US" altLang="en-US" dirty="0"/>
          </a:p>
          <a:p>
            <a:pPr>
              <a:lnSpc>
                <a:spcPct val="90000"/>
              </a:lnSpc>
            </a:pPr>
            <a:r>
              <a:rPr lang="en-US" altLang="en-US" dirty="0"/>
              <a:t>In either case, time taken is approximately proportional to </a:t>
            </a:r>
            <a:r>
              <a:rPr lang="en-US" altLang="en-US" i="1" dirty="0"/>
              <a:t>n</a:t>
            </a:r>
            <a:r>
              <a:rPr lang="en-US" altLang="en-US" dirty="0"/>
              <a:t>.</a:t>
            </a:r>
          </a:p>
        </p:txBody>
      </p:sp>
      <p:sp>
        <p:nvSpPr>
          <p:cNvPr id="11269" name="Line 4"/>
          <p:cNvSpPr>
            <a:spLocks noChangeShapeType="1"/>
          </p:cNvSpPr>
          <p:nvPr/>
        </p:nvSpPr>
        <p:spPr bwMode="auto">
          <a:xfrm>
            <a:off x="0" y="1295400"/>
            <a:ext cx="9144000" cy="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142987618"/>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7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7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7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707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70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7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7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C7168E95-9E57-4F8D-BF34-C8CE623F908D}" type="slidenum">
              <a:rPr lang="en-US" altLang="en-US" sz="1400" smtClean="0">
                <a:solidFill>
                  <a:schemeClr val="hlink"/>
                </a:solidFill>
              </a:rPr>
              <a:pPr>
                <a:spcBef>
                  <a:spcPct val="0"/>
                </a:spcBef>
                <a:buClrTx/>
                <a:buFontTx/>
                <a:buNone/>
              </a:pPr>
              <a:t>12</a:t>
            </a:fld>
            <a:endParaRPr lang="en-US" altLang="en-US" sz="1400">
              <a:solidFill>
                <a:schemeClr val="hlink"/>
              </a:solidFill>
            </a:endParaRPr>
          </a:p>
        </p:txBody>
      </p:sp>
      <p:sp>
        <p:nvSpPr>
          <p:cNvPr id="13315" name="Rectangle 4"/>
          <p:cNvSpPr>
            <a:spLocks noGrp="1" noChangeArrowheads="1"/>
          </p:cNvSpPr>
          <p:nvPr>
            <p:ph type="title"/>
          </p:nvPr>
        </p:nvSpPr>
        <p:spPr>
          <a:xfrm>
            <a:off x="685800" y="609600"/>
            <a:ext cx="7772400" cy="685800"/>
          </a:xfrm>
        </p:spPr>
        <p:txBody>
          <a:bodyPr/>
          <a:lstStyle/>
          <a:p>
            <a:r>
              <a:rPr lang="en-US" altLang="en-US"/>
              <a:t>Binary search </a:t>
            </a:r>
            <a:endParaRPr lang="en-US" altLang="en-US" i="1"/>
          </a:p>
        </p:txBody>
      </p:sp>
      <p:sp>
        <p:nvSpPr>
          <p:cNvPr id="152581" name="Rectangle 5"/>
          <p:cNvSpPr>
            <a:spLocks noGrp="1" noChangeArrowheads="1"/>
          </p:cNvSpPr>
          <p:nvPr>
            <p:ph type="body" idx="1"/>
          </p:nvPr>
        </p:nvSpPr>
        <p:spPr/>
        <p:txBody>
          <a:bodyPr/>
          <a:lstStyle/>
          <a:p>
            <a:r>
              <a:rPr lang="en-US" altLang="en-US" sz="2000" dirty="0"/>
              <a:t>Analysis (counting comparisons):</a:t>
            </a:r>
          </a:p>
          <a:p>
            <a:pPr>
              <a:spcBef>
                <a:spcPts val="900"/>
              </a:spcBef>
            </a:pPr>
            <a:r>
              <a:rPr lang="en-US" altLang="en-US" sz="2000" dirty="0"/>
              <a:t>Let </a:t>
            </a:r>
            <a:r>
              <a:rPr lang="en-US" altLang="en-US" sz="2000" i="1" dirty="0"/>
              <a:t>n</a:t>
            </a:r>
            <a:r>
              <a:rPr lang="en-US" altLang="en-US" sz="2000" dirty="0"/>
              <a:t> be the length of the array.</a:t>
            </a:r>
            <a:br>
              <a:rPr lang="en-US" altLang="en-US" sz="2000" dirty="0"/>
            </a:br>
            <a:endParaRPr lang="en-US" altLang="en-US" sz="2000" dirty="0"/>
          </a:p>
          <a:p>
            <a:pPr>
              <a:spcBef>
                <a:spcPts val="900"/>
              </a:spcBef>
            </a:pPr>
            <a:r>
              <a:rPr lang="en-GB" altLang="en-US" sz="2000" dirty="0"/>
              <a:t>Assume 1 comparison each iteration of the while loop</a:t>
            </a:r>
          </a:p>
          <a:p>
            <a:pPr>
              <a:spcBef>
                <a:spcPts val="900"/>
              </a:spcBef>
            </a:pPr>
            <a:endParaRPr lang="en-US" altLang="en-US" sz="2000" dirty="0"/>
          </a:p>
          <a:p>
            <a:pPr>
              <a:spcBef>
                <a:spcPts val="900"/>
              </a:spcBef>
            </a:pPr>
            <a:r>
              <a:rPr lang="en-US" altLang="en-US" sz="2000" dirty="0"/>
              <a:t>If the search is </a:t>
            </a:r>
            <a:r>
              <a:rPr lang="en-US" altLang="en-US" sz="2000" b="1" dirty="0"/>
              <a:t>unsuccessful</a:t>
            </a:r>
            <a:r>
              <a:rPr lang="en-US" altLang="en-US" sz="2000" dirty="0"/>
              <a:t>, the loop is repeated as often as we must halve </a:t>
            </a:r>
            <a:r>
              <a:rPr lang="en-US" altLang="en-US" sz="2000" i="1" dirty="0"/>
              <a:t>n</a:t>
            </a:r>
            <a:r>
              <a:rPr lang="en-US" altLang="en-US" sz="2000" dirty="0"/>
              <a:t> to reach 0:</a:t>
            </a:r>
          </a:p>
          <a:p>
            <a:pPr>
              <a:spcBef>
                <a:spcPts val="900"/>
              </a:spcBef>
              <a:buFontTx/>
              <a:buNone/>
            </a:pPr>
            <a:r>
              <a:rPr lang="en-US" altLang="en-US" sz="2000" dirty="0"/>
              <a:t>	No. of comparisons  = floor(log</a:t>
            </a:r>
            <a:r>
              <a:rPr lang="en-US" altLang="en-US" sz="2000" baseline="-25000" dirty="0"/>
              <a:t>2</a:t>
            </a:r>
            <a:r>
              <a:rPr lang="en-US" altLang="en-US" sz="2000" dirty="0"/>
              <a:t> </a:t>
            </a:r>
            <a:r>
              <a:rPr lang="en-US" altLang="en-US" sz="2000" i="1" dirty="0"/>
              <a:t>n)</a:t>
            </a:r>
            <a:r>
              <a:rPr lang="en-US" altLang="en-US" sz="2000" dirty="0"/>
              <a:t> + 1</a:t>
            </a:r>
          </a:p>
          <a:p>
            <a:r>
              <a:rPr lang="en-US" altLang="en-US" sz="2000" dirty="0"/>
              <a:t>If the search is </a:t>
            </a:r>
            <a:r>
              <a:rPr lang="en-US" altLang="en-US" sz="2000" b="1" dirty="0"/>
              <a:t>successful</a:t>
            </a:r>
            <a:r>
              <a:rPr lang="en-US" altLang="en-US" sz="2000" dirty="0"/>
              <a:t>, the loop is repeated at most that many times:</a:t>
            </a:r>
          </a:p>
          <a:p>
            <a:pPr>
              <a:spcBef>
                <a:spcPts val="900"/>
              </a:spcBef>
              <a:buFontTx/>
              <a:buNone/>
            </a:pPr>
            <a:r>
              <a:rPr lang="en-US" altLang="en-US" sz="2000" dirty="0"/>
              <a:t>	Max. no. of comparisons  =  floor(log</a:t>
            </a:r>
            <a:r>
              <a:rPr lang="en-US" altLang="en-US" sz="2000" baseline="-25000" dirty="0"/>
              <a:t>2</a:t>
            </a:r>
            <a:r>
              <a:rPr lang="en-US" altLang="en-US" sz="2000" dirty="0"/>
              <a:t> </a:t>
            </a:r>
            <a:r>
              <a:rPr lang="en-US" altLang="en-US" sz="2000" i="1" dirty="0"/>
              <a:t>n)</a:t>
            </a:r>
            <a:r>
              <a:rPr lang="en-US" altLang="en-US" sz="2000" dirty="0"/>
              <a:t> + 1</a:t>
            </a:r>
          </a:p>
        </p:txBody>
      </p:sp>
      <p:sp>
        <p:nvSpPr>
          <p:cNvPr id="13317" name="Line 6"/>
          <p:cNvSpPr>
            <a:spLocks noChangeShapeType="1"/>
          </p:cNvSpPr>
          <p:nvPr/>
        </p:nvSpPr>
        <p:spPr bwMode="auto">
          <a:xfrm>
            <a:off x="0" y="1295400"/>
            <a:ext cx="91440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145357821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58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8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25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FC364A46-60F0-4349-A38D-23F29B91FED1}" type="slidenum">
              <a:rPr lang="en-US" altLang="en-US" sz="1400" smtClean="0">
                <a:solidFill>
                  <a:schemeClr val="hlink"/>
                </a:solidFill>
              </a:rPr>
              <a:pPr>
                <a:spcBef>
                  <a:spcPct val="0"/>
                </a:spcBef>
                <a:buClrTx/>
                <a:buFontTx/>
                <a:buNone/>
              </a:pPr>
              <a:t>13</a:t>
            </a:fld>
            <a:endParaRPr lang="en-US" altLang="en-US" sz="1400">
              <a:solidFill>
                <a:schemeClr val="hlink"/>
              </a:solidFill>
            </a:endParaRPr>
          </a:p>
        </p:txBody>
      </p:sp>
      <p:sp>
        <p:nvSpPr>
          <p:cNvPr id="15364" name="Rectangle 3"/>
          <p:cNvSpPr>
            <a:spLocks noGrp="1" noChangeArrowheads="1"/>
          </p:cNvSpPr>
          <p:nvPr>
            <p:ph type="body" idx="1"/>
          </p:nvPr>
        </p:nvSpPr>
        <p:spPr/>
        <p:txBody>
          <a:bodyPr/>
          <a:lstStyle/>
          <a:p>
            <a:pPr>
              <a:buFontTx/>
              <a:buNone/>
            </a:pPr>
            <a:r>
              <a:rPr lang="en-US" altLang="en-US"/>
              <a:t>e.g. given the following array</a:t>
            </a:r>
          </a:p>
          <a:p>
            <a:pPr>
              <a:buFontTx/>
              <a:buNone/>
            </a:pPr>
            <a:r>
              <a:rPr lang="en-US" altLang="en-US"/>
              <a:t>index   0      1      2      3      4      5      6  </a:t>
            </a:r>
          </a:p>
          <a:p>
            <a:pPr>
              <a:buFontTx/>
              <a:buNone/>
            </a:pPr>
            <a:r>
              <a:rPr lang="en-US" altLang="en-US"/>
              <a:t>key    16     20    34    43    56    71    82</a:t>
            </a:r>
          </a:p>
          <a:p>
            <a:pPr>
              <a:buFontTx/>
              <a:buNone/>
            </a:pPr>
            <a:endParaRPr lang="en-US" altLang="en-US"/>
          </a:p>
          <a:p>
            <a:pPr>
              <a:buFontTx/>
              <a:buNone/>
            </a:pPr>
            <a:r>
              <a:rPr lang="en-US" altLang="en-US"/>
              <a:t>to find 34</a:t>
            </a:r>
          </a:p>
          <a:p>
            <a:pPr>
              <a:buFontTx/>
              <a:buNone/>
            </a:pPr>
            <a:r>
              <a:rPr lang="en-US" altLang="en-US"/>
              <a:t>compare with 43, then 20, then 34</a:t>
            </a:r>
          </a:p>
          <a:p>
            <a:pPr>
              <a:buFontTx/>
              <a:buNone/>
            </a:pPr>
            <a:r>
              <a:rPr lang="en-US" altLang="en-US"/>
              <a:t>1+log</a:t>
            </a:r>
            <a:r>
              <a:rPr lang="en-US" altLang="en-US" baseline="-25000"/>
              <a:t>2</a:t>
            </a:r>
            <a:r>
              <a:rPr lang="en-US" altLang="en-US"/>
              <a:t>7 = 1+ 2... = 3</a:t>
            </a:r>
          </a:p>
          <a:p>
            <a:endParaRPr lang="en-US" altLang="en-US"/>
          </a:p>
        </p:txBody>
      </p:sp>
    </p:spTree>
    <p:extLst>
      <p:ext uri="{BB962C8B-B14F-4D97-AF65-F5344CB8AC3E}">
        <p14:creationId xmlns:p14="http://schemas.microsoft.com/office/powerpoint/2010/main" val="2112546715"/>
      </p:ext>
    </p:extLst>
  </p:cSld>
  <p:clrMapOvr>
    <a:masterClrMapping/>
  </p:clrMapOvr>
  <p:transition>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FF55F338-0527-43B6-B197-A84870F5A851}" type="slidenum">
              <a:rPr lang="en-US" altLang="en-US" sz="1400" smtClean="0">
                <a:solidFill>
                  <a:schemeClr val="hlink"/>
                </a:solidFill>
              </a:rPr>
              <a:pPr>
                <a:spcBef>
                  <a:spcPct val="0"/>
                </a:spcBef>
                <a:buClrTx/>
                <a:buFontTx/>
                <a:buNone/>
              </a:pPr>
              <a:t>14</a:t>
            </a:fld>
            <a:endParaRPr lang="en-US" altLang="en-US" sz="1400">
              <a:solidFill>
                <a:schemeClr val="hlink"/>
              </a:solidFill>
            </a:endParaRPr>
          </a:p>
        </p:txBody>
      </p:sp>
      <p:sp>
        <p:nvSpPr>
          <p:cNvPr id="16387" name="Rectangle 2"/>
          <p:cNvSpPr>
            <a:spLocks noGrp="1" noChangeArrowheads="1"/>
          </p:cNvSpPr>
          <p:nvPr>
            <p:ph type="body" idx="1"/>
          </p:nvPr>
        </p:nvSpPr>
        <p:spPr>
          <a:xfrm>
            <a:off x="685800" y="381000"/>
            <a:ext cx="7772400" cy="5715000"/>
          </a:xfrm>
        </p:spPr>
        <p:txBody>
          <a:bodyPr/>
          <a:lstStyle/>
          <a:p>
            <a:pPr>
              <a:buFontTx/>
              <a:buNone/>
            </a:pPr>
            <a:r>
              <a:rPr lang="en-US" altLang="en-US" u="sng"/>
              <a:t>n</a:t>
            </a:r>
            <a:r>
              <a:rPr lang="en-US" altLang="en-US"/>
              <a:t>          </a:t>
            </a:r>
            <a:r>
              <a:rPr lang="en-US" altLang="en-US" u="sng"/>
              <a:t>n/2</a:t>
            </a:r>
            <a:r>
              <a:rPr lang="en-US" altLang="en-US"/>
              <a:t>        </a:t>
            </a:r>
            <a:r>
              <a:rPr lang="en-US" altLang="en-US" u="sng"/>
              <a:t>1+log</a:t>
            </a:r>
            <a:r>
              <a:rPr lang="en-US" altLang="en-US" u="sng" baseline="-25000"/>
              <a:t>2</a:t>
            </a:r>
            <a:r>
              <a:rPr lang="en-US" altLang="en-US" u="sng"/>
              <a:t>n</a:t>
            </a:r>
          </a:p>
          <a:p>
            <a:pPr>
              <a:buFontTx/>
              <a:buNone/>
            </a:pPr>
            <a:r>
              <a:rPr lang="en-US" altLang="en-US"/>
              <a:t>100        50           7</a:t>
            </a:r>
          </a:p>
          <a:p>
            <a:pPr>
              <a:buFontTx/>
              <a:buNone/>
            </a:pPr>
            <a:r>
              <a:rPr lang="en-US" altLang="en-US"/>
              <a:t>200        100         8</a:t>
            </a:r>
          </a:p>
          <a:p>
            <a:pPr>
              <a:buFontTx/>
              <a:buNone/>
            </a:pPr>
            <a:r>
              <a:rPr lang="en-US" altLang="en-US"/>
              <a:t>1000      500         10</a:t>
            </a:r>
          </a:p>
          <a:p>
            <a:endParaRPr lang="en-US" altLang="en-US"/>
          </a:p>
          <a:p>
            <a:r>
              <a:rPr lang="en-US" altLang="en-US"/>
              <a:t>Thus binary search is much more efficient than linear search</a:t>
            </a:r>
          </a:p>
        </p:txBody>
      </p:sp>
    </p:spTree>
    <p:extLst>
      <p:ext uri="{BB962C8B-B14F-4D97-AF65-F5344CB8AC3E}">
        <p14:creationId xmlns:p14="http://schemas.microsoft.com/office/powerpoint/2010/main" val="1992461770"/>
      </p:ext>
    </p:extLst>
  </p:cSld>
  <p:clrMapOvr>
    <a:masterClrMapping/>
  </p:clrMapOvr>
  <p:transition>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6712"/>
            <a:ext cx="7772400" cy="5259288"/>
          </a:xfrm>
        </p:spPr>
        <p:txBody>
          <a:bodyPr/>
          <a:lstStyle/>
          <a:p>
            <a:r>
              <a:rPr lang="en-US" altLang="en-US" dirty="0"/>
              <a:t>Choice of algorithms:</a:t>
            </a:r>
          </a:p>
          <a:p>
            <a:pPr lvl="1"/>
            <a:r>
              <a:rPr lang="en-US" altLang="en-US" b="1" dirty="0"/>
              <a:t>linear</a:t>
            </a:r>
            <a:r>
              <a:rPr lang="en-US" altLang="en-US" dirty="0"/>
              <a:t> </a:t>
            </a:r>
            <a:r>
              <a:rPr lang="en-US" altLang="en-US" b="1" dirty="0"/>
              <a:t>search</a:t>
            </a:r>
            <a:r>
              <a:rPr lang="en-US" altLang="en-US" dirty="0"/>
              <a:t> (unsorted or sorted array)</a:t>
            </a:r>
          </a:p>
          <a:p>
            <a:pPr lvl="1"/>
            <a:r>
              <a:rPr lang="en-US" altLang="en-US" b="1" dirty="0"/>
              <a:t>binary</a:t>
            </a:r>
            <a:r>
              <a:rPr lang="en-US" altLang="en-US" dirty="0"/>
              <a:t> </a:t>
            </a:r>
            <a:r>
              <a:rPr lang="en-US" altLang="en-US" b="1" dirty="0"/>
              <a:t>search</a:t>
            </a:r>
            <a:r>
              <a:rPr lang="en-US" altLang="en-US" dirty="0"/>
              <a:t> (sorted array).</a:t>
            </a:r>
          </a:p>
          <a:p>
            <a:pPr lvl="1"/>
            <a:endParaRPr lang="en-IE" altLang="en-US" dirty="0"/>
          </a:p>
          <a:p>
            <a:r>
              <a:rPr lang="en-US" altLang="en-US" dirty="0"/>
              <a:t>Linear Search:</a:t>
            </a:r>
          </a:p>
          <a:p>
            <a:pPr lvl="1"/>
            <a:r>
              <a:rPr lang="en-US" altLang="en-US" dirty="0"/>
              <a:t>searches the array sequentially from the beginning until it</a:t>
            </a:r>
          </a:p>
          <a:p>
            <a:pPr lvl="2"/>
            <a:r>
              <a:rPr lang="en-US" altLang="en-US" dirty="0"/>
              <a:t>finds a match for the search element</a:t>
            </a:r>
          </a:p>
          <a:p>
            <a:pPr lvl="2"/>
            <a:r>
              <a:rPr lang="en-US" altLang="en-US" dirty="0"/>
              <a:t>comes to the end of the list</a:t>
            </a:r>
          </a:p>
          <a:p>
            <a:endParaRPr lang="en-IE" dirty="0"/>
          </a:p>
        </p:txBody>
      </p:sp>
      <p:sp>
        <p:nvSpPr>
          <p:cNvPr id="4" name="Slide Number Placeholder 3"/>
          <p:cNvSpPr>
            <a:spLocks noGrp="1"/>
          </p:cNvSpPr>
          <p:nvPr>
            <p:ph type="sldNum" sz="quarter" idx="11"/>
          </p:nvPr>
        </p:nvSpPr>
        <p:spPr/>
        <p:txBody>
          <a:bodyPr/>
          <a:lstStyle/>
          <a:p>
            <a:pPr>
              <a:defRPr/>
            </a:pPr>
            <a:fld id="{0B030501-C6D8-46C1-B799-4D33B46DC7A9}" type="slidenum">
              <a:rPr lang="en-US" smtClean="0"/>
              <a:pPr>
                <a:defRPr/>
              </a:pPr>
              <a:t>2</a:t>
            </a:fld>
            <a:endParaRPr lang="en-US"/>
          </a:p>
        </p:txBody>
      </p:sp>
    </p:spTree>
    <p:extLst>
      <p:ext uri="{BB962C8B-B14F-4D97-AF65-F5344CB8AC3E}">
        <p14:creationId xmlns:p14="http://schemas.microsoft.com/office/powerpoint/2010/main" val="409407881"/>
      </p:ext>
    </p:extLst>
  </p:cSld>
  <p:clrMapOvr>
    <a:masterClrMapping/>
  </p:clrMapOvr>
  <p:transition>
    <p:cover dir="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BF4F9909-DF37-4731-8D16-B355DFC2FAE6}" type="slidenum">
              <a:rPr lang="en-US" altLang="en-US" sz="1400" smtClean="0">
                <a:solidFill>
                  <a:schemeClr val="hlink"/>
                </a:solidFill>
              </a:rPr>
              <a:pPr>
                <a:spcBef>
                  <a:spcPct val="0"/>
                </a:spcBef>
                <a:buClrTx/>
                <a:buFontTx/>
                <a:buNone/>
              </a:pPr>
              <a:t>3</a:t>
            </a:fld>
            <a:endParaRPr lang="en-US" altLang="en-US" sz="1400">
              <a:solidFill>
                <a:schemeClr val="hlink"/>
              </a:solidFill>
            </a:endParaRPr>
          </a:p>
        </p:txBody>
      </p:sp>
      <p:sp>
        <p:nvSpPr>
          <p:cNvPr id="6147" name="Rectangle 7"/>
          <p:cNvSpPr>
            <a:spLocks noGrp="1" noChangeArrowheads="1"/>
          </p:cNvSpPr>
          <p:nvPr>
            <p:ph type="title"/>
          </p:nvPr>
        </p:nvSpPr>
        <p:spPr>
          <a:xfrm>
            <a:off x="684213" y="188913"/>
            <a:ext cx="7772400" cy="685800"/>
          </a:xfrm>
        </p:spPr>
        <p:txBody>
          <a:bodyPr/>
          <a:lstStyle/>
          <a:p>
            <a:r>
              <a:rPr lang="en-US" altLang="en-US"/>
              <a:t>Linear search </a:t>
            </a:r>
            <a:endParaRPr lang="en-US" altLang="en-US" i="1"/>
          </a:p>
        </p:txBody>
      </p:sp>
      <p:sp>
        <p:nvSpPr>
          <p:cNvPr id="136200" name="Rectangle 8"/>
          <p:cNvSpPr>
            <a:spLocks noGrp="1" noChangeArrowheads="1"/>
          </p:cNvSpPr>
          <p:nvPr>
            <p:ph type="body" idx="1"/>
          </p:nvPr>
        </p:nvSpPr>
        <p:spPr>
          <a:xfrm>
            <a:off x="684213" y="836613"/>
            <a:ext cx="7772400" cy="5832475"/>
          </a:xfrm>
        </p:spPr>
        <p:txBody>
          <a:bodyPr/>
          <a:lstStyle/>
          <a:p>
            <a:pPr>
              <a:lnSpc>
                <a:spcPct val="80000"/>
              </a:lnSpc>
              <a:tabLst>
                <a:tab pos="749300" algn="l"/>
                <a:tab pos="1371600" algn="l"/>
              </a:tabLst>
            </a:pPr>
            <a:r>
              <a:rPr lang="en-US" altLang="en-US" b="1" dirty="0"/>
              <a:t>Linear search algorithm</a:t>
            </a:r>
            <a:r>
              <a:rPr lang="en-US" altLang="en-US" sz="900" dirty="0"/>
              <a:t>:</a:t>
            </a:r>
          </a:p>
          <a:p>
            <a:pPr>
              <a:lnSpc>
                <a:spcPct val="80000"/>
              </a:lnSpc>
              <a:buFontTx/>
              <a:buNone/>
              <a:tabLst>
                <a:tab pos="749300" algn="l"/>
                <a:tab pos="1371600" algn="l"/>
              </a:tabLst>
            </a:pPr>
            <a:r>
              <a:rPr lang="en-US" altLang="en-US" dirty="0"/>
              <a:t>To find which (if any) component of array </a:t>
            </a:r>
            <a:r>
              <a:rPr lang="en-US" altLang="en-US" i="1" dirty="0"/>
              <a:t>a  </a:t>
            </a:r>
            <a:r>
              <a:rPr lang="en-US" altLang="en-US" dirty="0"/>
              <a:t>equals </a:t>
            </a:r>
            <a:r>
              <a:rPr lang="en-US" altLang="en-US" i="1" dirty="0"/>
              <a:t>key</a:t>
            </a:r>
            <a:r>
              <a:rPr lang="en-US" altLang="en-US" dirty="0"/>
              <a:t>:</a:t>
            </a:r>
          </a:p>
          <a:p>
            <a:pPr>
              <a:lnSpc>
                <a:spcPct val="80000"/>
              </a:lnSpc>
              <a:buFontTx/>
              <a:buNone/>
              <a:tabLst>
                <a:tab pos="749300" algn="l"/>
                <a:tab pos="1371600" algn="l"/>
              </a:tabLst>
            </a:pPr>
            <a:r>
              <a:rPr lang="en-GB" altLang="en-US" dirty="0"/>
              <a:t>SET found to false</a:t>
            </a:r>
          </a:p>
          <a:p>
            <a:pPr>
              <a:lnSpc>
                <a:spcPct val="80000"/>
              </a:lnSpc>
              <a:buFontTx/>
              <a:buNone/>
              <a:tabLst>
                <a:tab pos="749300" algn="l"/>
                <a:tab pos="1371600" algn="l"/>
              </a:tabLst>
            </a:pPr>
            <a:r>
              <a:rPr lang="en-GB" altLang="en-US" dirty="0"/>
              <a:t>SET index to 0</a:t>
            </a:r>
          </a:p>
          <a:p>
            <a:pPr>
              <a:lnSpc>
                <a:spcPct val="80000"/>
              </a:lnSpc>
              <a:buFontTx/>
              <a:buNone/>
              <a:tabLst>
                <a:tab pos="749300" algn="l"/>
                <a:tab pos="1371600" algn="l"/>
              </a:tabLst>
            </a:pPr>
            <a:r>
              <a:rPr lang="en-GB" altLang="en-US" dirty="0"/>
              <a:t>WHILE !found AND index &lt; </a:t>
            </a:r>
            <a:r>
              <a:rPr lang="en-GB" altLang="en-US" dirty="0" err="1"/>
              <a:t>a.length</a:t>
            </a:r>
            <a:endParaRPr lang="en-GB" altLang="en-US" dirty="0"/>
          </a:p>
          <a:p>
            <a:pPr>
              <a:lnSpc>
                <a:spcPct val="80000"/>
              </a:lnSpc>
              <a:buFontTx/>
              <a:buNone/>
              <a:tabLst>
                <a:tab pos="749300" algn="l"/>
                <a:tab pos="1371600" algn="l"/>
              </a:tabLst>
            </a:pPr>
            <a:r>
              <a:rPr lang="en-GB" altLang="en-US" dirty="0"/>
              <a:t>      IF a[index] equals key</a:t>
            </a:r>
          </a:p>
          <a:p>
            <a:pPr>
              <a:lnSpc>
                <a:spcPct val="80000"/>
              </a:lnSpc>
              <a:buFontTx/>
              <a:buNone/>
              <a:tabLst>
                <a:tab pos="749300" algn="l"/>
                <a:tab pos="1371600" algn="l"/>
              </a:tabLst>
            </a:pPr>
            <a:r>
              <a:rPr lang="en-GB" altLang="en-US" dirty="0"/>
              <a:t>              SET found to true</a:t>
            </a:r>
          </a:p>
          <a:p>
            <a:pPr>
              <a:lnSpc>
                <a:spcPct val="80000"/>
              </a:lnSpc>
              <a:buFontTx/>
              <a:buNone/>
              <a:tabLst>
                <a:tab pos="749300" algn="l"/>
                <a:tab pos="1371600" algn="l"/>
              </a:tabLst>
            </a:pPr>
            <a:r>
              <a:rPr lang="en-GB" altLang="en-US" dirty="0"/>
              <a:t>      ELSE </a:t>
            </a:r>
          </a:p>
          <a:p>
            <a:pPr>
              <a:lnSpc>
                <a:spcPct val="80000"/>
              </a:lnSpc>
              <a:buFontTx/>
              <a:buNone/>
              <a:tabLst>
                <a:tab pos="749300" algn="l"/>
                <a:tab pos="1371600" algn="l"/>
              </a:tabLst>
            </a:pPr>
            <a:r>
              <a:rPr lang="en-GB" altLang="en-US" dirty="0"/>
              <a:t>		   INCREMENT index</a:t>
            </a:r>
          </a:p>
          <a:p>
            <a:pPr>
              <a:lnSpc>
                <a:spcPct val="80000"/>
              </a:lnSpc>
              <a:buFontTx/>
              <a:buNone/>
              <a:tabLst>
                <a:tab pos="749300" algn="l"/>
                <a:tab pos="1371600" algn="l"/>
              </a:tabLst>
            </a:pPr>
            <a:r>
              <a:rPr lang="en-GB" altLang="en-US" sz="1800" dirty="0"/>
              <a:t>   	 </a:t>
            </a:r>
            <a:r>
              <a:rPr lang="en-GB" altLang="en-US" dirty="0"/>
              <a:t>ENDIF</a:t>
            </a:r>
          </a:p>
          <a:p>
            <a:pPr>
              <a:lnSpc>
                <a:spcPct val="80000"/>
              </a:lnSpc>
              <a:buFontTx/>
              <a:buNone/>
              <a:tabLst>
                <a:tab pos="749300" algn="l"/>
                <a:tab pos="1371600" algn="l"/>
              </a:tabLst>
            </a:pPr>
            <a:r>
              <a:rPr lang="en-GB" altLang="en-US" dirty="0"/>
              <a:t>ENDWHILE					continued…																	</a:t>
            </a:r>
          </a:p>
          <a:p>
            <a:pPr>
              <a:lnSpc>
                <a:spcPct val="80000"/>
              </a:lnSpc>
              <a:buFontTx/>
              <a:buNone/>
              <a:tabLst>
                <a:tab pos="749300" algn="l"/>
                <a:tab pos="1371600" algn="l"/>
              </a:tabLst>
            </a:pPr>
            <a:r>
              <a:rPr lang="en-US" altLang="en-US" sz="900" dirty="0"/>
              <a:t>	</a:t>
            </a:r>
            <a:endParaRPr lang="en-US" altLang="en-US" sz="800" dirty="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2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2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2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20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20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20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620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620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620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6200">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6200">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62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8CE0E817-5CDC-450A-8AA8-2E0A2251E8AB}" type="slidenum">
              <a:rPr lang="en-US" altLang="en-US" sz="1400" smtClean="0">
                <a:solidFill>
                  <a:schemeClr val="hlink"/>
                </a:solidFill>
              </a:rPr>
              <a:pPr>
                <a:spcBef>
                  <a:spcPct val="0"/>
                </a:spcBef>
                <a:buClrTx/>
                <a:buFontTx/>
                <a:buNone/>
              </a:pPr>
              <a:t>4</a:t>
            </a:fld>
            <a:endParaRPr lang="en-US" altLang="en-US" sz="1400">
              <a:solidFill>
                <a:schemeClr val="hlink"/>
              </a:solidFill>
            </a:endParaRPr>
          </a:p>
        </p:txBody>
      </p:sp>
      <p:sp>
        <p:nvSpPr>
          <p:cNvPr id="8195" name="Rectangle 3"/>
          <p:cNvSpPr>
            <a:spLocks noGrp="1" noChangeArrowheads="1"/>
          </p:cNvSpPr>
          <p:nvPr>
            <p:ph type="body" idx="1"/>
          </p:nvPr>
        </p:nvSpPr>
        <p:spPr>
          <a:xfrm>
            <a:off x="685800" y="549275"/>
            <a:ext cx="7772400" cy="5546725"/>
          </a:xfrm>
        </p:spPr>
        <p:txBody>
          <a:bodyPr/>
          <a:lstStyle/>
          <a:p>
            <a:pPr>
              <a:buFontTx/>
              <a:buNone/>
            </a:pPr>
            <a:r>
              <a:rPr lang="en-GB" altLang="en-US"/>
              <a:t>IF found</a:t>
            </a:r>
          </a:p>
          <a:p>
            <a:pPr>
              <a:buFontTx/>
              <a:buNone/>
            </a:pPr>
            <a:r>
              <a:rPr lang="en-GB" altLang="en-US"/>
              <a:t>     return index</a:t>
            </a:r>
          </a:p>
          <a:p>
            <a:pPr>
              <a:buFontTx/>
              <a:buNone/>
            </a:pPr>
            <a:r>
              <a:rPr lang="en-GB" altLang="en-US"/>
              <a:t>ELSE</a:t>
            </a:r>
          </a:p>
          <a:p>
            <a:pPr>
              <a:buFontTx/>
              <a:buNone/>
            </a:pPr>
            <a:r>
              <a:rPr lang="en-GB" altLang="en-US"/>
              <a:t>     return -1</a:t>
            </a:r>
          </a:p>
          <a:p>
            <a:pPr>
              <a:buFontTx/>
              <a:buNone/>
            </a:pPr>
            <a:r>
              <a:rPr lang="en-GB" altLang="en-US"/>
              <a:t>ENDIF</a:t>
            </a:r>
            <a:endParaRPr lang="en-US" altLang="en-US"/>
          </a:p>
          <a:p>
            <a:endParaRPr lang="en-US" altLang="en-US"/>
          </a:p>
        </p:txBody>
      </p:sp>
    </p:spTree>
  </p:cSld>
  <p:clrMapOvr>
    <a:masterClrMapping/>
  </p:clrMapOvr>
  <p:transition>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71500" y="500062"/>
            <a:ext cx="7772400" cy="5305201"/>
          </a:xfrm>
        </p:spPr>
        <p:txBody>
          <a:bodyPr/>
          <a:lstStyle/>
          <a:p>
            <a:pPr>
              <a:lnSpc>
                <a:spcPct val="80000"/>
              </a:lnSpc>
              <a:tabLst>
                <a:tab pos="749300" algn="l"/>
                <a:tab pos="1371600" algn="l"/>
              </a:tabLst>
            </a:pPr>
            <a:r>
              <a:rPr lang="en-US" altLang="en-US" b="1" dirty="0"/>
              <a:t>Simpler version of Linear search algorithm</a:t>
            </a:r>
            <a:r>
              <a:rPr lang="en-US" altLang="en-US" sz="900" dirty="0"/>
              <a:t>: </a:t>
            </a:r>
          </a:p>
          <a:p>
            <a:pPr>
              <a:lnSpc>
                <a:spcPct val="80000"/>
              </a:lnSpc>
              <a:tabLst>
                <a:tab pos="749300" algn="l"/>
                <a:tab pos="1371600" algn="l"/>
              </a:tabLst>
            </a:pPr>
            <a:r>
              <a:rPr lang="en-US" altLang="en-US" dirty="0"/>
              <a:t>Uses FOR loop</a:t>
            </a:r>
          </a:p>
          <a:p>
            <a:pPr>
              <a:lnSpc>
                <a:spcPct val="80000"/>
              </a:lnSpc>
              <a:buFontTx/>
              <a:buNone/>
              <a:tabLst>
                <a:tab pos="749300" algn="l"/>
                <a:tab pos="1371600" algn="l"/>
              </a:tabLst>
            </a:pPr>
            <a:endParaRPr lang="en-US" altLang="en-US" dirty="0"/>
          </a:p>
          <a:p>
            <a:pPr>
              <a:lnSpc>
                <a:spcPct val="80000"/>
              </a:lnSpc>
              <a:buFontTx/>
              <a:buNone/>
              <a:tabLst>
                <a:tab pos="749300" algn="l"/>
                <a:tab pos="1371600" algn="l"/>
              </a:tabLst>
            </a:pPr>
            <a:r>
              <a:rPr lang="en-US" altLang="en-US" dirty="0"/>
              <a:t>To find which (if any) component of array </a:t>
            </a:r>
            <a:r>
              <a:rPr lang="en-US" altLang="en-US" i="1" dirty="0"/>
              <a:t>a</a:t>
            </a:r>
            <a:r>
              <a:rPr lang="en-US" altLang="en-US" dirty="0"/>
              <a:t> equals </a:t>
            </a:r>
            <a:r>
              <a:rPr lang="en-US" altLang="en-US" i="1" dirty="0"/>
              <a:t>key</a:t>
            </a:r>
            <a:r>
              <a:rPr lang="en-US" altLang="en-US" dirty="0"/>
              <a:t>:</a:t>
            </a:r>
          </a:p>
          <a:p>
            <a:pPr>
              <a:lnSpc>
                <a:spcPct val="80000"/>
              </a:lnSpc>
              <a:buFontTx/>
              <a:buNone/>
              <a:tabLst>
                <a:tab pos="749300" algn="l"/>
                <a:tab pos="1371600" algn="l"/>
              </a:tabLst>
            </a:pPr>
            <a:r>
              <a:rPr lang="en-GB" altLang="en-US" dirty="0"/>
              <a:t>FOR </a:t>
            </a:r>
            <a:r>
              <a:rPr lang="en-GB" altLang="en-US" dirty="0" err="1"/>
              <a:t>i</a:t>
            </a:r>
            <a:r>
              <a:rPr lang="en-GB" altLang="en-US" dirty="0"/>
              <a:t> from 0 to a.length-1</a:t>
            </a:r>
          </a:p>
          <a:p>
            <a:pPr>
              <a:lnSpc>
                <a:spcPct val="80000"/>
              </a:lnSpc>
              <a:buFontTx/>
              <a:buNone/>
              <a:tabLst>
                <a:tab pos="749300" algn="l"/>
                <a:tab pos="1371600" algn="l"/>
              </a:tabLst>
            </a:pPr>
            <a:r>
              <a:rPr lang="en-GB" altLang="en-US" dirty="0"/>
              <a:t>	IF key equals a[</a:t>
            </a:r>
            <a:r>
              <a:rPr lang="en-GB" altLang="en-US" dirty="0" err="1"/>
              <a:t>i</a:t>
            </a:r>
            <a:r>
              <a:rPr lang="en-GB" altLang="en-US" dirty="0"/>
              <a:t>]</a:t>
            </a:r>
          </a:p>
          <a:p>
            <a:pPr>
              <a:lnSpc>
                <a:spcPct val="80000"/>
              </a:lnSpc>
              <a:buFontTx/>
              <a:buNone/>
              <a:tabLst>
                <a:tab pos="749300" algn="l"/>
                <a:tab pos="1371600" algn="l"/>
              </a:tabLst>
            </a:pPr>
            <a:r>
              <a:rPr lang="en-GB" altLang="en-US" dirty="0"/>
              <a:t>		RETURN </a:t>
            </a:r>
            <a:r>
              <a:rPr lang="en-GB" altLang="en-US" dirty="0" err="1"/>
              <a:t>i</a:t>
            </a:r>
            <a:endParaRPr lang="en-GB" altLang="en-US" dirty="0"/>
          </a:p>
          <a:p>
            <a:pPr>
              <a:lnSpc>
                <a:spcPct val="80000"/>
              </a:lnSpc>
              <a:buFontTx/>
              <a:buNone/>
              <a:tabLst>
                <a:tab pos="749300" algn="l"/>
                <a:tab pos="1371600" algn="l"/>
              </a:tabLst>
            </a:pPr>
            <a:r>
              <a:rPr lang="en-GB" altLang="en-US" dirty="0"/>
              <a:t>	ENDIF</a:t>
            </a:r>
          </a:p>
          <a:p>
            <a:pPr>
              <a:lnSpc>
                <a:spcPct val="80000"/>
              </a:lnSpc>
              <a:buFontTx/>
              <a:buNone/>
              <a:tabLst>
                <a:tab pos="749300" algn="l"/>
                <a:tab pos="1371600" algn="l"/>
              </a:tabLst>
            </a:pPr>
            <a:r>
              <a:rPr lang="en-GB" altLang="en-US" dirty="0"/>
              <a:t>ENDFOR</a:t>
            </a:r>
          </a:p>
          <a:p>
            <a:pPr>
              <a:lnSpc>
                <a:spcPct val="80000"/>
              </a:lnSpc>
              <a:buFontTx/>
              <a:buNone/>
              <a:tabLst>
                <a:tab pos="749300" algn="l"/>
                <a:tab pos="1371600" algn="l"/>
              </a:tabLst>
            </a:pPr>
            <a:r>
              <a:rPr lang="en-GB" altLang="en-US" dirty="0"/>
              <a:t>RETURN -1</a:t>
            </a:r>
          </a:p>
        </p:txBody>
      </p:sp>
      <p:sp>
        <p:nvSpPr>
          <p:cNvPr id="92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32FF9670-8E97-4B42-BE9F-180553DD2B41}" type="slidenum">
              <a:rPr lang="en-US" altLang="en-US" sz="1400" smtClean="0">
                <a:solidFill>
                  <a:schemeClr val="hlink"/>
                </a:solidFill>
              </a:rPr>
              <a:pPr>
                <a:spcBef>
                  <a:spcPct val="0"/>
                </a:spcBef>
                <a:buClrTx/>
                <a:buFontTx/>
                <a:buNone/>
              </a:pPr>
              <a:t>5</a:t>
            </a:fld>
            <a:endParaRPr lang="en-US" altLang="en-US" sz="1400">
              <a:solidFill>
                <a:schemeClr val="hlink"/>
              </a:solidFill>
            </a:endParaRP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2E9E187D-02BD-4D7B-A9C7-9A1A5F97EC30}" type="slidenum">
              <a:rPr lang="en-US" altLang="en-US" sz="1400" smtClean="0">
                <a:solidFill>
                  <a:schemeClr val="hlink"/>
                </a:solidFill>
              </a:rPr>
              <a:pPr>
                <a:spcBef>
                  <a:spcPct val="0"/>
                </a:spcBef>
                <a:buClrTx/>
                <a:buFontTx/>
                <a:buNone/>
              </a:pPr>
              <a:t>6</a:t>
            </a:fld>
            <a:endParaRPr lang="en-US" altLang="en-US" sz="1400">
              <a:solidFill>
                <a:schemeClr val="hlink"/>
              </a:solidFill>
            </a:endParaRPr>
          </a:p>
        </p:txBody>
      </p:sp>
      <p:sp>
        <p:nvSpPr>
          <p:cNvPr id="33795" name="Rectangle 2"/>
          <p:cNvSpPr>
            <a:spLocks noGrp="1" noChangeArrowheads="1"/>
          </p:cNvSpPr>
          <p:nvPr>
            <p:ph type="title"/>
          </p:nvPr>
        </p:nvSpPr>
        <p:spPr>
          <a:xfrm>
            <a:off x="685800" y="609600"/>
            <a:ext cx="7772400" cy="685800"/>
          </a:xfrm>
        </p:spPr>
        <p:txBody>
          <a:bodyPr/>
          <a:lstStyle/>
          <a:p>
            <a:r>
              <a:rPr lang="en-US" altLang="en-US"/>
              <a:t>Binary search </a:t>
            </a:r>
            <a:endParaRPr lang="en-US" altLang="en-US" i="1"/>
          </a:p>
        </p:txBody>
      </p:sp>
      <p:sp>
        <p:nvSpPr>
          <p:cNvPr id="378883" name="Rectangle 3"/>
          <p:cNvSpPr>
            <a:spLocks noGrp="1" noChangeArrowheads="1"/>
          </p:cNvSpPr>
          <p:nvPr>
            <p:ph type="body" idx="1"/>
          </p:nvPr>
        </p:nvSpPr>
        <p:spPr/>
        <p:txBody>
          <a:bodyPr/>
          <a:lstStyle/>
          <a:p>
            <a:r>
              <a:rPr lang="en-US" altLang="en-US" dirty="0"/>
              <a:t>Binary search is much more efficient but can only be used if (sub)array is sorted </a:t>
            </a:r>
          </a:p>
          <a:p>
            <a:r>
              <a:rPr lang="en-US" altLang="en-US" dirty="0"/>
              <a:t>Consider searching a dictionary for a target word.</a:t>
            </a:r>
          </a:p>
          <a:p>
            <a:r>
              <a:rPr lang="en-US" altLang="en-US" dirty="0"/>
              <a:t>Bad idea: Look at page 1, then page 2, etc., until you find the page containing the target word. That is linear search!</a:t>
            </a:r>
          </a:p>
          <a:p>
            <a:r>
              <a:rPr lang="en-US" altLang="en-US" dirty="0"/>
              <a:t>Better idea: Choose a page near the middle. If the target word happens to be on that middle page, we’re finished. If the target word is less (greater) than the words on that middle page, focus on the pages before (after) that middle page, and repeat. That is </a:t>
            </a:r>
            <a:r>
              <a:rPr lang="en-US" altLang="en-US" b="1" dirty="0"/>
              <a:t>binary</a:t>
            </a:r>
            <a:r>
              <a:rPr lang="en-US" altLang="en-US" dirty="0"/>
              <a:t> </a:t>
            </a:r>
            <a:r>
              <a:rPr lang="en-US" altLang="en-US" b="1" dirty="0"/>
              <a:t>search</a:t>
            </a:r>
            <a:r>
              <a:rPr lang="en-US" altLang="en-US" dirty="0"/>
              <a:t>.</a:t>
            </a:r>
          </a:p>
        </p:txBody>
      </p:sp>
      <p:sp>
        <p:nvSpPr>
          <p:cNvPr id="33797" name="Line 4"/>
          <p:cNvSpPr>
            <a:spLocks noChangeShapeType="1"/>
          </p:cNvSpPr>
          <p:nvPr/>
        </p:nvSpPr>
        <p:spPr bwMode="auto">
          <a:xfrm>
            <a:off x="0" y="1295400"/>
            <a:ext cx="9144000" cy="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3130266783"/>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1D9C4EF8-85B7-4F2C-BAFA-82BED68998E9}" type="slidenum">
              <a:rPr lang="en-US" altLang="en-US" sz="1400" smtClean="0">
                <a:solidFill>
                  <a:schemeClr val="hlink"/>
                </a:solidFill>
              </a:rPr>
              <a:pPr>
                <a:spcBef>
                  <a:spcPct val="0"/>
                </a:spcBef>
                <a:buClrTx/>
                <a:buFontTx/>
                <a:buNone/>
              </a:pPr>
              <a:t>7</a:t>
            </a:fld>
            <a:endParaRPr lang="en-US" altLang="en-US" sz="1400">
              <a:solidFill>
                <a:schemeClr val="hlink"/>
              </a:solidFill>
            </a:endParaRPr>
          </a:p>
        </p:txBody>
      </p:sp>
      <p:sp>
        <p:nvSpPr>
          <p:cNvPr id="35843" name="Rectangle 2"/>
          <p:cNvSpPr>
            <a:spLocks noGrp="1" noChangeArrowheads="1"/>
          </p:cNvSpPr>
          <p:nvPr>
            <p:ph type="body" idx="1"/>
          </p:nvPr>
        </p:nvSpPr>
        <p:spPr>
          <a:xfrm>
            <a:off x="685800" y="990600"/>
            <a:ext cx="7772400" cy="5105400"/>
          </a:xfrm>
        </p:spPr>
        <p:txBody>
          <a:bodyPr/>
          <a:lstStyle/>
          <a:p>
            <a:pPr>
              <a:buFontTx/>
              <a:buNone/>
            </a:pPr>
            <a:r>
              <a:rPr lang="en-US" altLang="en-US" sz="3200" i="1" dirty="0"/>
              <a:t>Binary Search Outline Algorithm</a:t>
            </a:r>
          </a:p>
          <a:p>
            <a:r>
              <a:rPr lang="en-US" altLang="en-US" dirty="0"/>
              <a:t>The middle element in the array is located</a:t>
            </a:r>
          </a:p>
          <a:p>
            <a:r>
              <a:rPr lang="en-US" altLang="en-US" dirty="0"/>
              <a:t>This is compared to the search key</a:t>
            </a:r>
          </a:p>
          <a:p>
            <a:r>
              <a:rPr lang="en-US" altLang="en-US" dirty="0"/>
              <a:t>If they are equal:</a:t>
            </a:r>
          </a:p>
          <a:p>
            <a:pPr lvl="1"/>
            <a:r>
              <a:rPr lang="en-US" altLang="en-US" dirty="0"/>
              <a:t>the search key has been found</a:t>
            </a:r>
          </a:p>
          <a:p>
            <a:r>
              <a:rPr lang="en-US" altLang="en-US" dirty="0"/>
              <a:t>Otherwise, the problem is reduced to searching half the array </a:t>
            </a:r>
          </a:p>
          <a:p>
            <a:r>
              <a:rPr lang="en-US" altLang="en-US" dirty="0"/>
              <a:t>The process is repeated until a match is found or the whole array has been searched</a:t>
            </a:r>
          </a:p>
          <a:p>
            <a:endParaRPr lang="en-US" altLang="en-US" dirty="0"/>
          </a:p>
          <a:p>
            <a:endParaRPr lang="en-US" altLang="en-US" sz="3200" i="1" dirty="0"/>
          </a:p>
        </p:txBody>
      </p:sp>
    </p:spTree>
    <p:extLst>
      <p:ext uri="{BB962C8B-B14F-4D97-AF65-F5344CB8AC3E}">
        <p14:creationId xmlns:p14="http://schemas.microsoft.com/office/powerpoint/2010/main" val="663038475"/>
      </p:ext>
    </p:extLst>
  </p:cSld>
  <p:clrMapOvr>
    <a:masterClrMapping/>
  </p:clrMapOvr>
  <p:transition>
    <p:cover dir="u"/>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3AAABBEF-0DA1-4132-BA8C-59912EDBFF05}" type="slidenum">
              <a:rPr lang="en-US" altLang="en-US" sz="1400" smtClean="0">
                <a:solidFill>
                  <a:schemeClr val="hlink"/>
                </a:solidFill>
              </a:rPr>
              <a:pPr>
                <a:spcBef>
                  <a:spcPct val="0"/>
                </a:spcBef>
                <a:buClrTx/>
                <a:buFontTx/>
                <a:buNone/>
              </a:pPr>
              <a:t>8</a:t>
            </a:fld>
            <a:endParaRPr lang="en-US" altLang="en-US" sz="1400">
              <a:solidFill>
                <a:schemeClr val="hlink"/>
              </a:solidFill>
            </a:endParaRPr>
          </a:p>
        </p:txBody>
      </p:sp>
      <p:sp>
        <p:nvSpPr>
          <p:cNvPr id="380930" name="Rectangle 2"/>
          <p:cNvSpPr>
            <a:spLocks noGrp="1" noChangeArrowheads="1"/>
          </p:cNvSpPr>
          <p:nvPr>
            <p:ph type="body" idx="1"/>
          </p:nvPr>
        </p:nvSpPr>
        <p:spPr>
          <a:xfrm>
            <a:off x="685800" y="260350"/>
            <a:ext cx="7772400" cy="6337300"/>
          </a:xfrm>
        </p:spPr>
        <p:txBody>
          <a:bodyPr/>
          <a:lstStyle/>
          <a:p>
            <a:pPr>
              <a:tabLst>
                <a:tab pos="749300" algn="l"/>
                <a:tab pos="1333500" algn="l"/>
              </a:tabLst>
            </a:pPr>
            <a:r>
              <a:rPr lang="en-US" altLang="en-US" b="1" dirty="0"/>
              <a:t>Binary search algorithm in pseudocode</a:t>
            </a:r>
            <a:r>
              <a:rPr lang="en-US" altLang="en-US" dirty="0"/>
              <a:t>:</a:t>
            </a:r>
          </a:p>
          <a:p>
            <a:pPr>
              <a:buFontTx/>
              <a:buNone/>
              <a:tabLst>
                <a:tab pos="749300" algn="l"/>
                <a:tab pos="1333500" algn="l"/>
              </a:tabLst>
            </a:pPr>
            <a:r>
              <a:rPr lang="en-US" altLang="en-US" dirty="0"/>
              <a:t>	</a:t>
            </a:r>
            <a:r>
              <a:rPr lang="en-US" altLang="en-US" sz="2000" dirty="0"/>
              <a:t>To find which (if any) component of the sorted array </a:t>
            </a:r>
            <a:r>
              <a:rPr lang="en-US" altLang="en-US" sz="2000" i="1" dirty="0"/>
              <a:t>a</a:t>
            </a:r>
            <a:r>
              <a:rPr lang="en-US" altLang="en-US" sz="2000" dirty="0"/>
              <a:t> equals </a:t>
            </a:r>
            <a:r>
              <a:rPr lang="en-US" altLang="en-US" sz="2000" i="1" dirty="0"/>
              <a:t>key</a:t>
            </a:r>
            <a:r>
              <a:rPr lang="en-US" altLang="en-US" sz="2000" dirty="0"/>
              <a:t>:</a:t>
            </a:r>
          </a:p>
          <a:p>
            <a:pPr>
              <a:buNone/>
              <a:tabLst>
                <a:tab pos="749300" algn="l"/>
                <a:tab pos="1333500" algn="l"/>
              </a:tabLst>
            </a:pPr>
            <a:r>
              <a:rPr lang="en-US" altLang="en-US" sz="2000" dirty="0">
                <a:cs typeface="Times New Roman"/>
              </a:rPr>
              <a:t>Header for method:</a:t>
            </a:r>
          </a:p>
          <a:p>
            <a:pPr>
              <a:buNone/>
              <a:tabLst>
                <a:tab pos="749300" algn="l"/>
                <a:tab pos="1333500" algn="l"/>
              </a:tabLst>
            </a:pPr>
            <a:r>
              <a:rPr lang="en-US" sz="2000">
                <a:ea typeface="+mn-lt"/>
                <a:cs typeface="+mn-lt"/>
              </a:rPr>
              <a:t>public static int binarySearch(int [] a, int key)</a:t>
            </a:r>
            <a:endParaRPr lang="en-US"/>
          </a:p>
          <a:p>
            <a:pPr>
              <a:buNone/>
              <a:tabLst>
                <a:tab pos="749300" algn="l"/>
                <a:tab pos="1333500" algn="l"/>
              </a:tabLst>
            </a:pPr>
            <a:endParaRPr lang="en-US" altLang="en-US" sz="2000" dirty="0">
              <a:cs typeface="Times New Roman"/>
            </a:endParaRPr>
          </a:p>
          <a:p>
            <a:pPr>
              <a:spcBef>
                <a:spcPts val="900"/>
              </a:spcBef>
              <a:buFontTx/>
              <a:buNone/>
              <a:tabLst>
                <a:tab pos="749300" algn="l"/>
                <a:tab pos="1333500" algn="l"/>
              </a:tabLst>
            </a:pPr>
            <a:r>
              <a:rPr lang="en-US" altLang="en-US" sz="2000" dirty="0"/>
              <a:t>	SET </a:t>
            </a:r>
            <a:r>
              <a:rPr lang="en-US" altLang="en-US" sz="2000" i="1" dirty="0"/>
              <a:t>l</a:t>
            </a:r>
            <a:r>
              <a:rPr lang="en-US" altLang="en-US" sz="2000" dirty="0"/>
              <a:t> = 0</a:t>
            </a:r>
            <a:endParaRPr lang="en-US" altLang="en-US" sz="2000" i="1" dirty="0"/>
          </a:p>
          <a:p>
            <a:pPr>
              <a:spcBef>
                <a:spcPts val="900"/>
              </a:spcBef>
              <a:buFontTx/>
              <a:buNone/>
              <a:tabLst>
                <a:tab pos="749300" algn="l"/>
                <a:tab pos="1333500" algn="l"/>
              </a:tabLst>
            </a:pPr>
            <a:r>
              <a:rPr lang="en-US" altLang="en-US" sz="2000" dirty="0"/>
              <a:t>     SET </a:t>
            </a:r>
            <a:r>
              <a:rPr lang="en-US" altLang="en-US" sz="2000" i="1" dirty="0"/>
              <a:t>r</a:t>
            </a:r>
            <a:r>
              <a:rPr lang="en-US" altLang="en-US" sz="2000" dirty="0"/>
              <a:t> = a.length-1</a:t>
            </a:r>
            <a:endParaRPr lang="en-US" altLang="en-US" sz="2000" i="1" dirty="0"/>
          </a:p>
          <a:p>
            <a:pPr>
              <a:spcBef>
                <a:spcPts val="900"/>
              </a:spcBef>
              <a:buNone/>
              <a:tabLst>
                <a:tab pos="749300" algn="l"/>
                <a:tab pos="1333500" algn="l"/>
              </a:tabLst>
            </a:pPr>
            <a:r>
              <a:rPr lang="en-US" altLang="en-US" sz="2000" i="1" dirty="0"/>
              <a:t>     </a:t>
            </a:r>
            <a:r>
              <a:rPr lang="en-US" altLang="en-US" sz="2000" dirty="0"/>
              <a:t>SET found = false</a:t>
            </a:r>
            <a:br>
              <a:rPr lang="en-US" altLang="en-US" sz="2000" dirty="0"/>
            </a:br>
            <a:r>
              <a:rPr lang="en-US" altLang="en-US" sz="2000" dirty="0"/>
              <a:t>                                             </a:t>
            </a:r>
            <a:endParaRPr lang="en-US" altLang="en-US" sz="2000"/>
          </a:p>
          <a:p>
            <a:pPr>
              <a:spcBef>
                <a:spcPts val="900"/>
              </a:spcBef>
              <a:buNone/>
              <a:tabLst>
                <a:tab pos="749300" algn="l"/>
                <a:tab pos="1333500" algn="l"/>
              </a:tabLst>
            </a:pPr>
            <a:endParaRPr lang="en-US" altLang="en-US" sz="2000" dirty="0"/>
          </a:p>
          <a:p>
            <a:pPr>
              <a:spcBef>
                <a:spcPts val="900"/>
              </a:spcBef>
              <a:buNone/>
              <a:tabLst>
                <a:tab pos="749300" algn="l"/>
                <a:tab pos="1333500" algn="l"/>
              </a:tabLst>
            </a:pPr>
            <a:endParaRPr lang="en-US" altLang="en-US" sz="2000" dirty="0">
              <a:cs typeface="Times New Roman"/>
            </a:endParaRPr>
          </a:p>
          <a:p>
            <a:pPr>
              <a:spcBef>
                <a:spcPts val="900"/>
              </a:spcBef>
              <a:buNone/>
              <a:tabLst>
                <a:tab pos="749300" algn="l"/>
                <a:tab pos="1333500" algn="l"/>
              </a:tabLst>
            </a:pPr>
            <a:endParaRPr lang="en-US" altLang="en-US" sz="2000" dirty="0">
              <a:cs typeface="Times New Roman"/>
            </a:endParaRPr>
          </a:p>
          <a:p>
            <a:pPr>
              <a:spcBef>
                <a:spcPts val="900"/>
              </a:spcBef>
              <a:buNone/>
              <a:tabLst>
                <a:tab pos="749300" algn="l"/>
                <a:tab pos="1333500" algn="l"/>
              </a:tabLst>
            </a:pPr>
            <a:r>
              <a:rPr lang="en-US" altLang="en-US" sz="2000" dirty="0"/>
              <a:t>                                                                     continued…..</a:t>
            </a:r>
            <a:endParaRPr lang="en-US" altLang="en-US" sz="2000" dirty="0">
              <a:cs typeface="Times New Roman"/>
            </a:endParaRPr>
          </a:p>
          <a:p>
            <a:pPr>
              <a:spcBef>
                <a:spcPts val="900"/>
              </a:spcBef>
              <a:buFontTx/>
              <a:buNone/>
              <a:tabLst>
                <a:tab pos="749300" algn="l"/>
                <a:tab pos="1333500" algn="l"/>
              </a:tabLst>
            </a:pPr>
            <a:endParaRPr lang="en-US" altLang="en-US" sz="2000" dirty="0"/>
          </a:p>
        </p:txBody>
      </p:sp>
    </p:spTree>
    <p:extLst>
      <p:ext uri="{BB962C8B-B14F-4D97-AF65-F5344CB8AC3E}">
        <p14:creationId xmlns:p14="http://schemas.microsoft.com/office/powerpoint/2010/main" val="113431970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9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09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09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09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093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093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093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809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tx2"/>
              </a:buClr>
              <a:buChar char="•"/>
              <a:defRPr sz="2400">
                <a:solidFill>
                  <a:schemeClr val="tx1"/>
                </a:solidFill>
                <a:latin typeface="Times New Roman" panose="02020603050405020304" pitchFamily="18" charset="0"/>
              </a:defRPr>
            </a:lvl1pPr>
            <a:lvl2pPr marL="742950" indent="-285750">
              <a:spcBef>
                <a:spcPts val="900"/>
              </a:spcBef>
              <a:buClr>
                <a:schemeClr val="tx2"/>
              </a:buClr>
              <a:buFont typeface="Wingdings" panose="05000000000000000000" pitchFamily="2" charset="2"/>
              <a:buChar char="§"/>
              <a:defRPr sz="20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ClrTx/>
              <a:buFontTx/>
              <a:buNone/>
            </a:pPr>
            <a:fld id="{EBB307C3-1BE5-4AD7-A05D-43F3595D842E}" type="slidenum">
              <a:rPr lang="en-US" altLang="en-US" sz="1400" smtClean="0">
                <a:solidFill>
                  <a:schemeClr val="hlink"/>
                </a:solidFill>
              </a:rPr>
              <a:pPr>
                <a:spcBef>
                  <a:spcPct val="0"/>
                </a:spcBef>
                <a:buClrTx/>
                <a:buFontTx/>
                <a:buNone/>
              </a:pPr>
              <a:t>9</a:t>
            </a:fld>
            <a:endParaRPr lang="en-US" altLang="en-US" sz="1400">
              <a:solidFill>
                <a:schemeClr val="hlink"/>
              </a:solidFill>
            </a:endParaRPr>
          </a:p>
        </p:txBody>
      </p:sp>
      <p:sp>
        <p:nvSpPr>
          <p:cNvPr id="38915" name="Rectangle 2"/>
          <p:cNvSpPr>
            <a:spLocks noGrp="1" noChangeArrowheads="1"/>
          </p:cNvSpPr>
          <p:nvPr>
            <p:ph type="body" idx="1"/>
          </p:nvPr>
        </p:nvSpPr>
        <p:spPr>
          <a:xfrm>
            <a:off x="685800" y="620713"/>
            <a:ext cx="7772400" cy="5932487"/>
          </a:xfrm>
        </p:spPr>
        <p:txBody>
          <a:bodyPr/>
          <a:lstStyle/>
          <a:p>
            <a:pPr>
              <a:spcBef>
                <a:spcPts val="900"/>
              </a:spcBef>
              <a:buNone/>
            </a:pPr>
            <a:r>
              <a:rPr lang="en-US" sz="1800" dirty="0">
                <a:ea typeface="+mn-lt"/>
                <a:cs typeface="+mn-lt"/>
              </a:rPr>
              <a:t>WHILE  !found AND </a:t>
            </a:r>
            <a:r>
              <a:rPr lang="en-US" sz="1800" i="1" dirty="0">
                <a:ea typeface="+mn-lt"/>
                <a:cs typeface="+mn-lt"/>
              </a:rPr>
              <a:t>l</a:t>
            </a:r>
            <a:r>
              <a:rPr lang="en-US" sz="1800">
                <a:ea typeface="+mn-lt"/>
                <a:cs typeface="+mn-lt"/>
              </a:rPr>
              <a:t>  &lt;=  </a:t>
            </a:r>
            <a:r>
              <a:rPr lang="en-US" sz="1800" i="1" dirty="0">
                <a:ea typeface="+mn-lt"/>
                <a:cs typeface="+mn-lt"/>
              </a:rPr>
              <a:t>r</a:t>
            </a:r>
            <a:endParaRPr lang="en-US" sz="1800" dirty="0">
              <a:ea typeface="+mn-lt"/>
              <a:cs typeface="+mn-lt"/>
            </a:endParaRPr>
          </a:p>
          <a:p>
            <a:pPr>
              <a:spcBef>
                <a:spcPts val="900"/>
              </a:spcBef>
              <a:buNone/>
            </a:pPr>
            <a:r>
              <a:rPr lang="en-US" sz="1800" dirty="0">
                <a:ea typeface="+mn-lt"/>
                <a:cs typeface="+mn-lt"/>
              </a:rPr>
              <a:t>           SET </a:t>
            </a:r>
            <a:r>
              <a:rPr lang="en-US" sz="1800" i="1" dirty="0">
                <a:ea typeface="+mn-lt"/>
                <a:cs typeface="+mn-lt"/>
              </a:rPr>
              <a:t>m</a:t>
            </a:r>
            <a:r>
              <a:rPr lang="en-US" sz="1800" dirty="0">
                <a:ea typeface="+mn-lt"/>
                <a:cs typeface="+mn-lt"/>
              </a:rPr>
              <a:t> to be about midway between </a:t>
            </a:r>
            <a:r>
              <a:rPr lang="en-US" sz="1800" i="1" dirty="0">
                <a:ea typeface="+mn-lt"/>
                <a:cs typeface="+mn-lt"/>
              </a:rPr>
              <a:t>l</a:t>
            </a:r>
            <a:r>
              <a:rPr lang="en-US" sz="1800" dirty="0">
                <a:ea typeface="+mn-lt"/>
                <a:cs typeface="+mn-lt"/>
              </a:rPr>
              <a:t> and </a:t>
            </a:r>
            <a:r>
              <a:rPr lang="en-US" sz="1800" i="1" dirty="0">
                <a:ea typeface="+mn-lt"/>
                <a:cs typeface="+mn-lt"/>
              </a:rPr>
              <a:t>r</a:t>
            </a:r>
            <a:r>
              <a:rPr lang="en-US" sz="1800" dirty="0">
                <a:ea typeface="+mn-lt"/>
                <a:cs typeface="+mn-lt"/>
              </a:rPr>
              <a:t>.</a:t>
            </a:r>
            <a:br>
              <a:rPr lang="en-US" sz="1800" dirty="0">
                <a:ea typeface="+mn-lt"/>
                <a:cs typeface="+mn-lt"/>
              </a:rPr>
            </a:br>
            <a:r>
              <a:rPr lang="en-US" sz="1800">
                <a:ea typeface="+mn-lt"/>
                <a:cs typeface="+mn-lt"/>
              </a:rPr>
              <a:t>     IF key equals </a:t>
            </a:r>
            <a:r>
              <a:rPr lang="en-US" sz="1800" i="1" dirty="0">
                <a:ea typeface="+mn-lt"/>
                <a:cs typeface="+mn-lt"/>
              </a:rPr>
              <a:t>a</a:t>
            </a:r>
            <a:r>
              <a:rPr lang="en-US" sz="1800" dirty="0">
                <a:ea typeface="+mn-lt"/>
                <a:cs typeface="+mn-lt"/>
              </a:rPr>
              <a:t>[</a:t>
            </a:r>
            <a:r>
              <a:rPr lang="en-US" sz="1800" i="1" dirty="0">
                <a:ea typeface="+mn-lt"/>
                <a:cs typeface="+mn-lt"/>
              </a:rPr>
              <a:t>m</a:t>
            </a:r>
            <a:r>
              <a:rPr lang="en-US" sz="1800" dirty="0">
                <a:ea typeface="+mn-lt"/>
                <a:cs typeface="+mn-lt"/>
              </a:rPr>
              <a:t>]</a:t>
            </a:r>
          </a:p>
          <a:p>
            <a:pPr>
              <a:spcBef>
                <a:spcPts val="900"/>
              </a:spcBef>
              <a:buNone/>
            </a:pPr>
            <a:r>
              <a:rPr lang="en-US" sz="1800" dirty="0">
                <a:ea typeface="+mn-lt"/>
                <a:cs typeface="+mn-lt"/>
              </a:rPr>
              <a:t>                   SET found to true </a:t>
            </a:r>
          </a:p>
          <a:p>
            <a:pPr>
              <a:spcBef>
                <a:spcPts val="900"/>
              </a:spcBef>
              <a:buNone/>
            </a:pPr>
            <a:r>
              <a:rPr lang="en-US" sz="1800" dirty="0">
                <a:ea typeface="+mn-lt"/>
                <a:cs typeface="+mn-lt"/>
              </a:rPr>
              <a:t>            ELSE IF key is less than </a:t>
            </a:r>
            <a:r>
              <a:rPr lang="en-US" sz="1800" i="1" dirty="0">
                <a:ea typeface="+mn-lt"/>
                <a:cs typeface="+mn-lt"/>
              </a:rPr>
              <a:t>a</a:t>
            </a:r>
            <a:r>
              <a:rPr lang="en-US" sz="1800" dirty="0">
                <a:ea typeface="+mn-lt"/>
                <a:cs typeface="+mn-lt"/>
              </a:rPr>
              <a:t>[</a:t>
            </a:r>
            <a:r>
              <a:rPr lang="en-US" sz="1800" i="1" dirty="0">
                <a:ea typeface="+mn-lt"/>
                <a:cs typeface="+mn-lt"/>
              </a:rPr>
              <a:t>m</a:t>
            </a:r>
            <a:r>
              <a:rPr lang="en-US" sz="1800" dirty="0">
                <a:ea typeface="+mn-lt"/>
                <a:cs typeface="+mn-lt"/>
              </a:rPr>
              <a:t>]</a:t>
            </a:r>
          </a:p>
          <a:p>
            <a:pPr>
              <a:spcBef>
                <a:spcPts val="900"/>
              </a:spcBef>
              <a:buNone/>
            </a:pPr>
            <a:r>
              <a:rPr lang="en-US" sz="1800" dirty="0">
                <a:ea typeface="+mn-lt"/>
                <a:cs typeface="+mn-lt"/>
              </a:rPr>
              <a:t>                   SET </a:t>
            </a:r>
            <a:r>
              <a:rPr lang="en-US" sz="1800" i="1" dirty="0">
                <a:ea typeface="+mn-lt"/>
                <a:cs typeface="+mn-lt"/>
              </a:rPr>
              <a:t>r</a:t>
            </a:r>
            <a:r>
              <a:rPr lang="en-US" sz="1800" dirty="0">
                <a:ea typeface="+mn-lt"/>
                <a:cs typeface="+mn-lt"/>
              </a:rPr>
              <a:t> = </a:t>
            </a:r>
            <a:r>
              <a:rPr lang="en-US" sz="1800" i="1" dirty="0">
                <a:ea typeface="+mn-lt"/>
                <a:cs typeface="+mn-lt"/>
              </a:rPr>
              <a:t>m</a:t>
            </a:r>
            <a:r>
              <a:rPr lang="en-US" sz="1800" dirty="0">
                <a:ea typeface="+mn-lt"/>
                <a:cs typeface="+mn-lt"/>
              </a:rPr>
              <a:t>–1</a:t>
            </a:r>
          </a:p>
          <a:p>
            <a:pPr>
              <a:spcBef>
                <a:spcPts val="900"/>
              </a:spcBef>
              <a:buNone/>
            </a:pPr>
            <a:r>
              <a:rPr lang="en-US" sz="1800" dirty="0">
                <a:ea typeface="+mn-lt"/>
                <a:cs typeface="+mn-lt"/>
              </a:rPr>
              <a:t>            ELSE</a:t>
            </a:r>
          </a:p>
          <a:p>
            <a:pPr>
              <a:spcBef>
                <a:spcPts val="900"/>
              </a:spcBef>
              <a:buNone/>
            </a:pPr>
            <a:r>
              <a:rPr lang="en-US" sz="1800" dirty="0">
                <a:ea typeface="+mn-lt"/>
                <a:cs typeface="+mn-lt"/>
              </a:rPr>
              <a:t>                   SET </a:t>
            </a:r>
            <a:r>
              <a:rPr lang="en-US" sz="1800" i="1" dirty="0">
                <a:ea typeface="+mn-lt"/>
                <a:cs typeface="+mn-lt"/>
              </a:rPr>
              <a:t>l</a:t>
            </a:r>
            <a:r>
              <a:rPr lang="en-US" sz="1800" dirty="0">
                <a:ea typeface="+mn-lt"/>
                <a:cs typeface="+mn-lt"/>
              </a:rPr>
              <a:t> = </a:t>
            </a:r>
            <a:r>
              <a:rPr lang="en-US" sz="1800" i="1" dirty="0">
                <a:ea typeface="+mn-lt"/>
                <a:cs typeface="+mn-lt"/>
              </a:rPr>
              <a:t>m</a:t>
            </a:r>
            <a:r>
              <a:rPr lang="en-US" sz="1800" dirty="0">
                <a:ea typeface="+mn-lt"/>
                <a:cs typeface="+mn-lt"/>
              </a:rPr>
              <a:t>+1</a:t>
            </a:r>
          </a:p>
          <a:p>
            <a:pPr>
              <a:spcBef>
                <a:spcPts val="900"/>
              </a:spcBef>
              <a:buNone/>
            </a:pPr>
            <a:r>
              <a:rPr lang="en-US" sz="1800">
                <a:ea typeface="+mn-lt"/>
                <a:cs typeface="+mn-lt"/>
              </a:rPr>
              <a:t>ENDWHILE     </a:t>
            </a:r>
            <a:endParaRPr lang="en-GB" sz="1800">
              <a:cs typeface="Times New Roman"/>
            </a:endParaRPr>
          </a:p>
          <a:p>
            <a:pPr>
              <a:buNone/>
            </a:pPr>
            <a:r>
              <a:rPr lang="en-GB" altLang="en-US" sz="1800" dirty="0"/>
              <a:t>IF found </a:t>
            </a:r>
            <a:endParaRPr lang="en-GB" altLang="en-US" sz="1800" dirty="0">
              <a:cs typeface="Times New Roman"/>
            </a:endParaRPr>
          </a:p>
          <a:p>
            <a:pPr>
              <a:buNone/>
            </a:pPr>
            <a:r>
              <a:rPr lang="en-GB" altLang="en-US" sz="1800" dirty="0"/>
              <a:t>     return m</a:t>
            </a:r>
            <a:endParaRPr lang="en-GB" altLang="en-US" sz="1800">
              <a:cs typeface="Times New Roman"/>
            </a:endParaRPr>
          </a:p>
          <a:p>
            <a:pPr>
              <a:buFontTx/>
              <a:buNone/>
            </a:pPr>
            <a:r>
              <a:rPr lang="en-GB" altLang="en-US" sz="1800" dirty="0"/>
              <a:t>ELSE</a:t>
            </a:r>
            <a:endParaRPr lang="en-GB" altLang="en-US" sz="1800">
              <a:cs typeface="Times New Roman"/>
            </a:endParaRPr>
          </a:p>
          <a:p>
            <a:pPr>
              <a:buNone/>
            </a:pPr>
            <a:r>
              <a:rPr lang="en-GB" altLang="en-US" sz="1800" dirty="0"/>
              <a:t>     return -1</a:t>
            </a:r>
            <a:endParaRPr lang="en-GB" altLang="en-US" sz="1800">
              <a:cs typeface="Times New Roman"/>
            </a:endParaRPr>
          </a:p>
          <a:p>
            <a:pPr>
              <a:buFontTx/>
              <a:buNone/>
            </a:pPr>
            <a:r>
              <a:rPr lang="en-GB" altLang="en-US" sz="1800" dirty="0"/>
              <a:t>ENDIF</a:t>
            </a:r>
            <a:endParaRPr lang="en-US" altLang="en-US" sz="1800" dirty="0">
              <a:cs typeface="Times New Roman"/>
            </a:endParaRPr>
          </a:p>
          <a:p>
            <a:endParaRPr lang="en-US" altLang="en-US" sz="1800" dirty="0">
              <a:cs typeface="Times New Roman"/>
            </a:endParaRPr>
          </a:p>
        </p:txBody>
      </p:sp>
    </p:spTree>
    <p:extLst>
      <p:ext uri="{BB962C8B-B14F-4D97-AF65-F5344CB8AC3E}">
        <p14:creationId xmlns:p14="http://schemas.microsoft.com/office/powerpoint/2010/main" val="4067629093"/>
      </p:ext>
    </p:extLst>
  </p:cSld>
  <p:clrMapOvr>
    <a:masterClrMapping/>
  </p:clrMapOvr>
  <p:transition>
    <p:cover dir="u"/>
  </p:transition>
</p:sld>
</file>

<file path=ppt/theme/theme1.xml><?xml version="1.0" encoding="utf-8"?>
<a:theme xmlns:a="http://schemas.openxmlformats.org/drawingml/2006/main" name="cm2002">
  <a:themeElements>
    <a:clrScheme name="">
      <a:dk1>
        <a:srgbClr val="000000"/>
      </a:dk1>
      <a:lt1>
        <a:srgbClr val="FFFFCC"/>
      </a:lt1>
      <a:dk2>
        <a:srgbClr val="008000"/>
      </a:dk2>
      <a:lt2>
        <a:srgbClr val="666633"/>
      </a:lt2>
      <a:accent1>
        <a:srgbClr val="FF9900"/>
      </a:accent1>
      <a:accent2>
        <a:srgbClr val="800000"/>
      </a:accent2>
      <a:accent3>
        <a:srgbClr val="FFFFE2"/>
      </a:accent3>
      <a:accent4>
        <a:srgbClr val="000000"/>
      </a:accent4>
      <a:accent5>
        <a:srgbClr val="FFCAAA"/>
      </a:accent5>
      <a:accent6>
        <a:srgbClr val="730000"/>
      </a:accent6>
      <a:hlink>
        <a:srgbClr val="3333FF"/>
      </a:hlink>
      <a:folHlink>
        <a:srgbClr val="FFCC66"/>
      </a:folHlink>
    </a:clrScheme>
    <a:fontScheme name="cm20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54000" tIns="45720" rIns="5400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54000" tIns="45720" rIns="5400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m20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20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20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20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E98ACA0786442B9A842D821BF3AA8" ma:contentTypeVersion="10" ma:contentTypeDescription="Create a new document." ma:contentTypeScope="" ma:versionID="489709bb1dbcd2a793668da9f09a23b5">
  <xsd:schema xmlns:xsd="http://www.w3.org/2001/XMLSchema" xmlns:xs="http://www.w3.org/2001/XMLSchema" xmlns:p="http://schemas.microsoft.com/office/2006/metadata/properties" xmlns:ns2="fcaee3ee-a4cf-44d1-acca-7d1703ccbc00" xmlns:ns3="277fc96a-96a1-4141-9cc3-243d06c23e49" targetNamespace="http://schemas.microsoft.com/office/2006/metadata/properties" ma:root="true" ma:fieldsID="3eef9c4bd109851b2e00031f2eb79af4" ns2:_="" ns3:_="">
    <xsd:import namespace="fcaee3ee-a4cf-44d1-acca-7d1703ccbc00"/>
    <xsd:import namespace="277fc96a-96a1-4141-9cc3-243d06c23e4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ee3ee-a4cf-44d1-acca-7d1703ccb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7fc96a-96a1-4141-9cc3-243d06c23e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72B4ED-C89C-4BB5-B90E-6B5212175981}"/>
</file>

<file path=customXml/itemProps2.xml><?xml version="1.0" encoding="utf-8"?>
<ds:datastoreItem xmlns:ds="http://schemas.openxmlformats.org/officeDocument/2006/customXml" ds:itemID="{7CF333B3-7C10-4E2E-B3DE-D93D3D7706AC}">
  <ds:schemaRefs>
    <ds:schemaRef ds:uri="http://schemas.microsoft.com/sharepoint/v3/contenttype/forms"/>
  </ds:schemaRefs>
</ds:datastoreItem>
</file>

<file path=customXml/itemProps3.xml><?xml version="1.0" encoding="utf-8"?>
<ds:datastoreItem xmlns:ds="http://schemas.openxmlformats.org/officeDocument/2006/customXml" ds:itemID="{EC0CF70D-ED55-468D-9FC8-BAB38C049F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H:\Courses\Stage-2\CM2002\lectures\cm2002.pot</Template>
  <TotalTime>12227</TotalTime>
  <Words>653</Words>
  <Application>Microsoft Office PowerPoint</Application>
  <PresentationFormat>On-screen Show (4:3)</PresentationFormat>
  <Paragraphs>148</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cm2002</vt:lpstr>
      <vt:lpstr>Searching</vt:lpstr>
      <vt:lpstr>PowerPoint Presentation</vt:lpstr>
      <vt:lpstr>Linear search </vt:lpstr>
      <vt:lpstr>PowerPoint Presentation</vt:lpstr>
      <vt:lpstr>PowerPoint Presentation</vt:lpstr>
      <vt:lpstr>Binary search </vt:lpstr>
      <vt:lpstr>PowerPoint Presentation</vt:lpstr>
      <vt:lpstr>PowerPoint Presentation</vt:lpstr>
      <vt:lpstr>PowerPoint Presentation</vt:lpstr>
      <vt:lpstr>Comparing Linear Search and Binary Search</vt:lpstr>
      <vt:lpstr>Linear search </vt:lpstr>
      <vt:lpstr>Binary search </vt:lpstr>
      <vt:lpstr>PowerPoint Presentation</vt:lpstr>
      <vt:lpstr>PowerPoint Presentation</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Formalizing the Dynamic Semantics of Java</dc:title>
  <dc:creator>Watt</dc:creator>
  <cp:lastModifiedBy>CathrynC</cp:lastModifiedBy>
  <cp:revision>357</cp:revision>
  <cp:lastPrinted>2018-02-28T17:09:18Z</cp:lastPrinted>
  <dcterms:created xsi:type="dcterms:W3CDTF">2000-05-02T12:16:58Z</dcterms:created>
  <dcterms:modified xsi:type="dcterms:W3CDTF">2022-03-10T16:51:47Z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0x0101003B4E98ACA0786442B9A842D821BF3AA8</vt:lpwstr>
  </property>
</Properties>
</file>